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D7BD447-C51E-4B50-993D-E33D4AFBD5B3}" type="datetimeFigureOut">
              <a:rPr lang="ru-RU" smtClean="0"/>
              <a:t>16.10.2018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5160086-4643-4127-ABF1-F098E37A39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080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260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140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693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448"/>
            <a:ext cx="9144000" cy="76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03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889844"/>
            <a:ext cx="5886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Социальное поведение</a:t>
            </a:r>
          </a:p>
          <a:p>
            <a:endParaRPr lang="ru-RU" dirty="0"/>
          </a:p>
          <a:p>
            <a:r>
              <a:rPr lang="ru-RU" dirty="0" smtClean="0"/>
              <a:t>Ребёнок </a:t>
            </a:r>
            <a:r>
              <a:rPr lang="ru-RU" dirty="0"/>
              <a:t>предпочитает находиться в одиночестве.</a:t>
            </a:r>
          </a:p>
          <a:p>
            <a:r>
              <a:rPr lang="ru-RU" dirty="0"/>
              <a:t>При обращении конкретно к нему не смотрит в глаза или смотрит как будто сквозь тебя.</a:t>
            </a:r>
          </a:p>
          <a:p>
            <a:r>
              <a:rPr lang="ru-RU" dirty="0" smtClean="0"/>
              <a:t>  Не </a:t>
            </a:r>
            <a:r>
              <a:rPr lang="ru-RU" dirty="0"/>
              <a:t>любит прикосновений к себе.</a:t>
            </a:r>
          </a:p>
          <a:p>
            <a:r>
              <a:rPr lang="ru-RU" dirty="0"/>
              <a:t>Реакция на </a:t>
            </a:r>
            <a:r>
              <a:rPr lang="ru-RU" dirty="0" smtClean="0"/>
              <a:t>учителя: </a:t>
            </a:r>
            <a:r>
              <a:rPr lang="ru-RU" dirty="0"/>
              <a:t>или не обращает внимания, или </a:t>
            </a:r>
            <a:r>
              <a:rPr lang="ru-RU" dirty="0" smtClean="0"/>
              <a:t>наоборот требует повторения за ним </a:t>
            </a:r>
            <a:r>
              <a:rPr lang="ru-RU" dirty="0" err="1" smtClean="0"/>
              <a:t>сказаного</a:t>
            </a:r>
            <a:r>
              <a:rPr lang="ru-RU" dirty="0" smtClean="0"/>
              <a:t>. Контролирует , глядя на правильный повтор его слов . </a:t>
            </a:r>
            <a:endParaRPr lang="ru-RU" dirty="0"/>
          </a:p>
          <a:p>
            <a:r>
              <a:rPr lang="ru-RU" dirty="0"/>
              <a:t>Не подражает взрослым (хотя по возрасту должен быть «обезьянкой»)</a:t>
            </a:r>
          </a:p>
          <a:p>
            <a:r>
              <a:rPr lang="ru-RU" dirty="0"/>
              <a:t>Реакции </a:t>
            </a:r>
            <a:r>
              <a:rPr lang="ru-RU" dirty="0" smtClean="0"/>
              <a:t> с его стороны </a:t>
            </a:r>
            <a:r>
              <a:rPr lang="ru-RU" dirty="0"/>
              <a:t>на различные раздражители непредсказуемы.</a:t>
            </a:r>
          </a:p>
          <a:p>
            <a:r>
              <a:rPr lang="ru-RU" dirty="0"/>
              <a:t>Выбирает в качестве игрушек неигровые предметы: верёвочки, блестящие тряпочки, предметы мебели и проч.</a:t>
            </a:r>
          </a:p>
        </p:txBody>
      </p:sp>
    </p:spTree>
    <p:extLst>
      <p:ext uri="{BB962C8B-B14F-4D97-AF65-F5344CB8AC3E}">
        <p14:creationId xmlns:p14="http://schemas.microsoft.com/office/powerpoint/2010/main" val="1026048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Коммуникация</a:t>
            </a:r>
          </a:p>
          <a:p>
            <a:endParaRPr lang="ru-RU" dirty="0"/>
          </a:p>
          <a:p>
            <a:r>
              <a:rPr lang="ru-RU" dirty="0" smtClean="0"/>
              <a:t> Имеет </a:t>
            </a:r>
            <a:r>
              <a:rPr lang="ru-RU" dirty="0"/>
              <a:t>речевую задержку (говорит мало, </a:t>
            </a:r>
            <a:r>
              <a:rPr lang="ru-RU" dirty="0" smtClean="0"/>
              <a:t>слова трудно понимаемы , неохотно вступает в общение.</a:t>
            </a:r>
            <a:endParaRPr lang="ru-RU" dirty="0"/>
          </a:p>
          <a:p>
            <a:r>
              <a:rPr lang="ru-RU" dirty="0" smtClean="0"/>
              <a:t>Его </a:t>
            </a:r>
            <a:r>
              <a:rPr lang="ru-RU" dirty="0"/>
              <a:t>не интересует окружающий мир. Он не проявляет любопытства, не задаёт вопросов.</a:t>
            </a:r>
          </a:p>
          <a:p>
            <a:r>
              <a:rPr lang="ru-RU" dirty="0"/>
              <a:t>Ребёнок никогда не улыбается в ответ.</a:t>
            </a:r>
          </a:p>
          <a:p>
            <a:r>
              <a:rPr lang="ru-RU" dirty="0"/>
              <a:t>Не реагирует, когда его о чём-то просят, не поддерживает </a:t>
            </a:r>
            <a:r>
              <a:rPr lang="ru-RU" dirty="0" smtClean="0"/>
              <a:t>разговор.  </a:t>
            </a:r>
            <a:endParaRPr lang="ru-RU" dirty="0"/>
          </a:p>
          <a:p>
            <a:r>
              <a:rPr lang="ru-RU" dirty="0"/>
              <a:t>Не любит игры с детьми и взрослыми. Обычно в одиночестве манипулирует не игровыми предметами.</a:t>
            </a:r>
          </a:p>
          <a:p>
            <a:r>
              <a:rPr lang="ru-RU" dirty="0"/>
              <a:t>В речи </a:t>
            </a:r>
            <a:r>
              <a:rPr lang="ru-RU" dirty="0" smtClean="0"/>
              <a:t> механически </a:t>
            </a:r>
            <a:r>
              <a:rPr lang="ru-RU" dirty="0"/>
              <a:t>повторяет услышанную фразу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Любит составлять слова, когда то услышанные или взятые из  просмотренных   мультфильмов.</a:t>
            </a:r>
          </a:p>
          <a:p>
            <a:r>
              <a:rPr lang="ru-RU" dirty="0" smtClean="0"/>
              <a:t>И что </a:t>
            </a:r>
            <a:r>
              <a:rPr lang="ru-RU" err="1" smtClean="0"/>
              <a:t>характерно</a:t>
            </a:r>
            <a:r>
              <a:rPr lang="ru-RU" smtClean="0"/>
              <a:t>, пишет </a:t>
            </a:r>
            <a:r>
              <a:rPr lang="ru-RU" dirty="0" smtClean="0"/>
              <a:t>и печатает на компьютере без  ошибок.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08476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47</TotalTime>
  <Words>196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cp:lastPrinted>2018-10-16T14:20:19Z</cp:lastPrinted>
  <dcterms:created xsi:type="dcterms:W3CDTF">2018-10-11T07:58:09Z</dcterms:created>
  <dcterms:modified xsi:type="dcterms:W3CDTF">2018-10-16T14:30:43Z</dcterms:modified>
</cp:coreProperties>
</file>