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</p:sldIdLst>
  <p:sldSz cy="5143500" cx="9144000"/>
  <p:notesSz cx="6858000" cy="9144000"/>
  <p:embeddedFontLst>
    <p:embeddedFont>
      <p:font typeface="Bodoni Moda"/>
      <p:regular r:id="rId23"/>
      <p:bold r:id="rId24"/>
      <p:italic r:id="rId25"/>
      <p:boldItalic r:id="rId26"/>
    </p:embeddedFont>
    <p:embeddedFont>
      <p:font typeface="Anaheim"/>
      <p:regular r:id="rId27"/>
    </p:embeddedFont>
    <p:embeddedFont>
      <p:font typeface="Manrope"/>
      <p:regular r:id="rId28"/>
      <p:bold r:id="rId29"/>
    </p:embeddedFont>
    <p:embeddedFont>
      <p:font typeface="Antic"/>
      <p:regular r:id="rId30"/>
    </p:embeddedFont>
    <p:embeddedFont>
      <p:font typeface="Manrope ExtraBold"/>
      <p:bold r:id="rId31"/>
    </p:embeddedFont>
    <p:embeddedFont>
      <p:font typeface="Londrina Solid"/>
      <p:regular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33" roundtripDataSignature="AMtx7mjYGDVRnSxrg2nLsYy3RNgGOduKg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font" Target="fonts/BodoniModa-bold.fntdata"/><Relationship Id="rId23" Type="http://schemas.openxmlformats.org/officeDocument/2006/relationships/font" Target="fonts/BodoniModa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BodoniModa-boldItalic.fntdata"/><Relationship Id="rId25" Type="http://schemas.openxmlformats.org/officeDocument/2006/relationships/font" Target="fonts/BodoniModa-italic.fntdata"/><Relationship Id="rId28" Type="http://schemas.openxmlformats.org/officeDocument/2006/relationships/font" Target="fonts/Manrope-regular.fntdata"/><Relationship Id="rId27" Type="http://schemas.openxmlformats.org/officeDocument/2006/relationships/font" Target="fonts/Anaheim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font" Target="fonts/Manrope-bold.fntdata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font" Target="fonts/ManropeExtraBold-bold.fntdata"/><Relationship Id="rId30" Type="http://schemas.openxmlformats.org/officeDocument/2006/relationships/font" Target="fonts/Antic-regular.fntdata"/><Relationship Id="rId11" Type="http://schemas.openxmlformats.org/officeDocument/2006/relationships/slide" Target="slides/slide7.xml"/><Relationship Id="rId33" Type="http://customschemas.google.com/relationships/presentationmetadata" Target="metadata"/><Relationship Id="rId10" Type="http://schemas.openxmlformats.org/officeDocument/2006/relationships/slide" Target="slides/slide6.xml"/><Relationship Id="rId32" Type="http://schemas.openxmlformats.org/officeDocument/2006/relationships/font" Target="fonts/LondrinaSolid-regular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0" name="Shape 1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" name="Google Shape;1331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32" name="Google Shape;133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2" name="Shape 19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3" name="Google Shape;1933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34" name="Google Shape;1934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6" name="Shape 20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" name="Google Shape;2027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8" name="Google Shape;2028;p1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8" name="Shape 20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Google Shape;2049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0" name="Google Shape;2050;p12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6" name="Shape 20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Google Shape;2057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8" name="Google Shape;2058;p13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2" name="Shape 20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3" name="Google Shape;2063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64" name="Google Shape;2064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7" name="Shape 2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8" name="Google Shape;2168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69" name="Google Shape;2169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1" name="Shape 2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2" name="Google Shape;2262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63" name="Google Shape;2263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5" name="Shape 2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" name="Google Shape;2356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57" name="Google Shape;2357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3" name="Shape 2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4" name="Google Shape;2444;p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45" name="Google Shape;2445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7" name="Shape 1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8" name="Google Shape;1418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19" name="Google Shape;1419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 sz="1200">
              <a:solidFill>
                <a:srgbClr val="595959"/>
              </a:solidFill>
              <a:latin typeface="Anaheim"/>
              <a:ea typeface="Anaheim"/>
              <a:cs typeface="Anaheim"/>
              <a:sym typeface="Anaheim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2" name="Shape 1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" name="Google Shape;1443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44" name="Google Shape;144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9" name="Shape 1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0" name="Google Shape;1500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01" name="Google Shape;150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3" name="Shape 1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4" name="Google Shape;1604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05" name="Google Shape;160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7" name="Shape 1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" name="Google Shape;1648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49" name="Google Shape;1649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2" name="Shape 1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" name="Google Shape;1743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44" name="Google Shape;1744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6" name="Shape 17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7" name="Google Shape;1787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88" name="Google Shape;1788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8" name="Shape 18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9" name="Google Shape;1829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30" name="Google Shape;1830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bit.ly/3A1uf1Q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0"/>
          <p:cNvGrpSpPr/>
          <p:nvPr/>
        </p:nvGrpSpPr>
        <p:grpSpPr>
          <a:xfrm>
            <a:off x="65100" y="0"/>
            <a:ext cx="9013800" cy="5095450"/>
            <a:chOff x="65100" y="0"/>
            <a:chExt cx="9013800" cy="5095450"/>
          </a:xfrm>
        </p:grpSpPr>
        <p:sp>
          <p:nvSpPr>
            <p:cNvPr id="10" name="Google Shape;10;p20"/>
            <p:cNvSpPr/>
            <p:nvPr/>
          </p:nvSpPr>
          <p:spPr>
            <a:xfrm>
              <a:off x="65100" y="0"/>
              <a:ext cx="9013484" cy="446985"/>
            </a:xfrm>
            <a:custGeom>
              <a:rect b="b" l="l" r="r" t="t"/>
              <a:pathLst>
                <a:path extrusionOk="0" h="14000" w="282311">
                  <a:moveTo>
                    <a:pt x="26218" y="0"/>
                  </a:moveTo>
                  <a:lnTo>
                    <a:pt x="24317" y="1619"/>
                  </a:lnTo>
                  <a:lnTo>
                    <a:pt x="26926" y="3358"/>
                  </a:lnTo>
                  <a:lnTo>
                    <a:pt x="26137" y="3743"/>
                  </a:lnTo>
                  <a:lnTo>
                    <a:pt x="25773" y="4673"/>
                  </a:lnTo>
                  <a:lnTo>
                    <a:pt x="26926" y="5725"/>
                  </a:lnTo>
                  <a:lnTo>
                    <a:pt x="26926" y="6049"/>
                  </a:lnTo>
                  <a:cubicBezTo>
                    <a:pt x="27655" y="6332"/>
                    <a:pt x="28160" y="7040"/>
                    <a:pt x="28160" y="7849"/>
                  </a:cubicBezTo>
                  <a:cubicBezTo>
                    <a:pt x="28160" y="8942"/>
                    <a:pt x="27270" y="9832"/>
                    <a:pt x="26178" y="9832"/>
                  </a:cubicBezTo>
                  <a:cubicBezTo>
                    <a:pt x="25106" y="9832"/>
                    <a:pt x="24215" y="8942"/>
                    <a:pt x="24215" y="7849"/>
                  </a:cubicBezTo>
                  <a:cubicBezTo>
                    <a:pt x="24215" y="7121"/>
                    <a:pt x="24620" y="6494"/>
                    <a:pt x="25227" y="6150"/>
                  </a:cubicBezTo>
                  <a:lnTo>
                    <a:pt x="24741" y="6069"/>
                  </a:lnTo>
                  <a:lnTo>
                    <a:pt x="24782" y="5725"/>
                  </a:lnTo>
                  <a:lnTo>
                    <a:pt x="25490" y="5725"/>
                  </a:lnTo>
                  <a:lnTo>
                    <a:pt x="25490" y="5037"/>
                  </a:lnTo>
                  <a:lnTo>
                    <a:pt x="22698" y="2853"/>
                  </a:lnTo>
                  <a:lnTo>
                    <a:pt x="19401" y="2853"/>
                  </a:lnTo>
                  <a:lnTo>
                    <a:pt x="19016" y="3116"/>
                  </a:lnTo>
                  <a:lnTo>
                    <a:pt x="19482" y="4046"/>
                  </a:lnTo>
                  <a:lnTo>
                    <a:pt x="19482" y="4936"/>
                  </a:lnTo>
                  <a:lnTo>
                    <a:pt x="19016" y="5563"/>
                  </a:lnTo>
                  <a:lnTo>
                    <a:pt x="19016" y="5867"/>
                  </a:lnTo>
                  <a:lnTo>
                    <a:pt x="19077" y="5887"/>
                  </a:lnTo>
                  <a:lnTo>
                    <a:pt x="19097" y="5887"/>
                  </a:lnTo>
                  <a:cubicBezTo>
                    <a:pt x="20169" y="5887"/>
                    <a:pt x="21060" y="6777"/>
                    <a:pt x="21060" y="7849"/>
                  </a:cubicBezTo>
                  <a:cubicBezTo>
                    <a:pt x="21060" y="8942"/>
                    <a:pt x="20169" y="9832"/>
                    <a:pt x="19097" y="9832"/>
                  </a:cubicBezTo>
                  <a:cubicBezTo>
                    <a:pt x="18005" y="9832"/>
                    <a:pt x="17115" y="8942"/>
                    <a:pt x="17115" y="7849"/>
                  </a:cubicBezTo>
                  <a:cubicBezTo>
                    <a:pt x="17115" y="7364"/>
                    <a:pt x="17317" y="6899"/>
                    <a:pt x="17620" y="6555"/>
                  </a:cubicBezTo>
                  <a:lnTo>
                    <a:pt x="17620" y="6555"/>
                  </a:lnTo>
                  <a:lnTo>
                    <a:pt x="17560" y="6575"/>
                  </a:lnTo>
                  <a:lnTo>
                    <a:pt x="17641" y="6534"/>
                  </a:lnTo>
                  <a:cubicBezTo>
                    <a:pt x="17802" y="6373"/>
                    <a:pt x="17964" y="6231"/>
                    <a:pt x="18167" y="6130"/>
                  </a:cubicBezTo>
                  <a:lnTo>
                    <a:pt x="17802" y="5361"/>
                  </a:lnTo>
                  <a:lnTo>
                    <a:pt x="17054" y="5219"/>
                  </a:lnTo>
                  <a:lnTo>
                    <a:pt x="17054" y="3338"/>
                  </a:lnTo>
                  <a:lnTo>
                    <a:pt x="16467" y="2853"/>
                  </a:lnTo>
                  <a:lnTo>
                    <a:pt x="13777" y="2853"/>
                  </a:lnTo>
                  <a:lnTo>
                    <a:pt x="13777" y="4107"/>
                  </a:lnTo>
                  <a:lnTo>
                    <a:pt x="12988" y="4107"/>
                  </a:lnTo>
                  <a:lnTo>
                    <a:pt x="12988" y="4633"/>
                  </a:lnTo>
                  <a:lnTo>
                    <a:pt x="13372" y="5139"/>
                  </a:lnTo>
                  <a:lnTo>
                    <a:pt x="12806" y="6130"/>
                  </a:lnTo>
                  <a:cubicBezTo>
                    <a:pt x="13493" y="6433"/>
                    <a:pt x="13959" y="7121"/>
                    <a:pt x="13959" y="7910"/>
                  </a:cubicBezTo>
                  <a:cubicBezTo>
                    <a:pt x="13959" y="9002"/>
                    <a:pt x="13089" y="9893"/>
                    <a:pt x="11996" y="9893"/>
                  </a:cubicBezTo>
                  <a:cubicBezTo>
                    <a:pt x="10904" y="9893"/>
                    <a:pt x="10034" y="9002"/>
                    <a:pt x="10034" y="7910"/>
                  </a:cubicBezTo>
                  <a:cubicBezTo>
                    <a:pt x="10034" y="6979"/>
                    <a:pt x="10681" y="6211"/>
                    <a:pt x="11531" y="6008"/>
                  </a:cubicBezTo>
                  <a:lnTo>
                    <a:pt x="11025" y="5179"/>
                  </a:lnTo>
                  <a:lnTo>
                    <a:pt x="11572" y="3925"/>
                  </a:lnTo>
                  <a:lnTo>
                    <a:pt x="11531" y="2853"/>
                  </a:lnTo>
                  <a:lnTo>
                    <a:pt x="10924" y="1902"/>
                  </a:lnTo>
                  <a:lnTo>
                    <a:pt x="9104" y="2327"/>
                  </a:lnTo>
                  <a:lnTo>
                    <a:pt x="9913" y="2853"/>
                  </a:lnTo>
                  <a:lnTo>
                    <a:pt x="5300" y="2853"/>
                  </a:lnTo>
                  <a:lnTo>
                    <a:pt x="4835" y="3176"/>
                  </a:lnTo>
                  <a:lnTo>
                    <a:pt x="5300" y="4107"/>
                  </a:lnTo>
                  <a:lnTo>
                    <a:pt x="5300" y="4997"/>
                  </a:lnTo>
                  <a:lnTo>
                    <a:pt x="4835" y="5624"/>
                  </a:lnTo>
                  <a:lnTo>
                    <a:pt x="4835" y="5928"/>
                  </a:lnTo>
                  <a:lnTo>
                    <a:pt x="4896" y="5948"/>
                  </a:lnTo>
                  <a:cubicBezTo>
                    <a:pt x="5988" y="5948"/>
                    <a:pt x="6858" y="6838"/>
                    <a:pt x="6858" y="7910"/>
                  </a:cubicBezTo>
                  <a:cubicBezTo>
                    <a:pt x="6858" y="9002"/>
                    <a:pt x="5988" y="9893"/>
                    <a:pt x="4896" y="9893"/>
                  </a:cubicBezTo>
                  <a:cubicBezTo>
                    <a:pt x="3803" y="9893"/>
                    <a:pt x="2933" y="9002"/>
                    <a:pt x="2933" y="7910"/>
                  </a:cubicBezTo>
                  <a:cubicBezTo>
                    <a:pt x="2933" y="7425"/>
                    <a:pt x="3115" y="6959"/>
                    <a:pt x="3439" y="6615"/>
                  </a:cubicBezTo>
                  <a:lnTo>
                    <a:pt x="3378" y="6615"/>
                  </a:lnTo>
                  <a:lnTo>
                    <a:pt x="3459" y="6595"/>
                  </a:lnTo>
                  <a:cubicBezTo>
                    <a:pt x="3601" y="6433"/>
                    <a:pt x="3783" y="6292"/>
                    <a:pt x="3985" y="6191"/>
                  </a:cubicBezTo>
                  <a:lnTo>
                    <a:pt x="3621" y="5402"/>
                  </a:lnTo>
                  <a:lnTo>
                    <a:pt x="2873" y="5280"/>
                  </a:lnTo>
                  <a:lnTo>
                    <a:pt x="2873" y="3399"/>
                  </a:lnTo>
                  <a:lnTo>
                    <a:pt x="1679" y="1801"/>
                  </a:lnTo>
                  <a:lnTo>
                    <a:pt x="1153" y="2853"/>
                  </a:lnTo>
                  <a:lnTo>
                    <a:pt x="0" y="2853"/>
                  </a:lnTo>
                  <a:lnTo>
                    <a:pt x="0" y="13999"/>
                  </a:lnTo>
                  <a:lnTo>
                    <a:pt x="282311" y="13999"/>
                  </a:lnTo>
                  <a:lnTo>
                    <a:pt x="282311" y="2853"/>
                  </a:lnTo>
                  <a:lnTo>
                    <a:pt x="278103" y="2853"/>
                  </a:lnTo>
                  <a:lnTo>
                    <a:pt x="277193" y="749"/>
                  </a:lnTo>
                  <a:lnTo>
                    <a:pt x="276525" y="2428"/>
                  </a:lnTo>
                  <a:lnTo>
                    <a:pt x="278265" y="4896"/>
                  </a:lnTo>
                  <a:lnTo>
                    <a:pt x="277779" y="5826"/>
                  </a:lnTo>
                  <a:lnTo>
                    <a:pt x="277840" y="5847"/>
                  </a:lnTo>
                  <a:lnTo>
                    <a:pt x="277860" y="5847"/>
                  </a:lnTo>
                  <a:cubicBezTo>
                    <a:pt x="278002" y="5847"/>
                    <a:pt x="278123" y="5867"/>
                    <a:pt x="278265" y="5887"/>
                  </a:cubicBezTo>
                  <a:cubicBezTo>
                    <a:pt x="278326" y="5907"/>
                    <a:pt x="278386" y="5907"/>
                    <a:pt x="278447" y="5928"/>
                  </a:cubicBezTo>
                  <a:cubicBezTo>
                    <a:pt x="278568" y="5968"/>
                    <a:pt x="278690" y="6029"/>
                    <a:pt x="278791" y="6089"/>
                  </a:cubicBezTo>
                  <a:cubicBezTo>
                    <a:pt x="279418" y="6413"/>
                    <a:pt x="279823" y="7060"/>
                    <a:pt x="279823" y="7809"/>
                  </a:cubicBezTo>
                  <a:cubicBezTo>
                    <a:pt x="279823" y="8557"/>
                    <a:pt x="279418" y="9205"/>
                    <a:pt x="278791" y="9549"/>
                  </a:cubicBezTo>
                  <a:cubicBezTo>
                    <a:pt x="278690" y="9609"/>
                    <a:pt x="278568" y="9650"/>
                    <a:pt x="278447" y="9690"/>
                  </a:cubicBezTo>
                  <a:cubicBezTo>
                    <a:pt x="278386" y="9710"/>
                    <a:pt x="278326" y="9731"/>
                    <a:pt x="278265" y="9731"/>
                  </a:cubicBezTo>
                  <a:cubicBezTo>
                    <a:pt x="278123" y="9771"/>
                    <a:pt x="278002" y="9771"/>
                    <a:pt x="277860" y="9771"/>
                  </a:cubicBezTo>
                  <a:cubicBezTo>
                    <a:pt x="277658" y="9771"/>
                    <a:pt x="277456" y="9751"/>
                    <a:pt x="277274" y="9690"/>
                  </a:cubicBezTo>
                  <a:cubicBezTo>
                    <a:pt x="276485" y="9447"/>
                    <a:pt x="275898" y="8699"/>
                    <a:pt x="275898" y="7809"/>
                  </a:cubicBezTo>
                  <a:cubicBezTo>
                    <a:pt x="275898" y="7688"/>
                    <a:pt x="275898" y="7566"/>
                    <a:pt x="275938" y="7445"/>
                  </a:cubicBezTo>
                  <a:cubicBezTo>
                    <a:pt x="275999" y="7101"/>
                    <a:pt x="276161" y="6777"/>
                    <a:pt x="276383" y="6514"/>
                  </a:cubicBezTo>
                  <a:lnTo>
                    <a:pt x="276343" y="6514"/>
                  </a:lnTo>
                  <a:lnTo>
                    <a:pt x="276424" y="6494"/>
                  </a:lnTo>
                  <a:cubicBezTo>
                    <a:pt x="276485" y="6413"/>
                    <a:pt x="276566" y="6332"/>
                    <a:pt x="276667" y="6271"/>
                  </a:cubicBezTo>
                  <a:cubicBezTo>
                    <a:pt x="276748" y="6191"/>
                    <a:pt x="276849" y="6130"/>
                    <a:pt x="276930" y="6089"/>
                  </a:cubicBezTo>
                  <a:lnTo>
                    <a:pt x="276566" y="5300"/>
                  </a:lnTo>
                  <a:lnTo>
                    <a:pt x="275837" y="5159"/>
                  </a:lnTo>
                  <a:lnTo>
                    <a:pt x="275837" y="3298"/>
                  </a:lnTo>
                  <a:lnTo>
                    <a:pt x="275291" y="2853"/>
                  </a:lnTo>
                  <a:lnTo>
                    <a:pt x="272540" y="2853"/>
                  </a:lnTo>
                  <a:lnTo>
                    <a:pt x="272540" y="4006"/>
                  </a:lnTo>
                  <a:lnTo>
                    <a:pt x="271751" y="4006"/>
                  </a:lnTo>
                  <a:lnTo>
                    <a:pt x="271751" y="4511"/>
                  </a:lnTo>
                  <a:lnTo>
                    <a:pt x="272155" y="5037"/>
                  </a:lnTo>
                  <a:lnTo>
                    <a:pt x="271751" y="5442"/>
                  </a:lnTo>
                  <a:lnTo>
                    <a:pt x="272742" y="5847"/>
                  </a:lnTo>
                  <a:lnTo>
                    <a:pt x="271589" y="6029"/>
                  </a:lnTo>
                  <a:cubicBezTo>
                    <a:pt x="271751" y="6110"/>
                    <a:pt x="271913" y="6211"/>
                    <a:pt x="272054" y="6332"/>
                  </a:cubicBezTo>
                  <a:cubicBezTo>
                    <a:pt x="272459" y="6676"/>
                    <a:pt x="272742" y="7222"/>
                    <a:pt x="272742" y="7809"/>
                  </a:cubicBezTo>
                  <a:cubicBezTo>
                    <a:pt x="272742" y="8760"/>
                    <a:pt x="272054" y="9549"/>
                    <a:pt x="271164" y="9731"/>
                  </a:cubicBezTo>
                  <a:cubicBezTo>
                    <a:pt x="271043" y="9771"/>
                    <a:pt x="270901" y="9771"/>
                    <a:pt x="270760" y="9771"/>
                  </a:cubicBezTo>
                  <a:lnTo>
                    <a:pt x="270557" y="9771"/>
                  </a:lnTo>
                  <a:cubicBezTo>
                    <a:pt x="269910" y="9710"/>
                    <a:pt x="269343" y="9306"/>
                    <a:pt x="269040" y="8760"/>
                  </a:cubicBezTo>
                  <a:cubicBezTo>
                    <a:pt x="268878" y="8476"/>
                    <a:pt x="268797" y="8153"/>
                    <a:pt x="268797" y="7809"/>
                  </a:cubicBezTo>
                  <a:cubicBezTo>
                    <a:pt x="268797" y="7121"/>
                    <a:pt x="269161" y="6514"/>
                    <a:pt x="269708" y="6150"/>
                  </a:cubicBezTo>
                  <a:cubicBezTo>
                    <a:pt x="269890" y="6049"/>
                    <a:pt x="270092" y="5948"/>
                    <a:pt x="270314" y="5907"/>
                  </a:cubicBezTo>
                  <a:lnTo>
                    <a:pt x="269788" y="5078"/>
                  </a:lnTo>
                  <a:lnTo>
                    <a:pt x="270355" y="3824"/>
                  </a:lnTo>
                  <a:lnTo>
                    <a:pt x="270314" y="2853"/>
                  </a:lnTo>
                  <a:lnTo>
                    <a:pt x="266531" y="2853"/>
                  </a:lnTo>
                  <a:lnTo>
                    <a:pt x="265115" y="1437"/>
                  </a:lnTo>
                  <a:lnTo>
                    <a:pt x="264792" y="2145"/>
                  </a:lnTo>
                  <a:lnTo>
                    <a:pt x="264043" y="2145"/>
                  </a:lnTo>
                  <a:lnTo>
                    <a:pt x="262566" y="4248"/>
                  </a:lnTo>
                  <a:lnTo>
                    <a:pt x="263962" y="5867"/>
                  </a:lnTo>
                  <a:lnTo>
                    <a:pt x="263942" y="5867"/>
                  </a:lnTo>
                  <a:cubicBezTo>
                    <a:pt x="264893" y="6008"/>
                    <a:pt x="265641" y="6818"/>
                    <a:pt x="265641" y="7809"/>
                  </a:cubicBezTo>
                  <a:cubicBezTo>
                    <a:pt x="265641" y="8760"/>
                    <a:pt x="264974" y="9549"/>
                    <a:pt x="264063" y="9731"/>
                  </a:cubicBezTo>
                  <a:cubicBezTo>
                    <a:pt x="263942" y="9771"/>
                    <a:pt x="263800" y="9771"/>
                    <a:pt x="263679" y="9771"/>
                  </a:cubicBezTo>
                  <a:lnTo>
                    <a:pt x="263477" y="9771"/>
                  </a:lnTo>
                  <a:cubicBezTo>
                    <a:pt x="263335" y="9751"/>
                    <a:pt x="263214" y="9731"/>
                    <a:pt x="263092" y="9690"/>
                  </a:cubicBezTo>
                  <a:cubicBezTo>
                    <a:pt x="263032" y="9670"/>
                    <a:pt x="262971" y="9650"/>
                    <a:pt x="262910" y="9630"/>
                  </a:cubicBezTo>
                  <a:cubicBezTo>
                    <a:pt x="262202" y="9326"/>
                    <a:pt x="261696" y="8618"/>
                    <a:pt x="261696" y="7809"/>
                  </a:cubicBezTo>
                  <a:cubicBezTo>
                    <a:pt x="261696" y="7445"/>
                    <a:pt x="261818" y="7101"/>
                    <a:pt x="261980" y="6797"/>
                  </a:cubicBezTo>
                  <a:cubicBezTo>
                    <a:pt x="262040" y="6716"/>
                    <a:pt x="262121" y="6615"/>
                    <a:pt x="262202" y="6534"/>
                  </a:cubicBezTo>
                  <a:lnTo>
                    <a:pt x="262182" y="6534"/>
                  </a:lnTo>
                  <a:lnTo>
                    <a:pt x="262121" y="5644"/>
                  </a:lnTo>
                  <a:lnTo>
                    <a:pt x="261474" y="5442"/>
                  </a:lnTo>
                  <a:lnTo>
                    <a:pt x="261474" y="3864"/>
                  </a:lnTo>
                  <a:lnTo>
                    <a:pt x="261939" y="3864"/>
                  </a:lnTo>
                  <a:lnTo>
                    <a:pt x="261939" y="2853"/>
                  </a:lnTo>
                  <a:lnTo>
                    <a:pt x="258864" y="2853"/>
                  </a:lnTo>
                  <a:lnTo>
                    <a:pt x="257792" y="3945"/>
                  </a:lnTo>
                  <a:lnTo>
                    <a:pt x="257792" y="6049"/>
                  </a:lnTo>
                  <a:lnTo>
                    <a:pt x="257529" y="6110"/>
                  </a:lnTo>
                  <a:cubicBezTo>
                    <a:pt x="258136" y="6433"/>
                    <a:pt x="258541" y="7081"/>
                    <a:pt x="258541" y="7809"/>
                  </a:cubicBezTo>
                  <a:cubicBezTo>
                    <a:pt x="258541" y="8618"/>
                    <a:pt x="258055" y="9326"/>
                    <a:pt x="257347" y="9630"/>
                  </a:cubicBezTo>
                  <a:cubicBezTo>
                    <a:pt x="257286" y="9650"/>
                    <a:pt x="257226" y="9670"/>
                    <a:pt x="257165" y="9690"/>
                  </a:cubicBezTo>
                  <a:cubicBezTo>
                    <a:pt x="257044" y="9731"/>
                    <a:pt x="256902" y="9751"/>
                    <a:pt x="256781" y="9771"/>
                  </a:cubicBezTo>
                  <a:lnTo>
                    <a:pt x="256376" y="9771"/>
                  </a:lnTo>
                  <a:cubicBezTo>
                    <a:pt x="256234" y="9751"/>
                    <a:pt x="256113" y="9731"/>
                    <a:pt x="255992" y="9690"/>
                  </a:cubicBezTo>
                  <a:cubicBezTo>
                    <a:pt x="255931" y="9670"/>
                    <a:pt x="255870" y="9650"/>
                    <a:pt x="255809" y="9630"/>
                  </a:cubicBezTo>
                  <a:cubicBezTo>
                    <a:pt x="255101" y="9326"/>
                    <a:pt x="254616" y="8618"/>
                    <a:pt x="254616" y="7809"/>
                  </a:cubicBezTo>
                  <a:cubicBezTo>
                    <a:pt x="254616" y="7303"/>
                    <a:pt x="254798" y="6838"/>
                    <a:pt x="255122" y="6494"/>
                  </a:cubicBezTo>
                  <a:lnTo>
                    <a:pt x="256983" y="4491"/>
                  </a:lnTo>
                  <a:lnTo>
                    <a:pt x="257509" y="2832"/>
                  </a:lnTo>
                  <a:lnTo>
                    <a:pt x="254474" y="1437"/>
                  </a:lnTo>
                  <a:lnTo>
                    <a:pt x="254009" y="2832"/>
                  </a:lnTo>
                  <a:lnTo>
                    <a:pt x="254009" y="2853"/>
                  </a:lnTo>
                  <a:lnTo>
                    <a:pt x="250226" y="2853"/>
                  </a:lnTo>
                  <a:lnTo>
                    <a:pt x="250226" y="3318"/>
                  </a:lnTo>
                  <a:lnTo>
                    <a:pt x="249437" y="3702"/>
                  </a:lnTo>
                  <a:lnTo>
                    <a:pt x="249073" y="4633"/>
                  </a:lnTo>
                  <a:lnTo>
                    <a:pt x="250226" y="5685"/>
                  </a:lnTo>
                  <a:lnTo>
                    <a:pt x="250226" y="5988"/>
                  </a:lnTo>
                  <a:cubicBezTo>
                    <a:pt x="250327" y="6029"/>
                    <a:pt x="250408" y="6069"/>
                    <a:pt x="250489" y="6130"/>
                  </a:cubicBezTo>
                  <a:cubicBezTo>
                    <a:pt x="250651" y="6231"/>
                    <a:pt x="250813" y="6352"/>
                    <a:pt x="250934" y="6474"/>
                  </a:cubicBezTo>
                  <a:cubicBezTo>
                    <a:pt x="251258" y="6838"/>
                    <a:pt x="251460" y="7303"/>
                    <a:pt x="251460" y="7809"/>
                  </a:cubicBezTo>
                  <a:cubicBezTo>
                    <a:pt x="251460" y="8011"/>
                    <a:pt x="251420" y="8213"/>
                    <a:pt x="251359" y="8396"/>
                  </a:cubicBezTo>
                  <a:cubicBezTo>
                    <a:pt x="251318" y="8517"/>
                    <a:pt x="251278" y="8638"/>
                    <a:pt x="251217" y="8760"/>
                  </a:cubicBezTo>
                  <a:cubicBezTo>
                    <a:pt x="251096" y="8982"/>
                    <a:pt x="250934" y="9164"/>
                    <a:pt x="250732" y="9326"/>
                  </a:cubicBezTo>
                  <a:cubicBezTo>
                    <a:pt x="250388" y="9609"/>
                    <a:pt x="249963" y="9771"/>
                    <a:pt x="249477" y="9771"/>
                  </a:cubicBezTo>
                  <a:cubicBezTo>
                    <a:pt x="248871" y="9771"/>
                    <a:pt x="248324" y="9508"/>
                    <a:pt x="247960" y="9063"/>
                  </a:cubicBezTo>
                  <a:cubicBezTo>
                    <a:pt x="247920" y="9023"/>
                    <a:pt x="247879" y="8962"/>
                    <a:pt x="247859" y="8922"/>
                  </a:cubicBezTo>
                  <a:cubicBezTo>
                    <a:pt x="247778" y="8800"/>
                    <a:pt x="247717" y="8699"/>
                    <a:pt x="247677" y="8578"/>
                  </a:cubicBezTo>
                  <a:cubicBezTo>
                    <a:pt x="247576" y="8335"/>
                    <a:pt x="247515" y="8092"/>
                    <a:pt x="247515" y="7809"/>
                  </a:cubicBezTo>
                  <a:cubicBezTo>
                    <a:pt x="247515" y="7728"/>
                    <a:pt x="247515" y="7627"/>
                    <a:pt x="247535" y="7546"/>
                  </a:cubicBezTo>
                  <a:cubicBezTo>
                    <a:pt x="247576" y="7182"/>
                    <a:pt x="247738" y="6858"/>
                    <a:pt x="247940" y="6595"/>
                  </a:cubicBezTo>
                  <a:cubicBezTo>
                    <a:pt x="248102" y="6393"/>
                    <a:pt x="248304" y="6231"/>
                    <a:pt x="248527" y="6110"/>
                  </a:cubicBezTo>
                  <a:lnTo>
                    <a:pt x="248041" y="6029"/>
                  </a:lnTo>
                  <a:lnTo>
                    <a:pt x="248082" y="5685"/>
                  </a:lnTo>
                  <a:lnTo>
                    <a:pt x="248790" y="5685"/>
                  </a:lnTo>
                  <a:lnTo>
                    <a:pt x="248790" y="4997"/>
                  </a:lnTo>
                  <a:lnTo>
                    <a:pt x="247151" y="1194"/>
                  </a:lnTo>
                  <a:lnTo>
                    <a:pt x="246059" y="2853"/>
                  </a:lnTo>
                  <a:lnTo>
                    <a:pt x="242640" y="2853"/>
                  </a:lnTo>
                  <a:lnTo>
                    <a:pt x="242316" y="3075"/>
                  </a:lnTo>
                  <a:lnTo>
                    <a:pt x="242781" y="4006"/>
                  </a:lnTo>
                  <a:lnTo>
                    <a:pt x="242781" y="4896"/>
                  </a:lnTo>
                  <a:lnTo>
                    <a:pt x="242316" y="5523"/>
                  </a:lnTo>
                  <a:lnTo>
                    <a:pt x="242316" y="5826"/>
                  </a:lnTo>
                  <a:lnTo>
                    <a:pt x="242377" y="5847"/>
                  </a:lnTo>
                  <a:lnTo>
                    <a:pt x="242397" y="5847"/>
                  </a:lnTo>
                  <a:cubicBezTo>
                    <a:pt x="242518" y="5847"/>
                    <a:pt x="242660" y="5867"/>
                    <a:pt x="242781" y="5887"/>
                  </a:cubicBezTo>
                  <a:cubicBezTo>
                    <a:pt x="242842" y="5907"/>
                    <a:pt x="242903" y="5907"/>
                    <a:pt x="242963" y="5928"/>
                  </a:cubicBezTo>
                  <a:cubicBezTo>
                    <a:pt x="243105" y="5968"/>
                    <a:pt x="243206" y="6029"/>
                    <a:pt x="243328" y="6089"/>
                  </a:cubicBezTo>
                  <a:cubicBezTo>
                    <a:pt x="243934" y="6413"/>
                    <a:pt x="244359" y="7060"/>
                    <a:pt x="244359" y="7809"/>
                  </a:cubicBezTo>
                  <a:cubicBezTo>
                    <a:pt x="244359" y="8557"/>
                    <a:pt x="243934" y="9205"/>
                    <a:pt x="243328" y="9549"/>
                  </a:cubicBezTo>
                  <a:cubicBezTo>
                    <a:pt x="243206" y="9609"/>
                    <a:pt x="243105" y="9650"/>
                    <a:pt x="242963" y="9690"/>
                  </a:cubicBezTo>
                  <a:cubicBezTo>
                    <a:pt x="242903" y="9710"/>
                    <a:pt x="242842" y="9731"/>
                    <a:pt x="242781" y="9731"/>
                  </a:cubicBezTo>
                  <a:cubicBezTo>
                    <a:pt x="242660" y="9771"/>
                    <a:pt x="242518" y="9771"/>
                    <a:pt x="242397" y="9771"/>
                  </a:cubicBezTo>
                  <a:cubicBezTo>
                    <a:pt x="242174" y="9771"/>
                    <a:pt x="241992" y="9751"/>
                    <a:pt x="241810" y="9690"/>
                  </a:cubicBezTo>
                  <a:cubicBezTo>
                    <a:pt x="241001" y="9447"/>
                    <a:pt x="240414" y="8699"/>
                    <a:pt x="240414" y="7809"/>
                  </a:cubicBezTo>
                  <a:cubicBezTo>
                    <a:pt x="240414" y="7566"/>
                    <a:pt x="240475" y="7323"/>
                    <a:pt x="240556" y="7101"/>
                  </a:cubicBezTo>
                  <a:cubicBezTo>
                    <a:pt x="240637" y="6878"/>
                    <a:pt x="240758" y="6696"/>
                    <a:pt x="240920" y="6514"/>
                  </a:cubicBezTo>
                  <a:lnTo>
                    <a:pt x="240859" y="6514"/>
                  </a:lnTo>
                  <a:lnTo>
                    <a:pt x="240940" y="6494"/>
                  </a:lnTo>
                  <a:cubicBezTo>
                    <a:pt x="241021" y="6413"/>
                    <a:pt x="241102" y="6332"/>
                    <a:pt x="241183" y="6271"/>
                  </a:cubicBezTo>
                  <a:cubicBezTo>
                    <a:pt x="241264" y="6191"/>
                    <a:pt x="241365" y="6130"/>
                    <a:pt x="241466" y="6089"/>
                  </a:cubicBezTo>
                  <a:lnTo>
                    <a:pt x="241102" y="5300"/>
                  </a:lnTo>
                  <a:lnTo>
                    <a:pt x="240354" y="5159"/>
                  </a:lnTo>
                  <a:lnTo>
                    <a:pt x="240354" y="3298"/>
                  </a:lnTo>
                  <a:lnTo>
                    <a:pt x="239828" y="2853"/>
                  </a:lnTo>
                  <a:lnTo>
                    <a:pt x="237076" y="2853"/>
                  </a:lnTo>
                  <a:lnTo>
                    <a:pt x="237076" y="4006"/>
                  </a:lnTo>
                  <a:lnTo>
                    <a:pt x="236287" y="4006"/>
                  </a:lnTo>
                  <a:lnTo>
                    <a:pt x="236287" y="4511"/>
                  </a:lnTo>
                  <a:lnTo>
                    <a:pt x="236672" y="5037"/>
                  </a:lnTo>
                  <a:lnTo>
                    <a:pt x="236550" y="5786"/>
                  </a:lnTo>
                  <a:lnTo>
                    <a:pt x="236105" y="6029"/>
                  </a:lnTo>
                  <a:cubicBezTo>
                    <a:pt x="236368" y="6150"/>
                    <a:pt x="236591" y="6312"/>
                    <a:pt x="236773" y="6514"/>
                  </a:cubicBezTo>
                  <a:cubicBezTo>
                    <a:pt x="237076" y="6858"/>
                    <a:pt x="237258" y="7323"/>
                    <a:pt x="237258" y="7809"/>
                  </a:cubicBezTo>
                  <a:cubicBezTo>
                    <a:pt x="237258" y="8699"/>
                    <a:pt x="236672" y="9447"/>
                    <a:pt x="235883" y="9690"/>
                  </a:cubicBezTo>
                  <a:cubicBezTo>
                    <a:pt x="235701" y="9751"/>
                    <a:pt x="235498" y="9771"/>
                    <a:pt x="235296" y="9771"/>
                  </a:cubicBezTo>
                  <a:cubicBezTo>
                    <a:pt x="234952" y="9771"/>
                    <a:pt x="234629" y="9690"/>
                    <a:pt x="234345" y="9549"/>
                  </a:cubicBezTo>
                  <a:cubicBezTo>
                    <a:pt x="233738" y="9205"/>
                    <a:pt x="233334" y="8557"/>
                    <a:pt x="233334" y="7809"/>
                  </a:cubicBezTo>
                  <a:cubicBezTo>
                    <a:pt x="233334" y="6878"/>
                    <a:pt x="233981" y="6110"/>
                    <a:pt x="234831" y="5907"/>
                  </a:cubicBezTo>
                  <a:lnTo>
                    <a:pt x="234325" y="5078"/>
                  </a:lnTo>
                  <a:lnTo>
                    <a:pt x="234871" y="3824"/>
                  </a:lnTo>
                  <a:lnTo>
                    <a:pt x="234831" y="2853"/>
                  </a:lnTo>
                  <a:lnTo>
                    <a:pt x="227487" y="2853"/>
                  </a:lnTo>
                  <a:lnTo>
                    <a:pt x="227487" y="3601"/>
                  </a:lnTo>
                  <a:lnTo>
                    <a:pt x="228317" y="4350"/>
                  </a:lnTo>
                  <a:lnTo>
                    <a:pt x="228317" y="5240"/>
                  </a:lnTo>
                  <a:lnTo>
                    <a:pt x="228863" y="5968"/>
                  </a:lnTo>
                  <a:cubicBezTo>
                    <a:pt x="229126" y="6069"/>
                    <a:pt x="229369" y="6211"/>
                    <a:pt x="229551" y="6393"/>
                  </a:cubicBezTo>
                  <a:cubicBezTo>
                    <a:pt x="229753" y="6595"/>
                    <a:pt x="229915" y="6818"/>
                    <a:pt x="230016" y="7081"/>
                  </a:cubicBezTo>
                  <a:cubicBezTo>
                    <a:pt x="230117" y="7323"/>
                    <a:pt x="230178" y="7586"/>
                    <a:pt x="230178" y="7849"/>
                  </a:cubicBezTo>
                  <a:cubicBezTo>
                    <a:pt x="230178" y="8881"/>
                    <a:pt x="229409" y="9710"/>
                    <a:pt x="228418" y="9812"/>
                  </a:cubicBezTo>
                  <a:cubicBezTo>
                    <a:pt x="228357" y="9832"/>
                    <a:pt x="228276" y="9832"/>
                    <a:pt x="228216" y="9832"/>
                  </a:cubicBezTo>
                  <a:cubicBezTo>
                    <a:pt x="228114" y="9832"/>
                    <a:pt x="228013" y="9812"/>
                    <a:pt x="227912" y="9812"/>
                  </a:cubicBezTo>
                  <a:cubicBezTo>
                    <a:pt x="227710" y="9771"/>
                    <a:pt x="227528" y="9710"/>
                    <a:pt x="227346" y="9630"/>
                  </a:cubicBezTo>
                  <a:cubicBezTo>
                    <a:pt x="227103" y="9508"/>
                    <a:pt x="226860" y="9326"/>
                    <a:pt x="226678" y="9083"/>
                  </a:cubicBezTo>
                  <a:cubicBezTo>
                    <a:pt x="226577" y="8942"/>
                    <a:pt x="226476" y="8780"/>
                    <a:pt x="226395" y="8598"/>
                  </a:cubicBezTo>
                  <a:cubicBezTo>
                    <a:pt x="226334" y="8476"/>
                    <a:pt x="226294" y="8355"/>
                    <a:pt x="226274" y="8213"/>
                  </a:cubicBezTo>
                  <a:cubicBezTo>
                    <a:pt x="226253" y="8092"/>
                    <a:pt x="226233" y="7950"/>
                    <a:pt x="226233" y="7809"/>
                  </a:cubicBezTo>
                  <a:cubicBezTo>
                    <a:pt x="226233" y="7242"/>
                    <a:pt x="226476" y="6716"/>
                    <a:pt x="226880" y="6373"/>
                  </a:cubicBezTo>
                  <a:lnTo>
                    <a:pt x="226820" y="6373"/>
                  </a:lnTo>
                  <a:lnTo>
                    <a:pt x="226880" y="6110"/>
                  </a:lnTo>
                  <a:lnTo>
                    <a:pt x="226172" y="5685"/>
                  </a:lnTo>
                  <a:lnTo>
                    <a:pt x="226172" y="4815"/>
                  </a:lnTo>
                  <a:lnTo>
                    <a:pt x="226395" y="4350"/>
                  </a:lnTo>
                  <a:lnTo>
                    <a:pt x="226557" y="2853"/>
                  </a:lnTo>
                  <a:lnTo>
                    <a:pt x="223441" y="2853"/>
                  </a:lnTo>
                  <a:lnTo>
                    <a:pt x="222329" y="4006"/>
                  </a:lnTo>
                  <a:lnTo>
                    <a:pt x="222329" y="6110"/>
                  </a:lnTo>
                  <a:lnTo>
                    <a:pt x="222066" y="6150"/>
                  </a:lnTo>
                  <a:cubicBezTo>
                    <a:pt x="222673" y="6474"/>
                    <a:pt x="223097" y="7121"/>
                    <a:pt x="223097" y="7849"/>
                  </a:cubicBezTo>
                  <a:cubicBezTo>
                    <a:pt x="223097" y="8679"/>
                    <a:pt x="222592" y="9367"/>
                    <a:pt x="221884" y="9670"/>
                  </a:cubicBezTo>
                  <a:cubicBezTo>
                    <a:pt x="221823" y="9690"/>
                    <a:pt x="221762" y="9710"/>
                    <a:pt x="221702" y="9731"/>
                  </a:cubicBezTo>
                  <a:cubicBezTo>
                    <a:pt x="221580" y="9771"/>
                    <a:pt x="221459" y="9812"/>
                    <a:pt x="221317" y="9812"/>
                  </a:cubicBezTo>
                  <a:cubicBezTo>
                    <a:pt x="221256" y="9832"/>
                    <a:pt x="221196" y="9832"/>
                    <a:pt x="221115" y="9832"/>
                  </a:cubicBezTo>
                  <a:cubicBezTo>
                    <a:pt x="221054" y="9832"/>
                    <a:pt x="220993" y="9832"/>
                    <a:pt x="220913" y="9812"/>
                  </a:cubicBezTo>
                  <a:cubicBezTo>
                    <a:pt x="220791" y="9812"/>
                    <a:pt x="220670" y="9771"/>
                    <a:pt x="220528" y="9731"/>
                  </a:cubicBezTo>
                  <a:cubicBezTo>
                    <a:pt x="220468" y="9710"/>
                    <a:pt x="220407" y="9690"/>
                    <a:pt x="220366" y="9670"/>
                  </a:cubicBezTo>
                  <a:cubicBezTo>
                    <a:pt x="219658" y="9367"/>
                    <a:pt x="219153" y="8679"/>
                    <a:pt x="219153" y="7849"/>
                  </a:cubicBezTo>
                  <a:cubicBezTo>
                    <a:pt x="219153" y="7607"/>
                    <a:pt x="219213" y="7364"/>
                    <a:pt x="219294" y="7141"/>
                  </a:cubicBezTo>
                  <a:cubicBezTo>
                    <a:pt x="219375" y="6919"/>
                    <a:pt x="219517" y="6716"/>
                    <a:pt x="219658" y="6534"/>
                  </a:cubicBezTo>
                  <a:lnTo>
                    <a:pt x="220609" y="5847"/>
                  </a:lnTo>
                  <a:lnTo>
                    <a:pt x="220447" y="1902"/>
                  </a:lnTo>
                  <a:cubicBezTo>
                    <a:pt x="220447" y="1902"/>
                    <a:pt x="220306" y="2387"/>
                    <a:pt x="219800" y="2630"/>
                  </a:cubicBezTo>
                  <a:cubicBezTo>
                    <a:pt x="219372" y="2818"/>
                    <a:pt x="219132" y="2833"/>
                    <a:pt x="219069" y="2833"/>
                  </a:cubicBezTo>
                  <a:cubicBezTo>
                    <a:pt x="219057" y="2833"/>
                    <a:pt x="219051" y="2832"/>
                    <a:pt x="219051" y="2832"/>
                  </a:cubicBezTo>
                  <a:lnTo>
                    <a:pt x="219051" y="2853"/>
                  </a:lnTo>
                  <a:lnTo>
                    <a:pt x="214783" y="2853"/>
                  </a:lnTo>
                  <a:lnTo>
                    <a:pt x="214055" y="0"/>
                  </a:lnTo>
                  <a:lnTo>
                    <a:pt x="212173" y="1619"/>
                  </a:lnTo>
                  <a:lnTo>
                    <a:pt x="214783" y="3358"/>
                  </a:lnTo>
                  <a:lnTo>
                    <a:pt x="213994" y="3743"/>
                  </a:lnTo>
                  <a:lnTo>
                    <a:pt x="213610" y="4673"/>
                  </a:lnTo>
                  <a:lnTo>
                    <a:pt x="214783" y="5725"/>
                  </a:lnTo>
                  <a:lnTo>
                    <a:pt x="214783" y="6049"/>
                  </a:lnTo>
                  <a:cubicBezTo>
                    <a:pt x="214864" y="6069"/>
                    <a:pt x="214945" y="6130"/>
                    <a:pt x="215026" y="6170"/>
                  </a:cubicBezTo>
                  <a:cubicBezTo>
                    <a:pt x="215208" y="6271"/>
                    <a:pt x="215349" y="6393"/>
                    <a:pt x="215471" y="6534"/>
                  </a:cubicBezTo>
                  <a:cubicBezTo>
                    <a:pt x="215794" y="6878"/>
                    <a:pt x="215997" y="7344"/>
                    <a:pt x="215997" y="7849"/>
                  </a:cubicBezTo>
                  <a:cubicBezTo>
                    <a:pt x="215997" y="8335"/>
                    <a:pt x="215835" y="8780"/>
                    <a:pt x="215552" y="9104"/>
                  </a:cubicBezTo>
                  <a:cubicBezTo>
                    <a:pt x="215471" y="9205"/>
                    <a:pt x="215370" y="9306"/>
                    <a:pt x="215289" y="9387"/>
                  </a:cubicBezTo>
                  <a:cubicBezTo>
                    <a:pt x="215228" y="9407"/>
                    <a:pt x="215187" y="9447"/>
                    <a:pt x="215127" y="9488"/>
                  </a:cubicBezTo>
                  <a:cubicBezTo>
                    <a:pt x="215026" y="9569"/>
                    <a:pt x="214904" y="9630"/>
                    <a:pt x="214803" y="9670"/>
                  </a:cubicBezTo>
                  <a:cubicBezTo>
                    <a:pt x="214742" y="9690"/>
                    <a:pt x="214682" y="9710"/>
                    <a:pt x="214621" y="9731"/>
                  </a:cubicBezTo>
                  <a:cubicBezTo>
                    <a:pt x="214500" y="9771"/>
                    <a:pt x="214358" y="9812"/>
                    <a:pt x="214237" y="9812"/>
                  </a:cubicBezTo>
                  <a:cubicBezTo>
                    <a:pt x="214156" y="9832"/>
                    <a:pt x="214095" y="9832"/>
                    <a:pt x="214034" y="9832"/>
                  </a:cubicBezTo>
                  <a:cubicBezTo>
                    <a:pt x="213630" y="9832"/>
                    <a:pt x="213245" y="9710"/>
                    <a:pt x="212922" y="9488"/>
                  </a:cubicBezTo>
                  <a:cubicBezTo>
                    <a:pt x="212396" y="9144"/>
                    <a:pt x="212052" y="8537"/>
                    <a:pt x="212052" y="7849"/>
                  </a:cubicBezTo>
                  <a:cubicBezTo>
                    <a:pt x="212052" y="7222"/>
                    <a:pt x="212375" y="6636"/>
                    <a:pt x="212861" y="6292"/>
                  </a:cubicBezTo>
                  <a:cubicBezTo>
                    <a:pt x="212922" y="6231"/>
                    <a:pt x="213003" y="6191"/>
                    <a:pt x="213084" y="6150"/>
                  </a:cubicBezTo>
                  <a:lnTo>
                    <a:pt x="212578" y="6069"/>
                  </a:lnTo>
                  <a:lnTo>
                    <a:pt x="212638" y="5725"/>
                  </a:lnTo>
                  <a:lnTo>
                    <a:pt x="213326" y="5725"/>
                  </a:lnTo>
                  <a:lnTo>
                    <a:pt x="213326" y="5037"/>
                  </a:lnTo>
                  <a:lnTo>
                    <a:pt x="210535" y="2853"/>
                  </a:lnTo>
                  <a:lnTo>
                    <a:pt x="207237" y="2853"/>
                  </a:lnTo>
                  <a:lnTo>
                    <a:pt x="206853" y="3116"/>
                  </a:lnTo>
                  <a:lnTo>
                    <a:pt x="207318" y="4046"/>
                  </a:lnTo>
                  <a:lnTo>
                    <a:pt x="207318" y="4936"/>
                  </a:lnTo>
                  <a:lnTo>
                    <a:pt x="206853" y="5563"/>
                  </a:lnTo>
                  <a:lnTo>
                    <a:pt x="206853" y="5867"/>
                  </a:lnTo>
                  <a:lnTo>
                    <a:pt x="206913" y="5887"/>
                  </a:lnTo>
                  <a:lnTo>
                    <a:pt x="206934" y="5887"/>
                  </a:lnTo>
                  <a:cubicBezTo>
                    <a:pt x="207399" y="5887"/>
                    <a:pt x="207844" y="6069"/>
                    <a:pt x="208188" y="6332"/>
                  </a:cubicBezTo>
                  <a:cubicBezTo>
                    <a:pt x="208370" y="6494"/>
                    <a:pt x="208552" y="6696"/>
                    <a:pt x="208673" y="6919"/>
                  </a:cubicBezTo>
                  <a:cubicBezTo>
                    <a:pt x="208734" y="7040"/>
                    <a:pt x="208775" y="7141"/>
                    <a:pt x="208815" y="7283"/>
                  </a:cubicBezTo>
                  <a:cubicBezTo>
                    <a:pt x="208876" y="7465"/>
                    <a:pt x="208896" y="7647"/>
                    <a:pt x="208896" y="7849"/>
                  </a:cubicBezTo>
                  <a:cubicBezTo>
                    <a:pt x="208896" y="8072"/>
                    <a:pt x="208876" y="8254"/>
                    <a:pt x="208815" y="8436"/>
                  </a:cubicBezTo>
                  <a:cubicBezTo>
                    <a:pt x="208775" y="8557"/>
                    <a:pt x="208734" y="8679"/>
                    <a:pt x="208673" y="8800"/>
                  </a:cubicBezTo>
                  <a:cubicBezTo>
                    <a:pt x="208552" y="9023"/>
                    <a:pt x="208370" y="9225"/>
                    <a:pt x="208188" y="9387"/>
                  </a:cubicBezTo>
                  <a:cubicBezTo>
                    <a:pt x="207844" y="9650"/>
                    <a:pt x="207399" y="9832"/>
                    <a:pt x="206934" y="9832"/>
                  </a:cubicBezTo>
                  <a:cubicBezTo>
                    <a:pt x="206731" y="9832"/>
                    <a:pt x="206529" y="9791"/>
                    <a:pt x="206347" y="9731"/>
                  </a:cubicBezTo>
                  <a:cubicBezTo>
                    <a:pt x="205538" y="9488"/>
                    <a:pt x="204971" y="8739"/>
                    <a:pt x="204971" y="7849"/>
                  </a:cubicBezTo>
                  <a:cubicBezTo>
                    <a:pt x="204971" y="7728"/>
                    <a:pt x="204971" y="7607"/>
                    <a:pt x="204991" y="7485"/>
                  </a:cubicBezTo>
                  <a:cubicBezTo>
                    <a:pt x="205072" y="7141"/>
                    <a:pt x="205234" y="6818"/>
                    <a:pt x="205457" y="6555"/>
                  </a:cubicBezTo>
                  <a:lnTo>
                    <a:pt x="205457" y="6555"/>
                  </a:lnTo>
                  <a:lnTo>
                    <a:pt x="205497" y="6534"/>
                  </a:lnTo>
                  <a:cubicBezTo>
                    <a:pt x="205639" y="6373"/>
                    <a:pt x="205821" y="6231"/>
                    <a:pt x="206003" y="6130"/>
                  </a:cubicBezTo>
                  <a:lnTo>
                    <a:pt x="205639" y="5361"/>
                  </a:lnTo>
                  <a:lnTo>
                    <a:pt x="204890" y="5219"/>
                  </a:lnTo>
                  <a:lnTo>
                    <a:pt x="204890" y="3338"/>
                  </a:lnTo>
                  <a:lnTo>
                    <a:pt x="204324" y="2853"/>
                  </a:lnTo>
                  <a:lnTo>
                    <a:pt x="201613" y="2853"/>
                  </a:lnTo>
                  <a:lnTo>
                    <a:pt x="201613" y="4107"/>
                  </a:lnTo>
                  <a:lnTo>
                    <a:pt x="200824" y="4107"/>
                  </a:lnTo>
                  <a:lnTo>
                    <a:pt x="200824" y="4633"/>
                  </a:lnTo>
                  <a:lnTo>
                    <a:pt x="201229" y="5139"/>
                  </a:lnTo>
                  <a:lnTo>
                    <a:pt x="200642" y="6130"/>
                  </a:lnTo>
                  <a:cubicBezTo>
                    <a:pt x="201168" y="6352"/>
                    <a:pt x="201552" y="6797"/>
                    <a:pt x="201714" y="7344"/>
                  </a:cubicBezTo>
                  <a:cubicBezTo>
                    <a:pt x="201775" y="7526"/>
                    <a:pt x="201815" y="7708"/>
                    <a:pt x="201815" y="7910"/>
                  </a:cubicBezTo>
                  <a:cubicBezTo>
                    <a:pt x="201815" y="8112"/>
                    <a:pt x="201775" y="8315"/>
                    <a:pt x="201714" y="8497"/>
                  </a:cubicBezTo>
                  <a:cubicBezTo>
                    <a:pt x="201674" y="8618"/>
                    <a:pt x="201633" y="8739"/>
                    <a:pt x="201573" y="8861"/>
                  </a:cubicBezTo>
                  <a:cubicBezTo>
                    <a:pt x="201451" y="9083"/>
                    <a:pt x="201289" y="9265"/>
                    <a:pt x="201087" y="9427"/>
                  </a:cubicBezTo>
                  <a:cubicBezTo>
                    <a:pt x="200743" y="9710"/>
                    <a:pt x="200318" y="9893"/>
                    <a:pt x="199833" y="9893"/>
                  </a:cubicBezTo>
                  <a:cubicBezTo>
                    <a:pt x="199631" y="9893"/>
                    <a:pt x="199428" y="9852"/>
                    <a:pt x="199246" y="9791"/>
                  </a:cubicBezTo>
                  <a:cubicBezTo>
                    <a:pt x="198457" y="9549"/>
                    <a:pt x="197871" y="8800"/>
                    <a:pt x="197871" y="7910"/>
                  </a:cubicBezTo>
                  <a:cubicBezTo>
                    <a:pt x="197871" y="6979"/>
                    <a:pt x="198518" y="6211"/>
                    <a:pt x="199388" y="6008"/>
                  </a:cubicBezTo>
                  <a:lnTo>
                    <a:pt x="198862" y="5179"/>
                  </a:lnTo>
                  <a:lnTo>
                    <a:pt x="199428" y="3925"/>
                  </a:lnTo>
                  <a:lnTo>
                    <a:pt x="199388" y="2853"/>
                  </a:lnTo>
                  <a:lnTo>
                    <a:pt x="198761" y="1902"/>
                  </a:lnTo>
                  <a:lnTo>
                    <a:pt x="196940" y="2327"/>
                  </a:lnTo>
                  <a:lnTo>
                    <a:pt x="197749" y="2853"/>
                  </a:lnTo>
                  <a:lnTo>
                    <a:pt x="193137" y="2853"/>
                  </a:lnTo>
                  <a:lnTo>
                    <a:pt x="192671" y="3176"/>
                  </a:lnTo>
                  <a:lnTo>
                    <a:pt x="193137" y="4107"/>
                  </a:lnTo>
                  <a:lnTo>
                    <a:pt x="193137" y="4997"/>
                  </a:lnTo>
                  <a:lnTo>
                    <a:pt x="192671" y="5624"/>
                  </a:lnTo>
                  <a:lnTo>
                    <a:pt x="192671" y="5928"/>
                  </a:lnTo>
                  <a:lnTo>
                    <a:pt x="192732" y="5948"/>
                  </a:lnTo>
                  <a:lnTo>
                    <a:pt x="192752" y="5948"/>
                  </a:lnTo>
                  <a:cubicBezTo>
                    <a:pt x="192955" y="5948"/>
                    <a:pt x="193137" y="5988"/>
                    <a:pt x="193319" y="6029"/>
                  </a:cubicBezTo>
                  <a:cubicBezTo>
                    <a:pt x="193400" y="6049"/>
                    <a:pt x="193460" y="6069"/>
                    <a:pt x="193501" y="6110"/>
                  </a:cubicBezTo>
                  <a:cubicBezTo>
                    <a:pt x="194209" y="6393"/>
                    <a:pt x="194715" y="7101"/>
                    <a:pt x="194715" y="7910"/>
                  </a:cubicBezTo>
                  <a:cubicBezTo>
                    <a:pt x="194715" y="8739"/>
                    <a:pt x="194209" y="9427"/>
                    <a:pt x="193501" y="9731"/>
                  </a:cubicBezTo>
                  <a:cubicBezTo>
                    <a:pt x="193460" y="9751"/>
                    <a:pt x="193400" y="9771"/>
                    <a:pt x="193319" y="9791"/>
                  </a:cubicBezTo>
                  <a:cubicBezTo>
                    <a:pt x="193137" y="9852"/>
                    <a:pt x="192955" y="9893"/>
                    <a:pt x="192752" y="9893"/>
                  </a:cubicBezTo>
                  <a:cubicBezTo>
                    <a:pt x="192611" y="9893"/>
                    <a:pt x="192469" y="9872"/>
                    <a:pt x="192348" y="9852"/>
                  </a:cubicBezTo>
                  <a:cubicBezTo>
                    <a:pt x="191458" y="9650"/>
                    <a:pt x="190770" y="8861"/>
                    <a:pt x="190770" y="7910"/>
                  </a:cubicBezTo>
                  <a:cubicBezTo>
                    <a:pt x="190770" y="7789"/>
                    <a:pt x="190790" y="7667"/>
                    <a:pt x="190810" y="7546"/>
                  </a:cubicBezTo>
                  <a:cubicBezTo>
                    <a:pt x="190871" y="7202"/>
                    <a:pt x="191053" y="6878"/>
                    <a:pt x="191275" y="6615"/>
                  </a:cubicBezTo>
                  <a:lnTo>
                    <a:pt x="191215" y="6615"/>
                  </a:lnTo>
                  <a:lnTo>
                    <a:pt x="191296" y="6595"/>
                  </a:lnTo>
                  <a:cubicBezTo>
                    <a:pt x="191377" y="6514"/>
                    <a:pt x="191458" y="6433"/>
                    <a:pt x="191538" y="6373"/>
                  </a:cubicBezTo>
                  <a:cubicBezTo>
                    <a:pt x="191619" y="6292"/>
                    <a:pt x="191721" y="6231"/>
                    <a:pt x="191822" y="6191"/>
                  </a:cubicBezTo>
                  <a:lnTo>
                    <a:pt x="191458" y="5402"/>
                  </a:lnTo>
                  <a:lnTo>
                    <a:pt x="190709" y="5280"/>
                  </a:lnTo>
                  <a:lnTo>
                    <a:pt x="190709" y="3399"/>
                  </a:lnTo>
                  <a:lnTo>
                    <a:pt x="189515" y="1801"/>
                  </a:lnTo>
                  <a:lnTo>
                    <a:pt x="188989" y="2853"/>
                  </a:lnTo>
                  <a:lnTo>
                    <a:pt x="184074" y="2853"/>
                  </a:lnTo>
                  <a:lnTo>
                    <a:pt x="183163" y="749"/>
                  </a:lnTo>
                  <a:lnTo>
                    <a:pt x="182475" y="2428"/>
                  </a:lnTo>
                  <a:lnTo>
                    <a:pt x="184215" y="4896"/>
                  </a:lnTo>
                  <a:lnTo>
                    <a:pt x="183750" y="5826"/>
                  </a:lnTo>
                  <a:lnTo>
                    <a:pt x="183811" y="5847"/>
                  </a:lnTo>
                  <a:lnTo>
                    <a:pt x="183831" y="5847"/>
                  </a:lnTo>
                  <a:cubicBezTo>
                    <a:pt x="183952" y="5847"/>
                    <a:pt x="184094" y="5867"/>
                    <a:pt x="184215" y="5887"/>
                  </a:cubicBezTo>
                  <a:cubicBezTo>
                    <a:pt x="184276" y="5907"/>
                    <a:pt x="184337" y="5907"/>
                    <a:pt x="184397" y="5928"/>
                  </a:cubicBezTo>
                  <a:cubicBezTo>
                    <a:pt x="184539" y="5968"/>
                    <a:pt x="184640" y="6029"/>
                    <a:pt x="184761" y="6089"/>
                  </a:cubicBezTo>
                  <a:cubicBezTo>
                    <a:pt x="185368" y="6413"/>
                    <a:pt x="185793" y="7060"/>
                    <a:pt x="185793" y="7809"/>
                  </a:cubicBezTo>
                  <a:cubicBezTo>
                    <a:pt x="185793" y="8557"/>
                    <a:pt x="185368" y="9205"/>
                    <a:pt x="184761" y="9549"/>
                  </a:cubicBezTo>
                  <a:cubicBezTo>
                    <a:pt x="184640" y="9609"/>
                    <a:pt x="184539" y="9650"/>
                    <a:pt x="184397" y="9690"/>
                  </a:cubicBezTo>
                  <a:cubicBezTo>
                    <a:pt x="184337" y="9710"/>
                    <a:pt x="184276" y="9731"/>
                    <a:pt x="184215" y="9731"/>
                  </a:cubicBezTo>
                  <a:cubicBezTo>
                    <a:pt x="184094" y="9771"/>
                    <a:pt x="183952" y="9771"/>
                    <a:pt x="183831" y="9771"/>
                  </a:cubicBezTo>
                  <a:cubicBezTo>
                    <a:pt x="183608" y="9771"/>
                    <a:pt x="183426" y="9751"/>
                    <a:pt x="183244" y="9690"/>
                  </a:cubicBezTo>
                  <a:cubicBezTo>
                    <a:pt x="182435" y="9447"/>
                    <a:pt x="181848" y="8699"/>
                    <a:pt x="181848" y="7809"/>
                  </a:cubicBezTo>
                  <a:cubicBezTo>
                    <a:pt x="181848" y="7688"/>
                    <a:pt x="181869" y="7566"/>
                    <a:pt x="181889" y="7445"/>
                  </a:cubicBezTo>
                  <a:cubicBezTo>
                    <a:pt x="181949" y="7101"/>
                    <a:pt x="182131" y="6777"/>
                    <a:pt x="182354" y="6514"/>
                  </a:cubicBezTo>
                  <a:lnTo>
                    <a:pt x="182293" y="6514"/>
                  </a:lnTo>
                  <a:lnTo>
                    <a:pt x="182374" y="6494"/>
                  </a:lnTo>
                  <a:cubicBezTo>
                    <a:pt x="182536" y="6332"/>
                    <a:pt x="182698" y="6191"/>
                    <a:pt x="182900" y="6089"/>
                  </a:cubicBezTo>
                  <a:lnTo>
                    <a:pt x="182536" y="5300"/>
                  </a:lnTo>
                  <a:lnTo>
                    <a:pt x="181788" y="5159"/>
                  </a:lnTo>
                  <a:lnTo>
                    <a:pt x="181788" y="3298"/>
                  </a:lnTo>
                  <a:lnTo>
                    <a:pt x="181262" y="2853"/>
                  </a:lnTo>
                  <a:lnTo>
                    <a:pt x="178510" y="2853"/>
                  </a:lnTo>
                  <a:lnTo>
                    <a:pt x="178510" y="4006"/>
                  </a:lnTo>
                  <a:lnTo>
                    <a:pt x="177721" y="4006"/>
                  </a:lnTo>
                  <a:lnTo>
                    <a:pt x="177721" y="4511"/>
                  </a:lnTo>
                  <a:lnTo>
                    <a:pt x="178106" y="5037"/>
                  </a:lnTo>
                  <a:lnTo>
                    <a:pt x="177721" y="5442"/>
                  </a:lnTo>
                  <a:lnTo>
                    <a:pt x="178692" y="5847"/>
                  </a:lnTo>
                  <a:lnTo>
                    <a:pt x="177539" y="6029"/>
                  </a:lnTo>
                  <a:cubicBezTo>
                    <a:pt x="178227" y="6332"/>
                    <a:pt x="178692" y="7020"/>
                    <a:pt x="178692" y="7809"/>
                  </a:cubicBezTo>
                  <a:cubicBezTo>
                    <a:pt x="178692" y="8901"/>
                    <a:pt x="177822" y="9771"/>
                    <a:pt x="176730" y="9771"/>
                  </a:cubicBezTo>
                  <a:cubicBezTo>
                    <a:pt x="175638" y="9771"/>
                    <a:pt x="174768" y="8901"/>
                    <a:pt x="174768" y="7809"/>
                  </a:cubicBezTo>
                  <a:cubicBezTo>
                    <a:pt x="174768" y="6878"/>
                    <a:pt x="175415" y="6110"/>
                    <a:pt x="176265" y="5907"/>
                  </a:cubicBezTo>
                  <a:lnTo>
                    <a:pt x="175759" y="5078"/>
                  </a:lnTo>
                  <a:lnTo>
                    <a:pt x="176305" y="3824"/>
                  </a:lnTo>
                  <a:lnTo>
                    <a:pt x="176265" y="2853"/>
                  </a:lnTo>
                  <a:lnTo>
                    <a:pt x="172502" y="2853"/>
                  </a:lnTo>
                  <a:lnTo>
                    <a:pt x="171066" y="1437"/>
                  </a:lnTo>
                  <a:lnTo>
                    <a:pt x="170762" y="2145"/>
                  </a:lnTo>
                  <a:lnTo>
                    <a:pt x="170014" y="2145"/>
                  </a:lnTo>
                  <a:lnTo>
                    <a:pt x="168517" y="4248"/>
                  </a:lnTo>
                  <a:lnTo>
                    <a:pt x="169913" y="5867"/>
                  </a:lnTo>
                  <a:cubicBezTo>
                    <a:pt x="170863" y="6008"/>
                    <a:pt x="171592" y="6818"/>
                    <a:pt x="171592" y="7809"/>
                  </a:cubicBezTo>
                  <a:cubicBezTo>
                    <a:pt x="171592" y="8760"/>
                    <a:pt x="170924" y="9549"/>
                    <a:pt x="170034" y="9731"/>
                  </a:cubicBezTo>
                  <a:cubicBezTo>
                    <a:pt x="169892" y="9771"/>
                    <a:pt x="169771" y="9771"/>
                    <a:pt x="169629" y="9771"/>
                  </a:cubicBezTo>
                  <a:lnTo>
                    <a:pt x="169427" y="9771"/>
                  </a:lnTo>
                  <a:cubicBezTo>
                    <a:pt x="169306" y="9751"/>
                    <a:pt x="169164" y="9731"/>
                    <a:pt x="169043" y="9690"/>
                  </a:cubicBezTo>
                  <a:cubicBezTo>
                    <a:pt x="168982" y="9670"/>
                    <a:pt x="168921" y="9650"/>
                    <a:pt x="168861" y="9630"/>
                  </a:cubicBezTo>
                  <a:cubicBezTo>
                    <a:pt x="168739" y="9569"/>
                    <a:pt x="168638" y="9508"/>
                    <a:pt x="168537" y="9447"/>
                  </a:cubicBezTo>
                  <a:cubicBezTo>
                    <a:pt x="168476" y="9407"/>
                    <a:pt x="168436" y="9367"/>
                    <a:pt x="168375" y="9326"/>
                  </a:cubicBezTo>
                  <a:cubicBezTo>
                    <a:pt x="168274" y="9245"/>
                    <a:pt x="168193" y="9164"/>
                    <a:pt x="168112" y="9063"/>
                  </a:cubicBezTo>
                  <a:cubicBezTo>
                    <a:pt x="167829" y="8719"/>
                    <a:pt x="167667" y="8294"/>
                    <a:pt x="167667" y="7809"/>
                  </a:cubicBezTo>
                  <a:cubicBezTo>
                    <a:pt x="167667" y="7323"/>
                    <a:pt x="167849" y="6878"/>
                    <a:pt x="168153" y="6534"/>
                  </a:cubicBezTo>
                  <a:lnTo>
                    <a:pt x="168132" y="6534"/>
                  </a:lnTo>
                  <a:lnTo>
                    <a:pt x="168092" y="5644"/>
                  </a:lnTo>
                  <a:lnTo>
                    <a:pt x="167424" y="5442"/>
                  </a:lnTo>
                  <a:lnTo>
                    <a:pt x="167424" y="3864"/>
                  </a:lnTo>
                  <a:lnTo>
                    <a:pt x="167890" y="3864"/>
                  </a:lnTo>
                  <a:lnTo>
                    <a:pt x="167890" y="2853"/>
                  </a:lnTo>
                  <a:lnTo>
                    <a:pt x="164815" y="2853"/>
                  </a:lnTo>
                  <a:lnTo>
                    <a:pt x="163742" y="3945"/>
                  </a:lnTo>
                  <a:lnTo>
                    <a:pt x="163742" y="6049"/>
                  </a:lnTo>
                  <a:lnTo>
                    <a:pt x="163479" y="6110"/>
                  </a:lnTo>
                  <a:cubicBezTo>
                    <a:pt x="164086" y="6433"/>
                    <a:pt x="164511" y="7081"/>
                    <a:pt x="164511" y="7809"/>
                  </a:cubicBezTo>
                  <a:cubicBezTo>
                    <a:pt x="164511" y="8618"/>
                    <a:pt x="164005" y="9326"/>
                    <a:pt x="163297" y="9630"/>
                  </a:cubicBezTo>
                  <a:cubicBezTo>
                    <a:pt x="163237" y="9650"/>
                    <a:pt x="163176" y="9670"/>
                    <a:pt x="163115" y="9690"/>
                  </a:cubicBezTo>
                  <a:cubicBezTo>
                    <a:pt x="162994" y="9731"/>
                    <a:pt x="162872" y="9751"/>
                    <a:pt x="162731" y="9771"/>
                  </a:cubicBezTo>
                  <a:lnTo>
                    <a:pt x="162326" y="9771"/>
                  </a:lnTo>
                  <a:cubicBezTo>
                    <a:pt x="162205" y="9751"/>
                    <a:pt x="162083" y="9731"/>
                    <a:pt x="161962" y="9690"/>
                  </a:cubicBezTo>
                  <a:cubicBezTo>
                    <a:pt x="161881" y="9670"/>
                    <a:pt x="161820" y="9650"/>
                    <a:pt x="161780" y="9630"/>
                  </a:cubicBezTo>
                  <a:cubicBezTo>
                    <a:pt x="161072" y="9326"/>
                    <a:pt x="160566" y="8618"/>
                    <a:pt x="160566" y="7809"/>
                  </a:cubicBezTo>
                  <a:cubicBezTo>
                    <a:pt x="160566" y="7566"/>
                    <a:pt x="160627" y="7323"/>
                    <a:pt x="160708" y="7101"/>
                  </a:cubicBezTo>
                  <a:cubicBezTo>
                    <a:pt x="160789" y="6878"/>
                    <a:pt x="160930" y="6676"/>
                    <a:pt x="161092" y="6494"/>
                  </a:cubicBezTo>
                  <a:lnTo>
                    <a:pt x="162953" y="4491"/>
                  </a:lnTo>
                  <a:lnTo>
                    <a:pt x="163459" y="2832"/>
                  </a:lnTo>
                  <a:lnTo>
                    <a:pt x="160425" y="1437"/>
                  </a:lnTo>
                  <a:lnTo>
                    <a:pt x="159959" y="2832"/>
                  </a:lnTo>
                  <a:lnTo>
                    <a:pt x="159959" y="2853"/>
                  </a:lnTo>
                  <a:lnTo>
                    <a:pt x="156197" y="2853"/>
                  </a:lnTo>
                  <a:lnTo>
                    <a:pt x="156197" y="3318"/>
                  </a:lnTo>
                  <a:lnTo>
                    <a:pt x="155408" y="3702"/>
                  </a:lnTo>
                  <a:lnTo>
                    <a:pt x="155023" y="4633"/>
                  </a:lnTo>
                  <a:lnTo>
                    <a:pt x="156197" y="5685"/>
                  </a:lnTo>
                  <a:lnTo>
                    <a:pt x="156197" y="5988"/>
                  </a:lnTo>
                  <a:cubicBezTo>
                    <a:pt x="156277" y="6029"/>
                    <a:pt x="156358" y="6069"/>
                    <a:pt x="156460" y="6130"/>
                  </a:cubicBezTo>
                  <a:cubicBezTo>
                    <a:pt x="156621" y="6231"/>
                    <a:pt x="156763" y="6352"/>
                    <a:pt x="156884" y="6474"/>
                  </a:cubicBezTo>
                  <a:cubicBezTo>
                    <a:pt x="157208" y="6838"/>
                    <a:pt x="157410" y="7303"/>
                    <a:pt x="157410" y="7809"/>
                  </a:cubicBezTo>
                  <a:cubicBezTo>
                    <a:pt x="157410" y="8901"/>
                    <a:pt x="156520" y="9771"/>
                    <a:pt x="155448" y="9771"/>
                  </a:cubicBezTo>
                  <a:cubicBezTo>
                    <a:pt x="155306" y="9771"/>
                    <a:pt x="155165" y="9771"/>
                    <a:pt x="155043" y="9731"/>
                  </a:cubicBezTo>
                  <a:cubicBezTo>
                    <a:pt x="154598" y="9650"/>
                    <a:pt x="154214" y="9407"/>
                    <a:pt x="153931" y="9063"/>
                  </a:cubicBezTo>
                  <a:cubicBezTo>
                    <a:pt x="153890" y="9023"/>
                    <a:pt x="153850" y="8962"/>
                    <a:pt x="153809" y="8922"/>
                  </a:cubicBezTo>
                  <a:cubicBezTo>
                    <a:pt x="153749" y="8800"/>
                    <a:pt x="153688" y="8699"/>
                    <a:pt x="153627" y="8578"/>
                  </a:cubicBezTo>
                  <a:cubicBezTo>
                    <a:pt x="153526" y="8335"/>
                    <a:pt x="153465" y="8092"/>
                    <a:pt x="153465" y="7809"/>
                  </a:cubicBezTo>
                  <a:cubicBezTo>
                    <a:pt x="153465" y="7728"/>
                    <a:pt x="153486" y="7627"/>
                    <a:pt x="153486" y="7546"/>
                  </a:cubicBezTo>
                  <a:cubicBezTo>
                    <a:pt x="153546" y="7182"/>
                    <a:pt x="153688" y="6858"/>
                    <a:pt x="153911" y="6595"/>
                  </a:cubicBezTo>
                  <a:cubicBezTo>
                    <a:pt x="154072" y="6393"/>
                    <a:pt x="154254" y="6231"/>
                    <a:pt x="154497" y="6110"/>
                  </a:cubicBezTo>
                  <a:lnTo>
                    <a:pt x="153991" y="6029"/>
                  </a:lnTo>
                  <a:lnTo>
                    <a:pt x="154052" y="5685"/>
                  </a:lnTo>
                  <a:lnTo>
                    <a:pt x="154740" y="5685"/>
                  </a:lnTo>
                  <a:lnTo>
                    <a:pt x="154740" y="4997"/>
                  </a:lnTo>
                  <a:lnTo>
                    <a:pt x="153122" y="1194"/>
                  </a:lnTo>
                  <a:lnTo>
                    <a:pt x="152009" y="2853"/>
                  </a:lnTo>
                  <a:lnTo>
                    <a:pt x="148590" y="2853"/>
                  </a:lnTo>
                  <a:lnTo>
                    <a:pt x="148266" y="3075"/>
                  </a:lnTo>
                  <a:lnTo>
                    <a:pt x="148732" y="4006"/>
                  </a:lnTo>
                  <a:lnTo>
                    <a:pt x="148732" y="4896"/>
                  </a:lnTo>
                  <a:lnTo>
                    <a:pt x="148266" y="5523"/>
                  </a:lnTo>
                  <a:lnTo>
                    <a:pt x="148266" y="5826"/>
                  </a:lnTo>
                  <a:lnTo>
                    <a:pt x="148327" y="5847"/>
                  </a:lnTo>
                  <a:lnTo>
                    <a:pt x="148347" y="5847"/>
                  </a:lnTo>
                  <a:cubicBezTo>
                    <a:pt x="148489" y="5847"/>
                    <a:pt x="148610" y="5867"/>
                    <a:pt x="148752" y="5887"/>
                  </a:cubicBezTo>
                  <a:cubicBezTo>
                    <a:pt x="148813" y="5907"/>
                    <a:pt x="148873" y="5907"/>
                    <a:pt x="148934" y="5928"/>
                  </a:cubicBezTo>
                  <a:cubicBezTo>
                    <a:pt x="149055" y="5968"/>
                    <a:pt x="149177" y="6029"/>
                    <a:pt x="149278" y="6089"/>
                  </a:cubicBezTo>
                  <a:cubicBezTo>
                    <a:pt x="149905" y="6413"/>
                    <a:pt x="150310" y="7060"/>
                    <a:pt x="150310" y="7809"/>
                  </a:cubicBezTo>
                  <a:cubicBezTo>
                    <a:pt x="150310" y="8557"/>
                    <a:pt x="149905" y="9205"/>
                    <a:pt x="149278" y="9549"/>
                  </a:cubicBezTo>
                  <a:cubicBezTo>
                    <a:pt x="149177" y="9609"/>
                    <a:pt x="149055" y="9650"/>
                    <a:pt x="148934" y="9690"/>
                  </a:cubicBezTo>
                  <a:cubicBezTo>
                    <a:pt x="148873" y="9710"/>
                    <a:pt x="148813" y="9731"/>
                    <a:pt x="148752" y="9731"/>
                  </a:cubicBezTo>
                  <a:cubicBezTo>
                    <a:pt x="148610" y="9771"/>
                    <a:pt x="148489" y="9771"/>
                    <a:pt x="148347" y="9771"/>
                  </a:cubicBezTo>
                  <a:cubicBezTo>
                    <a:pt x="148145" y="9771"/>
                    <a:pt x="147943" y="9751"/>
                    <a:pt x="147761" y="9690"/>
                  </a:cubicBezTo>
                  <a:cubicBezTo>
                    <a:pt x="146951" y="9447"/>
                    <a:pt x="146385" y="8699"/>
                    <a:pt x="146385" y="7809"/>
                  </a:cubicBezTo>
                  <a:cubicBezTo>
                    <a:pt x="146385" y="7566"/>
                    <a:pt x="146425" y="7323"/>
                    <a:pt x="146506" y="7101"/>
                  </a:cubicBezTo>
                  <a:cubicBezTo>
                    <a:pt x="146607" y="6878"/>
                    <a:pt x="146729" y="6696"/>
                    <a:pt x="146870" y="6514"/>
                  </a:cubicBezTo>
                  <a:lnTo>
                    <a:pt x="146830" y="6514"/>
                  </a:lnTo>
                  <a:lnTo>
                    <a:pt x="146911" y="6494"/>
                  </a:lnTo>
                  <a:cubicBezTo>
                    <a:pt x="146972" y="6413"/>
                    <a:pt x="147053" y="6332"/>
                    <a:pt x="147154" y="6271"/>
                  </a:cubicBezTo>
                  <a:cubicBezTo>
                    <a:pt x="147235" y="6191"/>
                    <a:pt x="147336" y="6130"/>
                    <a:pt x="147417" y="6089"/>
                  </a:cubicBezTo>
                  <a:lnTo>
                    <a:pt x="147053" y="5300"/>
                  </a:lnTo>
                  <a:lnTo>
                    <a:pt x="146324" y="5159"/>
                  </a:lnTo>
                  <a:lnTo>
                    <a:pt x="146324" y="3298"/>
                  </a:lnTo>
                  <a:lnTo>
                    <a:pt x="145778" y="2853"/>
                  </a:lnTo>
                  <a:lnTo>
                    <a:pt x="143027" y="2853"/>
                  </a:lnTo>
                  <a:lnTo>
                    <a:pt x="143027" y="4006"/>
                  </a:lnTo>
                  <a:lnTo>
                    <a:pt x="142238" y="4006"/>
                  </a:lnTo>
                  <a:lnTo>
                    <a:pt x="142238" y="4511"/>
                  </a:lnTo>
                  <a:lnTo>
                    <a:pt x="142642" y="5037"/>
                  </a:lnTo>
                  <a:lnTo>
                    <a:pt x="142521" y="5786"/>
                  </a:lnTo>
                  <a:lnTo>
                    <a:pt x="142076" y="6029"/>
                  </a:lnTo>
                  <a:cubicBezTo>
                    <a:pt x="142319" y="6150"/>
                    <a:pt x="142541" y="6312"/>
                    <a:pt x="142723" y="6514"/>
                  </a:cubicBezTo>
                  <a:cubicBezTo>
                    <a:pt x="143027" y="6858"/>
                    <a:pt x="143229" y="7323"/>
                    <a:pt x="143229" y="7809"/>
                  </a:cubicBezTo>
                  <a:cubicBezTo>
                    <a:pt x="143229" y="8901"/>
                    <a:pt x="142339" y="9771"/>
                    <a:pt x="141246" y="9771"/>
                  </a:cubicBezTo>
                  <a:cubicBezTo>
                    <a:pt x="140174" y="9771"/>
                    <a:pt x="139284" y="8901"/>
                    <a:pt x="139284" y="7809"/>
                  </a:cubicBezTo>
                  <a:cubicBezTo>
                    <a:pt x="139284" y="6878"/>
                    <a:pt x="139932" y="6110"/>
                    <a:pt x="140801" y="5907"/>
                  </a:cubicBezTo>
                  <a:lnTo>
                    <a:pt x="140275" y="5078"/>
                  </a:lnTo>
                  <a:lnTo>
                    <a:pt x="140842" y="3824"/>
                  </a:lnTo>
                  <a:lnTo>
                    <a:pt x="140801" y="2853"/>
                  </a:lnTo>
                  <a:lnTo>
                    <a:pt x="133438" y="2853"/>
                  </a:lnTo>
                  <a:lnTo>
                    <a:pt x="133438" y="3601"/>
                  </a:lnTo>
                  <a:lnTo>
                    <a:pt x="134287" y="4350"/>
                  </a:lnTo>
                  <a:lnTo>
                    <a:pt x="134287" y="5240"/>
                  </a:lnTo>
                  <a:lnTo>
                    <a:pt x="134834" y="5968"/>
                  </a:lnTo>
                  <a:cubicBezTo>
                    <a:pt x="135097" y="6069"/>
                    <a:pt x="135319" y="6211"/>
                    <a:pt x="135521" y="6393"/>
                  </a:cubicBezTo>
                  <a:cubicBezTo>
                    <a:pt x="135724" y="6595"/>
                    <a:pt x="135886" y="6818"/>
                    <a:pt x="135987" y="7081"/>
                  </a:cubicBezTo>
                  <a:cubicBezTo>
                    <a:pt x="136088" y="7323"/>
                    <a:pt x="136149" y="7586"/>
                    <a:pt x="136149" y="7849"/>
                  </a:cubicBezTo>
                  <a:cubicBezTo>
                    <a:pt x="136149" y="8274"/>
                    <a:pt x="136027" y="8638"/>
                    <a:pt x="135805" y="8962"/>
                  </a:cubicBezTo>
                  <a:cubicBezTo>
                    <a:pt x="135461" y="9488"/>
                    <a:pt x="134854" y="9832"/>
                    <a:pt x="134186" y="9832"/>
                  </a:cubicBezTo>
                  <a:cubicBezTo>
                    <a:pt x="134065" y="9832"/>
                    <a:pt x="133964" y="9812"/>
                    <a:pt x="133883" y="9812"/>
                  </a:cubicBezTo>
                  <a:cubicBezTo>
                    <a:pt x="133680" y="9771"/>
                    <a:pt x="133498" y="9710"/>
                    <a:pt x="133316" y="9630"/>
                  </a:cubicBezTo>
                  <a:cubicBezTo>
                    <a:pt x="133053" y="9508"/>
                    <a:pt x="132831" y="9326"/>
                    <a:pt x="132649" y="9083"/>
                  </a:cubicBezTo>
                  <a:cubicBezTo>
                    <a:pt x="132527" y="8942"/>
                    <a:pt x="132426" y="8780"/>
                    <a:pt x="132365" y="8598"/>
                  </a:cubicBezTo>
                  <a:cubicBezTo>
                    <a:pt x="132325" y="8537"/>
                    <a:pt x="132305" y="8476"/>
                    <a:pt x="132285" y="8416"/>
                  </a:cubicBezTo>
                  <a:cubicBezTo>
                    <a:pt x="132224" y="8213"/>
                    <a:pt x="132183" y="8031"/>
                    <a:pt x="132183" y="7809"/>
                  </a:cubicBezTo>
                  <a:cubicBezTo>
                    <a:pt x="132183" y="7242"/>
                    <a:pt x="132446" y="6716"/>
                    <a:pt x="132831" y="6373"/>
                  </a:cubicBezTo>
                  <a:lnTo>
                    <a:pt x="132790" y="6373"/>
                  </a:lnTo>
                  <a:lnTo>
                    <a:pt x="132831" y="6110"/>
                  </a:lnTo>
                  <a:lnTo>
                    <a:pt x="132123" y="5685"/>
                  </a:lnTo>
                  <a:lnTo>
                    <a:pt x="132123" y="4815"/>
                  </a:lnTo>
                  <a:lnTo>
                    <a:pt x="132365" y="4350"/>
                  </a:lnTo>
                  <a:lnTo>
                    <a:pt x="132527" y="2853"/>
                  </a:lnTo>
                  <a:lnTo>
                    <a:pt x="129412" y="2853"/>
                  </a:lnTo>
                  <a:lnTo>
                    <a:pt x="128279" y="4006"/>
                  </a:lnTo>
                  <a:lnTo>
                    <a:pt x="128279" y="6110"/>
                  </a:lnTo>
                  <a:lnTo>
                    <a:pt x="128036" y="6150"/>
                  </a:lnTo>
                  <a:cubicBezTo>
                    <a:pt x="128643" y="6474"/>
                    <a:pt x="129048" y="7121"/>
                    <a:pt x="129048" y="7849"/>
                  </a:cubicBezTo>
                  <a:cubicBezTo>
                    <a:pt x="129048" y="8679"/>
                    <a:pt x="128562" y="9367"/>
                    <a:pt x="127854" y="9670"/>
                  </a:cubicBezTo>
                  <a:cubicBezTo>
                    <a:pt x="127793" y="9690"/>
                    <a:pt x="127733" y="9710"/>
                    <a:pt x="127672" y="9731"/>
                  </a:cubicBezTo>
                  <a:cubicBezTo>
                    <a:pt x="127551" y="9771"/>
                    <a:pt x="127409" y="9812"/>
                    <a:pt x="127288" y="9812"/>
                  </a:cubicBezTo>
                  <a:cubicBezTo>
                    <a:pt x="127227" y="9832"/>
                    <a:pt x="127146" y="9832"/>
                    <a:pt x="127085" y="9832"/>
                  </a:cubicBezTo>
                  <a:cubicBezTo>
                    <a:pt x="127025" y="9832"/>
                    <a:pt x="126944" y="9832"/>
                    <a:pt x="126883" y="9812"/>
                  </a:cubicBezTo>
                  <a:cubicBezTo>
                    <a:pt x="126742" y="9812"/>
                    <a:pt x="126620" y="9771"/>
                    <a:pt x="126499" y="9731"/>
                  </a:cubicBezTo>
                  <a:cubicBezTo>
                    <a:pt x="126438" y="9710"/>
                    <a:pt x="126377" y="9690"/>
                    <a:pt x="126317" y="9670"/>
                  </a:cubicBezTo>
                  <a:cubicBezTo>
                    <a:pt x="125609" y="9367"/>
                    <a:pt x="125123" y="8679"/>
                    <a:pt x="125123" y="7849"/>
                  </a:cubicBezTo>
                  <a:cubicBezTo>
                    <a:pt x="125123" y="7607"/>
                    <a:pt x="125164" y="7364"/>
                    <a:pt x="125244" y="7141"/>
                  </a:cubicBezTo>
                  <a:cubicBezTo>
                    <a:pt x="125346" y="6919"/>
                    <a:pt x="125467" y="6716"/>
                    <a:pt x="125629" y="6534"/>
                  </a:cubicBezTo>
                  <a:lnTo>
                    <a:pt x="126580" y="5847"/>
                  </a:lnTo>
                  <a:lnTo>
                    <a:pt x="126418" y="1902"/>
                  </a:lnTo>
                  <a:cubicBezTo>
                    <a:pt x="126418" y="1902"/>
                    <a:pt x="126276" y="2387"/>
                    <a:pt x="125770" y="2630"/>
                  </a:cubicBezTo>
                  <a:cubicBezTo>
                    <a:pt x="125325" y="2818"/>
                    <a:pt x="125098" y="2833"/>
                    <a:pt x="125038" y="2833"/>
                  </a:cubicBezTo>
                  <a:cubicBezTo>
                    <a:pt x="125027" y="2833"/>
                    <a:pt x="125022" y="2832"/>
                    <a:pt x="125022" y="2832"/>
                  </a:cubicBezTo>
                  <a:lnTo>
                    <a:pt x="125022" y="2853"/>
                  </a:lnTo>
                  <a:lnTo>
                    <a:pt x="120733" y="2853"/>
                  </a:lnTo>
                  <a:lnTo>
                    <a:pt x="120025" y="0"/>
                  </a:lnTo>
                  <a:lnTo>
                    <a:pt x="118123" y="1619"/>
                  </a:lnTo>
                  <a:lnTo>
                    <a:pt x="120733" y="3358"/>
                  </a:lnTo>
                  <a:lnTo>
                    <a:pt x="119944" y="3743"/>
                  </a:lnTo>
                  <a:lnTo>
                    <a:pt x="119580" y="4673"/>
                  </a:lnTo>
                  <a:lnTo>
                    <a:pt x="120733" y="5725"/>
                  </a:lnTo>
                  <a:lnTo>
                    <a:pt x="120733" y="6049"/>
                  </a:lnTo>
                  <a:cubicBezTo>
                    <a:pt x="120834" y="6069"/>
                    <a:pt x="120915" y="6130"/>
                    <a:pt x="120996" y="6170"/>
                  </a:cubicBezTo>
                  <a:cubicBezTo>
                    <a:pt x="121158" y="6271"/>
                    <a:pt x="121300" y="6393"/>
                    <a:pt x="121441" y="6534"/>
                  </a:cubicBezTo>
                  <a:cubicBezTo>
                    <a:pt x="121765" y="6878"/>
                    <a:pt x="121947" y="7344"/>
                    <a:pt x="121947" y="7849"/>
                  </a:cubicBezTo>
                  <a:cubicBezTo>
                    <a:pt x="121947" y="8335"/>
                    <a:pt x="121785" y="8780"/>
                    <a:pt x="121502" y="9104"/>
                  </a:cubicBezTo>
                  <a:cubicBezTo>
                    <a:pt x="121421" y="9205"/>
                    <a:pt x="121340" y="9306"/>
                    <a:pt x="121239" y="9387"/>
                  </a:cubicBezTo>
                  <a:cubicBezTo>
                    <a:pt x="121198" y="9407"/>
                    <a:pt x="121138" y="9447"/>
                    <a:pt x="121097" y="9488"/>
                  </a:cubicBezTo>
                  <a:cubicBezTo>
                    <a:pt x="120976" y="9569"/>
                    <a:pt x="120875" y="9630"/>
                    <a:pt x="120753" y="9670"/>
                  </a:cubicBezTo>
                  <a:cubicBezTo>
                    <a:pt x="120693" y="9690"/>
                    <a:pt x="120632" y="9710"/>
                    <a:pt x="120571" y="9731"/>
                  </a:cubicBezTo>
                  <a:cubicBezTo>
                    <a:pt x="120450" y="9771"/>
                    <a:pt x="120329" y="9812"/>
                    <a:pt x="120187" y="9812"/>
                  </a:cubicBezTo>
                  <a:cubicBezTo>
                    <a:pt x="120126" y="9832"/>
                    <a:pt x="120066" y="9832"/>
                    <a:pt x="119985" y="9832"/>
                  </a:cubicBezTo>
                  <a:cubicBezTo>
                    <a:pt x="119580" y="9832"/>
                    <a:pt x="119196" y="9710"/>
                    <a:pt x="118892" y="9488"/>
                  </a:cubicBezTo>
                  <a:cubicBezTo>
                    <a:pt x="118366" y="9144"/>
                    <a:pt x="118022" y="8537"/>
                    <a:pt x="118022" y="7849"/>
                  </a:cubicBezTo>
                  <a:cubicBezTo>
                    <a:pt x="118022" y="7222"/>
                    <a:pt x="118326" y="6636"/>
                    <a:pt x="118811" y="6292"/>
                  </a:cubicBezTo>
                  <a:cubicBezTo>
                    <a:pt x="118892" y="6231"/>
                    <a:pt x="118953" y="6191"/>
                    <a:pt x="119034" y="6150"/>
                  </a:cubicBezTo>
                  <a:lnTo>
                    <a:pt x="118548" y="6069"/>
                  </a:lnTo>
                  <a:lnTo>
                    <a:pt x="118589" y="5725"/>
                  </a:lnTo>
                  <a:lnTo>
                    <a:pt x="119297" y="5725"/>
                  </a:lnTo>
                  <a:lnTo>
                    <a:pt x="119297" y="5037"/>
                  </a:lnTo>
                  <a:lnTo>
                    <a:pt x="116505" y="2853"/>
                  </a:lnTo>
                  <a:lnTo>
                    <a:pt x="113208" y="2853"/>
                  </a:lnTo>
                  <a:lnTo>
                    <a:pt x="112823" y="3116"/>
                  </a:lnTo>
                  <a:lnTo>
                    <a:pt x="113288" y="4046"/>
                  </a:lnTo>
                  <a:lnTo>
                    <a:pt x="113288" y="4936"/>
                  </a:lnTo>
                  <a:lnTo>
                    <a:pt x="112823" y="5563"/>
                  </a:lnTo>
                  <a:lnTo>
                    <a:pt x="112823" y="5867"/>
                  </a:lnTo>
                  <a:lnTo>
                    <a:pt x="112884" y="5887"/>
                  </a:lnTo>
                  <a:cubicBezTo>
                    <a:pt x="113976" y="5887"/>
                    <a:pt x="114866" y="6777"/>
                    <a:pt x="114866" y="7849"/>
                  </a:cubicBezTo>
                  <a:cubicBezTo>
                    <a:pt x="114866" y="8942"/>
                    <a:pt x="113976" y="9832"/>
                    <a:pt x="112884" y="9832"/>
                  </a:cubicBezTo>
                  <a:cubicBezTo>
                    <a:pt x="111812" y="9832"/>
                    <a:pt x="110922" y="8942"/>
                    <a:pt x="110922" y="7849"/>
                  </a:cubicBezTo>
                  <a:cubicBezTo>
                    <a:pt x="110922" y="7485"/>
                    <a:pt x="111023" y="7141"/>
                    <a:pt x="111225" y="6838"/>
                  </a:cubicBezTo>
                  <a:cubicBezTo>
                    <a:pt x="111286" y="6737"/>
                    <a:pt x="111346" y="6656"/>
                    <a:pt x="111427" y="6555"/>
                  </a:cubicBezTo>
                  <a:lnTo>
                    <a:pt x="111427" y="6555"/>
                  </a:lnTo>
                  <a:lnTo>
                    <a:pt x="111367" y="6575"/>
                  </a:lnTo>
                  <a:lnTo>
                    <a:pt x="111367" y="6575"/>
                  </a:lnTo>
                  <a:lnTo>
                    <a:pt x="111448" y="6534"/>
                  </a:lnTo>
                  <a:cubicBezTo>
                    <a:pt x="111589" y="6373"/>
                    <a:pt x="111771" y="6231"/>
                    <a:pt x="111974" y="6130"/>
                  </a:cubicBezTo>
                  <a:lnTo>
                    <a:pt x="111609" y="5361"/>
                  </a:lnTo>
                  <a:lnTo>
                    <a:pt x="110861" y="5219"/>
                  </a:lnTo>
                  <a:lnTo>
                    <a:pt x="110861" y="3338"/>
                  </a:lnTo>
                  <a:lnTo>
                    <a:pt x="110274" y="2853"/>
                  </a:lnTo>
                  <a:lnTo>
                    <a:pt x="107584" y="2853"/>
                  </a:lnTo>
                  <a:lnTo>
                    <a:pt x="107584" y="4107"/>
                  </a:lnTo>
                  <a:lnTo>
                    <a:pt x="106795" y="4107"/>
                  </a:lnTo>
                  <a:lnTo>
                    <a:pt x="106795" y="4633"/>
                  </a:lnTo>
                  <a:lnTo>
                    <a:pt x="107179" y="5139"/>
                  </a:lnTo>
                  <a:lnTo>
                    <a:pt x="106613" y="6130"/>
                  </a:lnTo>
                  <a:cubicBezTo>
                    <a:pt x="107118" y="6352"/>
                    <a:pt x="107523" y="6797"/>
                    <a:pt x="107685" y="7344"/>
                  </a:cubicBezTo>
                  <a:cubicBezTo>
                    <a:pt x="107745" y="7526"/>
                    <a:pt x="107766" y="7708"/>
                    <a:pt x="107766" y="7910"/>
                  </a:cubicBezTo>
                  <a:cubicBezTo>
                    <a:pt x="107766" y="8112"/>
                    <a:pt x="107725" y="8315"/>
                    <a:pt x="107685" y="8497"/>
                  </a:cubicBezTo>
                  <a:cubicBezTo>
                    <a:pt x="107644" y="8618"/>
                    <a:pt x="107584" y="8739"/>
                    <a:pt x="107523" y="8861"/>
                  </a:cubicBezTo>
                  <a:cubicBezTo>
                    <a:pt x="107402" y="9083"/>
                    <a:pt x="107240" y="9265"/>
                    <a:pt x="107058" y="9427"/>
                  </a:cubicBezTo>
                  <a:cubicBezTo>
                    <a:pt x="106714" y="9710"/>
                    <a:pt x="106269" y="9893"/>
                    <a:pt x="105803" y="9893"/>
                  </a:cubicBezTo>
                  <a:cubicBezTo>
                    <a:pt x="105601" y="9893"/>
                    <a:pt x="105399" y="9852"/>
                    <a:pt x="105217" y="9791"/>
                  </a:cubicBezTo>
                  <a:cubicBezTo>
                    <a:pt x="104407" y="9549"/>
                    <a:pt x="103821" y="8800"/>
                    <a:pt x="103821" y="7910"/>
                  </a:cubicBezTo>
                  <a:cubicBezTo>
                    <a:pt x="103821" y="6979"/>
                    <a:pt x="104468" y="6211"/>
                    <a:pt x="105338" y="6008"/>
                  </a:cubicBezTo>
                  <a:lnTo>
                    <a:pt x="104832" y="5179"/>
                  </a:lnTo>
                  <a:lnTo>
                    <a:pt x="105379" y="3925"/>
                  </a:lnTo>
                  <a:lnTo>
                    <a:pt x="105338" y="2853"/>
                  </a:lnTo>
                  <a:lnTo>
                    <a:pt x="104711" y="1902"/>
                  </a:lnTo>
                  <a:lnTo>
                    <a:pt x="102890" y="2327"/>
                  </a:lnTo>
                  <a:lnTo>
                    <a:pt x="103720" y="2853"/>
                  </a:lnTo>
                  <a:lnTo>
                    <a:pt x="99087" y="2853"/>
                  </a:lnTo>
                  <a:lnTo>
                    <a:pt x="98622" y="3176"/>
                  </a:lnTo>
                  <a:lnTo>
                    <a:pt x="99087" y="4107"/>
                  </a:lnTo>
                  <a:lnTo>
                    <a:pt x="99087" y="4997"/>
                  </a:lnTo>
                  <a:lnTo>
                    <a:pt x="98622" y="5624"/>
                  </a:lnTo>
                  <a:lnTo>
                    <a:pt x="98622" y="5928"/>
                  </a:lnTo>
                  <a:lnTo>
                    <a:pt x="98682" y="5948"/>
                  </a:lnTo>
                  <a:lnTo>
                    <a:pt x="98703" y="5948"/>
                  </a:lnTo>
                  <a:cubicBezTo>
                    <a:pt x="98905" y="5948"/>
                    <a:pt x="99107" y="5988"/>
                    <a:pt x="99289" y="6029"/>
                  </a:cubicBezTo>
                  <a:cubicBezTo>
                    <a:pt x="100098" y="6292"/>
                    <a:pt x="100665" y="7040"/>
                    <a:pt x="100665" y="7910"/>
                  </a:cubicBezTo>
                  <a:cubicBezTo>
                    <a:pt x="100665" y="8800"/>
                    <a:pt x="100098" y="9549"/>
                    <a:pt x="99289" y="9791"/>
                  </a:cubicBezTo>
                  <a:cubicBezTo>
                    <a:pt x="99107" y="9852"/>
                    <a:pt x="98905" y="9893"/>
                    <a:pt x="98703" y="9893"/>
                  </a:cubicBezTo>
                  <a:cubicBezTo>
                    <a:pt x="98561" y="9893"/>
                    <a:pt x="98440" y="9872"/>
                    <a:pt x="98298" y="9852"/>
                  </a:cubicBezTo>
                  <a:cubicBezTo>
                    <a:pt x="97408" y="9650"/>
                    <a:pt x="96740" y="8861"/>
                    <a:pt x="96740" y="7910"/>
                  </a:cubicBezTo>
                  <a:cubicBezTo>
                    <a:pt x="96740" y="7789"/>
                    <a:pt x="96740" y="7667"/>
                    <a:pt x="96761" y="7546"/>
                  </a:cubicBezTo>
                  <a:cubicBezTo>
                    <a:pt x="96841" y="7202"/>
                    <a:pt x="97003" y="6878"/>
                    <a:pt x="97226" y="6615"/>
                  </a:cubicBezTo>
                  <a:lnTo>
                    <a:pt x="97185" y="6615"/>
                  </a:lnTo>
                  <a:lnTo>
                    <a:pt x="97266" y="6595"/>
                  </a:lnTo>
                  <a:cubicBezTo>
                    <a:pt x="97408" y="6433"/>
                    <a:pt x="97590" y="6292"/>
                    <a:pt x="97772" y="6191"/>
                  </a:cubicBezTo>
                  <a:lnTo>
                    <a:pt x="97408" y="5402"/>
                  </a:lnTo>
                  <a:lnTo>
                    <a:pt x="96680" y="5280"/>
                  </a:lnTo>
                  <a:lnTo>
                    <a:pt x="96680" y="3399"/>
                  </a:lnTo>
                  <a:lnTo>
                    <a:pt x="95486" y="1801"/>
                  </a:lnTo>
                  <a:lnTo>
                    <a:pt x="94960" y="2853"/>
                  </a:lnTo>
                  <a:lnTo>
                    <a:pt x="90267" y="2853"/>
                  </a:lnTo>
                  <a:lnTo>
                    <a:pt x="89356" y="749"/>
                  </a:lnTo>
                  <a:lnTo>
                    <a:pt x="88668" y="2428"/>
                  </a:lnTo>
                  <a:lnTo>
                    <a:pt x="90408" y="4896"/>
                  </a:lnTo>
                  <a:lnTo>
                    <a:pt x="89943" y="5826"/>
                  </a:lnTo>
                  <a:lnTo>
                    <a:pt x="90004" y="5847"/>
                  </a:lnTo>
                  <a:lnTo>
                    <a:pt x="90024" y="5847"/>
                  </a:lnTo>
                  <a:cubicBezTo>
                    <a:pt x="91096" y="5847"/>
                    <a:pt x="91986" y="6716"/>
                    <a:pt x="91986" y="7809"/>
                  </a:cubicBezTo>
                  <a:cubicBezTo>
                    <a:pt x="91986" y="8901"/>
                    <a:pt x="91096" y="9771"/>
                    <a:pt x="90024" y="9771"/>
                  </a:cubicBezTo>
                  <a:cubicBezTo>
                    <a:pt x="88931" y="9771"/>
                    <a:pt x="88041" y="8901"/>
                    <a:pt x="88041" y="7809"/>
                  </a:cubicBezTo>
                  <a:cubicBezTo>
                    <a:pt x="88041" y="7303"/>
                    <a:pt x="88244" y="6858"/>
                    <a:pt x="88547" y="6514"/>
                  </a:cubicBezTo>
                  <a:lnTo>
                    <a:pt x="88507" y="6514"/>
                  </a:lnTo>
                  <a:lnTo>
                    <a:pt x="88567" y="6494"/>
                  </a:lnTo>
                  <a:cubicBezTo>
                    <a:pt x="88729" y="6332"/>
                    <a:pt x="88891" y="6191"/>
                    <a:pt x="89093" y="6089"/>
                  </a:cubicBezTo>
                  <a:lnTo>
                    <a:pt x="88729" y="5300"/>
                  </a:lnTo>
                  <a:lnTo>
                    <a:pt x="87981" y="5159"/>
                  </a:lnTo>
                  <a:lnTo>
                    <a:pt x="87981" y="3298"/>
                  </a:lnTo>
                  <a:lnTo>
                    <a:pt x="87455" y="2853"/>
                  </a:lnTo>
                  <a:lnTo>
                    <a:pt x="84703" y="2853"/>
                  </a:lnTo>
                  <a:lnTo>
                    <a:pt x="84703" y="4006"/>
                  </a:lnTo>
                  <a:lnTo>
                    <a:pt x="83914" y="4006"/>
                  </a:lnTo>
                  <a:lnTo>
                    <a:pt x="83914" y="4511"/>
                  </a:lnTo>
                  <a:lnTo>
                    <a:pt x="84299" y="5037"/>
                  </a:lnTo>
                  <a:lnTo>
                    <a:pt x="83914" y="5442"/>
                  </a:lnTo>
                  <a:lnTo>
                    <a:pt x="84885" y="5847"/>
                  </a:lnTo>
                  <a:lnTo>
                    <a:pt x="83732" y="6029"/>
                  </a:lnTo>
                  <a:cubicBezTo>
                    <a:pt x="84420" y="6332"/>
                    <a:pt x="84885" y="7020"/>
                    <a:pt x="84885" y="7809"/>
                  </a:cubicBezTo>
                  <a:cubicBezTo>
                    <a:pt x="84885" y="8901"/>
                    <a:pt x="84016" y="9771"/>
                    <a:pt x="82923" y="9771"/>
                  </a:cubicBezTo>
                  <a:cubicBezTo>
                    <a:pt x="81831" y="9771"/>
                    <a:pt x="80961" y="8901"/>
                    <a:pt x="80961" y="7809"/>
                  </a:cubicBezTo>
                  <a:cubicBezTo>
                    <a:pt x="80961" y="6878"/>
                    <a:pt x="81608" y="6110"/>
                    <a:pt x="82458" y="5907"/>
                  </a:cubicBezTo>
                  <a:lnTo>
                    <a:pt x="81952" y="5078"/>
                  </a:lnTo>
                  <a:lnTo>
                    <a:pt x="82519" y="3824"/>
                  </a:lnTo>
                  <a:lnTo>
                    <a:pt x="82478" y="2853"/>
                  </a:lnTo>
                  <a:lnTo>
                    <a:pt x="78695" y="2853"/>
                  </a:lnTo>
                  <a:lnTo>
                    <a:pt x="77259" y="1437"/>
                  </a:lnTo>
                  <a:lnTo>
                    <a:pt x="76955" y="2145"/>
                  </a:lnTo>
                  <a:lnTo>
                    <a:pt x="76207" y="2145"/>
                  </a:lnTo>
                  <a:lnTo>
                    <a:pt x="74710" y="4248"/>
                  </a:lnTo>
                  <a:lnTo>
                    <a:pt x="76126" y="5867"/>
                  </a:lnTo>
                  <a:lnTo>
                    <a:pt x="76106" y="5867"/>
                  </a:lnTo>
                  <a:cubicBezTo>
                    <a:pt x="77056" y="6008"/>
                    <a:pt x="77805" y="6818"/>
                    <a:pt x="77805" y="7809"/>
                  </a:cubicBezTo>
                  <a:cubicBezTo>
                    <a:pt x="77805" y="8901"/>
                    <a:pt x="76915" y="9771"/>
                    <a:pt x="75822" y="9771"/>
                  </a:cubicBezTo>
                  <a:cubicBezTo>
                    <a:pt x="74750" y="9771"/>
                    <a:pt x="73860" y="8901"/>
                    <a:pt x="73860" y="7809"/>
                  </a:cubicBezTo>
                  <a:cubicBezTo>
                    <a:pt x="73860" y="7323"/>
                    <a:pt x="74042" y="6878"/>
                    <a:pt x="74346" y="6534"/>
                  </a:cubicBezTo>
                  <a:lnTo>
                    <a:pt x="74325" y="6534"/>
                  </a:lnTo>
                  <a:lnTo>
                    <a:pt x="74285" y="5644"/>
                  </a:lnTo>
                  <a:lnTo>
                    <a:pt x="73617" y="5442"/>
                  </a:lnTo>
                  <a:lnTo>
                    <a:pt x="73617" y="3864"/>
                  </a:lnTo>
                  <a:lnTo>
                    <a:pt x="74103" y="3864"/>
                  </a:lnTo>
                  <a:lnTo>
                    <a:pt x="74103" y="2853"/>
                  </a:lnTo>
                  <a:lnTo>
                    <a:pt x="71008" y="2853"/>
                  </a:lnTo>
                  <a:lnTo>
                    <a:pt x="69935" y="3945"/>
                  </a:lnTo>
                  <a:lnTo>
                    <a:pt x="69935" y="6049"/>
                  </a:lnTo>
                  <a:lnTo>
                    <a:pt x="69693" y="6110"/>
                  </a:lnTo>
                  <a:cubicBezTo>
                    <a:pt x="70279" y="6433"/>
                    <a:pt x="70704" y="7081"/>
                    <a:pt x="70704" y="7809"/>
                  </a:cubicBezTo>
                  <a:cubicBezTo>
                    <a:pt x="70704" y="8901"/>
                    <a:pt x="69814" y="9771"/>
                    <a:pt x="68742" y="9771"/>
                  </a:cubicBezTo>
                  <a:cubicBezTo>
                    <a:pt x="67649" y="9771"/>
                    <a:pt x="66759" y="8901"/>
                    <a:pt x="66759" y="7809"/>
                  </a:cubicBezTo>
                  <a:cubicBezTo>
                    <a:pt x="66759" y="7303"/>
                    <a:pt x="66962" y="6838"/>
                    <a:pt x="67285" y="6494"/>
                  </a:cubicBezTo>
                  <a:lnTo>
                    <a:pt x="69146" y="4491"/>
                  </a:lnTo>
                  <a:lnTo>
                    <a:pt x="69652" y="2832"/>
                  </a:lnTo>
                  <a:lnTo>
                    <a:pt x="66618" y="1437"/>
                  </a:lnTo>
                  <a:lnTo>
                    <a:pt x="66152" y="2832"/>
                  </a:lnTo>
                  <a:lnTo>
                    <a:pt x="66152" y="2853"/>
                  </a:lnTo>
                  <a:lnTo>
                    <a:pt x="62390" y="2853"/>
                  </a:lnTo>
                  <a:lnTo>
                    <a:pt x="62390" y="3318"/>
                  </a:lnTo>
                  <a:lnTo>
                    <a:pt x="61601" y="3702"/>
                  </a:lnTo>
                  <a:lnTo>
                    <a:pt x="61216" y="4633"/>
                  </a:lnTo>
                  <a:lnTo>
                    <a:pt x="62390" y="5685"/>
                  </a:lnTo>
                  <a:lnTo>
                    <a:pt x="62390" y="5988"/>
                  </a:lnTo>
                  <a:cubicBezTo>
                    <a:pt x="63098" y="6292"/>
                    <a:pt x="63603" y="7000"/>
                    <a:pt x="63603" y="7809"/>
                  </a:cubicBezTo>
                  <a:cubicBezTo>
                    <a:pt x="63603" y="8901"/>
                    <a:pt x="62734" y="9771"/>
                    <a:pt x="61641" y="9771"/>
                  </a:cubicBezTo>
                  <a:cubicBezTo>
                    <a:pt x="60549" y="9771"/>
                    <a:pt x="59679" y="8901"/>
                    <a:pt x="59679" y="7809"/>
                  </a:cubicBezTo>
                  <a:cubicBezTo>
                    <a:pt x="59679" y="7081"/>
                    <a:pt x="60083" y="6433"/>
                    <a:pt x="60690" y="6110"/>
                  </a:cubicBezTo>
                  <a:lnTo>
                    <a:pt x="60185" y="6029"/>
                  </a:lnTo>
                  <a:lnTo>
                    <a:pt x="60245" y="5685"/>
                  </a:lnTo>
                  <a:lnTo>
                    <a:pt x="60933" y="5685"/>
                  </a:lnTo>
                  <a:lnTo>
                    <a:pt x="60933" y="4997"/>
                  </a:lnTo>
                  <a:lnTo>
                    <a:pt x="59315" y="1194"/>
                  </a:lnTo>
                  <a:lnTo>
                    <a:pt x="58202" y="2853"/>
                  </a:lnTo>
                  <a:lnTo>
                    <a:pt x="54783" y="2853"/>
                  </a:lnTo>
                  <a:lnTo>
                    <a:pt x="54480" y="3075"/>
                  </a:lnTo>
                  <a:lnTo>
                    <a:pt x="54945" y="4006"/>
                  </a:lnTo>
                  <a:lnTo>
                    <a:pt x="54945" y="4896"/>
                  </a:lnTo>
                  <a:lnTo>
                    <a:pt x="54480" y="5523"/>
                  </a:lnTo>
                  <a:lnTo>
                    <a:pt x="54480" y="5826"/>
                  </a:lnTo>
                  <a:lnTo>
                    <a:pt x="54520" y="5847"/>
                  </a:lnTo>
                  <a:lnTo>
                    <a:pt x="54540" y="5847"/>
                  </a:lnTo>
                  <a:cubicBezTo>
                    <a:pt x="55633" y="5847"/>
                    <a:pt x="56503" y="6716"/>
                    <a:pt x="56503" y="7809"/>
                  </a:cubicBezTo>
                  <a:cubicBezTo>
                    <a:pt x="56503" y="8901"/>
                    <a:pt x="55633" y="9771"/>
                    <a:pt x="54540" y="9771"/>
                  </a:cubicBezTo>
                  <a:cubicBezTo>
                    <a:pt x="53448" y="9771"/>
                    <a:pt x="52578" y="8901"/>
                    <a:pt x="52578" y="7809"/>
                  </a:cubicBezTo>
                  <a:cubicBezTo>
                    <a:pt x="52578" y="7303"/>
                    <a:pt x="52760" y="6858"/>
                    <a:pt x="53084" y="6514"/>
                  </a:cubicBezTo>
                  <a:lnTo>
                    <a:pt x="53023" y="6514"/>
                  </a:lnTo>
                  <a:lnTo>
                    <a:pt x="53104" y="6494"/>
                  </a:lnTo>
                  <a:cubicBezTo>
                    <a:pt x="53246" y="6332"/>
                    <a:pt x="53428" y="6191"/>
                    <a:pt x="53610" y="6089"/>
                  </a:cubicBezTo>
                  <a:lnTo>
                    <a:pt x="53266" y="5300"/>
                  </a:lnTo>
                  <a:lnTo>
                    <a:pt x="52517" y="5159"/>
                  </a:lnTo>
                  <a:lnTo>
                    <a:pt x="52517" y="3298"/>
                  </a:lnTo>
                  <a:lnTo>
                    <a:pt x="51971" y="2853"/>
                  </a:lnTo>
                  <a:lnTo>
                    <a:pt x="49240" y="2853"/>
                  </a:lnTo>
                  <a:lnTo>
                    <a:pt x="49240" y="4006"/>
                  </a:lnTo>
                  <a:lnTo>
                    <a:pt x="48431" y="4006"/>
                  </a:lnTo>
                  <a:lnTo>
                    <a:pt x="48431" y="4511"/>
                  </a:lnTo>
                  <a:lnTo>
                    <a:pt x="48835" y="5037"/>
                  </a:lnTo>
                  <a:lnTo>
                    <a:pt x="48714" y="5786"/>
                  </a:lnTo>
                  <a:lnTo>
                    <a:pt x="48269" y="6029"/>
                  </a:lnTo>
                  <a:cubicBezTo>
                    <a:pt x="48937" y="6332"/>
                    <a:pt x="49422" y="7020"/>
                    <a:pt x="49422" y="7809"/>
                  </a:cubicBezTo>
                  <a:cubicBezTo>
                    <a:pt x="49422" y="8901"/>
                    <a:pt x="48532" y="9771"/>
                    <a:pt x="47440" y="9771"/>
                  </a:cubicBezTo>
                  <a:cubicBezTo>
                    <a:pt x="46367" y="9771"/>
                    <a:pt x="45477" y="8901"/>
                    <a:pt x="45477" y="7809"/>
                  </a:cubicBezTo>
                  <a:cubicBezTo>
                    <a:pt x="45477" y="6878"/>
                    <a:pt x="46125" y="6110"/>
                    <a:pt x="46994" y="5907"/>
                  </a:cubicBezTo>
                  <a:lnTo>
                    <a:pt x="46469" y="5078"/>
                  </a:lnTo>
                  <a:lnTo>
                    <a:pt x="47035" y="3824"/>
                  </a:lnTo>
                  <a:lnTo>
                    <a:pt x="46994" y="2853"/>
                  </a:lnTo>
                  <a:lnTo>
                    <a:pt x="39631" y="2853"/>
                  </a:lnTo>
                  <a:lnTo>
                    <a:pt x="39631" y="3601"/>
                  </a:lnTo>
                  <a:lnTo>
                    <a:pt x="40480" y="4350"/>
                  </a:lnTo>
                  <a:lnTo>
                    <a:pt x="40480" y="5240"/>
                  </a:lnTo>
                  <a:lnTo>
                    <a:pt x="41027" y="5968"/>
                  </a:lnTo>
                  <a:cubicBezTo>
                    <a:pt x="41553" y="6150"/>
                    <a:pt x="41957" y="6555"/>
                    <a:pt x="42180" y="7081"/>
                  </a:cubicBezTo>
                  <a:cubicBezTo>
                    <a:pt x="42281" y="7323"/>
                    <a:pt x="42342" y="7586"/>
                    <a:pt x="42342" y="7849"/>
                  </a:cubicBezTo>
                  <a:cubicBezTo>
                    <a:pt x="42342" y="8942"/>
                    <a:pt x="41451" y="9832"/>
                    <a:pt x="40379" y="9832"/>
                  </a:cubicBezTo>
                  <a:cubicBezTo>
                    <a:pt x="39550" y="9832"/>
                    <a:pt x="38842" y="9326"/>
                    <a:pt x="38559" y="8598"/>
                  </a:cubicBezTo>
                  <a:cubicBezTo>
                    <a:pt x="38437" y="8355"/>
                    <a:pt x="38376" y="8092"/>
                    <a:pt x="38376" y="7809"/>
                  </a:cubicBezTo>
                  <a:cubicBezTo>
                    <a:pt x="38376" y="7242"/>
                    <a:pt x="38639" y="6716"/>
                    <a:pt x="39024" y="6373"/>
                  </a:cubicBezTo>
                  <a:lnTo>
                    <a:pt x="38983" y="6373"/>
                  </a:lnTo>
                  <a:lnTo>
                    <a:pt x="39024" y="6110"/>
                  </a:lnTo>
                  <a:lnTo>
                    <a:pt x="38336" y="5685"/>
                  </a:lnTo>
                  <a:lnTo>
                    <a:pt x="38336" y="4815"/>
                  </a:lnTo>
                  <a:lnTo>
                    <a:pt x="38559" y="4350"/>
                  </a:lnTo>
                  <a:lnTo>
                    <a:pt x="38720" y="2853"/>
                  </a:lnTo>
                  <a:lnTo>
                    <a:pt x="35605" y="2853"/>
                  </a:lnTo>
                  <a:lnTo>
                    <a:pt x="34492" y="4006"/>
                  </a:lnTo>
                  <a:lnTo>
                    <a:pt x="34492" y="6110"/>
                  </a:lnTo>
                  <a:lnTo>
                    <a:pt x="34229" y="6150"/>
                  </a:lnTo>
                  <a:cubicBezTo>
                    <a:pt x="34836" y="6474"/>
                    <a:pt x="35241" y="7121"/>
                    <a:pt x="35241" y="7849"/>
                  </a:cubicBezTo>
                  <a:cubicBezTo>
                    <a:pt x="35241" y="8942"/>
                    <a:pt x="34371" y="9832"/>
                    <a:pt x="33278" y="9832"/>
                  </a:cubicBezTo>
                  <a:cubicBezTo>
                    <a:pt x="32186" y="9832"/>
                    <a:pt x="31316" y="8942"/>
                    <a:pt x="31316" y="7849"/>
                  </a:cubicBezTo>
                  <a:cubicBezTo>
                    <a:pt x="31316" y="7344"/>
                    <a:pt x="31498" y="6899"/>
                    <a:pt x="31822" y="6534"/>
                  </a:cubicBezTo>
                  <a:lnTo>
                    <a:pt x="32773" y="5847"/>
                  </a:lnTo>
                  <a:lnTo>
                    <a:pt x="32611" y="1902"/>
                  </a:lnTo>
                  <a:cubicBezTo>
                    <a:pt x="32611" y="1902"/>
                    <a:pt x="32469" y="2387"/>
                    <a:pt x="31964" y="2630"/>
                  </a:cubicBezTo>
                  <a:cubicBezTo>
                    <a:pt x="31536" y="2818"/>
                    <a:pt x="31296" y="2833"/>
                    <a:pt x="31232" y="2833"/>
                  </a:cubicBezTo>
                  <a:cubicBezTo>
                    <a:pt x="31221" y="2833"/>
                    <a:pt x="31215" y="2832"/>
                    <a:pt x="31215" y="2832"/>
                  </a:cubicBezTo>
                  <a:lnTo>
                    <a:pt x="31215" y="2853"/>
                  </a:lnTo>
                  <a:lnTo>
                    <a:pt x="26926" y="2853"/>
                  </a:lnTo>
                  <a:lnTo>
                    <a:pt x="2621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  <a:effectLst>
              <a:outerShdw blurRad="57150" rotWithShape="0" algn="bl" dir="5400000" dist="9525">
                <a:schemeClr val="dk2">
                  <a:alpha val="49803"/>
                </a:scheme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" name="Google Shape;11;p20"/>
            <p:cNvSpPr/>
            <p:nvPr/>
          </p:nvSpPr>
          <p:spPr>
            <a:xfrm>
              <a:off x="65100" y="344350"/>
              <a:ext cx="9013800" cy="47511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" name="Google Shape;12;p20"/>
          <p:cNvGrpSpPr/>
          <p:nvPr/>
        </p:nvGrpSpPr>
        <p:grpSpPr>
          <a:xfrm>
            <a:off x="276962" y="295260"/>
            <a:ext cx="8590075" cy="4751141"/>
            <a:chOff x="361308" y="295260"/>
            <a:chExt cx="8590075" cy="4751141"/>
          </a:xfrm>
        </p:grpSpPr>
        <p:grpSp>
          <p:nvGrpSpPr>
            <p:cNvPr id="13" name="Google Shape;13;p20"/>
            <p:cNvGrpSpPr/>
            <p:nvPr/>
          </p:nvGrpSpPr>
          <p:grpSpPr>
            <a:xfrm>
              <a:off x="361308" y="295260"/>
              <a:ext cx="8590059" cy="4751141"/>
              <a:chOff x="-189550" y="-257125"/>
              <a:chExt cx="10188660" cy="5635323"/>
            </a:xfrm>
          </p:grpSpPr>
          <p:sp>
            <p:nvSpPr>
              <p:cNvPr id="14" name="Google Shape;14;p20"/>
              <p:cNvSpPr/>
              <p:nvPr/>
            </p:nvSpPr>
            <p:spPr>
              <a:xfrm>
                <a:off x="4277215" y="-257092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" name="Google Shape;15;p20"/>
              <p:cNvSpPr/>
              <p:nvPr/>
            </p:nvSpPr>
            <p:spPr>
              <a:xfrm>
                <a:off x="451802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" name="Google Shape;16;p20"/>
              <p:cNvSpPr/>
              <p:nvPr/>
            </p:nvSpPr>
            <p:spPr>
              <a:xfrm>
                <a:off x="4766684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" name="Google Shape;17;p20"/>
              <p:cNvSpPr/>
              <p:nvPr/>
            </p:nvSpPr>
            <p:spPr>
              <a:xfrm>
                <a:off x="5015348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" name="Google Shape;18;p20"/>
              <p:cNvSpPr/>
              <p:nvPr/>
            </p:nvSpPr>
            <p:spPr>
              <a:xfrm>
                <a:off x="5263485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" name="Google Shape;19;p20"/>
              <p:cNvSpPr/>
              <p:nvPr/>
            </p:nvSpPr>
            <p:spPr>
              <a:xfrm>
                <a:off x="5512149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" name="Google Shape;20;p20"/>
              <p:cNvSpPr/>
              <p:nvPr/>
            </p:nvSpPr>
            <p:spPr>
              <a:xfrm>
                <a:off x="576081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" name="Google Shape;21;p20"/>
              <p:cNvSpPr/>
              <p:nvPr/>
            </p:nvSpPr>
            <p:spPr>
              <a:xfrm>
                <a:off x="6009476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" name="Google Shape;22;p20"/>
              <p:cNvSpPr/>
              <p:nvPr/>
            </p:nvSpPr>
            <p:spPr>
              <a:xfrm>
                <a:off x="6258140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" name="Google Shape;23;p20"/>
              <p:cNvSpPr/>
              <p:nvPr/>
            </p:nvSpPr>
            <p:spPr>
              <a:xfrm>
                <a:off x="6506277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" name="Google Shape;24;p20"/>
              <p:cNvSpPr/>
              <p:nvPr/>
            </p:nvSpPr>
            <p:spPr>
              <a:xfrm>
                <a:off x="6754941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" name="Google Shape;25;p20"/>
              <p:cNvSpPr/>
              <p:nvPr/>
            </p:nvSpPr>
            <p:spPr>
              <a:xfrm>
                <a:off x="7003605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" name="Google Shape;26;p20"/>
              <p:cNvSpPr/>
              <p:nvPr/>
            </p:nvSpPr>
            <p:spPr>
              <a:xfrm>
                <a:off x="7252269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" name="Google Shape;27;p20"/>
              <p:cNvSpPr/>
              <p:nvPr/>
            </p:nvSpPr>
            <p:spPr>
              <a:xfrm>
                <a:off x="7500933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" name="Google Shape;28;p20"/>
              <p:cNvSpPr/>
              <p:nvPr/>
            </p:nvSpPr>
            <p:spPr>
              <a:xfrm>
                <a:off x="7749597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" name="Google Shape;29;p20"/>
              <p:cNvSpPr/>
              <p:nvPr/>
            </p:nvSpPr>
            <p:spPr>
              <a:xfrm>
                <a:off x="7997733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" name="Google Shape;30;p20"/>
              <p:cNvSpPr/>
              <p:nvPr/>
            </p:nvSpPr>
            <p:spPr>
              <a:xfrm>
                <a:off x="8246397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" name="Google Shape;31;p20"/>
              <p:cNvSpPr/>
              <p:nvPr/>
            </p:nvSpPr>
            <p:spPr>
              <a:xfrm>
                <a:off x="8495061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" name="Google Shape;32;p20"/>
              <p:cNvSpPr/>
              <p:nvPr/>
            </p:nvSpPr>
            <p:spPr>
              <a:xfrm>
                <a:off x="899233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" name="Google Shape;33;p20"/>
              <p:cNvSpPr/>
              <p:nvPr/>
            </p:nvSpPr>
            <p:spPr>
              <a:xfrm>
                <a:off x="924100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" name="Google Shape;34;p20"/>
              <p:cNvSpPr/>
              <p:nvPr/>
            </p:nvSpPr>
            <p:spPr>
              <a:xfrm>
                <a:off x="9489189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" name="Google Shape;35;p20"/>
              <p:cNvSpPr/>
              <p:nvPr/>
            </p:nvSpPr>
            <p:spPr>
              <a:xfrm>
                <a:off x="-186891" y="36363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" name="Google Shape;36;p20"/>
              <p:cNvSpPr/>
              <p:nvPr/>
            </p:nvSpPr>
            <p:spPr>
              <a:xfrm>
                <a:off x="-186891" y="285027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" name="Google Shape;37;p20"/>
              <p:cNvSpPr/>
              <p:nvPr/>
            </p:nvSpPr>
            <p:spPr>
              <a:xfrm>
                <a:off x="-186891" y="533691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" name="Google Shape;38;p20"/>
              <p:cNvSpPr/>
              <p:nvPr/>
            </p:nvSpPr>
            <p:spPr>
              <a:xfrm>
                <a:off x="-186891" y="782356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" name="Google Shape;39;p20"/>
              <p:cNvSpPr/>
              <p:nvPr/>
            </p:nvSpPr>
            <p:spPr>
              <a:xfrm>
                <a:off x="-186891" y="1030492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" name="Google Shape;40;p20"/>
              <p:cNvSpPr/>
              <p:nvPr/>
            </p:nvSpPr>
            <p:spPr>
              <a:xfrm>
                <a:off x="-186891" y="1279156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" name="Google Shape;41;p20"/>
              <p:cNvSpPr/>
              <p:nvPr/>
            </p:nvSpPr>
            <p:spPr>
              <a:xfrm>
                <a:off x="-186891" y="1527820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" name="Google Shape;42;p20"/>
              <p:cNvSpPr/>
              <p:nvPr/>
            </p:nvSpPr>
            <p:spPr>
              <a:xfrm>
                <a:off x="-186891" y="1776485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" name="Google Shape;43;p20"/>
              <p:cNvSpPr/>
              <p:nvPr/>
            </p:nvSpPr>
            <p:spPr>
              <a:xfrm>
                <a:off x="-186891" y="2025149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" name="Google Shape;44;p20"/>
              <p:cNvSpPr/>
              <p:nvPr/>
            </p:nvSpPr>
            <p:spPr>
              <a:xfrm>
                <a:off x="-186891" y="2273813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5" name="Google Shape;45;p20"/>
              <p:cNvSpPr/>
              <p:nvPr/>
            </p:nvSpPr>
            <p:spPr>
              <a:xfrm>
                <a:off x="-186891" y="2521949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" name="Google Shape;46;p20"/>
              <p:cNvSpPr/>
              <p:nvPr/>
            </p:nvSpPr>
            <p:spPr>
              <a:xfrm>
                <a:off x="-186891" y="2770614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" name="Google Shape;47;p20"/>
              <p:cNvSpPr/>
              <p:nvPr/>
            </p:nvSpPr>
            <p:spPr>
              <a:xfrm>
                <a:off x="-186891" y="3019225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" name="Google Shape;48;p20"/>
              <p:cNvSpPr/>
              <p:nvPr/>
            </p:nvSpPr>
            <p:spPr>
              <a:xfrm>
                <a:off x="-186891" y="3267889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" name="Google Shape;49;p20"/>
              <p:cNvSpPr/>
              <p:nvPr/>
            </p:nvSpPr>
            <p:spPr>
              <a:xfrm>
                <a:off x="-186891" y="3516554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" name="Google Shape;50;p20"/>
              <p:cNvSpPr/>
              <p:nvPr/>
            </p:nvSpPr>
            <p:spPr>
              <a:xfrm>
                <a:off x="-186891" y="3765218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" name="Google Shape;51;p20"/>
              <p:cNvSpPr/>
              <p:nvPr/>
            </p:nvSpPr>
            <p:spPr>
              <a:xfrm>
                <a:off x="-186891" y="4013354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" name="Google Shape;52;p20"/>
              <p:cNvSpPr/>
              <p:nvPr/>
            </p:nvSpPr>
            <p:spPr>
              <a:xfrm>
                <a:off x="-186891" y="4262018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" name="Google Shape;53;p20"/>
              <p:cNvSpPr/>
              <p:nvPr/>
            </p:nvSpPr>
            <p:spPr>
              <a:xfrm>
                <a:off x="-186891" y="4510683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" name="Google Shape;54;p20"/>
              <p:cNvSpPr/>
              <p:nvPr/>
            </p:nvSpPr>
            <p:spPr>
              <a:xfrm>
                <a:off x="-186891" y="4759347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" name="Google Shape;55;p20"/>
              <p:cNvSpPr/>
              <p:nvPr/>
            </p:nvSpPr>
            <p:spPr>
              <a:xfrm>
                <a:off x="-186891" y="5008011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" name="Google Shape;56;p20"/>
              <p:cNvSpPr/>
              <p:nvPr/>
            </p:nvSpPr>
            <p:spPr>
              <a:xfrm>
                <a:off x="-186891" y="5256147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" name="Google Shape;57;p20"/>
              <p:cNvSpPr/>
              <p:nvPr/>
            </p:nvSpPr>
            <p:spPr>
              <a:xfrm>
                <a:off x="-18955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" name="Google Shape;58;p20"/>
              <p:cNvSpPr/>
              <p:nvPr/>
            </p:nvSpPr>
            <p:spPr>
              <a:xfrm>
                <a:off x="59114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" name="Google Shape;59;p20"/>
              <p:cNvSpPr/>
              <p:nvPr/>
            </p:nvSpPr>
            <p:spPr>
              <a:xfrm>
                <a:off x="307778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0" name="Google Shape;60;p20"/>
              <p:cNvSpPr/>
              <p:nvPr/>
            </p:nvSpPr>
            <p:spPr>
              <a:xfrm>
                <a:off x="55644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" name="Google Shape;61;p20"/>
              <p:cNvSpPr/>
              <p:nvPr/>
            </p:nvSpPr>
            <p:spPr>
              <a:xfrm>
                <a:off x="80510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" name="Google Shape;62;p20"/>
              <p:cNvSpPr/>
              <p:nvPr/>
            </p:nvSpPr>
            <p:spPr>
              <a:xfrm>
                <a:off x="105377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" name="Google Shape;63;p20"/>
              <p:cNvSpPr/>
              <p:nvPr/>
            </p:nvSpPr>
            <p:spPr>
              <a:xfrm>
                <a:off x="130190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" name="Google Shape;64;p20"/>
              <p:cNvSpPr/>
              <p:nvPr/>
            </p:nvSpPr>
            <p:spPr>
              <a:xfrm>
                <a:off x="155057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" name="Google Shape;65;p20"/>
              <p:cNvSpPr/>
              <p:nvPr/>
            </p:nvSpPr>
            <p:spPr>
              <a:xfrm>
                <a:off x="1799234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" name="Google Shape;66;p20"/>
              <p:cNvSpPr/>
              <p:nvPr/>
            </p:nvSpPr>
            <p:spPr>
              <a:xfrm>
                <a:off x="2047898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" name="Google Shape;67;p20"/>
              <p:cNvSpPr/>
              <p:nvPr/>
            </p:nvSpPr>
            <p:spPr>
              <a:xfrm>
                <a:off x="2296562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" name="Google Shape;68;p20"/>
              <p:cNvSpPr/>
              <p:nvPr/>
            </p:nvSpPr>
            <p:spPr>
              <a:xfrm>
                <a:off x="2545226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" name="Google Shape;69;p20"/>
              <p:cNvSpPr/>
              <p:nvPr/>
            </p:nvSpPr>
            <p:spPr>
              <a:xfrm>
                <a:off x="279336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" name="Google Shape;70;p20"/>
              <p:cNvSpPr/>
              <p:nvPr/>
            </p:nvSpPr>
            <p:spPr>
              <a:xfrm>
                <a:off x="3042026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" name="Google Shape;71;p20"/>
              <p:cNvSpPr/>
              <p:nvPr/>
            </p:nvSpPr>
            <p:spPr>
              <a:xfrm>
                <a:off x="3290690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" name="Google Shape;72;p20"/>
              <p:cNvSpPr/>
              <p:nvPr/>
            </p:nvSpPr>
            <p:spPr>
              <a:xfrm>
                <a:off x="3539354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" name="Google Shape;73;p20"/>
              <p:cNvSpPr/>
              <p:nvPr/>
            </p:nvSpPr>
            <p:spPr>
              <a:xfrm>
                <a:off x="378796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" name="Google Shape;74;p20"/>
              <p:cNvSpPr/>
              <p:nvPr/>
            </p:nvSpPr>
            <p:spPr>
              <a:xfrm>
                <a:off x="4036155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FFFFFF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" name="Google Shape;75;p20"/>
              <p:cNvSpPr/>
              <p:nvPr/>
            </p:nvSpPr>
            <p:spPr>
              <a:xfrm>
                <a:off x="874367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76" name="Google Shape;76;p20"/>
            <p:cNvSpPr/>
            <p:nvPr/>
          </p:nvSpPr>
          <p:spPr>
            <a:xfrm>
              <a:off x="8730653" y="295260"/>
              <a:ext cx="2180" cy="4751027"/>
            </a:xfrm>
            <a:custGeom>
              <a:rect b="b" l="l" r="r" t="t"/>
              <a:pathLst>
                <a:path extrusionOk="0" h="137095" w="49">
                  <a:moveTo>
                    <a:pt x="0" y="0"/>
                  </a:moveTo>
                  <a:lnTo>
                    <a:pt x="0" y="137094"/>
                  </a:lnTo>
                  <a:lnTo>
                    <a:pt x="49" y="13709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B1B1B0"/>
            </a:solidFill>
            <a:ln cap="flat" cmpd="sng" w="9525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7" name="Google Shape;77;p20"/>
            <p:cNvSpPr/>
            <p:nvPr/>
          </p:nvSpPr>
          <p:spPr>
            <a:xfrm>
              <a:off x="8949203" y="295260"/>
              <a:ext cx="2180" cy="4751027"/>
            </a:xfrm>
            <a:custGeom>
              <a:rect b="b" l="l" r="r" t="t"/>
              <a:pathLst>
                <a:path extrusionOk="0" h="137095" w="49">
                  <a:moveTo>
                    <a:pt x="0" y="0"/>
                  </a:moveTo>
                  <a:lnTo>
                    <a:pt x="0" y="137094"/>
                  </a:lnTo>
                  <a:lnTo>
                    <a:pt x="49" y="13709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B1B1B0"/>
            </a:solidFill>
            <a:ln cap="flat" cmpd="sng" w="9525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8" name="Google Shape;78;p20"/>
          <p:cNvSpPr txBox="1"/>
          <p:nvPr>
            <p:ph type="ctrTitle"/>
          </p:nvPr>
        </p:nvSpPr>
        <p:spPr>
          <a:xfrm>
            <a:off x="874100" y="588350"/>
            <a:ext cx="4771800" cy="2760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6100"/>
              <a:buFont typeface="Londrina Solid"/>
              <a:buNone/>
              <a:defRPr sz="6100">
                <a:solidFill>
                  <a:schemeClr val="accent6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6100"/>
              <a:buFont typeface="Bodoni Moda"/>
              <a:buNone/>
              <a:defRPr sz="6100">
                <a:solidFill>
                  <a:schemeClr val="accent6"/>
                </a:solidFill>
                <a:latin typeface="Bodoni Moda"/>
                <a:ea typeface="Bodoni Moda"/>
                <a:cs typeface="Bodoni Moda"/>
                <a:sym typeface="Bodoni Moda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6100"/>
              <a:buFont typeface="Bodoni Moda"/>
              <a:buNone/>
              <a:defRPr sz="6100">
                <a:solidFill>
                  <a:schemeClr val="accent6"/>
                </a:solidFill>
                <a:latin typeface="Bodoni Moda"/>
                <a:ea typeface="Bodoni Moda"/>
                <a:cs typeface="Bodoni Moda"/>
                <a:sym typeface="Bodoni Moda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6100"/>
              <a:buFont typeface="Bodoni Moda"/>
              <a:buNone/>
              <a:defRPr sz="6100">
                <a:solidFill>
                  <a:schemeClr val="accent6"/>
                </a:solidFill>
                <a:latin typeface="Bodoni Moda"/>
                <a:ea typeface="Bodoni Moda"/>
                <a:cs typeface="Bodoni Moda"/>
                <a:sym typeface="Bodoni Moda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6100"/>
              <a:buFont typeface="Bodoni Moda"/>
              <a:buNone/>
              <a:defRPr sz="6100">
                <a:solidFill>
                  <a:schemeClr val="accent6"/>
                </a:solidFill>
                <a:latin typeface="Bodoni Moda"/>
                <a:ea typeface="Bodoni Moda"/>
                <a:cs typeface="Bodoni Moda"/>
                <a:sym typeface="Bodoni Moda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6100"/>
              <a:buFont typeface="Bodoni Moda"/>
              <a:buNone/>
              <a:defRPr sz="6100">
                <a:solidFill>
                  <a:schemeClr val="accent6"/>
                </a:solidFill>
                <a:latin typeface="Bodoni Moda"/>
                <a:ea typeface="Bodoni Moda"/>
                <a:cs typeface="Bodoni Moda"/>
                <a:sym typeface="Bodoni Moda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6100"/>
              <a:buFont typeface="Bodoni Moda"/>
              <a:buNone/>
              <a:defRPr sz="6100">
                <a:solidFill>
                  <a:schemeClr val="accent6"/>
                </a:solidFill>
                <a:latin typeface="Bodoni Moda"/>
                <a:ea typeface="Bodoni Moda"/>
                <a:cs typeface="Bodoni Moda"/>
                <a:sym typeface="Bodoni Moda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6100"/>
              <a:buFont typeface="Bodoni Moda"/>
              <a:buNone/>
              <a:defRPr sz="6100">
                <a:solidFill>
                  <a:schemeClr val="accent6"/>
                </a:solidFill>
                <a:latin typeface="Bodoni Moda"/>
                <a:ea typeface="Bodoni Moda"/>
                <a:cs typeface="Bodoni Moda"/>
                <a:sym typeface="Bodoni Moda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6100"/>
              <a:buFont typeface="Bodoni Moda"/>
              <a:buNone/>
              <a:defRPr sz="6100">
                <a:solidFill>
                  <a:schemeClr val="accent6"/>
                </a:solidFill>
                <a:latin typeface="Bodoni Moda"/>
                <a:ea typeface="Bodoni Moda"/>
                <a:cs typeface="Bodoni Moda"/>
                <a:sym typeface="Bodoni Moda"/>
              </a:defRPr>
            </a:lvl9pPr>
          </a:lstStyle>
          <a:p/>
        </p:txBody>
      </p:sp>
      <p:sp>
        <p:nvSpPr>
          <p:cNvPr id="79" name="Google Shape;79;p20"/>
          <p:cNvSpPr txBox="1"/>
          <p:nvPr>
            <p:ph idx="1" type="subTitle"/>
          </p:nvPr>
        </p:nvSpPr>
        <p:spPr>
          <a:xfrm>
            <a:off x="874100" y="3297150"/>
            <a:ext cx="3932100" cy="36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ntic"/>
              <a:buNone/>
              <a:defRPr>
                <a:latin typeface="Antic"/>
                <a:ea typeface="Antic"/>
                <a:cs typeface="Antic"/>
                <a:sym typeface="Antic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ntic"/>
              <a:buNone/>
              <a:defRPr>
                <a:solidFill>
                  <a:schemeClr val="accent6"/>
                </a:solidFill>
                <a:latin typeface="Antic"/>
                <a:ea typeface="Antic"/>
                <a:cs typeface="Antic"/>
                <a:sym typeface="Antic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ntic"/>
              <a:buNone/>
              <a:defRPr>
                <a:solidFill>
                  <a:schemeClr val="accent6"/>
                </a:solidFill>
                <a:latin typeface="Antic"/>
                <a:ea typeface="Antic"/>
                <a:cs typeface="Antic"/>
                <a:sym typeface="Antic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ntic"/>
              <a:buNone/>
              <a:defRPr>
                <a:solidFill>
                  <a:schemeClr val="accent6"/>
                </a:solidFill>
                <a:latin typeface="Antic"/>
                <a:ea typeface="Antic"/>
                <a:cs typeface="Antic"/>
                <a:sym typeface="Antic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ntic"/>
              <a:buNone/>
              <a:defRPr>
                <a:solidFill>
                  <a:schemeClr val="accent6"/>
                </a:solidFill>
                <a:latin typeface="Antic"/>
                <a:ea typeface="Antic"/>
                <a:cs typeface="Antic"/>
                <a:sym typeface="Antic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ntic"/>
              <a:buNone/>
              <a:defRPr>
                <a:solidFill>
                  <a:schemeClr val="accent6"/>
                </a:solidFill>
                <a:latin typeface="Antic"/>
                <a:ea typeface="Antic"/>
                <a:cs typeface="Antic"/>
                <a:sym typeface="Antic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ntic"/>
              <a:buNone/>
              <a:defRPr>
                <a:solidFill>
                  <a:schemeClr val="accent6"/>
                </a:solidFill>
                <a:latin typeface="Antic"/>
                <a:ea typeface="Antic"/>
                <a:cs typeface="Antic"/>
                <a:sym typeface="Antic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ntic"/>
              <a:buNone/>
              <a:defRPr>
                <a:solidFill>
                  <a:schemeClr val="accent6"/>
                </a:solidFill>
                <a:latin typeface="Antic"/>
                <a:ea typeface="Antic"/>
                <a:cs typeface="Antic"/>
                <a:sym typeface="Antic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ntic"/>
              <a:buNone/>
              <a:defRPr>
                <a:solidFill>
                  <a:schemeClr val="accent6"/>
                </a:solidFill>
                <a:latin typeface="Antic"/>
                <a:ea typeface="Antic"/>
                <a:cs typeface="Antic"/>
                <a:sym typeface="Antic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680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Google Shape;681;p29"/>
          <p:cNvSpPr/>
          <p:nvPr/>
        </p:nvSpPr>
        <p:spPr>
          <a:xfrm>
            <a:off x="65100" y="0"/>
            <a:ext cx="9013484" cy="446985"/>
          </a:xfrm>
          <a:custGeom>
            <a:rect b="b" l="l" r="r" t="t"/>
            <a:pathLst>
              <a:path extrusionOk="0" h="14000" w="282311">
                <a:moveTo>
                  <a:pt x="26218" y="0"/>
                </a:moveTo>
                <a:lnTo>
                  <a:pt x="24317" y="1619"/>
                </a:lnTo>
                <a:lnTo>
                  <a:pt x="26926" y="3358"/>
                </a:lnTo>
                <a:lnTo>
                  <a:pt x="26137" y="3743"/>
                </a:lnTo>
                <a:lnTo>
                  <a:pt x="25773" y="4673"/>
                </a:lnTo>
                <a:lnTo>
                  <a:pt x="26926" y="5725"/>
                </a:lnTo>
                <a:lnTo>
                  <a:pt x="26926" y="6049"/>
                </a:lnTo>
                <a:cubicBezTo>
                  <a:pt x="27655" y="6332"/>
                  <a:pt x="28160" y="7040"/>
                  <a:pt x="28160" y="7849"/>
                </a:cubicBezTo>
                <a:cubicBezTo>
                  <a:pt x="28160" y="8942"/>
                  <a:pt x="27270" y="9832"/>
                  <a:pt x="26178" y="9832"/>
                </a:cubicBezTo>
                <a:cubicBezTo>
                  <a:pt x="25106" y="9832"/>
                  <a:pt x="24215" y="8942"/>
                  <a:pt x="24215" y="7849"/>
                </a:cubicBezTo>
                <a:cubicBezTo>
                  <a:pt x="24215" y="7121"/>
                  <a:pt x="24620" y="6494"/>
                  <a:pt x="25227" y="6150"/>
                </a:cubicBezTo>
                <a:lnTo>
                  <a:pt x="24741" y="6069"/>
                </a:lnTo>
                <a:lnTo>
                  <a:pt x="24782" y="5725"/>
                </a:lnTo>
                <a:lnTo>
                  <a:pt x="25490" y="5725"/>
                </a:lnTo>
                <a:lnTo>
                  <a:pt x="25490" y="5037"/>
                </a:lnTo>
                <a:lnTo>
                  <a:pt x="22698" y="2853"/>
                </a:lnTo>
                <a:lnTo>
                  <a:pt x="19401" y="2853"/>
                </a:lnTo>
                <a:lnTo>
                  <a:pt x="19016" y="3116"/>
                </a:lnTo>
                <a:lnTo>
                  <a:pt x="19482" y="4046"/>
                </a:lnTo>
                <a:lnTo>
                  <a:pt x="19482" y="4936"/>
                </a:lnTo>
                <a:lnTo>
                  <a:pt x="19016" y="5563"/>
                </a:lnTo>
                <a:lnTo>
                  <a:pt x="19016" y="5867"/>
                </a:lnTo>
                <a:lnTo>
                  <a:pt x="19077" y="5887"/>
                </a:lnTo>
                <a:lnTo>
                  <a:pt x="19097" y="5887"/>
                </a:lnTo>
                <a:cubicBezTo>
                  <a:pt x="20169" y="5887"/>
                  <a:pt x="21060" y="6777"/>
                  <a:pt x="21060" y="7849"/>
                </a:cubicBezTo>
                <a:cubicBezTo>
                  <a:pt x="21060" y="8942"/>
                  <a:pt x="20169" y="9832"/>
                  <a:pt x="19097" y="9832"/>
                </a:cubicBezTo>
                <a:cubicBezTo>
                  <a:pt x="18005" y="9832"/>
                  <a:pt x="17115" y="8942"/>
                  <a:pt x="17115" y="7849"/>
                </a:cubicBezTo>
                <a:cubicBezTo>
                  <a:pt x="17115" y="7364"/>
                  <a:pt x="17317" y="6899"/>
                  <a:pt x="17620" y="6555"/>
                </a:cubicBezTo>
                <a:lnTo>
                  <a:pt x="17620" y="6555"/>
                </a:lnTo>
                <a:lnTo>
                  <a:pt x="17560" y="6575"/>
                </a:lnTo>
                <a:lnTo>
                  <a:pt x="17641" y="6534"/>
                </a:lnTo>
                <a:cubicBezTo>
                  <a:pt x="17802" y="6373"/>
                  <a:pt x="17964" y="6231"/>
                  <a:pt x="18167" y="6130"/>
                </a:cubicBezTo>
                <a:lnTo>
                  <a:pt x="17802" y="5361"/>
                </a:lnTo>
                <a:lnTo>
                  <a:pt x="17054" y="5219"/>
                </a:lnTo>
                <a:lnTo>
                  <a:pt x="17054" y="3338"/>
                </a:lnTo>
                <a:lnTo>
                  <a:pt x="16467" y="2853"/>
                </a:lnTo>
                <a:lnTo>
                  <a:pt x="13777" y="2853"/>
                </a:lnTo>
                <a:lnTo>
                  <a:pt x="13777" y="4107"/>
                </a:lnTo>
                <a:lnTo>
                  <a:pt x="12988" y="4107"/>
                </a:lnTo>
                <a:lnTo>
                  <a:pt x="12988" y="4633"/>
                </a:lnTo>
                <a:lnTo>
                  <a:pt x="13372" y="5139"/>
                </a:lnTo>
                <a:lnTo>
                  <a:pt x="12806" y="6130"/>
                </a:lnTo>
                <a:cubicBezTo>
                  <a:pt x="13493" y="6433"/>
                  <a:pt x="13959" y="7121"/>
                  <a:pt x="13959" y="7910"/>
                </a:cubicBezTo>
                <a:cubicBezTo>
                  <a:pt x="13959" y="9002"/>
                  <a:pt x="13089" y="9893"/>
                  <a:pt x="11996" y="9893"/>
                </a:cubicBezTo>
                <a:cubicBezTo>
                  <a:pt x="10904" y="9893"/>
                  <a:pt x="10034" y="9002"/>
                  <a:pt x="10034" y="7910"/>
                </a:cubicBezTo>
                <a:cubicBezTo>
                  <a:pt x="10034" y="6979"/>
                  <a:pt x="10681" y="6211"/>
                  <a:pt x="11531" y="6008"/>
                </a:cubicBezTo>
                <a:lnTo>
                  <a:pt x="11025" y="5179"/>
                </a:lnTo>
                <a:lnTo>
                  <a:pt x="11572" y="3925"/>
                </a:lnTo>
                <a:lnTo>
                  <a:pt x="11531" y="2853"/>
                </a:lnTo>
                <a:lnTo>
                  <a:pt x="10924" y="1902"/>
                </a:lnTo>
                <a:lnTo>
                  <a:pt x="9104" y="2327"/>
                </a:lnTo>
                <a:lnTo>
                  <a:pt x="9913" y="2853"/>
                </a:lnTo>
                <a:lnTo>
                  <a:pt x="5300" y="2853"/>
                </a:lnTo>
                <a:lnTo>
                  <a:pt x="4835" y="3176"/>
                </a:lnTo>
                <a:lnTo>
                  <a:pt x="5300" y="4107"/>
                </a:lnTo>
                <a:lnTo>
                  <a:pt x="5300" y="4997"/>
                </a:lnTo>
                <a:lnTo>
                  <a:pt x="4835" y="5624"/>
                </a:lnTo>
                <a:lnTo>
                  <a:pt x="4835" y="5928"/>
                </a:lnTo>
                <a:lnTo>
                  <a:pt x="4896" y="5948"/>
                </a:lnTo>
                <a:cubicBezTo>
                  <a:pt x="5988" y="5948"/>
                  <a:pt x="6858" y="6838"/>
                  <a:pt x="6858" y="7910"/>
                </a:cubicBezTo>
                <a:cubicBezTo>
                  <a:pt x="6858" y="9002"/>
                  <a:pt x="5988" y="9893"/>
                  <a:pt x="4896" y="9893"/>
                </a:cubicBezTo>
                <a:cubicBezTo>
                  <a:pt x="3803" y="9893"/>
                  <a:pt x="2933" y="9002"/>
                  <a:pt x="2933" y="7910"/>
                </a:cubicBezTo>
                <a:cubicBezTo>
                  <a:pt x="2933" y="7425"/>
                  <a:pt x="3115" y="6959"/>
                  <a:pt x="3439" y="6615"/>
                </a:cubicBezTo>
                <a:lnTo>
                  <a:pt x="3378" y="6615"/>
                </a:lnTo>
                <a:lnTo>
                  <a:pt x="3459" y="6595"/>
                </a:lnTo>
                <a:cubicBezTo>
                  <a:pt x="3601" y="6433"/>
                  <a:pt x="3783" y="6292"/>
                  <a:pt x="3985" y="6191"/>
                </a:cubicBezTo>
                <a:lnTo>
                  <a:pt x="3621" y="5402"/>
                </a:lnTo>
                <a:lnTo>
                  <a:pt x="2873" y="5280"/>
                </a:lnTo>
                <a:lnTo>
                  <a:pt x="2873" y="3399"/>
                </a:lnTo>
                <a:lnTo>
                  <a:pt x="1679" y="1801"/>
                </a:lnTo>
                <a:lnTo>
                  <a:pt x="1153" y="2853"/>
                </a:lnTo>
                <a:lnTo>
                  <a:pt x="0" y="2853"/>
                </a:lnTo>
                <a:lnTo>
                  <a:pt x="0" y="13999"/>
                </a:lnTo>
                <a:lnTo>
                  <a:pt x="282311" y="13999"/>
                </a:lnTo>
                <a:lnTo>
                  <a:pt x="282311" y="2853"/>
                </a:lnTo>
                <a:lnTo>
                  <a:pt x="278103" y="2853"/>
                </a:lnTo>
                <a:lnTo>
                  <a:pt x="277193" y="749"/>
                </a:lnTo>
                <a:lnTo>
                  <a:pt x="276525" y="2428"/>
                </a:lnTo>
                <a:lnTo>
                  <a:pt x="278265" y="4896"/>
                </a:lnTo>
                <a:lnTo>
                  <a:pt x="277779" y="5826"/>
                </a:lnTo>
                <a:lnTo>
                  <a:pt x="277840" y="5847"/>
                </a:lnTo>
                <a:lnTo>
                  <a:pt x="277860" y="5847"/>
                </a:lnTo>
                <a:cubicBezTo>
                  <a:pt x="278002" y="5847"/>
                  <a:pt x="278123" y="5867"/>
                  <a:pt x="278265" y="5887"/>
                </a:cubicBezTo>
                <a:cubicBezTo>
                  <a:pt x="278326" y="5907"/>
                  <a:pt x="278386" y="5907"/>
                  <a:pt x="278447" y="5928"/>
                </a:cubicBezTo>
                <a:cubicBezTo>
                  <a:pt x="278568" y="5968"/>
                  <a:pt x="278690" y="6029"/>
                  <a:pt x="278791" y="6089"/>
                </a:cubicBezTo>
                <a:cubicBezTo>
                  <a:pt x="279418" y="6413"/>
                  <a:pt x="279823" y="7060"/>
                  <a:pt x="279823" y="7809"/>
                </a:cubicBezTo>
                <a:cubicBezTo>
                  <a:pt x="279823" y="8557"/>
                  <a:pt x="279418" y="9205"/>
                  <a:pt x="278791" y="9549"/>
                </a:cubicBezTo>
                <a:cubicBezTo>
                  <a:pt x="278690" y="9609"/>
                  <a:pt x="278568" y="9650"/>
                  <a:pt x="278447" y="9690"/>
                </a:cubicBezTo>
                <a:cubicBezTo>
                  <a:pt x="278386" y="9710"/>
                  <a:pt x="278326" y="9731"/>
                  <a:pt x="278265" y="9731"/>
                </a:cubicBezTo>
                <a:cubicBezTo>
                  <a:pt x="278123" y="9771"/>
                  <a:pt x="278002" y="9771"/>
                  <a:pt x="277860" y="9771"/>
                </a:cubicBezTo>
                <a:cubicBezTo>
                  <a:pt x="277658" y="9771"/>
                  <a:pt x="277456" y="9751"/>
                  <a:pt x="277274" y="9690"/>
                </a:cubicBezTo>
                <a:cubicBezTo>
                  <a:pt x="276485" y="9447"/>
                  <a:pt x="275898" y="8699"/>
                  <a:pt x="275898" y="7809"/>
                </a:cubicBezTo>
                <a:cubicBezTo>
                  <a:pt x="275898" y="7688"/>
                  <a:pt x="275898" y="7566"/>
                  <a:pt x="275938" y="7445"/>
                </a:cubicBezTo>
                <a:cubicBezTo>
                  <a:pt x="275999" y="7101"/>
                  <a:pt x="276161" y="6777"/>
                  <a:pt x="276383" y="6514"/>
                </a:cubicBezTo>
                <a:lnTo>
                  <a:pt x="276343" y="6514"/>
                </a:lnTo>
                <a:lnTo>
                  <a:pt x="276424" y="6494"/>
                </a:lnTo>
                <a:cubicBezTo>
                  <a:pt x="276485" y="6413"/>
                  <a:pt x="276566" y="6332"/>
                  <a:pt x="276667" y="6271"/>
                </a:cubicBezTo>
                <a:cubicBezTo>
                  <a:pt x="276748" y="6191"/>
                  <a:pt x="276849" y="6130"/>
                  <a:pt x="276930" y="6089"/>
                </a:cubicBezTo>
                <a:lnTo>
                  <a:pt x="276566" y="5300"/>
                </a:lnTo>
                <a:lnTo>
                  <a:pt x="275837" y="5159"/>
                </a:lnTo>
                <a:lnTo>
                  <a:pt x="275837" y="3298"/>
                </a:lnTo>
                <a:lnTo>
                  <a:pt x="275291" y="2853"/>
                </a:lnTo>
                <a:lnTo>
                  <a:pt x="272540" y="2853"/>
                </a:lnTo>
                <a:lnTo>
                  <a:pt x="272540" y="4006"/>
                </a:lnTo>
                <a:lnTo>
                  <a:pt x="271751" y="4006"/>
                </a:lnTo>
                <a:lnTo>
                  <a:pt x="271751" y="4511"/>
                </a:lnTo>
                <a:lnTo>
                  <a:pt x="272155" y="5037"/>
                </a:lnTo>
                <a:lnTo>
                  <a:pt x="271751" y="5442"/>
                </a:lnTo>
                <a:lnTo>
                  <a:pt x="272742" y="5847"/>
                </a:lnTo>
                <a:lnTo>
                  <a:pt x="271589" y="6029"/>
                </a:lnTo>
                <a:cubicBezTo>
                  <a:pt x="271751" y="6110"/>
                  <a:pt x="271913" y="6211"/>
                  <a:pt x="272054" y="6332"/>
                </a:cubicBezTo>
                <a:cubicBezTo>
                  <a:pt x="272459" y="6676"/>
                  <a:pt x="272742" y="7222"/>
                  <a:pt x="272742" y="7809"/>
                </a:cubicBezTo>
                <a:cubicBezTo>
                  <a:pt x="272742" y="8760"/>
                  <a:pt x="272054" y="9549"/>
                  <a:pt x="271164" y="9731"/>
                </a:cubicBezTo>
                <a:cubicBezTo>
                  <a:pt x="271043" y="9771"/>
                  <a:pt x="270901" y="9771"/>
                  <a:pt x="270760" y="9771"/>
                </a:cubicBezTo>
                <a:lnTo>
                  <a:pt x="270557" y="9771"/>
                </a:lnTo>
                <a:cubicBezTo>
                  <a:pt x="269910" y="9710"/>
                  <a:pt x="269343" y="9306"/>
                  <a:pt x="269040" y="8760"/>
                </a:cubicBezTo>
                <a:cubicBezTo>
                  <a:pt x="268878" y="8476"/>
                  <a:pt x="268797" y="8153"/>
                  <a:pt x="268797" y="7809"/>
                </a:cubicBezTo>
                <a:cubicBezTo>
                  <a:pt x="268797" y="7121"/>
                  <a:pt x="269161" y="6514"/>
                  <a:pt x="269708" y="6150"/>
                </a:cubicBezTo>
                <a:cubicBezTo>
                  <a:pt x="269890" y="6049"/>
                  <a:pt x="270092" y="5948"/>
                  <a:pt x="270314" y="5907"/>
                </a:cubicBezTo>
                <a:lnTo>
                  <a:pt x="269788" y="5078"/>
                </a:lnTo>
                <a:lnTo>
                  <a:pt x="270355" y="3824"/>
                </a:lnTo>
                <a:lnTo>
                  <a:pt x="270314" y="2853"/>
                </a:lnTo>
                <a:lnTo>
                  <a:pt x="266531" y="2853"/>
                </a:lnTo>
                <a:lnTo>
                  <a:pt x="265115" y="1437"/>
                </a:lnTo>
                <a:lnTo>
                  <a:pt x="264792" y="2145"/>
                </a:lnTo>
                <a:lnTo>
                  <a:pt x="264043" y="2145"/>
                </a:lnTo>
                <a:lnTo>
                  <a:pt x="262566" y="4248"/>
                </a:lnTo>
                <a:lnTo>
                  <a:pt x="263962" y="5867"/>
                </a:lnTo>
                <a:lnTo>
                  <a:pt x="263942" y="5867"/>
                </a:lnTo>
                <a:cubicBezTo>
                  <a:pt x="264893" y="6008"/>
                  <a:pt x="265641" y="6818"/>
                  <a:pt x="265641" y="7809"/>
                </a:cubicBezTo>
                <a:cubicBezTo>
                  <a:pt x="265641" y="8760"/>
                  <a:pt x="264974" y="9549"/>
                  <a:pt x="264063" y="9731"/>
                </a:cubicBezTo>
                <a:cubicBezTo>
                  <a:pt x="263942" y="9771"/>
                  <a:pt x="263800" y="9771"/>
                  <a:pt x="263679" y="9771"/>
                </a:cubicBezTo>
                <a:lnTo>
                  <a:pt x="263477" y="9771"/>
                </a:lnTo>
                <a:cubicBezTo>
                  <a:pt x="263335" y="9751"/>
                  <a:pt x="263214" y="9731"/>
                  <a:pt x="263092" y="9690"/>
                </a:cubicBezTo>
                <a:cubicBezTo>
                  <a:pt x="263032" y="9670"/>
                  <a:pt x="262971" y="9650"/>
                  <a:pt x="262910" y="9630"/>
                </a:cubicBezTo>
                <a:cubicBezTo>
                  <a:pt x="262202" y="9326"/>
                  <a:pt x="261696" y="8618"/>
                  <a:pt x="261696" y="7809"/>
                </a:cubicBezTo>
                <a:cubicBezTo>
                  <a:pt x="261696" y="7445"/>
                  <a:pt x="261818" y="7101"/>
                  <a:pt x="261980" y="6797"/>
                </a:cubicBezTo>
                <a:cubicBezTo>
                  <a:pt x="262040" y="6716"/>
                  <a:pt x="262121" y="6615"/>
                  <a:pt x="262202" y="6534"/>
                </a:cubicBezTo>
                <a:lnTo>
                  <a:pt x="262182" y="6534"/>
                </a:lnTo>
                <a:lnTo>
                  <a:pt x="262121" y="5644"/>
                </a:lnTo>
                <a:lnTo>
                  <a:pt x="261474" y="5442"/>
                </a:lnTo>
                <a:lnTo>
                  <a:pt x="261474" y="3864"/>
                </a:lnTo>
                <a:lnTo>
                  <a:pt x="261939" y="3864"/>
                </a:lnTo>
                <a:lnTo>
                  <a:pt x="261939" y="2853"/>
                </a:lnTo>
                <a:lnTo>
                  <a:pt x="258864" y="2853"/>
                </a:lnTo>
                <a:lnTo>
                  <a:pt x="257792" y="3945"/>
                </a:lnTo>
                <a:lnTo>
                  <a:pt x="257792" y="6049"/>
                </a:lnTo>
                <a:lnTo>
                  <a:pt x="257529" y="6110"/>
                </a:lnTo>
                <a:cubicBezTo>
                  <a:pt x="258136" y="6433"/>
                  <a:pt x="258541" y="7081"/>
                  <a:pt x="258541" y="7809"/>
                </a:cubicBezTo>
                <a:cubicBezTo>
                  <a:pt x="258541" y="8618"/>
                  <a:pt x="258055" y="9326"/>
                  <a:pt x="257347" y="9630"/>
                </a:cubicBezTo>
                <a:cubicBezTo>
                  <a:pt x="257286" y="9650"/>
                  <a:pt x="257226" y="9670"/>
                  <a:pt x="257165" y="9690"/>
                </a:cubicBezTo>
                <a:cubicBezTo>
                  <a:pt x="257044" y="9731"/>
                  <a:pt x="256902" y="9751"/>
                  <a:pt x="256781" y="9771"/>
                </a:cubicBezTo>
                <a:lnTo>
                  <a:pt x="256376" y="9771"/>
                </a:lnTo>
                <a:cubicBezTo>
                  <a:pt x="256234" y="9751"/>
                  <a:pt x="256113" y="9731"/>
                  <a:pt x="255992" y="9690"/>
                </a:cubicBezTo>
                <a:cubicBezTo>
                  <a:pt x="255931" y="9670"/>
                  <a:pt x="255870" y="9650"/>
                  <a:pt x="255809" y="9630"/>
                </a:cubicBezTo>
                <a:cubicBezTo>
                  <a:pt x="255101" y="9326"/>
                  <a:pt x="254616" y="8618"/>
                  <a:pt x="254616" y="7809"/>
                </a:cubicBezTo>
                <a:cubicBezTo>
                  <a:pt x="254616" y="7303"/>
                  <a:pt x="254798" y="6838"/>
                  <a:pt x="255122" y="6494"/>
                </a:cubicBezTo>
                <a:lnTo>
                  <a:pt x="256983" y="4491"/>
                </a:lnTo>
                <a:lnTo>
                  <a:pt x="257509" y="2832"/>
                </a:lnTo>
                <a:lnTo>
                  <a:pt x="254474" y="1437"/>
                </a:lnTo>
                <a:lnTo>
                  <a:pt x="254009" y="2832"/>
                </a:lnTo>
                <a:lnTo>
                  <a:pt x="254009" y="2853"/>
                </a:lnTo>
                <a:lnTo>
                  <a:pt x="250226" y="2853"/>
                </a:lnTo>
                <a:lnTo>
                  <a:pt x="250226" y="3318"/>
                </a:lnTo>
                <a:lnTo>
                  <a:pt x="249437" y="3702"/>
                </a:lnTo>
                <a:lnTo>
                  <a:pt x="249073" y="4633"/>
                </a:lnTo>
                <a:lnTo>
                  <a:pt x="250226" y="5685"/>
                </a:lnTo>
                <a:lnTo>
                  <a:pt x="250226" y="5988"/>
                </a:lnTo>
                <a:cubicBezTo>
                  <a:pt x="250327" y="6029"/>
                  <a:pt x="250408" y="6069"/>
                  <a:pt x="250489" y="6130"/>
                </a:cubicBezTo>
                <a:cubicBezTo>
                  <a:pt x="250651" y="6231"/>
                  <a:pt x="250813" y="6352"/>
                  <a:pt x="250934" y="6474"/>
                </a:cubicBezTo>
                <a:cubicBezTo>
                  <a:pt x="251258" y="6838"/>
                  <a:pt x="251460" y="7303"/>
                  <a:pt x="251460" y="7809"/>
                </a:cubicBezTo>
                <a:cubicBezTo>
                  <a:pt x="251460" y="8011"/>
                  <a:pt x="251420" y="8213"/>
                  <a:pt x="251359" y="8396"/>
                </a:cubicBezTo>
                <a:cubicBezTo>
                  <a:pt x="251318" y="8517"/>
                  <a:pt x="251278" y="8638"/>
                  <a:pt x="251217" y="8760"/>
                </a:cubicBezTo>
                <a:cubicBezTo>
                  <a:pt x="251096" y="8982"/>
                  <a:pt x="250934" y="9164"/>
                  <a:pt x="250732" y="9326"/>
                </a:cubicBezTo>
                <a:cubicBezTo>
                  <a:pt x="250388" y="9609"/>
                  <a:pt x="249963" y="9771"/>
                  <a:pt x="249477" y="9771"/>
                </a:cubicBezTo>
                <a:cubicBezTo>
                  <a:pt x="248871" y="9771"/>
                  <a:pt x="248324" y="9508"/>
                  <a:pt x="247960" y="9063"/>
                </a:cubicBezTo>
                <a:cubicBezTo>
                  <a:pt x="247920" y="9023"/>
                  <a:pt x="247879" y="8962"/>
                  <a:pt x="247859" y="8922"/>
                </a:cubicBezTo>
                <a:cubicBezTo>
                  <a:pt x="247778" y="8800"/>
                  <a:pt x="247717" y="8699"/>
                  <a:pt x="247677" y="8578"/>
                </a:cubicBezTo>
                <a:cubicBezTo>
                  <a:pt x="247576" y="8335"/>
                  <a:pt x="247515" y="8092"/>
                  <a:pt x="247515" y="7809"/>
                </a:cubicBezTo>
                <a:cubicBezTo>
                  <a:pt x="247515" y="7728"/>
                  <a:pt x="247515" y="7627"/>
                  <a:pt x="247535" y="7546"/>
                </a:cubicBezTo>
                <a:cubicBezTo>
                  <a:pt x="247576" y="7182"/>
                  <a:pt x="247738" y="6858"/>
                  <a:pt x="247940" y="6595"/>
                </a:cubicBezTo>
                <a:cubicBezTo>
                  <a:pt x="248102" y="6393"/>
                  <a:pt x="248304" y="6231"/>
                  <a:pt x="248527" y="6110"/>
                </a:cubicBezTo>
                <a:lnTo>
                  <a:pt x="248041" y="6029"/>
                </a:lnTo>
                <a:lnTo>
                  <a:pt x="248082" y="5685"/>
                </a:lnTo>
                <a:lnTo>
                  <a:pt x="248790" y="5685"/>
                </a:lnTo>
                <a:lnTo>
                  <a:pt x="248790" y="4997"/>
                </a:lnTo>
                <a:lnTo>
                  <a:pt x="247151" y="1194"/>
                </a:lnTo>
                <a:lnTo>
                  <a:pt x="246059" y="2853"/>
                </a:lnTo>
                <a:lnTo>
                  <a:pt x="242640" y="2853"/>
                </a:lnTo>
                <a:lnTo>
                  <a:pt x="242316" y="3075"/>
                </a:lnTo>
                <a:lnTo>
                  <a:pt x="242781" y="4006"/>
                </a:lnTo>
                <a:lnTo>
                  <a:pt x="242781" y="4896"/>
                </a:lnTo>
                <a:lnTo>
                  <a:pt x="242316" y="5523"/>
                </a:lnTo>
                <a:lnTo>
                  <a:pt x="242316" y="5826"/>
                </a:lnTo>
                <a:lnTo>
                  <a:pt x="242377" y="5847"/>
                </a:lnTo>
                <a:lnTo>
                  <a:pt x="242397" y="5847"/>
                </a:lnTo>
                <a:cubicBezTo>
                  <a:pt x="242518" y="5847"/>
                  <a:pt x="242660" y="5867"/>
                  <a:pt x="242781" y="5887"/>
                </a:cubicBezTo>
                <a:cubicBezTo>
                  <a:pt x="242842" y="5907"/>
                  <a:pt x="242903" y="5907"/>
                  <a:pt x="242963" y="5928"/>
                </a:cubicBezTo>
                <a:cubicBezTo>
                  <a:pt x="243105" y="5968"/>
                  <a:pt x="243206" y="6029"/>
                  <a:pt x="243328" y="6089"/>
                </a:cubicBezTo>
                <a:cubicBezTo>
                  <a:pt x="243934" y="6413"/>
                  <a:pt x="244359" y="7060"/>
                  <a:pt x="244359" y="7809"/>
                </a:cubicBezTo>
                <a:cubicBezTo>
                  <a:pt x="244359" y="8557"/>
                  <a:pt x="243934" y="9205"/>
                  <a:pt x="243328" y="9549"/>
                </a:cubicBezTo>
                <a:cubicBezTo>
                  <a:pt x="243206" y="9609"/>
                  <a:pt x="243105" y="9650"/>
                  <a:pt x="242963" y="9690"/>
                </a:cubicBezTo>
                <a:cubicBezTo>
                  <a:pt x="242903" y="9710"/>
                  <a:pt x="242842" y="9731"/>
                  <a:pt x="242781" y="9731"/>
                </a:cubicBezTo>
                <a:cubicBezTo>
                  <a:pt x="242660" y="9771"/>
                  <a:pt x="242518" y="9771"/>
                  <a:pt x="242397" y="9771"/>
                </a:cubicBezTo>
                <a:cubicBezTo>
                  <a:pt x="242174" y="9771"/>
                  <a:pt x="241992" y="9751"/>
                  <a:pt x="241810" y="9690"/>
                </a:cubicBezTo>
                <a:cubicBezTo>
                  <a:pt x="241001" y="9447"/>
                  <a:pt x="240414" y="8699"/>
                  <a:pt x="240414" y="7809"/>
                </a:cubicBezTo>
                <a:cubicBezTo>
                  <a:pt x="240414" y="7566"/>
                  <a:pt x="240475" y="7323"/>
                  <a:pt x="240556" y="7101"/>
                </a:cubicBezTo>
                <a:cubicBezTo>
                  <a:pt x="240637" y="6878"/>
                  <a:pt x="240758" y="6696"/>
                  <a:pt x="240920" y="6514"/>
                </a:cubicBezTo>
                <a:lnTo>
                  <a:pt x="240859" y="6514"/>
                </a:lnTo>
                <a:lnTo>
                  <a:pt x="240940" y="6494"/>
                </a:lnTo>
                <a:cubicBezTo>
                  <a:pt x="241021" y="6413"/>
                  <a:pt x="241102" y="6332"/>
                  <a:pt x="241183" y="6271"/>
                </a:cubicBezTo>
                <a:cubicBezTo>
                  <a:pt x="241264" y="6191"/>
                  <a:pt x="241365" y="6130"/>
                  <a:pt x="241466" y="6089"/>
                </a:cubicBezTo>
                <a:lnTo>
                  <a:pt x="241102" y="5300"/>
                </a:lnTo>
                <a:lnTo>
                  <a:pt x="240354" y="5159"/>
                </a:lnTo>
                <a:lnTo>
                  <a:pt x="240354" y="3298"/>
                </a:lnTo>
                <a:lnTo>
                  <a:pt x="239828" y="2853"/>
                </a:lnTo>
                <a:lnTo>
                  <a:pt x="237076" y="2853"/>
                </a:lnTo>
                <a:lnTo>
                  <a:pt x="237076" y="4006"/>
                </a:lnTo>
                <a:lnTo>
                  <a:pt x="236287" y="4006"/>
                </a:lnTo>
                <a:lnTo>
                  <a:pt x="236287" y="4511"/>
                </a:lnTo>
                <a:lnTo>
                  <a:pt x="236672" y="5037"/>
                </a:lnTo>
                <a:lnTo>
                  <a:pt x="236550" y="5786"/>
                </a:lnTo>
                <a:lnTo>
                  <a:pt x="236105" y="6029"/>
                </a:lnTo>
                <a:cubicBezTo>
                  <a:pt x="236368" y="6150"/>
                  <a:pt x="236591" y="6312"/>
                  <a:pt x="236773" y="6514"/>
                </a:cubicBezTo>
                <a:cubicBezTo>
                  <a:pt x="237076" y="6858"/>
                  <a:pt x="237258" y="7323"/>
                  <a:pt x="237258" y="7809"/>
                </a:cubicBezTo>
                <a:cubicBezTo>
                  <a:pt x="237258" y="8699"/>
                  <a:pt x="236672" y="9447"/>
                  <a:pt x="235883" y="9690"/>
                </a:cubicBezTo>
                <a:cubicBezTo>
                  <a:pt x="235701" y="9751"/>
                  <a:pt x="235498" y="9771"/>
                  <a:pt x="235296" y="9771"/>
                </a:cubicBezTo>
                <a:cubicBezTo>
                  <a:pt x="234952" y="9771"/>
                  <a:pt x="234629" y="9690"/>
                  <a:pt x="234345" y="9549"/>
                </a:cubicBezTo>
                <a:cubicBezTo>
                  <a:pt x="233738" y="9205"/>
                  <a:pt x="233334" y="8557"/>
                  <a:pt x="233334" y="7809"/>
                </a:cubicBezTo>
                <a:cubicBezTo>
                  <a:pt x="233334" y="6878"/>
                  <a:pt x="233981" y="6110"/>
                  <a:pt x="234831" y="5907"/>
                </a:cubicBezTo>
                <a:lnTo>
                  <a:pt x="234325" y="5078"/>
                </a:lnTo>
                <a:lnTo>
                  <a:pt x="234871" y="3824"/>
                </a:lnTo>
                <a:lnTo>
                  <a:pt x="234831" y="2853"/>
                </a:lnTo>
                <a:lnTo>
                  <a:pt x="227487" y="2853"/>
                </a:lnTo>
                <a:lnTo>
                  <a:pt x="227487" y="3601"/>
                </a:lnTo>
                <a:lnTo>
                  <a:pt x="228317" y="4350"/>
                </a:lnTo>
                <a:lnTo>
                  <a:pt x="228317" y="5240"/>
                </a:lnTo>
                <a:lnTo>
                  <a:pt x="228863" y="5968"/>
                </a:lnTo>
                <a:cubicBezTo>
                  <a:pt x="229126" y="6069"/>
                  <a:pt x="229369" y="6211"/>
                  <a:pt x="229551" y="6393"/>
                </a:cubicBezTo>
                <a:cubicBezTo>
                  <a:pt x="229753" y="6595"/>
                  <a:pt x="229915" y="6818"/>
                  <a:pt x="230016" y="7081"/>
                </a:cubicBezTo>
                <a:cubicBezTo>
                  <a:pt x="230117" y="7323"/>
                  <a:pt x="230178" y="7586"/>
                  <a:pt x="230178" y="7849"/>
                </a:cubicBezTo>
                <a:cubicBezTo>
                  <a:pt x="230178" y="8881"/>
                  <a:pt x="229409" y="9710"/>
                  <a:pt x="228418" y="9812"/>
                </a:cubicBezTo>
                <a:cubicBezTo>
                  <a:pt x="228357" y="9832"/>
                  <a:pt x="228276" y="9832"/>
                  <a:pt x="228216" y="9832"/>
                </a:cubicBezTo>
                <a:cubicBezTo>
                  <a:pt x="228114" y="9832"/>
                  <a:pt x="228013" y="9812"/>
                  <a:pt x="227912" y="9812"/>
                </a:cubicBezTo>
                <a:cubicBezTo>
                  <a:pt x="227710" y="9771"/>
                  <a:pt x="227528" y="9710"/>
                  <a:pt x="227346" y="9630"/>
                </a:cubicBezTo>
                <a:cubicBezTo>
                  <a:pt x="227103" y="9508"/>
                  <a:pt x="226860" y="9326"/>
                  <a:pt x="226678" y="9083"/>
                </a:cubicBezTo>
                <a:cubicBezTo>
                  <a:pt x="226577" y="8942"/>
                  <a:pt x="226476" y="8780"/>
                  <a:pt x="226395" y="8598"/>
                </a:cubicBezTo>
                <a:cubicBezTo>
                  <a:pt x="226334" y="8476"/>
                  <a:pt x="226294" y="8355"/>
                  <a:pt x="226274" y="8213"/>
                </a:cubicBezTo>
                <a:cubicBezTo>
                  <a:pt x="226253" y="8092"/>
                  <a:pt x="226233" y="7950"/>
                  <a:pt x="226233" y="7809"/>
                </a:cubicBezTo>
                <a:cubicBezTo>
                  <a:pt x="226233" y="7242"/>
                  <a:pt x="226476" y="6716"/>
                  <a:pt x="226880" y="6373"/>
                </a:cubicBezTo>
                <a:lnTo>
                  <a:pt x="226820" y="6373"/>
                </a:lnTo>
                <a:lnTo>
                  <a:pt x="226880" y="6110"/>
                </a:lnTo>
                <a:lnTo>
                  <a:pt x="226172" y="5685"/>
                </a:lnTo>
                <a:lnTo>
                  <a:pt x="226172" y="4815"/>
                </a:lnTo>
                <a:lnTo>
                  <a:pt x="226395" y="4350"/>
                </a:lnTo>
                <a:lnTo>
                  <a:pt x="226557" y="2853"/>
                </a:lnTo>
                <a:lnTo>
                  <a:pt x="223441" y="2853"/>
                </a:lnTo>
                <a:lnTo>
                  <a:pt x="222329" y="4006"/>
                </a:lnTo>
                <a:lnTo>
                  <a:pt x="222329" y="6110"/>
                </a:lnTo>
                <a:lnTo>
                  <a:pt x="222066" y="6150"/>
                </a:lnTo>
                <a:cubicBezTo>
                  <a:pt x="222673" y="6474"/>
                  <a:pt x="223097" y="7121"/>
                  <a:pt x="223097" y="7849"/>
                </a:cubicBezTo>
                <a:cubicBezTo>
                  <a:pt x="223097" y="8679"/>
                  <a:pt x="222592" y="9367"/>
                  <a:pt x="221884" y="9670"/>
                </a:cubicBezTo>
                <a:cubicBezTo>
                  <a:pt x="221823" y="9690"/>
                  <a:pt x="221762" y="9710"/>
                  <a:pt x="221702" y="9731"/>
                </a:cubicBezTo>
                <a:cubicBezTo>
                  <a:pt x="221580" y="9771"/>
                  <a:pt x="221459" y="9812"/>
                  <a:pt x="221317" y="9812"/>
                </a:cubicBezTo>
                <a:cubicBezTo>
                  <a:pt x="221256" y="9832"/>
                  <a:pt x="221196" y="9832"/>
                  <a:pt x="221115" y="9832"/>
                </a:cubicBezTo>
                <a:cubicBezTo>
                  <a:pt x="221054" y="9832"/>
                  <a:pt x="220993" y="9832"/>
                  <a:pt x="220913" y="9812"/>
                </a:cubicBezTo>
                <a:cubicBezTo>
                  <a:pt x="220791" y="9812"/>
                  <a:pt x="220670" y="9771"/>
                  <a:pt x="220528" y="9731"/>
                </a:cubicBezTo>
                <a:cubicBezTo>
                  <a:pt x="220468" y="9710"/>
                  <a:pt x="220407" y="9690"/>
                  <a:pt x="220366" y="9670"/>
                </a:cubicBezTo>
                <a:cubicBezTo>
                  <a:pt x="219658" y="9367"/>
                  <a:pt x="219153" y="8679"/>
                  <a:pt x="219153" y="7849"/>
                </a:cubicBezTo>
                <a:cubicBezTo>
                  <a:pt x="219153" y="7607"/>
                  <a:pt x="219213" y="7364"/>
                  <a:pt x="219294" y="7141"/>
                </a:cubicBezTo>
                <a:cubicBezTo>
                  <a:pt x="219375" y="6919"/>
                  <a:pt x="219517" y="6716"/>
                  <a:pt x="219658" y="6534"/>
                </a:cubicBezTo>
                <a:lnTo>
                  <a:pt x="220609" y="5847"/>
                </a:lnTo>
                <a:lnTo>
                  <a:pt x="220447" y="1902"/>
                </a:lnTo>
                <a:cubicBezTo>
                  <a:pt x="220447" y="1902"/>
                  <a:pt x="220306" y="2387"/>
                  <a:pt x="219800" y="2630"/>
                </a:cubicBezTo>
                <a:cubicBezTo>
                  <a:pt x="219372" y="2818"/>
                  <a:pt x="219132" y="2833"/>
                  <a:pt x="219069" y="2833"/>
                </a:cubicBezTo>
                <a:cubicBezTo>
                  <a:pt x="219057" y="2833"/>
                  <a:pt x="219051" y="2832"/>
                  <a:pt x="219051" y="2832"/>
                </a:cubicBezTo>
                <a:lnTo>
                  <a:pt x="219051" y="2853"/>
                </a:lnTo>
                <a:lnTo>
                  <a:pt x="214783" y="2853"/>
                </a:lnTo>
                <a:lnTo>
                  <a:pt x="214055" y="0"/>
                </a:lnTo>
                <a:lnTo>
                  <a:pt x="212173" y="1619"/>
                </a:lnTo>
                <a:lnTo>
                  <a:pt x="214783" y="3358"/>
                </a:lnTo>
                <a:lnTo>
                  <a:pt x="213994" y="3743"/>
                </a:lnTo>
                <a:lnTo>
                  <a:pt x="213610" y="4673"/>
                </a:lnTo>
                <a:lnTo>
                  <a:pt x="214783" y="5725"/>
                </a:lnTo>
                <a:lnTo>
                  <a:pt x="214783" y="6049"/>
                </a:lnTo>
                <a:cubicBezTo>
                  <a:pt x="214864" y="6069"/>
                  <a:pt x="214945" y="6130"/>
                  <a:pt x="215026" y="6170"/>
                </a:cubicBezTo>
                <a:cubicBezTo>
                  <a:pt x="215208" y="6271"/>
                  <a:pt x="215349" y="6393"/>
                  <a:pt x="215471" y="6534"/>
                </a:cubicBezTo>
                <a:cubicBezTo>
                  <a:pt x="215794" y="6878"/>
                  <a:pt x="215997" y="7344"/>
                  <a:pt x="215997" y="7849"/>
                </a:cubicBezTo>
                <a:cubicBezTo>
                  <a:pt x="215997" y="8335"/>
                  <a:pt x="215835" y="8780"/>
                  <a:pt x="215552" y="9104"/>
                </a:cubicBezTo>
                <a:cubicBezTo>
                  <a:pt x="215471" y="9205"/>
                  <a:pt x="215370" y="9306"/>
                  <a:pt x="215289" y="9387"/>
                </a:cubicBezTo>
                <a:cubicBezTo>
                  <a:pt x="215228" y="9407"/>
                  <a:pt x="215187" y="9447"/>
                  <a:pt x="215127" y="9488"/>
                </a:cubicBezTo>
                <a:cubicBezTo>
                  <a:pt x="215026" y="9569"/>
                  <a:pt x="214904" y="9630"/>
                  <a:pt x="214803" y="9670"/>
                </a:cubicBezTo>
                <a:cubicBezTo>
                  <a:pt x="214742" y="9690"/>
                  <a:pt x="214682" y="9710"/>
                  <a:pt x="214621" y="9731"/>
                </a:cubicBezTo>
                <a:cubicBezTo>
                  <a:pt x="214500" y="9771"/>
                  <a:pt x="214358" y="9812"/>
                  <a:pt x="214237" y="9812"/>
                </a:cubicBezTo>
                <a:cubicBezTo>
                  <a:pt x="214156" y="9832"/>
                  <a:pt x="214095" y="9832"/>
                  <a:pt x="214034" y="9832"/>
                </a:cubicBezTo>
                <a:cubicBezTo>
                  <a:pt x="213630" y="9832"/>
                  <a:pt x="213245" y="9710"/>
                  <a:pt x="212922" y="9488"/>
                </a:cubicBezTo>
                <a:cubicBezTo>
                  <a:pt x="212396" y="9144"/>
                  <a:pt x="212052" y="8537"/>
                  <a:pt x="212052" y="7849"/>
                </a:cubicBezTo>
                <a:cubicBezTo>
                  <a:pt x="212052" y="7222"/>
                  <a:pt x="212375" y="6636"/>
                  <a:pt x="212861" y="6292"/>
                </a:cubicBezTo>
                <a:cubicBezTo>
                  <a:pt x="212922" y="6231"/>
                  <a:pt x="213003" y="6191"/>
                  <a:pt x="213084" y="6150"/>
                </a:cubicBezTo>
                <a:lnTo>
                  <a:pt x="212578" y="6069"/>
                </a:lnTo>
                <a:lnTo>
                  <a:pt x="212638" y="5725"/>
                </a:lnTo>
                <a:lnTo>
                  <a:pt x="213326" y="5725"/>
                </a:lnTo>
                <a:lnTo>
                  <a:pt x="213326" y="5037"/>
                </a:lnTo>
                <a:lnTo>
                  <a:pt x="210535" y="2853"/>
                </a:lnTo>
                <a:lnTo>
                  <a:pt x="207237" y="2853"/>
                </a:lnTo>
                <a:lnTo>
                  <a:pt x="206853" y="3116"/>
                </a:lnTo>
                <a:lnTo>
                  <a:pt x="207318" y="4046"/>
                </a:lnTo>
                <a:lnTo>
                  <a:pt x="207318" y="4936"/>
                </a:lnTo>
                <a:lnTo>
                  <a:pt x="206853" y="5563"/>
                </a:lnTo>
                <a:lnTo>
                  <a:pt x="206853" y="5867"/>
                </a:lnTo>
                <a:lnTo>
                  <a:pt x="206913" y="5887"/>
                </a:lnTo>
                <a:lnTo>
                  <a:pt x="206934" y="5887"/>
                </a:lnTo>
                <a:cubicBezTo>
                  <a:pt x="207399" y="5887"/>
                  <a:pt x="207844" y="6069"/>
                  <a:pt x="208188" y="6332"/>
                </a:cubicBezTo>
                <a:cubicBezTo>
                  <a:pt x="208370" y="6494"/>
                  <a:pt x="208552" y="6696"/>
                  <a:pt x="208673" y="6919"/>
                </a:cubicBezTo>
                <a:cubicBezTo>
                  <a:pt x="208734" y="7040"/>
                  <a:pt x="208775" y="7141"/>
                  <a:pt x="208815" y="7283"/>
                </a:cubicBezTo>
                <a:cubicBezTo>
                  <a:pt x="208876" y="7465"/>
                  <a:pt x="208896" y="7647"/>
                  <a:pt x="208896" y="7849"/>
                </a:cubicBezTo>
                <a:cubicBezTo>
                  <a:pt x="208896" y="8072"/>
                  <a:pt x="208876" y="8254"/>
                  <a:pt x="208815" y="8436"/>
                </a:cubicBezTo>
                <a:cubicBezTo>
                  <a:pt x="208775" y="8557"/>
                  <a:pt x="208734" y="8679"/>
                  <a:pt x="208673" y="8800"/>
                </a:cubicBezTo>
                <a:cubicBezTo>
                  <a:pt x="208552" y="9023"/>
                  <a:pt x="208370" y="9225"/>
                  <a:pt x="208188" y="9387"/>
                </a:cubicBezTo>
                <a:cubicBezTo>
                  <a:pt x="207844" y="9650"/>
                  <a:pt x="207399" y="9832"/>
                  <a:pt x="206934" y="9832"/>
                </a:cubicBezTo>
                <a:cubicBezTo>
                  <a:pt x="206731" y="9832"/>
                  <a:pt x="206529" y="9791"/>
                  <a:pt x="206347" y="9731"/>
                </a:cubicBezTo>
                <a:cubicBezTo>
                  <a:pt x="205538" y="9488"/>
                  <a:pt x="204971" y="8739"/>
                  <a:pt x="204971" y="7849"/>
                </a:cubicBezTo>
                <a:cubicBezTo>
                  <a:pt x="204971" y="7728"/>
                  <a:pt x="204971" y="7607"/>
                  <a:pt x="204991" y="7485"/>
                </a:cubicBezTo>
                <a:cubicBezTo>
                  <a:pt x="205072" y="7141"/>
                  <a:pt x="205234" y="6818"/>
                  <a:pt x="205457" y="6555"/>
                </a:cubicBezTo>
                <a:lnTo>
                  <a:pt x="205457" y="6555"/>
                </a:lnTo>
                <a:lnTo>
                  <a:pt x="205497" y="6534"/>
                </a:lnTo>
                <a:cubicBezTo>
                  <a:pt x="205639" y="6373"/>
                  <a:pt x="205821" y="6231"/>
                  <a:pt x="206003" y="6130"/>
                </a:cubicBezTo>
                <a:lnTo>
                  <a:pt x="205639" y="5361"/>
                </a:lnTo>
                <a:lnTo>
                  <a:pt x="204890" y="5219"/>
                </a:lnTo>
                <a:lnTo>
                  <a:pt x="204890" y="3338"/>
                </a:lnTo>
                <a:lnTo>
                  <a:pt x="204324" y="2853"/>
                </a:lnTo>
                <a:lnTo>
                  <a:pt x="201613" y="2853"/>
                </a:lnTo>
                <a:lnTo>
                  <a:pt x="201613" y="4107"/>
                </a:lnTo>
                <a:lnTo>
                  <a:pt x="200824" y="4107"/>
                </a:lnTo>
                <a:lnTo>
                  <a:pt x="200824" y="4633"/>
                </a:lnTo>
                <a:lnTo>
                  <a:pt x="201229" y="5139"/>
                </a:lnTo>
                <a:lnTo>
                  <a:pt x="200642" y="6130"/>
                </a:lnTo>
                <a:cubicBezTo>
                  <a:pt x="201168" y="6352"/>
                  <a:pt x="201552" y="6797"/>
                  <a:pt x="201714" y="7344"/>
                </a:cubicBezTo>
                <a:cubicBezTo>
                  <a:pt x="201775" y="7526"/>
                  <a:pt x="201815" y="7708"/>
                  <a:pt x="201815" y="7910"/>
                </a:cubicBezTo>
                <a:cubicBezTo>
                  <a:pt x="201815" y="8112"/>
                  <a:pt x="201775" y="8315"/>
                  <a:pt x="201714" y="8497"/>
                </a:cubicBezTo>
                <a:cubicBezTo>
                  <a:pt x="201674" y="8618"/>
                  <a:pt x="201633" y="8739"/>
                  <a:pt x="201573" y="8861"/>
                </a:cubicBezTo>
                <a:cubicBezTo>
                  <a:pt x="201451" y="9083"/>
                  <a:pt x="201289" y="9265"/>
                  <a:pt x="201087" y="9427"/>
                </a:cubicBezTo>
                <a:cubicBezTo>
                  <a:pt x="200743" y="9710"/>
                  <a:pt x="200318" y="9893"/>
                  <a:pt x="199833" y="9893"/>
                </a:cubicBezTo>
                <a:cubicBezTo>
                  <a:pt x="199631" y="9893"/>
                  <a:pt x="199428" y="9852"/>
                  <a:pt x="199246" y="9791"/>
                </a:cubicBezTo>
                <a:cubicBezTo>
                  <a:pt x="198457" y="9549"/>
                  <a:pt x="197871" y="8800"/>
                  <a:pt x="197871" y="7910"/>
                </a:cubicBezTo>
                <a:cubicBezTo>
                  <a:pt x="197871" y="6979"/>
                  <a:pt x="198518" y="6211"/>
                  <a:pt x="199388" y="6008"/>
                </a:cubicBezTo>
                <a:lnTo>
                  <a:pt x="198862" y="5179"/>
                </a:lnTo>
                <a:lnTo>
                  <a:pt x="199428" y="3925"/>
                </a:lnTo>
                <a:lnTo>
                  <a:pt x="199388" y="2853"/>
                </a:lnTo>
                <a:lnTo>
                  <a:pt x="198761" y="1902"/>
                </a:lnTo>
                <a:lnTo>
                  <a:pt x="196940" y="2327"/>
                </a:lnTo>
                <a:lnTo>
                  <a:pt x="197749" y="2853"/>
                </a:lnTo>
                <a:lnTo>
                  <a:pt x="193137" y="2853"/>
                </a:lnTo>
                <a:lnTo>
                  <a:pt x="192671" y="3176"/>
                </a:lnTo>
                <a:lnTo>
                  <a:pt x="193137" y="4107"/>
                </a:lnTo>
                <a:lnTo>
                  <a:pt x="193137" y="4997"/>
                </a:lnTo>
                <a:lnTo>
                  <a:pt x="192671" y="5624"/>
                </a:lnTo>
                <a:lnTo>
                  <a:pt x="192671" y="5928"/>
                </a:lnTo>
                <a:lnTo>
                  <a:pt x="192732" y="5948"/>
                </a:lnTo>
                <a:lnTo>
                  <a:pt x="192752" y="5948"/>
                </a:lnTo>
                <a:cubicBezTo>
                  <a:pt x="192955" y="5948"/>
                  <a:pt x="193137" y="5988"/>
                  <a:pt x="193319" y="6029"/>
                </a:cubicBezTo>
                <a:cubicBezTo>
                  <a:pt x="193400" y="6049"/>
                  <a:pt x="193460" y="6069"/>
                  <a:pt x="193501" y="6110"/>
                </a:cubicBezTo>
                <a:cubicBezTo>
                  <a:pt x="194209" y="6393"/>
                  <a:pt x="194715" y="7101"/>
                  <a:pt x="194715" y="7910"/>
                </a:cubicBezTo>
                <a:cubicBezTo>
                  <a:pt x="194715" y="8739"/>
                  <a:pt x="194209" y="9427"/>
                  <a:pt x="193501" y="9731"/>
                </a:cubicBezTo>
                <a:cubicBezTo>
                  <a:pt x="193460" y="9751"/>
                  <a:pt x="193400" y="9771"/>
                  <a:pt x="193319" y="9791"/>
                </a:cubicBezTo>
                <a:cubicBezTo>
                  <a:pt x="193137" y="9852"/>
                  <a:pt x="192955" y="9893"/>
                  <a:pt x="192752" y="9893"/>
                </a:cubicBezTo>
                <a:cubicBezTo>
                  <a:pt x="192611" y="9893"/>
                  <a:pt x="192469" y="9872"/>
                  <a:pt x="192348" y="9852"/>
                </a:cubicBezTo>
                <a:cubicBezTo>
                  <a:pt x="191458" y="9650"/>
                  <a:pt x="190770" y="8861"/>
                  <a:pt x="190770" y="7910"/>
                </a:cubicBezTo>
                <a:cubicBezTo>
                  <a:pt x="190770" y="7789"/>
                  <a:pt x="190790" y="7667"/>
                  <a:pt x="190810" y="7546"/>
                </a:cubicBezTo>
                <a:cubicBezTo>
                  <a:pt x="190871" y="7202"/>
                  <a:pt x="191053" y="6878"/>
                  <a:pt x="191275" y="6615"/>
                </a:cubicBezTo>
                <a:lnTo>
                  <a:pt x="191215" y="6615"/>
                </a:lnTo>
                <a:lnTo>
                  <a:pt x="191296" y="6595"/>
                </a:lnTo>
                <a:cubicBezTo>
                  <a:pt x="191377" y="6514"/>
                  <a:pt x="191458" y="6433"/>
                  <a:pt x="191538" y="6373"/>
                </a:cubicBezTo>
                <a:cubicBezTo>
                  <a:pt x="191619" y="6292"/>
                  <a:pt x="191721" y="6231"/>
                  <a:pt x="191822" y="6191"/>
                </a:cubicBezTo>
                <a:lnTo>
                  <a:pt x="191458" y="5402"/>
                </a:lnTo>
                <a:lnTo>
                  <a:pt x="190709" y="5280"/>
                </a:lnTo>
                <a:lnTo>
                  <a:pt x="190709" y="3399"/>
                </a:lnTo>
                <a:lnTo>
                  <a:pt x="189515" y="1801"/>
                </a:lnTo>
                <a:lnTo>
                  <a:pt x="188989" y="2853"/>
                </a:lnTo>
                <a:lnTo>
                  <a:pt x="184074" y="2853"/>
                </a:lnTo>
                <a:lnTo>
                  <a:pt x="183163" y="749"/>
                </a:lnTo>
                <a:lnTo>
                  <a:pt x="182475" y="2428"/>
                </a:lnTo>
                <a:lnTo>
                  <a:pt x="184215" y="4896"/>
                </a:lnTo>
                <a:lnTo>
                  <a:pt x="183750" y="5826"/>
                </a:lnTo>
                <a:lnTo>
                  <a:pt x="183811" y="5847"/>
                </a:lnTo>
                <a:lnTo>
                  <a:pt x="183831" y="5847"/>
                </a:lnTo>
                <a:cubicBezTo>
                  <a:pt x="183952" y="5847"/>
                  <a:pt x="184094" y="5867"/>
                  <a:pt x="184215" y="5887"/>
                </a:cubicBezTo>
                <a:cubicBezTo>
                  <a:pt x="184276" y="5907"/>
                  <a:pt x="184337" y="5907"/>
                  <a:pt x="184397" y="5928"/>
                </a:cubicBezTo>
                <a:cubicBezTo>
                  <a:pt x="184539" y="5968"/>
                  <a:pt x="184640" y="6029"/>
                  <a:pt x="184761" y="6089"/>
                </a:cubicBezTo>
                <a:cubicBezTo>
                  <a:pt x="185368" y="6413"/>
                  <a:pt x="185793" y="7060"/>
                  <a:pt x="185793" y="7809"/>
                </a:cubicBezTo>
                <a:cubicBezTo>
                  <a:pt x="185793" y="8557"/>
                  <a:pt x="185368" y="9205"/>
                  <a:pt x="184761" y="9549"/>
                </a:cubicBezTo>
                <a:cubicBezTo>
                  <a:pt x="184640" y="9609"/>
                  <a:pt x="184539" y="9650"/>
                  <a:pt x="184397" y="9690"/>
                </a:cubicBezTo>
                <a:cubicBezTo>
                  <a:pt x="184337" y="9710"/>
                  <a:pt x="184276" y="9731"/>
                  <a:pt x="184215" y="9731"/>
                </a:cubicBezTo>
                <a:cubicBezTo>
                  <a:pt x="184094" y="9771"/>
                  <a:pt x="183952" y="9771"/>
                  <a:pt x="183831" y="9771"/>
                </a:cubicBezTo>
                <a:cubicBezTo>
                  <a:pt x="183608" y="9771"/>
                  <a:pt x="183426" y="9751"/>
                  <a:pt x="183244" y="9690"/>
                </a:cubicBezTo>
                <a:cubicBezTo>
                  <a:pt x="182435" y="9447"/>
                  <a:pt x="181848" y="8699"/>
                  <a:pt x="181848" y="7809"/>
                </a:cubicBezTo>
                <a:cubicBezTo>
                  <a:pt x="181848" y="7688"/>
                  <a:pt x="181869" y="7566"/>
                  <a:pt x="181889" y="7445"/>
                </a:cubicBezTo>
                <a:cubicBezTo>
                  <a:pt x="181949" y="7101"/>
                  <a:pt x="182131" y="6777"/>
                  <a:pt x="182354" y="6514"/>
                </a:cubicBezTo>
                <a:lnTo>
                  <a:pt x="182293" y="6514"/>
                </a:lnTo>
                <a:lnTo>
                  <a:pt x="182374" y="6494"/>
                </a:lnTo>
                <a:cubicBezTo>
                  <a:pt x="182536" y="6332"/>
                  <a:pt x="182698" y="6191"/>
                  <a:pt x="182900" y="6089"/>
                </a:cubicBezTo>
                <a:lnTo>
                  <a:pt x="182536" y="5300"/>
                </a:lnTo>
                <a:lnTo>
                  <a:pt x="181788" y="5159"/>
                </a:lnTo>
                <a:lnTo>
                  <a:pt x="181788" y="3298"/>
                </a:lnTo>
                <a:lnTo>
                  <a:pt x="181262" y="2853"/>
                </a:lnTo>
                <a:lnTo>
                  <a:pt x="178510" y="2853"/>
                </a:lnTo>
                <a:lnTo>
                  <a:pt x="178510" y="4006"/>
                </a:lnTo>
                <a:lnTo>
                  <a:pt x="177721" y="4006"/>
                </a:lnTo>
                <a:lnTo>
                  <a:pt x="177721" y="4511"/>
                </a:lnTo>
                <a:lnTo>
                  <a:pt x="178106" y="5037"/>
                </a:lnTo>
                <a:lnTo>
                  <a:pt x="177721" y="5442"/>
                </a:lnTo>
                <a:lnTo>
                  <a:pt x="178692" y="5847"/>
                </a:lnTo>
                <a:lnTo>
                  <a:pt x="177539" y="6029"/>
                </a:lnTo>
                <a:cubicBezTo>
                  <a:pt x="178227" y="6332"/>
                  <a:pt x="178692" y="7020"/>
                  <a:pt x="178692" y="7809"/>
                </a:cubicBezTo>
                <a:cubicBezTo>
                  <a:pt x="178692" y="8901"/>
                  <a:pt x="177822" y="9771"/>
                  <a:pt x="176730" y="9771"/>
                </a:cubicBezTo>
                <a:cubicBezTo>
                  <a:pt x="175638" y="9771"/>
                  <a:pt x="174768" y="8901"/>
                  <a:pt x="174768" y="7809"/>
                </a:cubicBezTo>
                <a:cubicBezTo>
                  <a:pt x="174768" y="6878"/>
                  <a:pt x="175415" y="6110"/>
                  <a:pt x="176265" y="5907"/>
                </a:cubicBezTo>
                <a:lnTo>
                  <a:pt x="175759" y="5078"/>
                </a:lnTo>
                <a:lnTo>
                  <a:pt x="176305" y="3824"/>
                </a:lnTo>
                <a:lnTo>
                  <a:pt x="176265" y="2853"/>
                </a:lnTo>
                <a:lnTo>
                  <a:pt x="172502" y="2853"/>
                </a:lnTo>
                <a:lnTo>
                  <a:pt x="171066" y="1437"/>
                </a:lnTo>
                <a:lnTo>
                  <a:pt x="170762" y="2145"/>
                </a:lnTo>
                <a:lnTo>
                  <a:pt x="170014" y="2145"/>
                </a:lnTo>
                <a:lnTo>
                  <a:pt x="168517" y="4248"/>
                </a:lnTo>
                <a:lnTo>
                  <a:pt x="169913" y="5867"/>
                </a:lnTo>
                <a:cubicBezTo>
                  <a:pt x="170863" y="6008"/>
                  <a:pt x="171592" y="6818"/>
                  <a:pt x="171592" y="7809"/>
                </a:cubicBezTo>
                <a:cubicBezTo>
                  <a:pt x="171592" y="8760"/>
                  <a:pt x="170924" y="9549"/>
                  <a:pt x="170034" y="9731"/>
                </a:cubicBezTo>
                <a:cubicBezTo>
                  <a:pt x="169892" y="9771"/>
                  <a:pt x="169771" y="9771"/>
                  <a:pt x="169629" y="9771"/>
                </a:cubicBezTo>
                <a:lnTo>
                  <a:pt x="169427" y="9771"/>
                </a:lnTo>
                <a:cubicBezTo>
                  <a:pt x="169306" y="9751"/>
                  <a:pt x="169164" y="9731"/>
                  <a:pt x="169043" y="9690"/>
                </a:cubicBezTo>
                <a:cubicBezTo>
                  <a:pt x="168982" y="9670"/>
                  <a:pt x="168921" y="9650"/>
                  <a:pt x="168861" y="9630"/>
                </a:cubicBezTo>
                <a:cubicBezTo>
                  <a:pt x="168739" y="9569"/>
                  <a:pt x="168638" y="9508"/>
                  <a:pt x="168537" y="9447"/>
                </a:cubicBezTo>
                <a:cubicBezTo>
                  <a:pt x="168476" y="9407"/>
                  <a:pt x="168436" y="9367"/>
                  <a:pt x="168375" y="9326"/>
                </a:cubicBezTo>
                <a:cubicBezTo>
                  <a:pt x="168274" y="9245"/>
                  <a:pt x="168193" y="9164"/>
                  <a:pt x="168112" y="9063"/>
                </a:cubicBezTo>
                <a:cubicBezTo>
                  <a:pt x="167829" y="8719"/>
                  <a:pt x="167667" y="8294"/>
                  <a:pt x="167667" y="7809"/>
                </a:cubicBezTo>
                <a:cubicBezTo>
                  <a:pt x="167667" y="7323"/>
                  <a:pt x="167849" y="6878"/>
                  <a:pt x="168153" y="6534"/>
                </a:cubicBezTo>
                <a:lnTo>
                  <a:pt x="168132" y="6534"/>
                </a:lnTo>
                <a:lnTo>
                  <a:pt x="168092" y="5644"/>
                </a:lnTo>
                <a:lnTo>
                  <a:pt x="167424" y="5442"/>
                </a:lnTo>
                <a:lnTo>
                  <a:pt x="167424" y="3864"/>
                </a:lnTo>
                <a:lnTo>
                  <a:pt x="167890" y="3864"/>
                </a:lnTo>
                <a:lnTo>
                  <a:pt x="167890" y="2853"/>
                </a:lnTo>
                <a:lnTo>
                  <a:pt x="164815" y="2853"/>
                </a:lnTo>
                <a:lnTo>
                  <a:pt x="163742" y="3945"/>
                </a:lnTo>
                <a:lnTo>
                  <a:pt x="163742" y="6049"/>
                </a:lnTo>
                <a:lnTo>
                  <a:pt x="163479" y="6110"/>
                </a:lnTo>
                <a:cubicBezTo>
                  <a:pt x="164086" y="6433"/>
                  <a:pt x="164511" y="7081"/>
                  <a:pt x="164511" y="7809"/>
                </a:cubicBezTo>
                <a:cubicBezTo>
                  <a:pt x="164511" y="8618"/>
                  <a:pt x="164005" y="9326"/>
                  <a:pt x="163297" y="9630"/>
                </a:cubicBezTo>
                <a:cubicBezTo>
                  <a:pt x="163237" y="9650"/>
                  <a:pt x="163176" y="9670"/>
                  <a:pt x="163115" y="9690"/>
                </a:cubicBezTo>
                <a:cubicBezTo>
                  <a:pt x="162994" y="9731"/>
                  <a:pt x="162872" y="9751"/>
                  <a:pt x="162731" y="9771"/>
                </a:cubicBezTo>
                <a:lnTo>
                  <a:pt x="162326" y="9771"/>
                </a:lnTo>
                <a:cubicBezTo>
                  <a:pt x="162205" y="9751"/>
                  <a:pt x="162083" y="9731"/>
                  <a:pt x="161962" y="9690"/>
                </a:cubicBezTo>
                <a:cubicBezTo>
                  <a:pt x="161881" y="9670"/>
                  <a:pt x="161820" y="9650"/>
                  <a:pt x="161780" y="9630"/>
                </a:cubicBezTo>
                <a:cubicBezTo>
                  <a:pt x="161072" y="9326"/>
                  <a:pt x="160566" y="8618"/>
                  <a:pt x="160566" y="7809"/>
                </a:cubicBezTo>
                <a:cubicBezTo>
                  <a:pt x="160566" y="7566"/>
                  <a:pt x="160627" y="7323"/>
                  <a:pt x="160708" y="7101"/>
                </a:cubicBezTo>
                <a:cubicBezTo>
                  <a:pt x="160789" y="6878"/>
                  <a:pt x="160930" y="6676"/>
                  <a:pt x="161092" y="6494"/>
                </a:cubicBezTo>
                <a:lnTo>
                  <a:pt x="162953" y="4491"/>
                </a:lnTo>
                <a:lnTo>
                  <a:pt x="163459" y="2832"/>
                </a:lnTo>
                <a:lnTo>
                  <a:pt x="160425" y="1437"/>
                </a:lnTo>
                <a:lnTo>
                  <a:pt x="159959" y="2832"/>
                </a:lnTo>
                <a:lnTo>
                  <a:pt x="159959" y="2853"/>
                </a:lnTo>
                <a:lnTo>
                  <a:pt x="156197" y="2853"/>
                </a:lnTo>
                <a:lnTo>
                  <a:pt x="156197" y="3318"/>
                </a:lnTo>
                <a:lnTo>
                  <a:pt x="155408" y="3702"/>
                </a:lnTo>
                <a:lnTo>
                  <a:pt x="155023" y="4633"/>
                </a:lnTo>
                <a:lnTo>
                  <a:pt x="156197" y="5685"/>
                </a:lnTo>
                <a:lnTo>
                  <a:pt x="156197" y="5988"/>
                </a:lnTo>
                <a:cubicBezTo>
                  <a:pt x="156277" y="6029"/>
                  <a:pt x="156358" y="6069"/>
                  <a:pt x="156460" y="6130"/>
                </a:cubicBezTo>
                <a:cubicBezTo>
                  <a:pt x="156621" y="6231"/>
                  <a:pt x="156763" y="6352"/>
                  <a:pt x="156884" y="6474"/>
                </a:cubicBezTo>
                <a:cubicBezTo>
                  <a:pt x="157208" y="6838"/>
                  <a:pt x="157410" y="7303"/>
                  <a:pt x="157410" y="7809"/>
                </a:cubicBezTo>
                <a:cubicBezTo>
                  <a:pt x="157410" y="8901"/>
                  <a:pt x="156520" y="9771"/>
                  <a:pt x="155448" y="9771"/>
                </a:cubicBezTo>
                <a:cubicBezTo>
                  <a:pt x="155306" y="9771"/>
                  <a:pt x="155165" y="9771"/>
                  <a:pt x="155043" y="9731"/>
                </a:cubicBezTo>
                <a:cubicBezTo>
                  <a:pt x="154598" y="9650"/>
                  <a:pt x="154214" y="9407"/>
                  <a:pt x="153931" y="9063"/>
                </a:cubicBezTo>
                <a:cubicBezTo>
                  <a:pt x="153890" y="9023"/>
                  <a:pt x="153850" y="8962"/>
                  <a:pt x="153809" y="8922"/>
                </a:cubicBezTo>
                <a:cubicBezTo>
                  <a:pt x="153749" y="8800"/>
                  <a:pt x="153688" y="8699"/>
                  <a:pt x="153627" y="8578"/>
                </a:cubicBezTo>
                <a:cubicBezTo>
                  <a:pt x="153526" y="8335"/>
                  <a:pt x="153465" y="8092"/>
                  <a:pt x="153465" y="7809"/>
                </a:cubicBezTo>
                <a:cubicBezTo>
                  <a:pt x="153465" y="7728"/>
                  <a:pt x="153486" y="7627"/>
                  <a:pt x="153486" y="7546"/>
                </a:cubicBezTo>
                <a:cubicBezTo>
                  <a:pt x="153546" y="7182"/>
                  <a:pt x="153688" y="6858"/>
                  <a:pt x="153911" y="6595"/>
                </a:cubicBezTo>
                <a:cubicBezTo>
                  <a:pt x="154072" y="6393"/>
                  <a:pt x="154254" y="6231"/>
                  <a:pt x="154497" y="6110"/>
                </a:cubicBezTo>
                <a:lnTo>
                  <a:pt x="153991" y="6029"/>
                </a:lnTo>
                <a:lnTo>
                  <a:pt x="154052" y="5685"/>
                </a:lnTo>
                <a:lnTo>
                  <a:pt x="154740" y="5685"/>
                </a:lnTo>
                <a:lnTo>
                  <a:pt x="154740" y="4997"/>
                </a:lnTo>
                <a:lnTo>
                  <a:pt x="153122" y="1194"/>
                </a:lnTo>
                <a:lnTo>
                  <a:pt x="152009" y="2853"/>
                </a:lnTo>
                <a:lnTo>
                  <a:pt x="148590" y="2853"/>
                </a:lnTo>
                <a:lnTo>
                  <a:pt x="148266" y="3075"/>
                </a:lnTo>
                <a:lnTo>
                  <a:pt x="148732" y="4006"/>
                </a:lnTo>
                <a:lnTo>
                  <a:pt x="148732" y="4896"/>
                </a:lnTo>
                <a:lnTo>
                  <a:pt x="148266" y="5523"/>
                </a:lnTo>
                <a:lnTo>
                  <a:pt x="148266" y="5826"/>
                </a:lnTo>
                <a:lnTo>
                  <a:pt x="148327" y="5847"/>
                </a:lnTo>
                <a:lnTo>
                  <a:pt x="148347" y="5847"/>
                </a:lnTo>
                <a:cubicBezTo>
                  <a:pt x="148489" y="5847"/>
                  <a:pt x="148610" y="5867"/>
                  <a:pt x="148752" y="5887"/>
                </a:cubicBezTo>
                <a:cubicBezTo>
                  <a:pt x="148813" y="5907"/>
                  <a:pt x="148873" y="5907"/>
                  <a:pt x="148934" y="5928"/>
                </a:cubicBezTo>
                <a:cubicBezTo>
                  <a:pt x="149055" y="5968"/>
                  <a:pt x="149177" y="6029"/>
                  <a:pt x="149278" y="6089"/>
                </a:cubicBezTo>
                <a:cubicBezTo>
                  <a:pt x="149905" y="6413"/>
                  <a:pt x="150310" y="7060"/>
                  <a:pt x="150310" y="7809"/>
                </a:cubicBezTo>
                <a:cubicBezTo>
                  <a:pt x="150310" y="8557"/>
                  <a:pt x="149905" y="9205"/>
                  <a:pt x="149278" y="9549"/>
                </a:cubicBezTo>
                <a:cubicBezTo>
                  <a:pt x="149177" y="9609"/>
                  <a:pt x="149055" y="9650"/>
                  <a:pt x="148934" y="9690"/>
                </a:cubicBezTo>
                <a:cubicBezTo>
                  <a:pt x="148873" y="9710"/>
                  <a:pt x="148813" y="9731"/>
                  <a:pt x="148752" y="9731"/>
                </a:cubicBezTo>
                <a:cubicBezTo>
                  <a:pt x="148610" y="9771"/>
                  <a:pt x="148489" y="9771"/>
                  <a:pt x="148347" y="9771"/>
                </a:cubicBezTo>
                <a:cubicBezTo>
                  <a:pt x="148145" y="9771"/>
                  <a:pt x="147943" y="9751"/>
                  <a:pt x="147761" y="9690"/>
                </a:cubicBezTo>
                <a:cubicBezTo>
                  <a:pt x="146951" y="9447"/>
                  <a:pt x="146385" y="8699"/>
                  <a:pt x="146385" y="7809"/>
                </a:cubicBezTo>
                <a:cubicBezTo>
                  <a:pt x="146385" y="7566"/>
                  <a:pt x="146425" y="7323"/>
                  <a:pt x="146506" y="7101"/>
                </a:cubicBezTo>
                <a:cubicBezTo>
                  <a:pt x="146607" y="6878"/>
                  <a:pt x="146729" y="6696"/>
                  <a:pt x="146870" y="6514"/>
                </a:cubicBezTo>
                <a:lnTo>
                  <a:pt x="146830" y="6514"/>
                </a:lnTo>
                <a:lnTo>
                  <a:pt x="146911" y="6494"/>
                </a:lnTo>
                <a:cubicBezTo>
                  <a:pt x="146972" y="6413"/>
                  <a:pt x="147053" y="6332"/>
                  <a:pt x="147154" y="6271"/>
                </a:cubicBezTo>
                <a:cubicBezTo>
                  <a:pt x="147235" y="6191"/>
                  <a:pt x="147336" y="6130"/>
                  <a:pt x="147417" y="6089"/>
                </a:cubicBezTo>
                <a:lnTo>
                  <a:pt x="147053" y="5300"/>
                </a:lnTo>
                <a:lnTo>
                  <a:pt x="146324" y="5159"/>
                </a:lnTo>
                <a:lnTo>
                  <a:pt x="146324" y="3298"/>
                </a:lnTo>
                <a:lnTo>
                  <a:pt x="145778" y="2853"/>
                </a:lnTo>
                <a:lnTo>
                  <a:pt x="143027" y="2853"/>
                </a:lnTo>
                <a:lnTo>
                  <a:pt x="143027" y="4006"/>
                </a:lnTo>
                <a:lnTo>
                  <a:pt x="142238" y="4006"/>
                </a:lnTo>
                <a:lnTo>
                  <a:pt x="142238" y="4511"/>
                </a:lnTo>
                <a:lnTo>
                  <a:pt x="142642" y="5037"/>
                </a:lnTo>
                <a:lnTo>
                  <a:pt x="142521" y="5786"/>
                </a:lnTo>
                <a:lnTo>
                  <a:pt x="142076" y="6029"/>
                </a:lnTo>
                <a:cubicBezTo>
                  <a:pt x="142319" y="6150"/>
                  <a:pt x="142541" y="6312"/>
                  <a:pt x="142723" y="6514"/>
                </a:cubicBezTo>
                <a:cubicBezTo>
                  <a:pt x="143027" y="6858"/>
                  <a:pt x="143229" y="7323"/>
                  <a:pt x="143229" y="7809"/>
                </a:cubicBezTo>
                <a:cubicBezTo>
                  <a:pt x="143229" y="8901"/>
                  <a:pt x="142339" y="9771"/>
                  <a:pt x="141246" y="9771"/>
                </a:cubicBezTo>
                <a:cubicBezTo>
                  <a:pt x="140174" y="9771"/>
                  <a:pt x="139284" y="8901"/>
                  <a:pt x="139284" y="7809"/>
                </a:cubicBezTo>
                <a:cubicBezTo>
                  <a:pt x="139284" y="6878"/>
                  <a:pt x="139932" y="6110"/>
                  <a:pt x="140801" y="5907"/>
                </a:cubicBezTo>
                <a:lnTo>
                  <a:pt x="140275" y="5078"/>
                </a:lnTo>
                <a:lnTo>
                  <a:pt x="140842" y="3824"/>
                </a:lnTo>
                <a:lnTo>
                  <a:pt x="140801" y="2853"/>
                </a:lnTo>
                <a:lnTo>
                  <a:pt x="133438" y="2853"/>
                </a:lnTo>
                <a:lnTo>
                  <a:pt x="133438" y="3601"/>
                </a:lnTo>
                <a:lnTo>
                  <a:pt x="134287" y="4350"/>
                </a:lnTo>
                <a:lnTo>
                  <a:pt x="134287" y="5240"/>
                </a:lnTo>
                <a:lnTo>
                  <a:pt x="134834" y="5968"/>
                </a:lnTo>
                <a:cubicBezTo>
                  <a:pt x="135097" y="6069"/>
                  <a:pt x="135319" y="6211"/>
                  <a:pt x="135521" y="6393"/>
                </a:cubicBezTo>
                <a:cubicBezTo>
                  <a:pt x="135724" y="6595"/>
                  <a:pt x="135886" y="6818"/>
                  <a:pt x="135987" y="7081"/>
                </a:cubicBezTo>
                <a:cubicBezTo>
                  <a:pt x="136088" y="7323"/>
                  <a:pt x="136149" y="7586"/>
                  <a:pt x="136149" y="7849"/>
                </a:cubicBezTo>
                <a:cubicBezTo>
                  <a:pt x="136149" y="8274"/>
                  <a:pt x="136027" y="8638"/>
                  <a:pt x="135805" y="8962"/>
                </a:cubicBezTo>
                <a:cubicBezTo>
                  <a:pt x="135461" y="9488"/>
                  <a:pt x="134854" y="9832"/>
                  <a:pt x="134186" y="9832"/>
                </a:cubicBezTo>
                <a:cubicBezTo>
                  <a:pt x="134065" y="9832"/>
                  <a:pt x="133964" y="9812"/>
                  <a:pt x="133883" y="9812"/>
                </a:cubicBezTo>
                <a:cubicBezTo>
                  <a:pt x="133680" y="9771"/>
                  <a:pt x="133498" y="9710"/>
                  <a:pt x="133316" y="9630"/>
                </a:cubicBezTo>
                <a:cubicBezTo>
                  <a:pt x="133053" y="9508"/>
                  <a:pt x="132831" y="9326"/>
                  <a:pt x="132649" y="9083"/>
                </a:cubicBezTo>
                <a:cubicBezTo>
                  <a:pt x="132527" y="8942"/>
                  <a:pt x="132426" y="8780"/>
                  <a:pt x="132365" y="8598"/>
                </a:cubicBezTo>
                <a:cubicBezTo>
                  <a:pt x="132325" y="8537"/>
                  <a:pt x="132305" y="8476"/>
                  <a:pt x="132285" y="8416"/>
                </a:cubicBezTo>
                <a:cubicBezTo>
                  <a:pt x="132224" y="8213"/>
                  <a:pt x="132183" y="8031"/>
                  <a:pt x="132183" y="7809"/>
                </a:cubicBezTo>
                <a:cubicBezTo>
                  <a:pt x="132183" y="7242"/>
                  <a:pt x="132446" y="6716"/>
                  <a:pt x="132831" y="6373"/>
                </a:cubicBezTo>
                <a:lnTo>
                  <a:pt x="132790" y="6373"/>
                </a:lnTo>
                <a:lnTo>
                  <a:pt x="132831" y="6110"/>
                </a:lnTo>
                <a:lnTo>
                  <a:pt x="132123" y="5685"/>
                </a:lnTo>
                <a:lnTo>
                  <a:pt x="132123" y="4815"/>
                </a:lnTo>
                <a:lnTo>
                  <a:pt x="132365" y="4350"/>
                </a:lnTo>
                <a:lnTo>
                  <a:pt x="132527" y="2853"/>
                </a:lnTo>
                <a:lnTo>
                  <a:pt x="129412" y="2853"/>
                </a:lnTo>
                <a:lnTo>
                  <a:pt x="128279" y="4006"/>
                </a:lnTo>
                <a:lnTo>
                  <a:pt x="128279" y="6110"/>
                </a:lnTo>
                <a:lnTo>
                  <a:pt x="128036" y="6150"/>
                </a:lnTo>
                <a:cubicBezTo>
                  <a:pt x="128643" y="6474"/>
                  <a:pt x="129048" y="7121"/>
                  <a:pt x="129048" y="7849"/>
                </a:cubicBezTo>
                <a:cubicBezTo>
                  <a:pt x="129048" y="8679"/>
                  <a:pt x="128562" y="9367"/>
                  <a:pt x="127854" y="9670"/>
                </a:cubicBezTo>
                <a:cubicBezTo>
                  <a:pt x="127793" y="9690"/>
                  <a:pt x="127733" y="9710"/>
                  <a:pt x="127672" y="9731"/>
                </a:cubicBezTo>
                <a:cubicBezTo>
                  <a:pt x="127551" y="9771"/>
                  <a:pt x="127409" y="9812"/>
                  <a:pt x="127288" y="9812"/>
                </a:cubicBezTo>
                <a:cubicBezTo>
                  <a:pt x="127227" y="9832"/>
                  <a:pt x="127146" y="9832"/>
                  <a:pt x="127085" y="9832"/>
                </a:cubicBezTo>
                <a:cubicBezTo>
                  <a:pt x="127025" y="9832"/>
                  <a:pt x="126944" y="9832"/>
                  <a:pt x="126883" y="9812"/>
                </a:cubicBezTo>
                <a:cubicBezTo>
                  <a:pt x="126742" y="9812"/>
                  <a:pt x="126620" y="9771"/>
                  <a:pt x="126499" y="9731"/>
                </a:cubicBezTo>
                <a:cubicBezTo>
                  <a:pt x="126438" y="9710"/>
                  <a:pt x="126377" y="9690"/>
                  <a:pt x="126317" y="9670"/>
                </a:cubicBezTo>
                <a:cubicBezTo>
                  <a:pt x="125609" y="9367"/>
                  <a:pt x="125123" y="8679"/>
                  <a:pt x="125123" y="7849"/>
                </a:cubicBezTo>
                <a:cubicBezTo>
                  <a:pt x="125123" y="7607"/>
                  <a:pt x="125164" y="7364"/>
                  <a:pt x="125244" y="7141"/>
                </a:cubicBezTo>
                <a:cubicBezTo>
                  <a:pt x="125346" y="6919"/>
                  <a:pt x="125467" y="6716"/>
                  <a:pt x="125629" y="6534"/>
                </a:cubicBezTo>
                <a:lnTo>
                  <a:pt x="126580" y="5847"/>
                </a:lnTo>
                <a:lnTo>
                  <a:pt x="126418" y="1902"/>
                </a:lnTo>
                <a:cubicBezTo>
                  <a:pt x="126418" y="1902"/>
                  <a:pt x="126276" y="2387"/>
                  <a:pt x="125770" y="2630"/>
                </a:cubicBezTo>
                <a:cubicBezTo>
                  <a:pt x="125325" y="2818"/>
                  <a:pt x="125098" y="2833"/>
                  <a:pt x="125038" y="2833"/>
                </a:cubicBezTo>
                <a:cubicBezTo>
                  <a:pt x="125027" y="2833"/>
                  <a:pt x="125022" y="2832"/>
                  <a:pt x="125022" y="2832"/>
                </a:cubicBezTo>
                <a:lnTo>
                  <a:pt x="125022" y="2853"/>
                </a:lnTo>
                <a:lnTo>
                  <a:pt x="120733" y="2853"/>
                </a:lnTo>
                <a:lnTo>
                  <a:pt x="120025" y="0"/>
                </a:lnTo>
                <a:lnTo>
                  <a:pt x="118123" y="1619"/>
                </a:lnTo>
                <a:lnTo>
                  <a:pt x="120733" y="3358"/>
                </a:lnTo>
                <a:lnTo>
                  <a:pt x="119944" y="3743"/>
                </a:lnTo>
                <a:lnTo>
                  <a:pt x="119580" y="4673"/>
                </a:lnTo>
                <a:lnTo>
                  <a:pt x="120733" y="5725"/>
                </a:lnTo>
                <a:lnTo>
                  <a:pt x="120733" y="6049"/>
                </a:lnTo>
                <a:cubicBezTo>
                  <a:pt x="120834" y="6069"/>
                  <a:pt x="120915" y="6130"/>
                  <a:pt x="120996" y="6170"/>
                </a:cubicBezTo>
                <a:cubicBezTo>
                  <a:pt x="121158" y="6271"/>
                  <a:pt x="121300" y="6393"/>
                  <a:pt x="121441" y="6534"/>
                </a:cubicBezTo>
                <a:cubicBezTo>
                  <a:pt x="121765" y="6878"/>
                  <a:pt x="121947" y="7344"/>
                  <a:pt x="121947" y="7849"/>
                </a:cubicBezTo>
                <a:cubicBezTo>
                  <a:pt x="121947" y="8335"/>
                  <a:pt x="121785" y="8780"/>
                  <a:pt x="121502" y="9104"/>
                </a:cubicBezTo>
                <a:cubicBezTo>
                  <a:pt x="121421" y="9205"/>
                  <a:pt x="121340" y="9306"/>
                  <a:pt x="121239" y="9387"/>
                </a:cubicBezTo>
                <a:cubicBezTo>
                  <a:pt x="121198" y="9407"/>
                  <a:pt x="121138" y="9447"/>
                  <a:pt x="121097" y="9488"/>
                </a:cubicBezTo>
                <a:cubicBezTo>
                  <a:pt x="120976" y="9569"/>
                  <a:pt x="120875" y="9630"/>
                  <a:pt x="120753" y="9670"/>
                </a:cubicBezTo>
                <a:cubicBezTo>
                  <a:pt x="120693" y="9690"/>
                  <a:pt x="120632" y="9710"/>
                  <a:pt x="120571" y="9731"/>
                </a:cubicBezTo>
                <a:cubicBezTo>
                  <a:pt x="120450" y="9771"/>
                  <a:pt x="120329" y="9812"/>
                  <a:pt x="120187" y="9812"/>
                </a:cubicBezTo>
                <a:cubicBezTo>
                  <a:pt x="120126" y="9832"/>
                  <a:pt x="120066" y="9832"/>
                  <a:pt x="119985" y="9832"/>
                </a:cubicBezTo>
                <a:cubicBezTo>
                  <a:pt x="119580" y="9832"/>
                  <a:pt x="119196" y="9710"/>
                  <a:pt x="118892" y="9488"/>
                </a:cubicBezTo>
                <a:cubicBezTo>
                  <a:pt x="118366" y="9144"/>
                  <a:pt x="118022" y="8537"/>
                  <a:pt x="118022" y="7849"/>
                </a:cubicBezTo>
                <a:cubicBezTo>
                  <a:pt x="118022" y="7222"/>
                  <a:pt x="118326" y="6636"/>
                  <a:pt x="118811" y="6292"/>
                </a:cubicBezTo>
                <a:cubicBezTo>
                  <a:pt x="118892" y="6231"/>
                  <a:pt x="118953" y="6191"/>
                  <a:pt x="119034" y="6150"/>
                </a:cubicBezTo>
                <a:lnTo>
                  <a:pt x="118548" y="6069"/>
                </a:lnTo>
                <a:lnTo>
                  <a:pt x="118589" y="5725"/>
                </a:lnTo>
                <a:lnTo>
                  <a:pt x="119297" y="5725"/>
                </a:lnTo>
                <a:lnTo>
                  <a:pt x="119297" y="5037"/>
                </a:lnTo>
                <a:lnTo>
                  <a:pt x="116505" y="2853"/>
                </a:lnTo>
                <a:lnTo>
                  <a:pt x="113208" y="2853"/>
                </a:lnTo>
                <a:lnTo>
                  <a:pt x="112823" y="3116"/>
                </a:lnTo>
                <a:lnTo>
                  <a:pt x="113288" y="4046"/>
                </a:lnTo>
                <a:lnTo>
                  <a:pt x="113288" y="4936"/>
                </a:lnTo>
                <a:lnTo>
                  <a:pt x="112823" y="5563"/>
                </a:lnTo>
                <a:lnTo>
                  <a:pt x="112823" y="5867"/>
                </a:lnTo>
                <a:lnTo>
                  <a:pt x="112884" y="5887"/>
                </a:lnTo>
                <a:cubicBezTo>
                  <a:pt x="113976" y="5887"/>
                  <a:pt x="114866" y="6777"/>
                  <a:pt x="114866" y="7849"/>
                </a:cubicBezTo>
                <a:cubicBezTo>
                  <a:pt x="114866" y="8942"/>
                  <a:pt x="113976" y="9832"/>
                  <a:pt x="112884" y="9832"/>
                </a:cubicBezTo>
                <a:cubicBezTo>
                  <a:pt x="111812" y="9832"/>
                  <a:pt x="110922" y="8942"/>
                  <a:pt x="110922" y="7849"/>
                </a:cubicBezTo>
                <a:cubicBezTo>
                  <a:pt x="110922" y="7485"/>
                  <a:pt x="111023" y="7141"/>
                  <a:pt x="111225" y="6838"/>
                </a:cubicBezTo>
                <a:cubicBezTo>
                  <a:pt x="111286" y="6737"/>
                  <a:pt x="111346" y="6656"/>
                  <a:pt x="111427" y="6555"/>
                </a:cubicBezTo>
                <a:lnTo>
                  <a:pt x="111427" y="6555"/>
                </a:lnTo>
                <a:lnTo>
                  <a:pt x="111367" y="6575"/>
                </a:lnTo>
                <a:lnTo>
                  <a:pt x="111367" y="6575"/>
                </a:lnTo>
                <a:lnTo>
                  <a:pt x="111448" y="6534"/>
                </a:lnTo>
                <a:cubicBezTo>
                  <a:pt x="111589" y="6373"/>
                  <a:pt x="111771" y="6231"/>
                  <a:pt x="111974" y="6130"/>
                </a:cubicBezTo>
                <a:lnTo>
                  <a:pt x="111609" y="5361"/>
                </a:lnTo>
                <a:lnTo>
                  <a:pt x="110861" y="5219"/>
                </a:lnTo>
                <a:lnTo>
                  <a:pt x="110861" y="3338"/>
                </a:lnTo>
                <a:lnTo>
                  <a:pt x="110274" y="2853"/>
                </a:lnTo>
                <a:lnTo>
                  <a:pt x="107584" y="2853"/>
                </a:lnTo>
                <a:lnTo>
                  <a:pt x="107584" y="4107"/>
                </a:lnTo>
                <a:lnTo>
                  <a:pt x="106795" y="4107"/>
                </a:lnTo>
                <a:lnTo>
                  <a:pt x="106795" y="4633"/>
                </a:lnTo>
                <a:lnTo>
                  <a:pt x="107179" y="5139"/>
                </a:lnTo>
                <a:lnTo>
                  <a:pt x="106613" y="6130"/>
                </a:lnTo>
                <a:cubicBezTo>
                  <a:pt x="107118" y="6352"/>
                  <a:pt x="107523" y="6797"/>
                  <a:pt x="107685" y="7344"/>
                </a:cubicBezTo>
                <a:cubicBezTo>
                  <a:pt x="107745" y="7526"/>
                  <a:pt x="107766" y="7708"/>
                  <a:pt x="107766" y="7910"/>
                </a:cubicBezTo>
                <a:cubicBezTo>
                  <a:pt x="107766" y="8112"/>
                  <a:pt x="107725" y="8315"/>
                  <a:pt x="107685" y="8497"/>
                </a:cubicBezTo>
                <a:cubicBezTo>
                  <a:pt x="107644" y="8618"/>
                  <a:pt x="107584" y="8739"/>
                  <a:pt x="107523" y="8861"/>
                </a:cubicBezTo>
                <a:cubicBezTo>
                  <a:pt x="107402" y="9083"/>
                  <a:pt x="107240" y="9265"/>
                  <a:pt x="107058" y="9427"/>
                </a:cubicBezTo>
                <a:cubicBezTo>
                  <a:pt x="106714" y="9710"/>
                  <a:pt x="106269" y="9893"/>
                  <a:pt x="105803" y="9893"/>
                </a:cubicBezTo>
                <a:cubicBezTo>
                  <a:pt x="105601" y="9893"/>
                  <a:pt x="105399" y="9852"/>
                  <a:pt x="105217" y="9791"/>
                </a:cubicBezTo>
                <a:cubicBezTo>
                  <a:pt x="104407" y="9549"/>
                  <a:pt x="103821" y="8800"/>
                  <a:pt x="103821" y="7910"/>
                </a:cubicBezTo>
                <a:cubicBezTo>
                  <a:pt x="103821" y="6979"/>
                  <a:pt x="104468" y="6211"/>
                  <a:pt x="105338" y="6008"/>
                </a:cubicBezTo>
                <a:lnTo>
                  <a:pt x="104832" y="5179"/>
                </a:lnTo>
                <a:lnTo>
                  <a:pt x="105379" y="3925"/>
                </a:lnTo>
                <a:lnTo>
                  <a:pt x="105338" y="2853"/>
                </a:lnTo>
                <a:lnTo>
                  <a:pt x="104711" y="1902"/>
                </a:lnTo>
                <a:lnTo>
                  <a:pt x="102890" y="2327"/>
                </a:lnTo>
                <a:lnTo>
                  <a:pt x="103720" y="2853"/>
                </a:lnTo>
                <a:lnTo>
                  <a:pt x="99087" y="2853"/>
                </a:lnTo>
                <a:lnTo>
                  <a:pt x="98622" y="3176"/>
                </a:lnTo>
                <a:lnTo>
                  <a:pt x="99087" y="4107"/>
                </a:lnTo>
                <a:lnTo>
                  <a:pt x="99087" y="4997"/>
                </a:lnTo>
                <a:lnTo>
                  <a:pt x="98622" y="5624"/>
                </a:lnTo>
                <a:lnTo>
                  <a:pt x="98622" y="5928"/>
                </a:lnTo>
                <a:lnTo>
                  <a:pt x="98682" y="5948"/>
                </a:lnTo>
                <a:lnTo>
                  <a:pt x="98703" y="5948"/>
                </a:lnTo>
                <a:cubicBezTo>
                  <a:pt x="98905" y="5948"/>
                  <a:pt x="99107" y="5988"/>
                  <a:pt x="99289" y="6029"/>
                </a:cubicBezTo>
                <a:cubicBezTo>
                  <a:pt x="100098" y="6292"/>
                  <a:pt x="100665" y="7040"/>
                  <a:pt x="100665" y="7910"/>
                </a:cubicBezTo>
                <a:cubicBezTo>
                  <a:pt x="100665" y="8800"/>
                  <a:pt x="100098" y="9549"/>
                  <a:pt x="99289" y="9791"/>
                </a:cubicBezTo>
                <a:cubicBezTo>
                  <a:pt x="99107" y="9852"/>
                  <a:pt x="98905" y="9893"/>
                  <a:pt x="98703" y="9893"/>
                </a:cubicBezTo>
                <a:cubicBezTo>
                  <a:pt x="98561" y="9893"/>
                  <a:pt x="98440" y="9872"/>
                  <a:pt x="98298" y="9852"/>
                </a:cubicBezTo>
                <a:cubicBezTo>
                  <a:pt x="97408" y="9650"/>
                  <a:pt x="96740" y="8861"/>
                  <a:pt x="96740" y="7910"/>
                </a:cubicBezTo>
                <a:cubicBezTo>
                  <a:pt x="96740" y="7789"/>
                  <a:pt x="96740" y="7667"/>
                  <a:pt x="96761" y="7546"/>
                </a:cubicBezTo>
                <a:cubicBezTo>
                  <a:pt x="96841" y="7202"/>
                  <a:pt x="97003" y="6878"/>
                  <a:pt x="97226" y="6615"/>
                </a:cubicBezTo>
                <a:lnTo>
                  <a:pt x="97185" y="6615"/>
                </a:lnTo>
                <a:lnTo>
                  <a:pt x="97266" y="6595"/>
                </a:lnTo>
                <a:cubicBezTo>
                  <a:pt x="97408" y="6433"/>
                  <a:pt x="97590" y="6292"/>
                  <a:pt x="97772" y="6191"/>
                </a:cubicBezTo>
                <a:lnTo>
                  <a:pt x="97408" y="5402"/>
                </a:lnTo>
                <a:lnTo>
                  <a:pt x="96680" y="5280"/>
                </a:lnTo>
                <a:lnTo>
                  <a:pt x="96680" y="3399"/>
                </a:lnTo>
                <a:lnTo>
                  <a:pt x="95486" y="1801"/>
                </a:lnTo>
                <a:lnTo>
                  <a:pt x="94960" y="2853"/>
                </a:lnTo>
                <a:lnTo>
                  <a:pt x="90267" y="2853"/>
                </a:lnTo>
                <a:lnTo>
                  <a:pt x="89356" y="749"/>
                </a:lnTo>
                <a:lnTo>
                  <a:pt x="88668" y="2428"/>
                </a:lnTo>
                <a:lnTo>
                  <a:pt x="90408" y="4896"/>
                </a:lnTo>
                <a:lnTo>
                  <a:pt x="89943" y="5826"/>
                </a:lnTo>
                <a:lnTo>
                  <a:pt x="90004" y="5847"/>
                </a:lnTo>
                <a:lnTo>
                  <a:pt x="90024" y="5847"/>
                </a:lnTo>
                <a:cubicBezTo>
                  <a:pt x="91096" y="5847"/>
                  <a:pt x="91986" y="6716"/>
                  <a:pt x="91986" y="7809"/>
                </a:cubicBezTo>
                <a:cubicBezTo>
                  <a:pt x="91986" y="8901"/>
                  <a:pt x="91096" y="9771"/>
                  <a:pt x="90024" y="9771"/>
                </a:cubicBezTo>
                <a:cubicBezTo>
                  <a:pt x="88931" y="9771"/>
                  <a:pt x="88041" y="8901"/>
                  <a:pt x="88041" y="7809"/>
                </a:cubicBezTo>
                <a:cubicBezTo>
                  <a:pt x="88041" y="7303"/>
                  <a:pt x="88244" y="6858"/>
                  <a:pt x="88547" y="6514"/>
                </a:cubicBezTo>
                <a:lnTo>
                  <a:pt x="88507" y="6514"/>
                </a:lnTo>
                <a:lnTo>
                  <a:pt x="88567" y="6494"/>
                </a:lnTo>
                <a:cubicBezTo>
                  <a:pt x="88729" y="6332"/>
                  <a:pt x="88891" y="6191"/>
                  <a:pt x="89093" y="6089"/>
                </a:cubicBezTo>
                <a:lnTo>
                  <a:pt x="88729" y="5300"/>
                </a:lnTo>
                <a:lnTo>
                  <a:pt x="87981" y="5159"/>
                </a:lnTo>
                <a:lnTo>
                  <a:pt x="87981" y="3298"/>
                </a:lnTo>
                <a:lnTo>
                  <a:pt x="87455" y="2853"/>
                </a:lnTo>
                <a:lnTo>
                  <a:pt x="84703" y="2853"/>
                </a:lnTo>
                <a:lnTo>
                  <a:pt x="84703" y="4006"/>
                </a:lnTo>
                <a:lnTo>
                  <a:pt x="83914" y="4006"/>
                </a:lnTo>
                <a:lnTo>
                  <a:pt x="83914" y="4511"/>
                </a:lnTo>
                <a:lnTo>
                  <a:pt x="84299" y="5037"/>
                </a:lnTo>
                <a:lnTo>
                  <a:pt x="83914" y="5442"/>
                </a:lnTo>
                <a:lnTo>
                  <a:pt x="84885" y="5847"/>
                </a:lnTo>
                <a:lnTo>
                  <a:pt x="83732" y="6029"/>
                </a:lnTo>
                <a:cubicBezTo>
                  <a:pt x="84420" y="6332"/>
                  <a:pt x="84885" y="7020"/>
                  <a:pt x="84885" y="7809"/>
                </a:cubicBezTo>
                <a:cubicBezTo>
                  <a:pt x="84885" y="8901"/>
                  <a:pt x="84016" y="9771"/>
                  <a:pt x="82923" y="9771"/>
                </a:cubicBezTo>
                <a:cubicBezTo>
                  <a:pt x="81831" y="9771"/>
                  <a:pt x="80961" y="8901"/>
                  <a:pt x="80961" y="7809"/>
                </a:cubicBezTo>
                <a:cubicBezTo>
                  <a:pt x="80961" y="6878"/>
                  <a:pt x="81608" y="6110"/>
                  <a:pt x="82458" y="5907"/>
                </a:cubicBezTo>
                <a:lnTo>
                  <a:pt x="81952" y="5078"/>
                </a:lnTo>
                <a:lnTo>
                  <a:pt x="82519" y="3824"/>
                </a:lnTo>
                <a:lnTo>
                  <a:pt x="82478" y="2853"/>
                </a:lnTo>
                <a:lnTo>
                  <a:pt x="78695" y="2853"/>
                </a:lnTo>
                <a:lnTo>
                  <a:pt x="77259" y="1437"/>
                </a:lnTo>
                <a:lnTo>
                  <a:pt x="76955" y="2145"/>
                </a:lnTo>
                <a:lnTo>
                  <a:pt x="76207" y="2145"/>
                </a:lnTo>
                <a:lnTo>
                  <a:pt x="74710" y="4248"/>
                </a:lnTo>
                <a:lnTo>
                  <a:pt x="76126" y="5867"/>
                </a:lnTo>
                <a:lnTo>
                  <a:pt x="76106" y="5867"/>
                </a:lnTo>
                <a:cubicBezTo>
                  <a:pt x="77056" y="6008"/>
                  <a:pt x="77805" y="6818"/>
                  <a:pt x="77805" y="7809"/>
                </a:cubicBezTo>
                <a:cubicBezTo>
                  <a:pt x="77805" y="8901"/>
                  <a:pt x="76915" y="9771"/>
                  <a:pt x="75822" y="9771"/>
                </a:cubicBezTo>
                <a:cubicBezTo>
                  <a:pt x="74750" y="9771"/>
                  <a:pt x="73860" y="8901"/>
                  <a:pt x="73860" y="7809"/>
                </a:cubicBezTo>
                <a:cubicBezTo>
                  <a:pt x="73860" y="7323"/>
                  <a:pt x="74042" y="6878"/>
                  <a:pt x="74346" y="6534"/>
                </a:cubicBezTo>
                <a:lnTo>
                  <a:pt x="74325" y="6534"/>
                </a:lnTo>
                <a:lnTo>
                  <a:pt x="74285" y="5644"/>
                </a:lnTo>
                <a:lnTo>
                  <a:pt x="73617" y="5442"/>
                </a:lnTo>
                <a:lnTo>
                  <a:pt x="73617" y="3864"/>
                </a:lnTo>
                <a:lnTo>
                  <a:pt x="74103" y="3864"/>
                </a:lnTo>
                <a:lnTo>
                  <a:pt x="74103" y="2853"/>
                </a:lnTo>
                <a:lnTo>
                  <a:pt x="71008" y="2853"/>
                </a:lnTo>
                <a:lnTo>
                  <a:pt x="69935" y="3945"/>
                </a:lnTo>
                <a:lnTo>
                  <a:pt x="69935" y="6049"/>
                </a:lnTo>
                <a:lnTo>
                  <a:pt x="69693" y="6110"/>
                </a:lnTo>
                <a:cubicBezTo>
                  <a:pt x="70279" y="6433"/>
                  <a:pt x="70704" y="7081"/>
                  <a:pt x="70704" y="7809"/>
                </a:cubicBezTo>
                <a:cubicBezTo>
                  <a:pt x="70704" y="8901"/>
                  <a:pt x="69814" y="9771"/>
                  <a:pt x="68742" y="9771"/>
                </a:cubicBezTo>
                <a:cubicBezTo>
                  <a:pt x="67649" y="9771"/>
                  <a:pt x="66759" y="8901"/>
                  <a:pt x="66759" y="7809"/>
                </a:cubicBezTo>
                <a:cubicBezTo>
                  <a:pt x="66759" y="7303"/>
                  <a:pt x="66962" y="6838"/>
                  <a:pt x="67285" y="6494"/>
                </a:cubicBezTo>
                <a:lnTo>
                  <a:pt x="69146" y="4491"/>
                </a:lnTo>
                <a:lnTo>
                  <a:pt x="69652" y="2832"/>
                </a:lnTo>
                <a:lnTo>
                  <a:pt x="66618" y="1437"/>
                </a:lnTo>
                <a:lnTo>
                  <a:pt x="66152" y="2832"/>
                </a:lnTo>
                <a:lnTo>
                  <a:pt x="66152" y="2853"/>
                </a:lnTo>
                <a:lnTo>
                  <a:pt x="62390" y="2853"/>
                </a:lnTo>
                <a:lnTo>
                  <a:pt x="62390" y="3318"/>
                </a:lnTo>
                <a:lnTo>
                  <a:pt x="61601" y="3702"/>
                </a:lnTo>
                <a:lnTo>
                  <a:pt x="61216" y="4633"/>
                </a:lnTo>
                <a:lnTo>
                  <a:pt x="62390" y="5685"/>
                </a:lnTo>
                <a:lnTo>
                  <a:pt x="62390" y="5988"/>
                </a:lnTo>
                <a:cubicBezTo>
                  <a:pt x="63098" y="6292"/>
                  <a:pt x="63603" y="7000"/>
                  <a:pt x="63603" y="7809"/>
                </a:cubicBezTo>
                <a:cubicBezTo>
                  <a:pt x="63603" y="8901"/>
                  <a:pt x="62734" y="9771"/>
                  <a:pt x="61641" y="9771"/>
                </a:cubicBezTo>
                <a:cubicBezTo>
                  <a:pt x="60549" y="9771"/>
                  <a:pt x="59679" y="8901"/>
                  <a:pt x="59679" y="7809"/>
                </a:cubicBezTo>
                <a:cubicBezTo>
                  <a:pt x="59679" y="7081"/>
                  <a:pt x="60083" y="6433"/>
                  <a:pt x="60690" y="6110"/>
                </a:cubicBezTo>
                <a:lnTo>
                  <a:pt x="60185" y="6029"/>
                </a:lnTo>
                <a:lnTo>
                  <a:pt x="60245" y="5685"/>
                </a:lnTo>
                <a:lnTo>
                  <a:pt x="60933" y="5685"/>
                </a:lnTo>
                <a:lnTo>
                  <a:pt x="60933" y="4997"/>
                </a:lnTo>
                <a:lnTo>
                  <a:pt x="59315" y="1194"/>
                </a:lnTo>
                <a:lnTo>
                  <a:pt x="58202" y="2853"/>
                </a:lnTo>
                <a:lnTo>
                  <a:pt x="54783" y="2853"/>
                </a:lnTo>
                <a:lnTo>
                  <a:pt x="54480" y="3075"/>
                </a:lnTo>
                <a:lnTo>
                  <a:pt x="54945" y="4006"/>
                </a:lnTo>
                <a:lnTo>
                  <a:pt x="54945" y="4896"/>
                </a:lnTo>
                <a:lnTo>
                  <a:pt x="54480" y="5523"/>
                </a:lnTo>
                <a:lnTo>
                  <a:pt x="54480" y="5826"/>
                </a:lnTo>
                <a:lnTo>
                  <a:pt x="54520" y="5847"/>
                </a:lnTo>
                <a:lnTo>
                  <a:pt x="54540" y="5847"/>
                </a:lnTo>
                <a:cubicBezTo>
                  <a:pt x="55633" y="5847"/>
                  <a:pt x="56503" y="6716"/>
                  <a:pt x="56503" y="7809"/>
                </a:cubicBezTo>
                <a:cubicBezTo>
                  <a:pt x="56503" y="8901"/>
                  <a:pt x="55633" y="9771"/>
                  <a:pt x="54540" y="9771"/>
                </a:cubicBezTo>
                <a:cubicBezTo>
                  <a:pt x="53448" y="9771"/>
                  <a:pt x="52578" y="8901"/>
                  <a:pt x="52578" y="7809"/>
                </a:cubicBezTo>
                <a:cubicBezTo>
                  <a:pt x="52578" y="7303"/>
                  <a:pt x="52760" y="6858"/>
                  <a:pt x="53084" y="6514"/>
                </a:cubicBezTo>
                <a:lnTo>
                  <a:pt x="53023" y="6514"/>
                </a:lnTo>
                <a:lnTo>
                  <a:pt x="53104" y="6494"/>
                </a:lnTo>
                <a:cubicBezTo>
                  <a:pt x="53246" y="6332"/>
                  <a:pt x="53428" y="6191"/>
                  <a:pt x="53610" y="6089"/>
                </a:cubicBezTo>
                <a:lnTo>
                  <a:pt x="53266" y="5300"/>
                </a:lnTo>
                <a:lnTo>
                  <a:pt x="52517" y="5159"/>
                </a:lnTo>
                <a:lnTo>
                  <a:pt x="52517" y="3298"/>
                </a:lnTo>
                <a:lnTo>
                  <a:pt x="51971" y="2853"/>
                </a:lnTo>
                <a:lnTo>
                  <a:pt x="49240" y="2853"/>
                </a:lnTo>
                <a:lnTo>
                  <a:pt x="49240" y="4006"/>
                </a:lnTo>
                <a:lnTo>
                  <a:pt x="48431" y="4006"/>
                </a:lnTo>
                <a:lnTo>
                  <a:pt x="48431" y="4511"/>
                </a:lnTo>
                <a:lnTo>
                  <a:pt x="48835" y="5037"/>
                </a:lnTo>
                <a:lnTo>
                  <a:pt x="48714" y="5786"/>
                </a:lnTo>
                <a:lnTo>
                  <a:pt x="48269" y="6029"/>
                </a:lnTo>
                <a:cubicBezTo>
                  <a:pt x="48937" y="6332"/>
                  <a:pt x="49422" y="7020"/>
                  <a:pt x="49422" y="7809"/>
                </a:cubicBezTo>
                <a:cubicBezTo>
                  <a:pt x="49422" y="8901"/>
                  <a:pt x="48532" y="9771"/>
                  <a:pt x="47440" y="9771"/>
                </a:cubicBezTo>
                <a:cubicBezTo>
                  <a:pt x="46367" y="9771"/>
                  <a:pt x="45477" y="8901"/>
                  <a:pt x="45477" y="7809"/>
                </a:cubicBezTo>
                <a:cubicBezTo>
                  <a:pt x="45477" y="6878"/>
                  <a:pt x="46125" y="6110"/>
                  <a:pt x="46994" y="5907"/>
                </a:cubicBezTo>
                <a:lnTo>
                  <a:pt x="46469" y="5078"/>
                </a:lnTo>
                <a:lnTo>
                  <a:pt x="47035" y="3824"/>
                </a:lnTo>
                <a:lnTo>
                  <a:pt x="46994" y="2853"/>
                </a:lnTo>
                <a:lnTo>
                  <a:pt x="39631" y="2853"/>
                </a:lnTo>
                <a:lnTo>
                  <a:pt x="39631" y="3601"/>
                </a:lnTo>
                <a:lnTo>
                  <a:pt x="40480" y="4350"/>
                </a:lnTo>
                <a:lnTo>
                  <a:pt x="40480" y="5240"/>
                </a:lnTo>
                <a:lnTo>
                  <a:pt x="41027" y="5968"/>
                </a:lnTo>
                <a:cubicBezTo>
                  <a:pt x="41553" y="6150"/>
                  <a:pt x="41957" y="6555"/>
                  <a:pt x="42180" y="7081"/>
                </a:cubicBezTo>
                <a:cubicBezTo>
                  <a:pt x="42281" y="7323"/>
                  <a:pt x="42342" y="7586"/>
                  <a:pt x="42342" y="7849"/>
                </a:cubicBezTo>
                <a:cubicBezTo>
                  <a:pt x="42342" y="8942"/>
                  <a:pt x="41451" y="9832"/>
                  <a:pt x="40379" y="9832"/>
                </a:cubicBezTo>
                <a:cubicBezTo>
                  <a:pt x="39550" y="9832"/>
                  <a:pt x="38842" y="9326"/>
                  <a:pt x="38559" y="8598"/>
                </a:cubicBezTo>
                <a:cubicBezTo>
                  <a:pt x="38437" y="8355"/>
                  <a:pt x="38376" y="8092"/>
                  <a:pt x="38376" y="7809"/>
                </a:cubicBezTo>
                <a:cubicBezTo>
                  <a:pt x="38376" y="7242"/>
                  <a:pt x="38639" y="6716"/>
                  <a:pt x="39024" y="6373"/>
                </a:cubicBezTo>
                <a:lnTo>
                  <a:pt x="38983" y="6373"/>
                </a:lnTo>
                <a:lnTo>
                  <a:pt x="39024" y="6110"/>
                </a:lnTo>
                <a:lnTo>
                  <a:pt x="38336" y="5685"/>
                </a:lnTo>
                <a:lnTo>
                  <a:pt x="38336" y="4815"/>
                </a:lnTo>
                <a:lnTo>
                  <a:pt x="38559" y="4350"/>
                </a:lnTo>
                <a:lnTo>
                  <a:pt x="38720" y="2853"/>
                </a:lnTo>
                <a:lnTo>
                  <a:pt x="35605" y="2853"/>
                </a:lnTo>
                <a:lnTo>
                  <a:pt x="34492" y="4006"/>
                </a:lnTo>
                <a:lnTo>
                  <a:pt x="34492" y="6110"/>
                </a:lnTo>
                <a:lnTo>
                  <a:pt x="34229" y="6150"/>
                </a:lnTo>
                <a:cubicBezTo>
                  <a:pt x="34836" y="6474"/>
                  <a:pt x="35241" y="7121"/>
                  <a:pt x="35241" y="7849"/>
                </a:cubicBezTo>
                <a:cubicBezTo>
                  <a:pt x="35241" y="8942"/>
                  <a:pt x="34371" y="9832"/>
                  <a:pt x="33278" y="9832"/>
                </a:cubicBezTo>
                <a:cubicBezTo>
                  <a:pt x="32186" y="9832"/>
                  <a:pt x="31316" y="8942"/>
                  <a:pt x="31316" y="7849"/>
                </a:cubicBezTo>
                <a:cubicBezTo>
                  <a:pt x="31316" y="7344"/>
                  <a:pt x="31498" y="6899"/>
                  <a:pt x="31822" y="6534"/>
                </a:cubicBezTo>
                <a:lnTo>
                  <a:pt x="32773" y="5847"/>
                </a:lnTo>
                <a:lnTo>
                  <a:pt x="32611" y="1902"/>
                </a:lnTo>
                <a:cubicBezTo>
                  <a:pt x="32611" y="1902"/>
                  <a:pt x="32469" y="2387"/>
                  <a:pt x="31964" y="2630"/>
                </a:cubicBezTo>
                <a:cubicBezTo>
                  <a:pt x="31536" y="2818"/>
                  <a:pt x="31296" y="2833"/>
                  <a:pt x="31232" y="2833"/>
                </a:cubicBezTo>
                <a:cubicBezTo>
                  <a:pt x="31221" y="2833"/>
                  <a:pt x="31215" y="2832"/>
                  <a:pt x="31215" y="2832"/>
                </a:cubicBezTo>
                <a:lnTo>
                  <a:pt x="31215" y="2853"/>
                </a:lnTo>
                <a:lnTo>
                  <a:pt x="26926" y="2853"/>
                </a:lnTo>
                <a:lnTo>
                  <a:pt x="2621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  <a:effectLst>
            <a:outerShdw blurRad="57150" rotWithShape="0" algn="bl" dir="5400000" dist="9525">
              <a:schemeClr val="dk2">
                <a:alpha val="49803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2" name="Google Shape;682;p29"/>
          <p:cNvSpPr/>
          <p:nvPr/>
        </p:nvSpPr>
        <p:spPr>
          <a:xfrm>
            <a:off x="65100" y="344350"/>
            <a:ext cx="9013800" cy="4751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83" name="Google Shape;683;p29"/>
          <p:cNvGrpSpPr/>
          <p:nvPr/>
        </p:nvGrpSpPr>
        <p:grpSpPr>
          <a:xfrm>
            <a:off x="276962" y="295260"/>
            <a:ext cx="8590075" cy="4751141"/>
            <a:chOff x="361308" y="295260"/>
            <a:chExt cx="8590075" cy="4751141"/>
          </a:xfrm>
        </p:grpSpPr>
        <p:grpSp>
          <p:nvGrpSpPr>
            <p:cNvPr id="684" name="Google Shape;684;p29"/>
            <p:cNvGrpSpPr/>
            <p:nvPr/>
          </p:nvGrpSpPr>
          <p:grpSpPr>
            <a:xfrm>
              <a:off x="361308" y="295260"/>
              <a:ext cx="8590059" cy="4751141"/>
              <a:chOff x="-189550" y="-257125"/>
              <a:chExt cx="10188660" cy="5635323"/>
            </a:xfrm>
          </p:grpSpPr>
          <p:sp>
            <p:nvSpPr>
              <p:cNvPr id="685" name="Google Shape;685;p29"/>
              <p:cNvSpPr/>
              <p:nvPr/>
            </p:nvSpPr>
            <p:spPr>
              <a:xfrm>
                <a:off x="4277215" y="-257092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6" name="Google Shape;686;p29"/>
              <p:cNvSpPr/>
              <p:nvPr/>
            </p:nvSpPr>
            <p:spPr>
              <a:xfrm>
                <a:off x="451802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7" name="Google Shape;687;p29"/>
              <p:cNvSpPr/>
              <p:nvPr/>
            </p:nvSpPr>
            <p:spPr>
              <a:xfrm>
                <a:off x="4766684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8" name="Google Shape;688;p29"/>
              <p:cNvSpPr/>
              <p:nvPr/>
            </p:nvSpPr>
            <p:spPr>
              <a:xfrm>
                <a:off x="5015348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9" name="Google Shape;689;p29"/>
              <p:cNvSpPr/>
              <p:nvPr/>
            </p:nvSpPr>
            <p:spPr>
              <a:xfrm>
                <a:off x="5263485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0" name="Google Shape;690;p29"/>
              <p:cNvSpPr/>
              <p:nvPr/>
            </p:nvSpPr>
            <p:spPr>
              <a:xfrm>
                <a:off x="5512149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1" name="Google Shape;691;p29"/>
              <p:cNvSpPr/>
              <p:nvPr/>
            </p:nvSpPr>
            <p:spPr>
              <a:xfrm>
                <a:off x="576081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2" name="Google Shape;692;p29"/>
              <p:cNvSpPr/>
              <p:nvPr/>
            </p:nvSpPr>
            <p:spPr>
              <a:xfrm>
                <a:off x="6009476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3" name="Google Shape;693;p29"/>
              <p:cNvSpPr/>
              <p:nvPr/>
            </p:nvSpPr>
            <p:spPr>
              <a:xfrm>
                <a:off x="6258140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4" name="Google Shape;694;p29"/>
              <p:cNvSpPr/>
              <p:nvPr/>
            </p:nvSpPr>
            <p:spPr>
              <a:xfrm>
                <a:off x="6506277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5" name="Google Shape;695;p29"/>
              <p:cNvSpPr/>
              <p:nvPr/>
            </p:nvSpPr>
            <p:spPr>
              <a:xfrm>
                <a:off x="6754941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6" name="Google Shape;696;p29"/>
              <p:cNvSpPr/>
              <p:nvPr/>
            </p:nvSpPr>
            <p:spPr>
              <a:xfrm>
                <a:off x="7003605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7" name="Google Shape;697;p29"/>
              <p:cNvSpPr/>
              <p:nvPr/>
            </p:nvSpPr>
            <p:spPr>
              <a:xfrm>
                <a:off x="7252269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8" name="Google Shape;698;p29"/>
              <p:cNvSpPr/>
              <p:nvPr/>
            </p:nvSpPr>
            <p:spPr>
              <a:xfrm>
                <a:off x="7500933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9" name="Google Shape;699;p29"/>
              <p:cNvSpPr/>
              <p:nvPr/>
            </p:nvSpPr>
            <p:spPr>
              <a:xfrm>
                <a:off x="7749597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0" name="Google Shape;700;p29"/>
              <p:cNvSpPr/>
              <p:nvPr/>
            </p:nvSpPr>
            <p:spPr>
              <a:xfrm>
                <a:off x="7997733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1" name="Google Shape;701;p29"/>
              <p:cNvSpPr/>
              <p:nvPr/>
            </p:nvSpPr>
            <p:spPr>
              <a:xfrm>
                <a:off x="8246397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2" name="Google Shape;702;p29"/>
              <p:cNvSpPr/>
              <p:nvPr/>
            </p:nvSpPr>
            <p:spPr>
              <a:xfrm>
                <a:off x="8495061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3" name="Google Shape;703;p29"/>
              <p:cNvSpPr/>
              <p:nvPr/>
            </p:nvSpPr>
            <p:spPr>
              <a:xfrm>
                <a:off x="899233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4" name="Google Shape;704;p29"/>
              <p:cNvSpPr/>
              <p:nvPr/>
            </p:nvSpPr>
            <p:spPr>
              <a:xfrm>
                <a:off x="924100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5" name="Google Shape;705;p29"/>
              <p:cNvSpPr/>
              <p:nvPr/>
            </p:nvSpPr>
            <p:spPr>
              <a:xfrm>
                <a:off x="9489189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6" name="Google Shape;706;p29"/>
              <p:cNvSpPr/>
              <p:nvPr/>
            </p:nvSpPr>
            <p:spPr>
              <a:xfrm>
                <a:off x="-186891" y="36363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7" name="Google Shape;707;p29"/>
              <p:cNvSpPr/>
              <p:nvPr/>
            </p:nvSpPr>
            <p:spPr>
              <a:xfrm>
                <a:off x="-186891" y="285027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8" name="Google Shape;708;p29"/>
              <p:cNvSpPr/>
              <p:nvPr/>
            </p:nvSpPr>
            <p:spPr>
              <a:xfrm>
                <a:off x="-186891" y="533691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9" name="Google Shape;709;p29"/>
              <p:cNvSpPr/>
              <p:nvPr/>
            </p:nvSpPr>
            <p:spPr>
              <a:xfrm>
                <a:off x="-186891" y="782356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0" name="Google Shape;710;p29"/>
              <p:cNvSpPr/>
              <p:nvPr/>
            </p:nvSpPr>
            <p:spPr>
              <a:xfrm>
                <a:off x="-186891" y="1030492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1" name="Google Shape;711;p29"/>
              <p:cNvSpPr/>
              <p:nvPr/>
            </p:nvSpPr>
            <p:spPr>
              <a:xfrm>
                <a:off x="-186891" y="1279156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2" name="Google Shape;712;p29"/>
              <p:cNvSpPr/>
              <p:nvPr/>
            </p:nvSpPr>
            <p:spPr>
              <a:xfrm>
                <a:off x="-186891" y="1527820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3" name="Google Shape;713;p29"/>
              <p:cNvSpPr/>
              <p:nvPr/>
            </p:nvSpPr>
            <p:spPr>
              <a:xfrm>
                <a:off x="-186891" y="1776485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4" name="Google Shape;714;p29"/>
              <p:cNvSpPr/>
              <p:nvPr/>
            </p:nvSpPr>
            <p:spPr>
              <a:xfrm>
                <a:off x="-186891" y="2025149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5" name="Google Shape;715;p29"/>
              <p:cNvSpPr/>
              <p:nvPr/>
            </p:nvSpPr>
            <p:spPr>
              <a:xfrm>
                <a:off x="-186891" y="2273813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6" name="Google Shape;716;p29"/>
              <p:cNvSpPr/>
              <p:nvPr/>
            </p:nvSpPr>
            <p:spPr>
              <a:xfrm>
                <a:off x="-186891" y="2521949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7" name="Google Shape;717;p29"/>
              <p:cNvSpPr/>
              <p:nvPr/>
            </p:nvSpPr>
            <p:spPr>
              <a:xfrm>
                <a:off x="-186891" y="2770614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8" name="Google Shape;718;p29"/>
              <p:cNvSpPr/>
              <p:nvPr/>
            </p:nvSpPr>
            <p:spPr>
              <a:xfrm>
                <a:off x="-186891" y="3019225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9" name="Google Shape;719;p29"/>
              <p:cNvSpPr/>
              <p:nvPr/>
            </p:nvSpPr>
            <p:spPr>
              <a:xfrm>
                <a:off x="-186891" y="3267889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0" name="Google Shape;720;p29"/>
              <p:cNvSpPr/>
              <p:nvPr/>
            </p:nvSpPr>
            <p:spPr>
              <a:xfrm>
                <a:off x="-186891" y="3516554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1" name="Google Shape;721;p29"/>
              <p:cNvSpPr/>
              <p:nvPr/>
            </p:nvSpPr>
            <p:spPr>
              <a:xfrm>
                <a:off x="-186891" y="3765218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2" name="Google Shape;722;p29"/>
              <p:cNvSpPr/>
              <p:nvPr/>
            </p:nvSpPr>
            <p:spPr>
              <a:xfrm>
                <a:off x="-186891" y="4013354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3" name="Google Shape;723;p29"/>
              <p:cNvSpPr/>
              <p:nvPr/>
            </p:nvSpPr>
            <p:spPr>
              <a:xfrm>
                <a:off x="-186891" y="4262018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4" name="Google Shape;724;p29"/>
              <p:cNvSpPr/>
              <p:nvPr/>
            </p:nvSpPr>
            <p:spPr>
              <a:xfrm>
                <a:off x="-186891" y="4510683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5" name="Google Shape;725;p29"/>
              <p:cNvSpPr/>
              <p:nvPr/>
            </p:nvSpPr>
            <p:spPr>
              <a:xfrm>
                <a:off x="-186891" y="4759347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6" name="Google Shape;726;p29"/>
              <p:cNvSpPr/>
              <p:nvPr/>
            </p:nvSpPr>
            <p:spPr>
              <a:xfrm>
                <a:off x="-186891" y="5008011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7" name="Google Shape;727;p29"/>
              <p:cNvSpPr/>
              <p:nvPr/>
            </p:nvSpPr>
            <p:spPr>
              <a:xfrm>
                <a:off x="-186891" y="5256147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8" name="Google Shape;728;p29"/>
              <p:cNvSpPr/>
              <p:nvPr/>
            </p:nvSpPr>
            <p:spPr>
              <a:xfrm>
                <a:off x="-18955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9" name="Google Shape;729;p29"/>
              <p:cNvSpPr/>
              <p:nvPr/>
            </p:nvSpPr>
            <p:spPr>
              <a:xfrm>
                <a:off x="59114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0" name="Google Shape;730;p29"/>
              <p:cNvSpPr/>
              <p:nvPr/>
            </p:nvSpPr>
            <p:spPr>
              <a:xfrm>
                <a:off x="307778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1" name="Google Shape;731;p29"/>
              <p:cNvSpPr/>
              <p:nvPr/>
            </p:nvSpPr>
            <p:spPr>
              <a:xfrm>
                <a:off x="55644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2" name="Google Shape;732;p29"/>
              <p:cNvSpPr/>
              <p:nvPr/>
            </p:nvSpPr>
            <p:spPr>
              <a:xfrm>
                <a:off x="80510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3" name="Google Shape;733;p29"/>
              <p:cNvSpPr/>
              <p:nvPr/>
            </p:nvSpPr>
            <p:spPr>
              <a:xfrm>
                <a:off x="105377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4" name="Google Shape;734;p29"/>
              <p:cNvSpPr/>
              <p:nvPr/>
            </p:nvSpPr>
            <p:spPr>
              <a:xfrm>
                <a:off x="130190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5" name="Google Shape;735;p29"/>
              <p:cNvSpPr/>
              <p:nvPr/>
            </p:nvSpPr>
            <p:spPr>
              <a:xfrm>
                <a:off x="155057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6" name="Google Shape;736;p29"/>
              <p:cNvSpPr/>
              <p:nvPr/>
            </p:nvSpPr>
            <p:spPr>
              <a:xfrm>
                <a:off x="1799234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7" name="Google Shape;737;p29"/>
              <p:cNvSpPr/>
              <p:nvPr/>
            </p:nvSpPr>
            <p:spPr>
              <a:xfrm>
                <a:off x="2047898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8" name="Google Shape;738;p29"/>
              <p:cNvSpPr/>
              <p:nvPr/>
            </p:nvSpPr>
            <p:spPr>
              <a:xfrm>
                <a:off x="2296562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9" name="Google Shape;739;p29"/>
              <p:cNvSpPr/>
              <p:nvPr/>
            </p:nvSpPr>
            <p:spPr>
              <a:xfrm>
                <a:off x="2545226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0" name="Google Shape;740;p29"/>
              <p:cNvSpPr/>
              <p:nvPr/>
            </p:nvSpPr>
            <p:spPr>
              <a:xfrm>
                <a:off x="279336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1" name="Google Shape;741;p29"/>
              <p:cNvSpPr/>
              <p:nvPr/>
            </p:nvSpPr>
            <p:spPr>
              <a:xfrm>
                <a:off x="3042026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2" name="Google Shape;742;p29"/>
              <p:cNvSpPr/>
              <p:nvPr/>
            </p:nvSpPr>
            <p:spPr>
              <a:xfrm>
                <a:off x="3290690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3" name="Google Shape;743;p29"/>
              <p:cNvSpPr/>
              <p:nvPr/>
            </p:nvSpPr>
            <p:spPr>
              <a:xfrm>
                <a:off x="3539354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4" name="Google Shape;744;p29"/>
              <p:cNvSpPr/>
              <p:nvPr/>
            </p:nvSpPr>
            <p:spPr>
              <a:xfrm>
                <a:off x="378796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5" name="Google Shape;745;p29"/>
              <p:cNvSpPr/>
              <p:nvPr/>
            </p:nvSpPr>
            <p:spPr>
              <a:xfrm>
                <a:off x="4036155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FFFFFF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6" name="Google Shape;746;p29"/>
              <p:cNvSpPr/>
              <p:nvPr/>
            </p:nvSpPr>
            <p:spPr>
              <a:xfrm>
                <a:off x="874367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747" name="Google Shape;747;p29"/>
            <p:cNvSpPr/>
            <p:nvPr/>
          </p:nvSpPr>
          <p:spPr>
            <a:xfrm>
              <a:off x="8730653" y="295260"/>
              <a:ext cx="2180" cy="4751027"/>
            </a:xfrm>
            <a:custGeom>
              <a:rect b="b" l="l" r="r" t="t"/>
              <a:pathLst>
                <a:path extrusionOk="0" h="137095" w="49">
                  <a:moveTo>
                    <a:pt x="0" y="0"/>
                  </a:moveTo>
                  <a:lnTo>
                    <a:pt x="0" y="137094"/>
                  </a:lnTo>
                  <a:lnTo>
                    <a:pt x="49" y="13709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B1B1B0"/>
            </a:solidFill>
            <a:ln cap="flat" cmpd="sng" w="9525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48" name="Google Shape;748;p29"/>
            <p:cNvSpPr/>
            <p:nvPr/>
          </p:nvSpPr>
          <p:spPr>
            <a:xfrm>
              <a:off x="8949203" y="295260"/>
              <a:ext cx="2180" cy="4751027"/>
            </a:xfrm>
            <a:custGeom>
              <a:rect b="b" l="l" r="r" t="t"/>
              <a:pathLst>
                <a:path extrusionOk="0" h="137095" w="49">
                  <a:moveTo>
                    <a:pt x="0" y="0"/>
                  </a:moveTo>
                  <a:lnTo>
                    <a:pt x="0" y="137094"/>
                  </a:lnTo>
                  <a:lnTo>
                    <a:pt x="49" y="13709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B1B1B0"/>
            </a:solidFill>
            <a:ln cap="flat" cmpd="sng" w="9525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49" name="Google Shape;749;p29"/>
          <p:cNvSpPr txBox="1"/>
          <p:nvPr>
            <p:ph hasCustomPrompt="1" type="title"/>
          </p:nvPr>
        </p:nvSpPr>
        <p:spPr>
          <a:xfrm>
            <a:off x="1284000" y="1339825"/>
            <a:ext cx="6576000" cy="1716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7150" rotWithShape="0" algn="bl" dir="5400000" dist="19050">
              <a:schemeClr val="dk2">
                <a:alpha val="49803"/>
              </a:scheme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600"/>
              <a:buNone/>
              <a:defRPr sz="82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600"/>
              <a:buNone/>
              <a:defRPr sz="96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600"/>
              <a:buNone/>
              <a:defRPr sz="96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600"/>
              <a:buNone/>
              <a:defRPr sz="96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600"/>
              <a:buNone/>
              <a:defRPr sz="96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600"/>
              <a:buNone/>
              <a:defRPr sz="96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600"/>
              <a:buNone/>
              <a:defRPr sz="96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600"/>
              <a:buNone/>
              <a:defRPr sz="96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9600"/>
              <a:buNone/>
              <a:defRPr sz="96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50" name="Google Shape;750;p29"/>
          <p:cNvSpPr txBox="1"/>
          <p:nvPr>
            <p:ph idx="1" type="subTitle"/>
          </p:nvPr>
        </p:nvSpPr>
        <p:spPr>
          <a:xfrm>
            <a:off x="1284000" y="3056375"/>
            <a:ext cx="65760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51" name="Shape 7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" name="Google Shape;752;p30"/>
          <p:cNvSpPr/>
          <p:nvPr/>
        </p:nvSpPr>
        <p:spPr>
          <a:xfrm>
            <a:off x="65100" y="0"/>
            <a:ext cx="9013484" cy="446985"/>
          </a:xfrm>
          <a:custGeom>
            <a:rect b="b" l="l" r="r" t="t"/>
            <a:pathLst>
              <a:path extrusionOk="0" h="14000" w="282311">
                <a:moveTo>
                  <a:pt x="26218" y="0"/>
                </a:moveTo>
                <a:lnTo>
                  <a:pt x="24317" y="1619"/>
                </a:lnTo>
                <a:lnTo>
                  <a:pt x="26926" y="3358"/>
                </a:lnTo>
                <a:lnTo>
                  <a:pt x="26137" y="3743"/>
                </a:lnTo>
                <a:lnTo>
                  <a:pt x="25773" y="4673"/>
                </a:lnTo>
                <a:lnTo>
                  <a:pt x="26926" y="5725"/>
                </a:lnTo>
                <a:lnTo>
                  <a:pt x="26926" y="6049"/>
                </a:lnTo>
                <a:cubicBezTo>
                  <a:pt x="27655" y="6332"/>
                  <a:pt x="28160" y="7040"/>
                  <a:pt x="28160" y="7849"/>
                </a:cubicBezTo>
                <a:cubicBezTo>
                  <a:pt x="28160" y="8942"/>
                  <a:pt x="27270" y="9832"/>
                  <a:pt x="26178" y="9832"/>
                </a:cubicBezTo>
                <a:cubicBezTo>
                  <a:pt x="25106" y="9832"/>
                  <a:pt x="24215" y="8942"/>
                  <a:pt x="24215" y="7849"/>
                </a:cubicBezTo>
                <a:cubicBezTo>
                  <a:pt x="24215" y="7121"/>
                  <a:pt x="24620" y="6494"/>
                  <a:pt x="25227" y="6150"/>
                </a:cubicBezTo>
                <a:lnTo>
                  <a:pt x="24741" y="6069"/>
                </a:lnTo>
                <a:lnTo>
                  <a:pt x="24782" y="5725"/>
                </a:lnTo>
                <a:lnTo>
                  <a:pt x="25490" y="5725"/>
                </a:lnTo>
                <a:lnTo>
                  <a:pt x="25490" y="5037"/>
                </a:lnTo>
                <a:lnTo>
                  <a:pt x="22698" y="2853"/>
                </a:lnTo>
                <a:lnTo>
                  <a:pt x="19401" y="2853"/>
                </a:lnTo>
                <a:lnTo>
                  <a:pt x="19016" y="3116"/>
                </a:lnTo>
                <a:lnTo>
                  <a:pt x="19482" y="4046"/>
                </a:lnTo>
                <a:lnTo>
                  <a:pt x="19482" y="4936"/>
                </a:lnTo>
                <a:lnTo>
                  <a:pt x="19016" y="5563"/>
                </a:lnTo>
                <a:lnTo>
                  <a:pt x="19016" y="5867"/>
                </a:lnTo>
                <a:lnTo>
                  <a:pt x="19077" y="5887"/>
                </a:lnTo>
                <a:lnTo>
                  <a:pt x="19097" y="5887"/>
                </a:lnTo>
                <a:cubicBezTo>
                  <a:pt x="20169" y="5887"/>
                  <a:pt x="21060" y="6777"/>
                  <a:pt x="21060" y="7849"/>
                </a:cubicBezTo>
                <a:cubicBezTo>
                  <a:pt x="21060" y="8942"/>
                  <a:pt x="20169" y="9832"/>
                  <a:pt x="19097" y="9832"/>
                </a:cubicBezTo>
                <a:cubicBezTo>
                  <a:pt x="18005" y="9832"/>
                  <a:pt x="17115" y="8942"/>
                  <a:pt x="17115" y="7849"/>
                </a:cubicBezTo>
                <a:cubicBezTo>
                  <a:pt x="17115" y="7364"/>
                  <a:pt x="17317" y="6899"/>
                  <a:pt x="17620" y="6555"/>
                </a:cubicBezTo>
                <a:lnTo>
                  <a:pt x="17620" y="6555"/>
                </a:lnTo>
                <a:lnTo>
                  <a:pt x="17560" y="6575"/>
                </a:lnTo>
                <a:lnTo>
                  <a:pt x="17641" y="6534"/>
                </a:lnTo>
                <a:cubicBezTo>
                  <a:pt x="17802" y="6373"/>
                  <a:pt x="17964" y="6231"/>
                  <a:pt x="18167" y="6130"/>
                </a:cubicBezTo>
                <a:lnTo>
                  <a:pt x="17802" y="5361"/>
                </a:lnTo>
                <a:lnTo>
                  <a:pt x="17054" y="5219"/>
                </a:lnTo>
                <a:lnTo>
                  <a:pt x="17054" y="3338"/>
                </a:lnTo>
                <a:lnTo>
                  <a:pt x="16467" y="2853"/>
                </a:lnTo>
                <a:lnTo>
                  <a:pt x="13777" y="2853"/>
                </a:lnTo>
                <a:lnTo>
                  <a:pt x="13777" y="4107"/>
                </a:lnTo>
                <a:lnTo>
                  <a:pt x="12988" y="4107"/>
                </a:lnTo>
                <a:lnTo>
                  <a:pt x="12988" y="4633"/>
                </a:lnTo>
                <a:lnTo>
                  <a:pt x="13372" y="5139"/>
                </a:lnTo>
                <a:lnTo>
                  <a:pt x="12806" y="6130"/>
                </a:lnTo>
                <a:cubicBezTo>
                  <a:pt x="13493" y="6433"/>
                  <a:pt x="13959" y="7121"/>
                  <a:pt x="13959" y="7910"/>
                </a:cubicBezTo>
                <a:cubicBezTo>
                  <a:pt x="13959" y="9002"/>
                  <a:pt x="13089" y="9893"/>
                  <a:pt x="11996" y="9893"/>
                </a:cubicBezTo>
                <a:cubicBezTo>
                  <a:pt x="10904" y="9893"/>
                  <a:pt x="10034" y="9002"/>
                  <a:pt x="10034" y="7910"/>
                </a:cubicBezTo>
                <a:cubicBezTo>
                  <a:pt x="10034" y="6979"/>
                  <a:pt x="10681" y="6211"/>
                  <a:pt x="11531" y="6008"/>
                </a:cubicBezTo>
                <a:lnTo>
                  <a:pt x="11025" y="5179"/>
                </a:lnTo>
                <a:lnTo>
                  <a:pt x="11572" y="3925"/>
                </a:lnTo>
                <a:lnTo>
                  <a:pt x="11531" y="2853"/>
                </a:lnTo>
                <a:lnTo>
                  <a:pt x="10924" y="1902"/>
                </a:lnTo>
                <a:lnTo>
                  <a:pt x="9104" y="2327"/>
                </a:lnTo>
                <a:lnTo>
                  <a:pt x="9913" y="2853"/>
                </a:lnTo>
                <a:lnTo>
                  <a:pt x="5300" y="2853"/>
                </a:lnTo>
                <a:lnTo>
                  <a:pt x="4835" y="3176"/>
                </a:lnTo>
                <a:lnTo>
                  <a:pt x="5300" y="4107"/>
                </a:lnTo>
                <a:lnTo>
                  <a:pt x="5300" y="4997"/>
                </a:lnTo>
                <a:lnTo>
                  <a:pt x="4835" y="5624"/>
                </a:lnTo>
                <a:lnTo>
                  <a:pt x="4835" y="5928"/>
                </a:lnTo>
                <a:lnTo>
                  <a:pt x="4896" y="5948"/>
                </a:lnTo>
                <a:cubicBezTo>
                  <a:pt x="5988" y="5948"/>
                  <a:pt x="6858" y="6838"/>
                  <a:pt x="6858" y="7910"/>
                </a:cubicBezTo>
                <a:cubicBezTo>
                  <a:pt x="6858" y="9002"/>
                  <a:pt x="5988" y="9893"/>
                  <a:pt x="4896" y="9893"/>
                </a:cubicBezTo>
                <a:cubicBezTo>
                  <a:pt x="3803" y="9893"/>
                  <a:pt x="2933" y="9002"/>
                  <a:pt x="2933" y="7910"/>
                </a:cubicBezTo>
                <a:cubicBezTo>
                  <a:pt x="2933" y="7425"/>
                  <a:pt x="3115" y="6959"/>
                  <a:pt x="3439" y="6615"/>
                </a:cubicBezTo>
                <a:lnTo>
                  <a:pt x="3378" y="6615"/>
                </a:lnTo>
                <a:lnTo>
                  <a:pt x="3459" y="6595"/>
                </a:lnTo>
                <a:cubicBezTo>
                  <a:pt x="3601" y="6433"/>
                  <a:pt x="3783" y="6292"/>
                  <a:pt x="3985" y="6191"/>
                </a:cubicBezTo>
                <a:lnTo>
                  <a:pt x="3621" y="5402"/>
                </a:lnTo>
                <a:lnTo>
                  <a:pt x="2873" y="5280"/>
                </a:lnTo>
                <a:lnTo>
                  <a:pt x="2873" y="3399"/>
                </a:lnTo>
                <a:lnTo>
                  <a:pt x="1679" y="1801"/>
                </a:lnTo>
                <a:lnTo>
                  <a:pt x="1153" y="2853"/>
                </a:lnTo>
                <a:lnTo>
                  <a:pt x="0" y="2853"/>
                </a:lnTo>
                <a:lnTo>
                  <a:pt x="0" y="13999"/>
                </a:lnTo>
                <a:lnTo>
                  <a:pt x="282311" y="13999"/>
                </a:lnTo>
                <a:lnTo>
                  <a:pt x="282311" y="2853"/>
                </a:lnTo>
                <a:lnTo>
                  <a:pt x="278103" y="2853"/>
                </a:lnTo>
                <a:lnTo>
                  <a:pt x="277193" y="749"/>
                </a:lnTo>
                <a:lnTo>
                  <a:pt x="276525" y="2428"/>
                </a:lnTo>
                <a:lnTo>
                  <a:pt x="278265" y="4896"/>
                </a:lnTo>
                <a:lnTo>
                  <a:pt x="277779" y="5826"/>
                </a:lnTo>
                <a:lnTo>
                  <a:pt x="277840" y="5847"/>
                </a:lnTo>
                <a:lnTo>
                  <a:pt x="277860" y="5847"/>
                </a:lnTo>
                <a:cubicBezTo>
                  <a:pt x="278002" y="5847"/>
                  <a:pt x="278123" y="5867"/>
                  <a:pt x="278265" y="5887"/>
                </a:cubicBezTo>
                <a:cubicBezTo>
                  <a:pt x="278326" y="5907"/>
                  <a:pt x="278386" y="5907"/>
                  <a:pt x="278447" y="5928"/>
                </a:cubicBezTo>
                <a:cubicBezTo>
                  <a:pt x="278568" y="5968"/>
                  <a:pt x="278690" y="6029"/>
                  <a:pt x="278791" y="6089"/>
                </a:cubicBezTo>
                <a:cubicBezTo>
                  <a:pt x="279418" y="6413"/>
                  <a:pt x="279823" y="7060"/>
                  <a:pt x="279823" y="7809"/>
                </a:cubicBezTo>
                <a:cubicBezTo>
                  <a:pt x="279823" y="8557"/>
                  <a:pt x="279418" y="9205"/>
                  <a:pt x="278791" y="9549"/>
                </a:cubicBezTo>
                <a:cubicBezTo>
                  <a:pt x="278690" y="9609"/>
                  <a:pt x="278568" y="9650"/>
                  <a:pt x="278447" y="9690"/>
                </a:cubicBezTo>
                <a:cubicBezTo>
                  <a:pt x="278386" y="9710"/>
                  <a:pt x="278326" y="9731"/>
                  <a:pt x="278265" y="9731"/>
                </a:cubicBezTo>
                <a:cubicBezTo>
                  <a:pt x="278123" y="9771"/>
                  <a:pt x="278002" y="9771"/>
                  <a:pt x="277860" y="9771"/>
                </a:cubicBezTo>
                <a:cubicBezTo>
                  <a:pt x="277658" y="9771"/>
                  <a:pt x="277456" y="9751"/>
                  <a:pt x="277274" y="9690"/>
                </a:cubicBezTo>
                <a:cubicBezTo>
                  <a:pt x="276485" y="9447"/>
                  <a:pt x="275898" y="8699"/>
                  <a:pt x="275898" y="7809"/>
                </a:cubicBezTo>
                <a:cubicBezTo>
                  <a:pt x="275898" y="7688"/>
                  <a:pt x="275898" y="7566"/>
                  <a:pt x="275938" y="7445"/>
                </a:cubicBezTo>
                <a:cubicBezTo>
                  <a:pt x="275999" y="7101"/>
                  <a:pt x="276161" y="6777"/>
                  <a:pt x="276383" y="6514"/>
                </a:cubicBezTo>
                <a:lnTo>
                  <a:pt x="276343" y="6514"/>
                </a:lnTo>
                <a:lnTo>
                  <a:pt x="276424" y="6494"/>
                </a:lnTo>
                <a:cubicBezTo>
                  <a:pt x="276485" y="6413"/>
                  <a:pt x="276566" y="6332"/>
                  <a:pt x="276667" y="6271"/>
                </a:cubicBezTo>
                <a:cubicBezTo>
                  <a:pt x="276748" y="6191"/>
                  <a:pt x="276849" y="6130"/>
                  <a:pt x="276930" y="6089"/>
                </a:cubicBezTo>
                <a:lnTo>
                  <a:pt x="276566" y="5300"/>
                </a:lnTo>
                <a:lnTo>
                  <a:pt x="275837" y="5159"/>
                </a:lnTo>
                <a:lnTo>
                  <a:pt x="275837" y="3298"/>
                </a:lnTo>
                <a:lnTo>
                  <a:pt x="275291" y="2853"/>
                </a:lnTo>
                <a:lnTo>
                  <a:pt x="272540" y="2853"/>
                </a:lnTo>
                <a:lnTo>
                  <a:pt x="272540" y="4006"/>
                </a:lnTo>
                <a:lnTo>
                  <a:pt x="271751" y="4006"/>
                </a:lnTo>
                <a:lnTo>
                  <a:pt x="271751" y="4511"/>
                </a:lnTo>
                <a:lnTo>
                  <a:pt x="272155" y="5037"/>
                </a:lnTo>
                <a:lnTo>
                  <a:pt x="271751" y="5442"/>
                </a:lnTo>
                <a:lnTo>
                  <a:pt x="272742" y="5847"/>
                </a:lnTo>
                <a:lnTo>
                  <a:pt x="271589" y="6029"/>
                </a:lnTo>
                <a:cubicBezTo>
                  <a:pt x="271751" y="6110"/>
                  <a:pt x="271913" y="6211"/>
                  <a:pt x="272054" y="6332"/>
                </a:cubicBezTo>
                <a:cubicBezTo>
                  <a:pt x="272459" y="6676"/>
                  <a:pt x="272742" y="7222"/>
                  <a:pt x="272742" y="7809"/>
                </a:cubicBezTo>
                <a:cubicBezTo>
                  <a:pt x="272742" y="8760"/>
                  <a:pt x="272054" y="9549"/>
                  <a:pt x="271164" y="9731"/>
                </a:cubicBezTo>
                <a:cubicBezTo>
                  <a:pt x="271043" y="9771"/>
                  <a:pt x="270901" y="9771"/>
                  <a:pt x="270760" y="9771"/>
                </a:cubicBezTo>
                <a:lnTo>
                  <a:pt x="270557" y="9771"/>
                </a:lnTo>
                <a:cubicBezTo>
                  <a:pt x="269910" y="9710"/>
                  <a:pt x="269343" y="9306"/>
                  <a:pt x="269040" y="8760"/>
                </a:cubicBezTo>
                <a:cubicBezTo>
                  <a:pt x="268878" y="8476"/>
                  <a:pt x="268797" y="8153"/>
                  <a:pt x="268797" y="7809"/>
                </a:cubicBezTo>
                <a:cubicBezTo>
                  <a:pt x="268797" y="7121"/>
                  <a:pt x="269161" y="6514"/>
                  <a:pt x="269708" y="6150"/>
                </a:cubicBezTo>
                <a:cubicBezTo>
                  <a:pt x="269890" y="6049"/>
                  <a:pt x="270092" y="5948"/>
                  <a:pt x="270314" y="5907"/>
                </a:cubicBezTo>
                <a:lnTo>
                  <a:pt x="269788" y="5078"/>
                </a:lnTo>
                <a:lnTo>
                  <a:pt x="270355" y="3824"/>
                </a:lnTo>
                <a:lnTo>
                  <a:pt x="270314" y="2853"/>
                </a:lnTo>
                <a:lnTo>
                  <a:pt x="266531" y="2853"/>
                </a:lnTo>
                <a:lnTo>
                  <a:pt x="265115" y="1437"/>
                </a:lnTo>
                <a:lnTo>
                  <a:pt x="264792" y="2145"/>
                </a:lnTo>
                <a:lnTo>
                  <a:pt x="264043" y="2145"/>
                </a:lnTo>
                <a:lnTo>
                  <a:pt x="262566" y="4248"/>
                </a:lnTo>
                <a:lnTo>
                  <a:pt x="263962" y="5867"/>
                </a:lnTo>
                <a:lnTo>
                  <a:pt x="263942" y="5867"/>
                </a:lnTo>
                <a:cubicBezTo>
                  <a:pt x="264893" y="6008"/>
                  <a:pt x="265641" y="6818"/>
                  <a:pt x="265641" y="7809"/>
                </a:cubicBezTo>
                <a:cubicBezTo>
                  <a:pt x="265641" y="8760"/>
                  <a:pt x="264974" y="9549"/>
                  <a:pt x="264063" y="9731"/>
                </a:cubicBezTo>
                <a:cubicBezTo>
                  <a:pt x="263942" y="9771"/>
                  <a:pt x="263800" y="9771"/>
                  <a:pt x="263679" y="9771"/>
                </a:cubicBezTo>
                <a:lnTo>
                  <a:pt x="263477" y="9771"/>
                </a:lnTo>
                <a:cubicBezTo>
                  <a:pt x="263335" y="9751"/>
                  <a:pt x="263214" y="9731"/>
                  <a:pt x="263092" y="9690"/>
                </a:cubicBezTo>
                <a:cubicBezTo>
                  <a:pt x="263032" y="9670"/>
                  <a:pt x="262971" y="9650"/>
                  <a:pt x="262910" y="9630"/>
                </a:cubicBezTo>
                <a:cubicBezTo>
                  <a:pt x="262202" y="9326"/>
                  <a:pt x="261696" y="8618"/>
                  <a:pt x="261696" y="7809"/>
                </a:cubicBezTo>
                <a:cubicBezTo>
                  <a:pt x="261696" y="7445"/>
                  <a:pt x="261818" y="7101"/>
                  <a:pt x="261980" y="6797"/>
                </a:cubicBezTo>
                <a:cubicBezTo>
                  <a:pt x="262040" y="6716"/>
                  <a:pt x="262121" y="6615"/>
                  <a:pt x="262202" y="6534"/>
                </a:cubicBezTo>
                <a:lnTo>
                  <a:pt x="262182" y="6534"/>
                </a:lnTo>
                <a:lnTo>
                  <a:pt x="262121" y="5644"/>
                </a:lnTo>
                <a:lnTo>
                  <a:pt x="261474" y="5442"/>
                </a:lnTo>
                <a:lnTo>
                  <a:pt x="261474" y="3864"/>
                </a:lnTo>
                <a:lnTo>
                  <a:pt x="261939" y="3864"/>
                </a:lnTo>
                <a:lnTo>
                  <a:pt x="261939" y="2853"/>
                </a:lnTo>
                <a:lnTo>
                  <a:pt x="258864" y="2853"/>
                </a:lnTo>
                <a:lnTo>
                  <a:pt x="257792" y="3945"/>
                </a:lnTo>
                <a:lnTo>
                  <a:pt x="257792" y="6049"/>
                </a:lnTo>
                <a:lnTo>
                  <a:pt x="257529" y="6110"/>
                </a:lnTo>
                <a:cubicBezTo>
                  <a:pt x="258136" y="6433"/>
                  <a:pt x="258541" y="7081"/>
                  <a:pt x="258541" y="7809"/>
                </a:cubicBezTo>
                <a:cubicBezTo>
                  <a:pt x="258541" y="8618"/>
                  <a:pt x="258055" y="9326"/>
                  <a:pt x="257347" y="9630"/>
                </a:cubicBezTo>
                <a:cubicBezTo>
                  <a:pt x="257286" y="9650"/>
                  <a:pt x="257226" y="9670"/>
                  <a:pt x="257165" y="9690"/>
                </a:cubicBezTo>
                <a:cubicBezTo>
                  <a:pt x="257044" y="9731"/>
                  <a:pt x="256902" y="9751"/>
                  <a:pt x="256781" y="9771"/>
                </a:cubicBezTo>
                <a:lnTo>
                  <a:pt x="256376" y="9771"/>
                </a:lnTo>
                <a:cubicBezTo>
                  <a:pt x="256234" y="9751"/>
                  <a:pt x="256113" y="9731"/>
                  <a:pt x="255992" y="9690"/>
                </a:cubicBezTo>
                <a:cubicBezTo>
                  <a:pt x="255931" y="9670"/>
                  <a:pt x="255870" y="9650"/>
                  <a:pt x="255809" y="9630"/>
                </a:cubicBezTo>
                <a:cubicBezTo>
                  <a:pt x="255101" y="9326"/>
                  <a:pt x="254616" y="8618"/>
                  <a:pt x="254616" y="7809"/>
                </a:cubicBezTo>
                <a:cubicBezTo>
                  <a:pt x="254616" y="7303"/>
                  <a:pt x="254798" y="6838"/>
                  <a:pt x="255122" y="6494"/>
                </a:cubicBezTo>
                <a:lnTo>
                  <a:pt x="256983" y="4491"/>
                </a:lnTo>
                <a:lnTo>
                  <a:pt x="257509" y="2832"/>
                </a:lnTo>
                <a:lnTo>
                  <a:pt x="254474" y="1437"/>
                </a:lnTo>
                <a:lnTo>
                  <a:pt x="254009" y="2832"/>
                </a:lnTo>
                <a:lnTo>
                  <a:pt x="254009" y="2853"/>
                </a:lnTo>
                <a:lnTo>
                  <a:pt x="250226" y="2853"/>
                </a:lnTo>
                <a:lnTo>
                  <a:pt x="250226" y="3318"/>
                </a:lnTo>
                <a:lnTo>
                  <a:pt x="249437" y="3702"/>
                </a:lnTo>
                <a:lnTo>
                  <a:pt x="249073" y="4633"/>
                </a:lnTo>
                <a:lnTo>
                  <a:pt x="250226" y="5685"/>
                </a:lnTo>
                <a:lnTo>
                  <a:pt x="250226" y="5988"/>
                </a:lnTo>
                <a:cubicBezTo>
                  <a:pt x="250327" y="6029"/>
                  <a:pt x="250408" y="6069"/>
                  <a:pt x="250489" y="6130"/>
                </a:cubicBezTo>
                <a:cubicBezTo>
                  <a:pt x="250651" y="6231"/>
                  <a:pt x="250813" y="6352"/>
                  <a:pt x="250934" y="6474"/>
                </a:cubicBezTo>
                <a:cubicBezTo>
                  <a:pt x="251258" y="6838"/>
                  <a:pt x="251460" y="7303"/>
                  <a:pt x="251460" y="7809"/>
                </a:cubicBezTo>
                <a:cubicBezTo>
                  <a:pt x="251460" y="8011"/>
                  <a:pt x="251420" y="8213"/>
                  <a:pt x="251359" y="8396"/>
                </a:cubicBezTo>
                <a:cubicBezTo>
                  <a:pt x="251318" y="8517"/>
                  <a:pt x="251278" y="8638"/>
                  <a:pt x="251217" y="8760"/>
                </a:cubicBezTo>
                <a:cubicBezTo>
                  <a:pt x="251096" y="8982"/>
                  <a:pt x="250934" y="9164"/>
                  <a:pt x="250732" y="9326"/>
                </a:cubicBezTo>
                <a:cubicBezTo>
                  <a:pt x="250388" y="9609"/>
                  <a:pt x="249963" y="9771"/>
                  <a:pt x="249477" y="9771"/>
                </a:cubicBezTo>
                <a:cubicBezTo>
                  <a:pt x="248871" y="9771"/>
                  <a:pt x="248324" y="9508"/>
                  <a:pt x="247960" y="9063"/>
                </a:cubicBezTo>
                <a:cubicBezTo>
                  <a:pt x="247920" y="9023"/>
                  <a:pt x="247879" y="8962"/>
                  <a:pt x="247859" y="8922"/>
                </a:cubicBezTo>
                <a:cubicBezTo>
                  <a:pt x="247778" y="8800"/>
                  <a:pt x="247717" y="8699"/>
                  <a:pt x="247677" y="8578"/>
                </a:cubicBezTo>
                <a:cubicBezTo>
                  <a:pt x="247576" y="8335"/>
                  <a:pt x="247515" y="8092"/>
                  <a:pt x="247515" y="7809"/>
                </a:cubicBezTo>
                <a:cubicBezTo>
                  <a:pt x="247515" y="7728"/>
                  <a:pt x="247515" y="7627"/>
                  <a:pt x="247535" y="7546"/>
                </a:cubicBezTo>
                <a:cubicBezTo>
                  <a:pt x="247576" y="7182"/>
                  <a:pt x="247738" y="6858"/>
                  <a:pt x="247940" y="6595"/>
                </a:cubicBezTo>
                <a:cubicBezTo>
                  <a:pt x="248102" y="6393"/>
                  <a:pt x="248304" y="6231"/>
                  <a:pt x="248527" y="6110"/>
                </a:cubicBezTo>
                <a:lnTo>
                  <a:pt x="248041" y="6029"/>
                </a:lnTo>
                <a:lnTo>
                  <a:pt x="248082" y="5685"/>
                </a:lnTo>
                <a:lnTo>
                  <a:pt x="248790" y="5685"/>
                </a:lnTo>
                <a:lnTo>
                  <a:pt x="248790" y="4997"/>
                </a:lnTo>
                <a:lnTo>
                  <a:pt x="247151" y="1194"/>
                </a:lnTo>
                <a:lnTo>
                  <a:pt x="246059" y="2853"/>
                </a:lnTo>
                <a:lnTo>
                  <a:pt x="242640" y="2853"/>
                </a:lnTo>
                <a:lnTo>
                  <a:pt x="242316" y="3075"/>
                </a:lnTo>
                <a:lnTo>
                  <a:pt x="242781" y="4006"/>
                </a:lnTo>
                <a:lnTo>
                  <a:pt x="242781" y="4896"/>
                </a:lnTo>
                <a:lnTo>
                  <a:pt x="242316" y="5523"/>
                </a:lnTo>
                <a:lnTo>
                  <a:pt x="242316" y="5826"/>
                </a:lnTo>
                <a:lnTo>
                  <a:pt x="242377" y="5847"/>
                </a:lnTo>
                <a:lnTo>
                  <a:pt x="242397" y="5847"/>
                </a:lnTo>
                <a:cubicBezTo>
                  <a:pt x="242518" y="5847"/>
                  <a:pt x="242660" y="5867"/>
                  <a:pt x="242781" y="5887"/>
                </a:cubicBezTo>
                <a:cubicBezTo>
                  <a:pt x="242842" y="5907"/>
                  <a:pt x="242903" y="5907"/>
                  <a:pt x="242963" y="5928"/>
                </a:cubicBezTo>
                <a:cubicBezTo>
                  <a:pt x="243105" y="5968"/>
                  <a:pt x="243206" y="6029"/>
                  <a:pt x="243328" y="6089"/>
                </a:cubicBezTo>
                <a:cubicBezTo>
                  <a:pt x="243934" y="6413"/>
                  <a:pt x="244359" y="7060"/>
                  <a:pt x="244359" y="7809"/>
                </a:cubicBezTo>
                <a:cubicBezTo>
                  <a:pt x="244359" y="8557"/>
                  <a:pt x="243934" y="9205"/>
                  <a:pt x="243328" y="9549"/>
                </a:cubicBezTo>
                <a:cubicBezTo>
                  <a:pt x="243206" y="9609"/>
                  <a:pt x="243105" y="9650"/>
                  <a:pt x="242963" y="9690"/>
                </a:cubicBezTo>
                <a:cubicBezTo>
                  <a:pt x="242903" y="9710"/>
                  <a:pt x="242842" y="9731"/>
                  <a:pt x="242781" y="9731"/>
                </a:cubicBezTo>
                <a:cubicBezTo>
                  <a:pt x="242660" y="9771"/>
                  <a:pt x="242518" y="9771"/>
                  <a:pt x="242397" y="9771"/>
                </a:cubicBezTo>
                <a:cubicBezTo>
                  <a:pt x="242174" y="9771"/>
                  <a:pt x="241992" y="9751"/>
                  <a:pt x="241810" y="9690"/>
                </a:cubicBezTo>
                <a:cubicBezTo>
                  <a:pt x="241001" y="9447"/>
                  <a:pt x="240414" y="8699"/>
                  <a:pt x="240414" y="7809"/>
                </a:cubicBezTo>
                <a:cubicBezTo>
                  <a:pt x="240414" y="7566"/>
                  <a:pt x="240475" y="7323"/>
                  <a:pt x="240556" y="7101"/>
                </a:cubicBezTo>
                <a:cubicBezTo>
                  <a:pt x="240637" y="6878"/>
                  <a:pt x="240758" y="6696"/>
                  <a:pt x="240920" y="6514"/>
                </a:cubicBezTo>
                <a:lnTo>
                  <a:pt x="240859" y="6514"/>
                </a:lnTo>
                <a:lnTo>
                  <a:pt x="240940" y="6494"/>
                </a:lnTo>
                <a:cubicBezTo>
                  <a:pt x="241021" y="6413"/>
                  <a:pt x="241102" y="6332"/>
                  <a:pt x="241183" y="6271"/>
                </a:cubicBezTo>
                <a:cubicBezTo>
                  <a:pt x="241264" y="6191"/>
                  <a:pt x="241365" y="6130"/>
                  <a:pt x="241466" y="6089"/>
                </a:cubicBezTo>
                <a:lnTo>
                  <a:pt x="241102" y="5300"/>
                </a:lnTo>
                <a:lnTo>
                  <a:pt x="240354" y="5159"/>
                </a:lnTo>
                <a:lnTo>
                  <a:pt x="240354" y="3298"/>
                </a:lnTo>
                <a:lnTo>
                  <a:pt x="239828" y="2853"/>
                </a:lnTo>
                <a:lnTo>
                  <a:pt x="237076" y="2853"/>
                </a:lnTo>
                <a:lnTo>
                  <a:pt x="237076" y="4006"/>
                </a:lnTo>
                <a:lnTo>
                  <a:pt x="236287" y="4006"/>
                </a:lnTo>
                <a:lnTo>
                  <a:pt x="236287" y="4511"/>
                </a:lnTo>
                <a:lnTo>
                  <a:pt x="236672" y="5037"/>
                </a:lnTo>
                <a:lnTo>
                  <a:pt x="236550" y="5786"/>
                </a:lnTo>
                <a:lnTo>
                  <a:pt x="236105" y="6029"/>
                </a:lnTo>
                <a:cubicBezTo>
                  <a:pt x="236368" y="6150"/>
                  <a:pt x="236591" y="6312"/>
                  <a:pt x="236773" y="6514"/>
                </a:cubicBezTo>
                <a:cubicBezTo>
                  <a:pt x="237076" y="6858"/>
                  <a:pt x="237258" y="7323"/>
                  <a:pt x="237258" y="7809"/>
                </a:cubicBezTo>
                <a:cubicBezTo>
                  <a:pt x="237258" y="8699"/>
                  <a:pt x="236672" y="9447"/>
                  <a:pt x="235883" y="9690"/>
                </a:cubicBezTo>
                <a:cubicBezTo>
                  <a:pt x="235701" y="9751"/>
                  <a:pt x="235498" y="9771"/>
                  <a:pt x="235296" y="9771"/>
                </a:cubicBezTo>
                <a:cubicBezTo>
                  <a:pt x="234952" y="9771"/>
                  <a:pt x="234629" y="9690"/>
                  <a:pt x="234345" y="9549"/>
                </a:cubicBezTo>
                <a:cubicBezTo>
                  <a:pt x="233738" y="9205"/>
                  <a:pt x="233334" y="8557"/>
                  <a:pt x="233334" y="7809"/>
                </a:cubicBezTo>
                <a:cubicBezTo>
                  <a:pt x="233334" y="6878"/>
                  <a:pt x="233981" y="6110"/>
                  <a:pt x="234831" y="5907"/>
                </a:cubicBezTo>
                <a:lnTo>
                  <a:pt x="234325" y="5078"/>
                </a:lnTo>
                <a:lnTo>
                  <a:pt x="234871" y="3824"/>
                </a:lnTo>
                <a:lnTo>
                  <a:pt x="234831" y="2853"/>
                </a:lnTo>
                <a:lnTo>
                  <a:pt x="227487" y="2853"/>
                </a:lnTo>
                <a:lnTo>
                  <a:pt x="227487" y="3601"/>
                </a:lnTo>
                <a:lnTo>
                  <a:pt x="228317" y="4350"/>
                </a:lnTo>
                <a:lnTo>
                  <a:pt x="228317" y="5240"/>
                </a:lnTo>
                <a:lnTo>
                  <a:pt x="228863" y="5968"/>
                </a:lnTo>
                <a:cubicBezTo>
                  <a:pt x="229126" y="6069"/>
                  <a:pt x="229369" y="6211"/>
                  <a:pt x="229551" y="6393"/>
                </a:cubicBezTo>
                <a:cubicBezTo>
                  <a:pt x="229753" y="6595"/>
                  <a:pt x="229915" y="6818"/>
                  <a:pt x="230016" y="7081"/>
                </a:cubicBezTo>
                <a:cubicBezTo>
                  <a:pt x="230117" y="7323"/>
                  <a:pt x="230178" y="7586"/>
                  <a:pt x="230178" y="7849"/>
                </a:cubicBezTo>
                <a:cubicBezTo>
                  <a:pt x="230178" y="8881"/>
                  <a:pt x="229409" y="9710"/>
                  <a:pt x="228418" y="9812"/>
                </a:cubicBezTo>
                <a:cubicBezTo>
                  <a:pt x="228357" y="9832"/>
                  <a:pt x="228276" y="9832"/>
                  <a:pt x="228216" y="9832"/>
                </a:cubicBezTo>
                <a:cubicBezTo>
                  <a:pt x="228114" y="9832"/>
                  <a:pt x="228013" y="9812"/>
                  <a:pt x="227912" y="9812"/>
                </a:cubicBezTo>
                <a:cubicBezTo>
                  <a:pt x="227710" y="9771"/>
                  <a:pt x="227528" y="9710"/>
                  <a:pt x="227346" y="9630"/>
                </a:cubicBezTo>
                <a:cubicBezTo>
                  <a:pt x="227103" y="9508"/>
                  <a:pt x="226860" y="9326"/>
                  <a:pt x="226678" y="9083"/>
                </a:cubicBezTo>
                <a:cubicBezTo>
                  <a:pt x="226577" y="8942"/>
                  <a:pt x="226476" y="8780"/>
                  <a:pt x="226395" y="8598"/>
                </a:cubicBezTo>
                <a:cubicBezTo>
                  <a:pt x="226334" y="8476"/>
                  <a:pt x="226294" y="8355"/>
                  <a:pt x="226274" y="8213"/>
                </a:cubicBezTo>
                <a:cubicBezTo>
                  <a:pt x="226253" y="8092"/>
                  <a:pt x="226233" y="7950"/>
                  <a:pt x="226233" y="7809"/>
                </a:cubicBezTo>
                <a:cubicBezTo>
                  <a:pt x="226233" y="7242"/>
                  <a:pt x="226476" y="6716"/>
                  <a:pt x="226880" y="6373"/>
                </a:cubicBezTo>
                <a:lnTo>
                  <a:pt x="226820" y="6373"/>
                </a:lnTo>
                <a:lnTo>
                  <a:pt x="226880" y="6110"/>
                </a:lnTo>
                <a:lnTo>
                  <a:pt x="226172" y="5685"/>
                </a:lnTo>
                <a:lnTo>
                  <a:pt x="226172" y="4815"/>
                </a:lnTo>
                <a:lnTo>
                  <a:pt x="226395" y="4350"/>
                </a:lnTo>
                <a:lnTo>
                  <a:pt x="226557" y="2853"/>
                </a:lnTo>
                <a:lnTo>
                  <a:pt x="223441" y="2853"/>
                </a:lnTo>
                <a:lnTo>
                  <a:pt x="222329" y="4006"/>
                </a:lnTo>
                <a:lnTo>
                  <a:pt x="222329" y="6110"/>
                </a:lnTo>
                <a:lnTo>
                  <a:pt x="222066" y="6150"/>
                </a:lnTo>
                <a:cubicBezTo>
                  <a:pt x="222673" y="6474"/>
                  <a:pt x="223097" y="7121"/>
                  <a:pt x="223097" y="7849"/>
                </a:cubicBezTo>
                <a:cubicBezTo>
                  <a:pt x="223097" y="8679"/>
                  <a:pt x="222592" y="9367"/>
                  <a:pt x="221884" y="9670"/>
                </a:cubicBezTo>
                <a:cubicBezTo>
                  <a:pt x="221823" y="9690"/>
                  <a:pt x="221762" y="9710"/>
                  <a:pt x="221702" y="9731"/>
                </a:cubicBezTo>
                <a:cubicBezTo>
                  <a:pt x="221580" y="9771"/>
                  <a:pt x="221459" y="9812"/>
                  <a:pt x="221317" y="9812"/>
                </a:cubicBezTo>
                <a:cubicBezTo>
                  <a:pt x="221256" y="9832"/>
                  <a:pt x="221196" y="9832"/>
                  <a:pt x="221115" y="9832"/>
                </a:cubicBezTo>
                <a:cubicBezTo>
                  <a:pt x="221054" y="9832"/>
                  <a:pt x="220993" y="9832"/>
                  <a:pt x="220913" y="9812"/>
                </a:cubicBezTo>
                <a:cubicBezTo>
                  <a:pt x="220791" y="9812"/>
                  <a:pt x="220670" y="9771"/>
                  <a:pt x="220528" y="9731"/>
                </a:cubicBezTo>
                <a:cubicBezTo>
                  <a:pt x="220468" y="9710"/>
                  <a:pt x="220407" y="9690"/>
                  <a:pt x="220366" y="9670"/>
                </a:cubicBezTo>
                <a:cubicBezTo>
                  <a:pt x="219658" y="9367"/>
                  <a:pt x="219153" y="8679"/>
                  <a:pt x="219153" y="7849"/>
                </a:cubicBezTo>
                <a:cubicBezTo>
                  <a:pt x="219153" y="7607"/>
                  <a:pt x="219213" y="7364"/>
                  <a:pt x="219294" y="7141"/>
                </a:cubicBezTo>
                <a:cubicBezTo>
                  <a:pt x="219375" y="6919"/>
                  <a:pt x="219517" y="6716"/>
                  <a:pt x="219658" y="6534"/>
                </a:cubicBezTo>
                <a:lnTo>
                  <a:pt x="220609" y="5847"/>
                </a:lnTo>
                <a:lnTo>
                  <a:pt x="220447" y="1902"/>
                </a:lnTo>
                <a:cubicBezTo>
                  <a:pt x="220447" y="1902"/>
                  <a:pt x="220306" y="2387"/>
                  <a:pt x="219800" y="2630"/>
                </a:cubicBezTo>
                <a:cubicBezTo>
                  <a:pt x="219372" y="2818"/>
                  <a:pt x="219132" y="2833"/>
                  <a:pt x="219069" y="2833"/>
                </a:cubicBezTo>
                <a:cubicBezTo>
                  <a:pt x="219057" y="2833"/>
                  <a:pt x="219051" y="2832"/>
                  <a:pt x="219051" y="2832"/>
                </a:cubicBezTo>
                <a:lnTo>
                  <a:pt x="219051" y="2853"/>
                </a:lnTo>
                <a:lnTo>
                  <a:pt x="214783" y="2853"/>
                </a:lnTo>
                <a:lnTo>
                  <a:pt x="214055" y="0"/>
                </a:lnTo>
                <a:lnTo>
                  <a:pt x="212173" y="1619"/>
                </a:lnTo>
                <a:lnTo>
                  <a:pt x="214783" y="3358"/>
                </a:lnTo>
                <a:lnTo>
                  <a:pt x="213994" y="3743"/>
                </a:lnTo>
                <a:lnTo>
                  <a:pt x="213610" y="4673"/>
                </a:lnTo>
                <a:lnTo>
                  <a:pt x="214783" y="5725"/>
                </a:lnTo>
                <a:lnTo>
                  <a:pt x="214783" y="6049"/>
                </a:lnTo>
                <a:cubicBezTo>
                  <a:pt x="214864" y="6069"/>
                  <a:pt x="214945" y="6130"/>
                  <a:pt x="215026" y="6170"/>
                </a:cubicBezTo>
                <a:cubicBezTo>
                  <a:pt x="215208" y="6271"/>
                  <a:pt x="215349" y="6393"/>
                  <a:pt x="215471" y="6534"/>
                </a:cubicBezTo>
                <a:cubicBezTo>
                  <a:pt x="215794" y="6878"/>
                  <a:pt x="215997" y="7344"/>
                  <a:pt x="215997" y="7849"/>
                </a:cubicBezTo>
                <a:cubicBezTo>
                  <a:pt x="215997" y="8335"/>
                  <a:pt x="215835" y="8780"/>
                  <a:pt x="215552" y="9104"/>
                </a:cubicBezTo>
                <a:cubicBezTo>
                  <a:pt x="215471" y="9205"/>
                  <a:pt x="215370" y="9306"/>
                  <a:pt x="215289" y="9387"/>
                </a:cubicBezTo>
                <a:cubicBezTo>
                  <a:pt x="215228" y="9407"/>
                  <a:pt x="215187" y="9447"/>
                  <a:pt x="215127" y="9488"/>
                </a:cubicBezTo>
                <a:cubicBezTo>
                  <a:pt x="215026" y="9569"/>
                  <a:pt x="214904" y="9630"/>
                  <a:pt x="214803" y="9670"/>
                </a:cubicBezTo>
                <a:cubicBezTo>
                  <a:pt x="214742" y="9690"/>
                  <a:pt x="214682" y="9710"/>
                  <a:pt x="214621" y="9731"/>
                </a:cubicBezTo>
                <a:cubicBezTo>
                  <a:pt x="214500" y="9771"/>
                  <a:pt x="214358" y="9812"/>
                  <a:pt x="214237" y="9812"/>
                </a:cubicBezTo>
                <a:cubicBezTo>
                  <a:pt x="214156" y="9832"/>
                  <a:pt x="214095" y="9832"/>
                  <a:pt x="214034" y="9832"/>
                </a:cubicBezTo>
                <a:cubicBezTo>
                  <a:pt x="213630" y="9832"/>
                  <a:pt x="213245" y="9710"/>
                  <a:pt x="212922" y="9488"/>
                </a:cubicBezTo>
                <a:cubicBezTo>
                  <a:pt x="212396" y="9144"/>
                  <a:pt x="212052" y="8537"/>
                  <a:pt x="212052" y="7849"/>
                </a:cubicBezTo>
                <a:cubicBezTo>
                  <a:pt x="212052" y="7222"/>
                  <a:pt x="212375" y="6636"/>
                  <a:pt x="212861" y="6292"/>
                </a:cubicBezTo>
                <a:cubicBezTo>
                  <a:pt x="212922" y="6231"/>
                  <a:pt x="213003" y="6191"/>
                  <a:pt x="213084" y="6150"/>
                </a:cubicBezTo>
                <a:lnTo>
                  <a:pt x="212578" y="6069"/>
                </a:lnTo>
                <a:lnTo>
                  <a:pt x="212638" y="5725"/>
                </a:lnTo>
                <a:lnTo>
                  <a:pt x="213326" y="5725"/>
                </a:lnTo>
                <a:lnTo>
                  <a:pt x="213326" y="5037"/>
                </a:lnTo>
                <a:lnTo>
                  <a:pt x="210535" y="2853"/>
                </a:lnTo>
                <a:lnTo>
                  <a:pt x="207237" y="2853"/>
                </a:lnTo>
                <a:lnTo>
                  <a:pt x="206853" y="3116"/>
                </a:lnTo>
                <a:lnTo>
                  <a:pt x="207318" y="4046"/>
                </a:lnTo>
                <a:lnTo>
                  <a:pt x="207318" y="4936"/>
                </a:lnTo>
                <a:lnTo>
                  <a:pt x="206853" y="5563"/>
                </a:lnTo>
                <a:lnTo>
                  <a:pt x="206853" y="5867"/>
                </a:lnTo>
                <a:lnTo>
                  <a:pt x="206913" y="5887"/>
                </a:lnTo>
                <a:lnTo>
                  <a:pt x="206934" y="5887"/>
                </a:lnTo>
                <a:cubicBezTo>
                  <a:pt x="207399" y="5887"/>
                  <a:pt x="207844" y="6069"/>
                  <a:pt x="208188" y="6332"/>
                </a:cubicBezTo>
                <a:cubicBezTo>
                  <a:pt x="208370" y="6494"/>
                  <a:pt x="208552" y="6696"/>
                  <a:pt x="208673" y="6919"/>
                </a:cubicBezTo>
                <a:cubicBezTo>
                  <a:pt x="208734" y="7040"/>
                  <a:pt x="208775" y="7141"/>
                  <a:pt x="208815" y="7283"/>
                </a:cubicBezTo>
                <a:cubicBezTo>
                  <a:pt x="208876" y="7465"/>
                  <a:pt x="208896" y="7647"/>
                  <a:pt x="208896" y="7849"/>
                </a:cubicBezTo>
                <a:cubicBezTo>
                  <a:pt x="208896" y="8072"/>
                  <a:pt x="208876" y="8254"/>
                  <a:pt x="208815" y="8436"/>
                </a:cubicBezTo>
                <a:cubicBezTo>
                  <a:pt x="208775" y="8557"/>
                  <a:pt x="208734" y="8679"/>
                  <a:pt x="208673" y="8800"/>
                </a:cubicBezTo>
                <a:cubicBezTo>
                  <a:pt x="208552" y="9023"/>
                  <a:pt x="208370" y="9225"/>
                  <a:pt x="208188" y="9387"/>
                </a:cubicBezTo>
                <a:cubicBezTo>
                  <a:pt x="207844" y="9650"/>
                  <a:pt x="207399" y="9832"/>
                  <a:pt x="206934" y="9832"/>
                </a:cubicBezTo>
                <a:cubicBezTo>
                  <a:pt x="206731" y="9832"/>
                  <a:pt x="206529" y="9791"/>
                  <a:pt x="206347" y="9731"/>
                </a:cubicBezTo>
                <a:cubicBezTo>
                  <a:pt x="205538" y="9488"/>
                  <a:pt x="204971" y="8739"/>
                  <a:pt x="204971" y="7849"/>
                </a:cubicBezTo>
                <a:cubicBezTo>
                  <a:pt x="204971" y="7728"/>
                  <a:pt x="204971" y="7607"/>
                  <a:pt x="204991" y="7485"/>
                </a:cubicBezTo>
                <a:cubicBezTo>
                  <a:pt x="205072" y="7141"/>
                  <a:pt x="205234" y="6818"/>
                  <a:pt x="205457" y="6555"/>
                </a:cubicBezTo>
                <a:lnTo>
                  <a:pt x="205457" y="6555"/>
                </a:lnTo>
                <a:lnTo>
                  <a:pt x="205497" y="6534"/>
                </a:lnTo>
                <a:cubicBezTo>
                  <a:pt x="205639" y="6373"/>
                  <a:pt x="205821" y="6231"/>
                  <a:pt x="206003" y="6130"/>
                </a:cubicBezTo>
                <a:lnTo>
                  <a:pt x="205639" y="5361"/>
                </a:lnTo>
                <a:lnTo>
                  <a:pt x="204890" y="5219"/>
                </a:lnTo>
                <a:lnTo>
                  <a:pt x="204890" y="3338"/>
                </a:lnTo>
                <a:lnTo>
                  <a:pt x="204324" y="2853"/>
                </a:lnTo>
                <a:lnTo>
                  <a:pt x="201613" y="2853"/>
                </a:lnTo>
                <a:lnTo>
                  <a:pt x="201613" y="4107"/>
                </a:lnTo>
                <a:lnTo>
                  <a:pt x="200824" y="4107"/>
                </a:lnTo>
                <a:lnTo>
                  <a:pt x="200824" y="4633"/>
                </a:lnTo>
                <a:lnTo>
                  <a:pt x="201229" y="5139"/>
                </a:lnTo>
                <a:lnTo>
                  <a:pt x="200642" y="6130"/>
                </a:lnTo>
                <a:cubicBezTo>
                  <a:pt x="201168" y="6352"/>
                  <a:pt x="201552" y="6797"/>
                  <a:pt x="201714" y="7344"/>
                </a:cubicBezTo>
                <a:cubicBezTo>
                  <a:pt x="201775" y="7526"/>
                  <a:pt x="201815" y="7708"/>
                  <a:pt x="201815" y="7910"/>
                </a:cubicBezTo>
                <a:cubicBezTo>
                  <a:pt x="201815" y="8112"/>
                  <a:pt x="201775" y="8315"/>
                  <a:pt x="201714" y="8497"/>
                </a:cubicBezTo>
                <a:cubicBezTo>
                  <a:pt x="201674" y="8618"/>
                  <a:pt x="201633" y="8739"/>
                  <a:pt x="201573" y="8861"/>
                </a:cubicBezTo>
                <a:cubicBezTo>
                  <a:pt x="201451" y="9083"/>
                  <a:pt x="201289" y="9265"/>
                  <a:pt x="201087" y="9427"/>
                </a:cubicBezTo>
                <a:cubicBezTo>
                  <a:pt x="200743" y="9710"/>
                  <a:pt x="200318" y="9893"/>
                  <a:pt x="199833" y="9893"/>
                </a:cubicBezTo>
                <a:cubicBezTo>
                  <a:pt x="199631" y="9893"/>
                  <a:pt x="199428" y="9852"/>
                  <a:pt x="199246" y="9791"/>
                </a:cubicBezTo>
                <a:cubicBezTo>
                  <a:pt x="198457" y="9549"/>
                  <a:pt x="197871" y="8800"/>
                  <a:pt x="197871" y="7910"/>
                </a:cubicBezTo>
                <a:cubicBezTo>
                  <a:pt x="197871" y="6979"/>
                  <a:pt x="198518" y="6211"/>
                  <a:pt x="199388" y="6008"/>
                </a:cubicBezTo>
                <a:lnTo>
                  <a:pt x="198862" y="5179"/>
                </a:lnTo>
                <a:lnTo>
                  <a:pt x="199428" y="3925"/>
                </a:lnTo>
                <a:lnTo>
                  <a:pt x="199388" y="2853"/>
                </a:lnTo>
                <a:lnTo>
                  <a:pt x="198761" y="1902"/>
                </a:lnTo>
                <a:lnTo>
                  <a:pt x="196940" y="2327"/>
                </a:lnTo>
                <a:lnTo>
                  <a:pt x="197749" y="2853"/>
                </a:lnTo>
                <a:lnTo>
                  <a:pt x="193137" y="2853"/>
                </a:lnTo>
                <a:lnTo>
                  <a:pt x="192671" y="3176"/>
                </a:lnTo>
                <a:lnTo>
                  <a:pt x="193137" y="4107"/>
                </a:lnTo>
                <a:lnTo>
                  <a:pt x="193137" y="4997"/>
                </a:lnTo>
                <a:lnTo>
                  <a:pt x="192671" y="5624"/>
                </a:lnTo>
                <a:lnTo>
                  <a:pt x="192671" y="5928"/>
                </a:lnTo>
                <a:lnTo>
                  <a:pt x="192732" y="5948"/>
                </a:lnTo>
                <a:lnTo>
                  <a:pt x="192752" y="5948"/>
                </a:lnTo>
                <a:cubicBezTo>
                  <a:pt x="192955" y="5948"/>
                  <a:pt x="193137" y="5988"/>
                  <a:pt x="193319" y="6029"/>
                </a:cubicBezTo>
                <a:cubicBezTo>
                  <a:pt x="193400" y="6049"/>
                  <a:pt x="193460" y="6069"/>
                  <a:pt x="193501" y="6110"/>
                </a:cubicBezTo>
                <a:cubicBezTo>
                  <a:pt x="194209" y="6393"/>
                  <a:pt x="194715" y="7101"/>
                  <a:pt x="194715" y="7910"/>
                </a:cubicBezTo>
                <a:cubicBezTo>
                  <a:pt x="194715" y="8739"/>
                  <a:pt x="194209" y="9427"/>
                  <a:pt x="193501" y="9731"/>
                </a:cubicBezTo>
                <a:cubicBezTo>
                  <a:pt x="193460" y="9751"/>
                  <a:pt x="193400" y="9771"/>
                  <a:pt x="193319" y="9791"/>
                </a:cubicBezTo>
                <a:cubicBezTo>
                  <a:pt x="193137" y="9852"/>
                  <a:pt x="192955" y="9893"/>
                  <a:pt x="192752" y="9893"/>
                </a:cubicBezTo>
                <a:cubicBezTo>
                  <a:pt x="192611" y="9893"/>
                  <a:pt x="192469" y="9872"/>
                  <a:pt x="192348" y="9852"/>
                </a:cubicBezTo>
                <a:cubicBezTo>
                  <a:pt x="191458" y="9650"/>
                  <a:pt x="190770" y="8861"/>
                  <a:pt x="190770" y="7910"/>
                </a:cubicBezTo>
                <a:cubicBezTo>
                  <a:pt x="190770" y="7789"/>
                  <a:pt x="190790" y="7667"/>
                  <a:pt x="190810" y="7546"/>
                </a:cubicBezTo>
                <a:cubicBezTo>
                  <a:pt x="190871" y="7202"/>
                  <a:pt x="191053" y="6878"/>
                  <a:pt x="191275" y="6615"/>
                </a:cubicBezTo>
                <a:lnTo>
                  <a:pt x="191215" y="6615"/>
                </a:lnTo>
                <a:lnTo>
                  <a:pt x="191296" y="6595"/>
                </a:lnTo>
                <a:cubicBezTo>
                  <a:pt x="191377" y="6514"/>
                  <a:pt x="191458" y="6433"/>
                  <a:pt x="191538" y="6373"/>
                </a:cubicBezTo>
                <a:cubicBezTo>
                  <a:pt x="191619" y="6292"/>
                  <a:pt x="191721" y="6231"/>
                  <a:pt x="191822" y="6191"/>
                </a:cubicBezTo>
                <a:lnTo>
                  <a:pt x="191458" y="5402"/>
                </a:lnTo>
                <a:lnTo>
                  <a:pt x="190709" y="5280"/>
                </a:lnTo>
                <a:lnTo>
                  <a:pt x="190709" y="3399"/>
                </a:lnTo>
                <a:lnTo>
                  <a:pt x="189515" y="1801"/>
                </a:lnTo>
                <a:lnTo>
                  <a:pt x="188989" y="2853"/>
                </a:lnTo>
                <a:lnTo>
                  <a:pt x="184074" y="2853"/>
                </a:lnTo>
                <a:lnTo>
                  <a:pt x="183163" y="749"/>
                </a:lnTo>
                <a:lnTo>
                  <a:pt x="182475" y="2428"/>
                </a:lnTo>
                <a:lnTo>
                  <a:pt x="184215" y="4896"/>
                </a:lnTo>
                <a:lnTo>
                  <a:pt x="183750" y="5826"/>
                </a:lnTo>
                <a:lnTo>
                  <a:pt x="183811" y="5847"/>
                </a:lnTo>
                <a:lnTo>
                  <a:pt x="183831" y="5847"/>
                </a:lnTo>
                <a:cubicBezTo>
                  <a:pt x="183952" y="5847"/>
                  <a:pt x="184094" y="5867"/>
                  <a:pt x="184215" y="5887"/>
                </a:cubicBezTo>
                <a:cubicBezTo>
                  <a:pt x="184276" y="5907"/>
                  <a:pt x="184337" y="5907"/>
                  <a:pt x="184397" y="5928"/>
                </a:cubicBezTo>
                <a:cubicBezTo>
                  <a:pt x="184539" y="5968"/>
                  <a:pt x="184640" y="6029"/>
                  <a:pt x="184761" y="6089"/>
                </a:cubicBezTo>
                <a:cubicBezTo>
                  <a:pt x="185368" y="6413"/>
                  <a:pt x="185793" y="7060"/>
                  <a:pt x="185793" y="7809"/>
                </a:cubicBezTo>
                <a:cubicBezTo>
                  <a:pt x="185793" y="8557"/>
                  <a:pt x="185368" y="9205"/>
                  <a:pt x="184761" y="9549"/>
                </a:cubicBezTo>
                <a:cubicBezTo>
                  <a:pt x="184640" y="9609"/>
                  <a:pt x="184539" y="9650"/>
                  <a:pt x="184397" y="9690"/>
                </a:cubicBezTo>
                <a:cubicBezTo>
                  <a:pt x="184337" y="9710"/>
                  <a:pt x="184276" y="9731"/>
                  <a:pt x="184215" y="9731"/>
                </a:cubicBezTo>
                <a:cubicBezTo>
                  <a:pt x="184094" y="9771"/>
                  <a:pt x="183952" y="9771"/>
                  <a:pt x="183831" y="9771"/>
                </a:cubicBezTo>
                <a:cubicBezTo>
                  <a:pt x="183608" y="9771"/>
                  <a:pt x="183426" y="9751"/>
                  <a:pt x="183244" y="9690"/>
                </a:cubicBezTo>
                <a:cubicBezTo>
                  <a:pt x="182435" y="9447"/>
                  <a:pt x="181848" y="8699"/>
                  <a:pt x="181848" y="7809"/>
                </a:cubicBezTo>
                <a:cubicBezTo>
                  <a:pt x="181848" y="7688"/>
                  <a:pt x="181869" y="7566"/>
                  <a:pt x="181889" y="7445"/>
                </a:cubicBezTo>
                <a:cubicBezTo>
                  <a:pt x="181949" y="7101"/>
                  <a:pt x="182131" y="6777"/>
                  <a:pt x="182354" y="6514"/>
                </a:cubicBezTo>
                <a:lnTo>
                  <a:pt x="182293" y="6514"/>
                </a:lnTo>
                <a:lnTo>
                  <a:pt x="182374" y="6494"/>
                </a:lnTo>
                <a:cubicBezTo>
                  <a:pt x="182536" y="6332"/>
                  <a:pt x="182698" y="6191"/>
                  <a:pt x="182900" y="6089"/>
                </a:cubicBezTo>
                <a:lnTo>
                  <a:pt x="182536" y="5300"/>
                </a:lnTo>
                <a:lnTo>
                  <a:pt x="181788" y="5159"/>
                </a:lnTo>
                <a:lnTo>
                  <a:pt x="181788" y="3298"/>
                </a:lnTo>
                <a:lnTo>
                  <a:pt x="181262" y="2853"/>
                </a:lnTo>
                <a:lnTo>
                  <a:pt x="178510" y="2853"/>
                </a:lnTo>
                <a:lnTo>
                  <a:pt x="178510" y="4006"/>
                </a:lnTo>
                <a:lnTo>
                  <a:pt x="177721" y="4006"/>
                </a:lnTo>
                <a:lnTo>
                  <a:pt x="177721" y="4511"/>
                </a:lnTo>
                <a:lnTo>
                  <a:pt x="178106" y="5037"/>
                </a:lnTo>
                <a:lnTo>
                  <a:pt x="177721" y="5442"/>
                </a:lnTo>
                <a:lnTo>
                  <a:pt x="178692" y="5847"/>
                </a:lnTo>
                <a:lnTo>
                  <a:pt x="177539" y="6029"/>
                </a:lnTo>
                <a:cubicBezTo>
                  <a:pt x="178227" y="6332"/>
                  <a:pt x="178692" y="7020"/>
                  <a:pt x="178692" y="7809"/>
                </a:cubicBezTo>
                <a:cubicBezTo>
                  <a:pt x="178692" y="8901"/>
                  <a:pt x="177822" y="9771"/>
                  <a:pt x="176730" y="9771"/>
                </a:cubicBezTo>
                <a:cubicBezTo>
                  <a:pt x="175638" y="9771"/>
                  <a:pt x="174768" y="8901"/>
                  <a:pt x="174768" y="7809"/>
                </a:cubicBezTo>
                <a:cubicBezTo>
                  <a:pt x="174768" y="6878"/>
                  <a:pt x="175415" y="6110"/>
                  <a:pt x="176265" y="5907"/>
                </a:cubicBezTo>
                <a:lnTo>
                  <a:pt x="175759" y="5078"/>
                </a:lnTo>
                <a:lnTo>
                  <a:pt x="176305" y="3824"/>
                </a:lnTo>
                <a:lnTo>
                  <a:pt x="176265" y="2853"/>
                </a:lnTo>
                <a:lnTo>
                  <a:pt x="172502" y="2853"/>
                </a:lnTo>
                <a:lnTo>
                  <a:pt x="171066" y="1437"/>
                </a:lnTo>
                <a:lnTo>
                  <a:pt x="170762" y="2145"/>
                </a:lnTo>
                <a:lnTo>
                  <a:pt x="170014" y="2145"/>
                </a:lnTo>
                <a:lnTo>
                  <a:pt x="168517" y="4248"/>
                </a:lnTo>
                <a:lnTo>
                  <a:pt x="169913" y="5867"/>
                </a:lnTo>
                <a:cubicBezTo>
                  <a:pt x="170863" y="6008"/>
                  <a:pt x="171592" y="6818"/>
                  <a:pt x="171592" y="7809"/>
                </a:cubicBezTo>
                <a:cubicBezTo>
                  <a:pt x="171592" y="8760"/>
                  <a:pt x="170924" y="9549"/>
                  <a:pt x="170034" y="9731"/>
                </a:cubicBezTo>
                <a:cubicBezTo>
                  <a:pt x="169892" y="9771"/>
                  <a:pt x="169771" y="9771"/>
                  <a:pt x="169629" y="9771"/>
                </a:cubicBezTo>
                <a:lnTo>
                  <a:pt x="169427" y="9771"/>
                </a:lnTo>
                <a:cubicBezTo>
                  <a:pt x="169306" y="9751"/>
                  <a:pt x="169164" y="9731"/>
                  <a:pt x="169043" y="9690"/>
                </a:cubicBezTo>
                <a:cubicBezTo>
                  <a:pt x="168982" y="9670"/>
                  <a:pt x="168921" y="9650"/>
                  <a:pt x="168861" y="9630"/>
                </a:cubicBezTo>
                <a:cubicBezTo>
                  <a:pt x="168739" y="9569"/>
                  <a:pt x="168638" y="9508"/>
                  <a:pt x="168537" y="9447"/>
                </a:cubicBezTo>
                <a:cubicBezTo>
                  <a:pt x="168476" y="9407"/>
                  <a:pt x="168436" y="9367"/>
                  <a:pt x="168375" y="9326"/>
                </a:cubicBezTo>
                <a:cubicBezTo>
                  <a:pt x="168274" y="9245"/>
                  <a:pt x="168193" y="9164"/>
                  <a:pt x="168112" y="9063"/>
                </a:cubicBezTo>
                <a:cubicBezTo>
                  <a:pt x="167829" y="8719"/>
                  <a:pt x="167667" y="8294"/>
                  <a:pt x="167667" y="7809"/>
                </a:cubicBezTo>
                <a:cubicBezTo>
                  <a:pt x="167667" y="7323"/>
                  <a:pt x="167849" y="6878"/>
                  <a:pt x="168153" y="6534"/>
                </a:cubicBezTo>
                <a:lnTo>
                  <a:pt x="168132" y="6534"/>
                </a:lnTo>
                <a:lnTo>
                  <a:pt x="168092" y="5644"/>
                </a:lnTo>
                <a:lnTo>
                  <a:pt x="167424" y="5442"/>
                </a:lnTo>
                <a:lnTo>
                  <a:pt x="167424" y="3864"/>
                </a:lnTo>
                <a:lnTo>
                  <a:pt x="167890" y="3864"/>
                </a:lnTo>
                <a:lnTo>
                  <a:pt x="167890" y="2853"/>
                </a:lnTo>
                <a:lnTo>
                  <a:pt x="164815" y="2853"/>
                </a:lnTo>
                <a:lnTo>
                  <a:pt x="163742" y="3945"/>
                </a:lnTo>
                <a:lnTo>
                  <a:pt x="163742" y="6049"/>
                </a:lnTo>
                <a:lnTo>
                  <a:pt x="163479" y="6110"/>
                </a:lnTo>
                <a:cubicBezTo>
                  <a:pt x="164086" y="6433"/>
                  <a:pt x="164511" y="7081"/>
                  <a:pt x="164511" y="7809"/>
                </a:cubicBezTo>
                <a:cubicBezTo>
                  <a:pt x="164511" y="8618"/>
                  <a:pt x="164005" y="9326"/>
                  <a:pt x="163297" y="9630"/>
                </a:cubicBezTo>
                <a:cubicBezTo>
                  <a:pt x="163237" y="9650"/>
                  <a:pt x="163176" y="9670"/>
                  <a:pt x="163115" y="9690"/>
                </a:cubicBezTo>
                <a:cubicBezTo>
                  <a:pt x="162994" y="9731"/>
                  <a:pt x="162872" y="9751"/>
                  <a:pt x="162731" y="9771"/>
                </a:cubicBezTo>
                <a:lnTo>
                  <a:pt x="162326" y="9771"/>
                </a:lnTo>
                <a:cubicBezTo>
                  <a:pt x="162205" y="9751"/>
                  <a:pt x="162083" y="9731"/>
                  <a:pt x="161962" y="9690"/>
                </a:cubicBezTo>
                <a:cubicBezTo>
                  <a:pt x="161881" y="9670"/>
                  <a:pt x="161820" y="9650"/>
                  <a:pt x="161780" y="9630"/>
                </a:cubicBezTo>
                <a:cubicBezTo>
                  <a:pt x="161072" y="9326"/>
                  <a:pt x="160566" y="8618"/>
                  <a:pt x="160566" y="7809"/>
                </a:cubicBezTo>
                <a:cubicBezTo>
                  <a:pt x="160566" y="7566"/>
                  <a:pt x="160627" y="7323"/>
                  <a:pt x="160708" y="7101"/>
                </a:cubicBezTo>
                <a:cubicBezTo>
                  <a:pt x="160789" y="6878"/>
                  <a:pt x="160930" y="6676"/>
                  <a:pt x="161092" y="6494"/>
                </a:cubicBezTo>
                <a:lnTo>
                  <a:pt x="162953" y="4491"/>
                </a:lnTo>
                <a:lnTo>
                  <a:pt x="163459" y="2832"/>
                </a:lnTo>
                <a:lnTo>
                  <a:pt x="160425" y="1437"/>
                </a:lnTo>
                <a:lnTo>
                  <a:pt x="159959" y="2832"/>
                </a:lnTo>
                <a:lnTo>
                  <a:pt x="159959" y="2853"/>
                </a:lnTo>
                <a:lnTo>
                  <a:pt x="156197" y="2853"/>
                </a:lnTo>
                <a:lnTo>
                  <a:pt x="156197" y="3318"/>
                </a:lnTo>
                <a:lnTo>
                  <a:pt x="155408" y="3702"/>
                </a:lnTo>
                <a:lnTo>
                  <a:pt x="155023" y="4633"/>
                </a:lnTo>
                <a:lnTo>
                  <a:pt x="156197" y="5685"/>
                </a:lnTo>
                <a:lnTo>
                  <a:pt x="156197" y="5988"/>
                </a:lnTo>
                <a:cubicBezTo>
                  <a:pt x="156277" y="6029"/>
                  <a:pt x="156358" y="6069"/>
                  <a:pt x="156460" y="6130"/>
                </a:cubicBezTo>
                <a:cubicBezTo>
                  <a:pt x="156621" y="6231"/>
                  <a:pt x="156763" y="6352"/>
                  <a:pt x="156884" y="6474"/>
                </a:cubicBezTo>
                <a:cubicBezTo>
                  <a:pt x="157208" y="6838"/>
                  <a:pt x="157410" y="7303"/>
                  <a:pt x="157410" y="7809"/>
                </a:cubicBezTo>
                <a:cubicBezTo>
                  <a:pt x="157410" y="8901"/>
                  <a:pt x="156520" y="9771"/>
                  <a:pt x="155448" y="9771"/>
                </a:cubicBezTo>
                <a:cubicBezTo>
                  <a:pt x="155306" y="9771"/>
                  <a:pt x="155165" y="9771"/>
                  <a:pt x="155043" y="9731"/>
                </a:cubicBezTo>
                <a:cubicBezTo>
                  <a:pt x="154598" y="9650"/>
                  <a:pt x="154214" y="9407"/>
                  <a:pt x="153931" y="9063"/>
                </a:cubicBezTo>
                <a:cubicBezTo>
                  <a:pt x="153890" y="9023"/>
                  <a:pt x="153850" y="8962"/>
                  <a:pt x="153809" y="8922"/>
                </a:cubicBezTo>
                <a:cubicBezTo>
                  <a:pt x="153749" y="8800"/>
                  <a:pt x="153688" y="8699"/>
                  <a:pt x="153627" y="8578"/>
                </a:cubicBezTo>
                <a:cubicBezTo>
                  <a:pt x="153526" y="8335"/>
                  <a:pt x="153465" y="8092"/>
                  <a:pt x="153465" y="7809"/>
                </a:cubicBezTo>
                <a:cubicBezTo>
                  <a:pt x="153465" y="7728"/>
                  <a:pt x="153486" y="7627"/>
                  <a:pt x="153486" y="7546"/>
                </a:cubicBezTo>
                <a:cubicBezTo>
                  <a:pt x="153546" y="7182"/>
                  <a:pt x="153688" y="6858"/>
                  <a:pt x="153911" y="6595"/>
                </a:cubicBezTo>
                <a:cubicBezTo>
                  <a:pt x="154072" y="6393"/>
                  <a:pt x="154254" y="6231"/>
                  <a:pt x="154497" y="6110"/>
                </a:cubicBezTo>
                <a:lnTo>
                  <a:pt x="153991" y="6029"/>
                </a:lnTo>
                <a:lnTo>
                  <a:pt x="154052" y="5685"/>
                </a:lnTo>
                <a:lnTo>
                  <a:pt x="154740" y="5685"/>
                </a:lnTo>
                <a:lnTo>
                  <a:pt x="154740" y="4997"/>
                </a:lnTo>
                <a:lnTo>
                  <a:pt x="153122" y="1194"/>
                </a:lnTo>
                <a:lnTo>
                  <a:pt x="152009" y="2853"/>
                </a:lnTo>
                <a:lnTo>
                  <a:pt x="148590" y="2853"/>
                </a:lnTo>
                <a:lnTo>
                  <a:pt x="148266" y="3075"/>
                </a:lnTo>
                <a:lnTo>
                  <a:pt x="148732" y="4006"/>
                </a:lnTo>
                <a:lnTo>
                  <a:pt x="148732" y="4896"/>
                </a:lnTo>
                <a:lnTo>
                  <a:pt x="148266" y="5523"/>
                </a:lnTo>
                <a:lnTo>
                  <a:pt x="148266" y="5826"/>
                </a:lnTo>
                <a:lnTo>
                  <a:pt x="148327" y="5847"/>
                </a:lnTo>
                <a:lnTo>
                  <a:pt x="148347" y="5847"/>
                </a:lnTo>
                <a:cubicBezTo>
                  <a:pt x="148489" y="5847"/>
                  <a:pt x="148610" y="5867"/>
                  <a:pt x="148752" y="5887"/>
                </a:cubicBezTo>
                <a:cubicBezTo>
                  <a:pt x="148813" y="5907"/>
                  <a:pt x="148873" y="5907"/>
                  <a:pt x="148934" y="5928"/>
                </a:cubicBezTo>
                <a:cubicBezTo>
                  <a:pt x="149055" y="5968"/>
                  <a:pt x="149177" y="6029"/>
                  <a:pt x="149278" y="6089"/>
                </a:cubicBezTo>
                <a:cubicBezTo>
                  <a:pt x="149905" y="6413"/>
                  <a:pt x="150310" y="7060"/>
                  <a:pt x="150310" y="7809"/>
                </a:cubicBezTo>
                <a:cubicBezTo>
                  <a:pt x="150310" y="8557"/>
                  <a:pt x="149905" y="9205"/>
                  <a:pt x="149278" y="9549"/>
                </a:cubicBezTo>
                <a:cubicBezTo>
                  <a:pt x="149177" y="9609"/>
                  <a:pt x="149055" y="9650"/>
                  <a:pt x="148934" y="9690"/>
                </a:cubicBezTo>
                <a:cubicBezTo>
                  <a:pt x="148873" y="9710"/>
                  <a:pt x="148813" y="9731"/>
                  <a:pt x="148752" y="9731"/>
                </a:cubicBezTo>
                <a:cubicBezTo>
                  <a:pt x="148610" y="9771"/>
                  <a:pt x="148489" y="9771"/>
                  <a:pt x="148347" y="9771"/>
                </a:cubicBezTo>
                <a:cubicBezTo>
                  <a:pt x="148145" y="9771"/>
                  <a:pt x="147943" y="9751"/>
                  <a:pt x="147761" y="9690"/>
                </a:cubicBezTo>
                <a:cubicBezTo>
                  <a:pt x="146951" y="9447"/>
                  <a:pt x="146385" y="8699"/>
                  <a:pt x="146385" y="7809"/>
                </a:cubicBezTo>
                <a:cubicBezTo>
                  <a:pt x="146385" y="7566"/>
                  <a:pt x="146425" y="7323"/>
                  <a:pt x="146506" y="7101"/>
                </a:cubicBezTo>
                <a:cubicBezTo>
                  <a:pt x="146607" y="6878"/>
                  <a:pt x="146729" y="6696"/>
                  <a:pt x="146870" y="6514"/>
                </a:cubicBezTo>
                <a:lnTo>
                  <a:pt x="146830" y="6514"/>
                </a:lnTo>
                <a:lnTo>
                  <a:pt x="146911" y="6494"/>
                </a:lnTo>
                <a:cubicBezTo>
                  <a:pt x="146972" y="6413"/>
                  <a:pt x="147053" y="6332"/>
                  <a:pt x="147154" y="6271"/>
                </a:cubicBezTo>
                <a:cubicBezTo>
                  <a:pt x="147235" y="6191"/>
                  <a:pt x="147336" y="6130"/>
                  <a:pt x="147417" y="6089"/>
                </a:cubicBezTo>
                <a:lnTo>
                  <a:pt x="147053" y="5300"/>
                </a:lnTo>
                <a:lnTo>
                  <a:pt x="146324" y="5159"/>
                </a:lnTo>
                <a:lnTo>
                  <a:pt x="146324" y="3298"/>
                </a:lnTo>
                <a:lnTo>
                  <a:pt x="145778" y="2853"/>
                </a:lnTo>
                <a:lnTo>
                  <a:pt x="143027" y="2853"/>
                </a:lnTo>
                <a:lnTo>
                  <a:pt x="143027" y="4006"/>
                </a:lnTo>
                <a:lnTo>
                  <a:pt x="142238" y="4006"/>
                </a:lnTo>
                <a:lnTo>
                  <a:pt x="142238" y="4511"/>
                </a:lnTo>
                <a:lnTo>
                  <a:pt x="142642" y="5037"/>
                </a:lnTo>
                <a:lnTo>
                  <a:pt x="142521" y="5786"/>
                </a:lnTo>
                <a:lnTo>
                  <a:pt x="142076" y="6029"/>
                </a:lnTo>
                <a:cubicBezTo>
                  <a:pt x="142319" y="6150"/>
                  <a:pt x="142541" y="6312"/>
                  <a:pt x="142723" y="6514"/>
                </a:cubicBezTo>
                <a:cubicBezTo>
                  <a:pt x="143027" y="6858"/>
                  <a:pt x="143229" y="7323"/>
                  <a:pt x="143229" y="7809"/>
                </a:cubicBezTo>
                <a:cubicBezTo>
                  <a:pt x="143229" y="8901"/>
                  <a:pt x="142339" y="9771"/>
                  <a:pt x="141246" y="9771"/>
                </a:cubicBezTo>
                <a:cubicBezTo>
                  <a:pt x="140174" y="9771"/>
                  <a:pt x="139284" y="8901"/>
                  <a:pt x="139284" y="7809"/>
                </a:cubicBezTo>
                <a:cubicBezTo>
                  <a:pt x="139284" y="6878"/>
                  <a:pt x="139932" y="6110"/>
                  <a:pt x="140801" y="5907"/>
                </a:cubicBezTo>
                <a:lnTo>
                  <a:pt x="140275" y="5078"/>
                </a:lnTo>
                <a:lnTo>
                  <a:pt x="140842" y="3824"/>
                </a:lnTo>
                <a:lnTo>
                  <a:pt x="140801" y="2853"/>
                </a:lnTo>
                <a:lnTo>
                  <a:pt x="133438" y="2853"/>
                </a:lnTo>
                <a:lnTo>
                  <a:pt x="133438" y="3601"/>
                </a:lnTo>
                <a:lnTo>
                  <a:pt x="134287" y="4350"/>
                </a:lnTo>
                <a:lnTo>
                  <a:pt x="134287" y="5240"/>
                </a:lnTo>
                <a:lnTo>
                  <a:pt x="134834" y="5968"/>
                </a:lnTo>
                <a:cubicBezTo>
                  <a:pt x="135097" y="6069"/>
                  <a:pt x="135319" y="6211"/>
                  <a:pt x="135521" y="6393"/>
                </a:cubicBezTo>
                <a:cubicBezTo>
                  <a:pt x="135724" y="6595"/>
                  <a:pt x="135886" y="6818"/>
                  <a:pt x="135987" y="7081"/>
                </a:cubicBezTo>
                <a:cubicBezTo>
                  <a:pt x="136088" y="7323"/>
                  <a:pt x="136149" y="7586"/>
                  <a:pt x="136149" y="7849"/>
                </a:cubicBezTo>
                <a:cubicBezTo>
                  <a:pt x="136149" y="8274"/>
                  <a:pt x="136027" y="8638"/>
                  <a:pt x="135805" y="8962"/>
                </a:cubicBezTo>
                <a:cubicBezTo>
                  <a:pt x="135461" y="9488"/>
                  <a:pt x="134854" y="9832"/>
                  <a:pt x="134186" y="9832"/>
                </a:cubicBezTo>
                <a:cubicBezTo>
                  <a:pt x="134065" y="9832"/>
                  <a:pt x="133964" y="9812"/>
                  <a:pt x="133883" y="9812"/>
                </a:cubicBezTo>
                <a:cubicBezTo>
                  <a:pt x="133680" y="9771"/>
                  <a:pt x="133498" y="9710"/>
                  <a:pt x="133316" y="9630"/>
                </a:cubicBezTo>
                <a:cubicBezTo>
                  <a:pt x="133053" y="9508"/>
                  <a:pt x="132831" y="9326"/>
                  <a:pt x="132649" y="9083"/>
                </a:cubicBezTo>
                <a:cubicBezTo>
                  <a:pt x="132527" y="8942"/>
                  <a:pt x="132426" y="8780"/>
                  <a:pt x="132365" y="8598"/>
                </a:cubicBezTo>
                <a:cubicBezTo>
                  <a:pt x="132325" y="8537"/>
                  <a:pt x="132305" y="8476"/>
                  <a:pt x="132285" y="8416"/>
                </a:cubicBezTo>
                <a:cubicBezTo>
                  <a:pt x="132224" y="8213"/>
                  <a:pt x="132183" y="8031"/>
                  <a:pt x="132183" y="7809"/>
                </a:cubicBezTo>
                <a:cubicBezTo>
                  <a:pt x="132183" y="7242"/>
                  <a:pt x="132446" y="6716"/>
                  <a:pt x="132831" y="6373"/>
                </a:cubicBezTo>
                <a:lnTo>
                  <a:pt x="132790" y="6373"/>
                </a:lnTo>
                <a:lnTo>
                  <a:pt x="132831" y="6110"/>
                </a:lnTo>
                <a:lnTo>
                  <a:pt x="132123" y="5685"/>
                </a:lnTo>
                <a:lnTo>
                  <a:pt x="132123" y="4815"/>
                </a:lnTo>
                <a:lnTo>
                  <a:pt x="132365" y="4350"/>
                </a:lnTo>
                <a:lnTo>
                  <a:pt x="132527" y="2853"/>
                </a:lnTo>
                <a:lnTo>
                  <a:pt x="129412" y="2853"/>
                </a:lnTo>
                <a:lnTo>
                  <a:pt x="128279" y="4006"/>
                </a:lnTo>
                <a:lnTo>
                  <a:pt x="128279" y="6110"/>
                </a:lnTo>
                <a:lnTo>
                  <a:pt x="128036" y="6150"/>
                </a:lnTo>
                <a:cubicBezTo>
                  <a:pt x="128643" y="6474"/>
                  <a:pt x="129048" y="7121"/>
                  <a:pt x="129048" y="7849"/>
                </a:cubicBezTo>
                <a:cubicBezTo>
                  <a:pt x="129048" y="8679"/>
                  <a:pt x="128562" y="9367"/>
                  <a:pt x="127854" y="9670"/>
                </a:cubicBezTo>
                <a:cubicBezTo>
                  <a:pt x="127793" y="9690"/>
                  <a:pt x="127733" y="9710"/>
                  <a:pt x="127672" y="9731"/>
                </a:cubicBezTo>
                <a:cubicBezTo>
                  <a:pt x="127551" y="9771"/>
                  <a:pt x="127409" y="9812"/>
                  <a:pt x="127288" y="9812"/>
                </a:cubicBezTo>
                <a:cubicBezTo>
                  <a:pt x="127227" y="9832"/>
                  <a:pt x="127146" y="9832"/>
                  <a:pt x="127085" y="9832"/>
                </a:cubicBezTo>
                <a:cubicBezTo>
                  <a:pt x="127025" y="9832"/>
                  <a:pt x="126944" y="9832"/>
                  <a:pt x="126883" y="9812"/>
                </a:cubicBezTo>
                <a:cubicBezTo>
                  <a:pt x="126742" y="9812"/>
                  <a:pt x="126620" y="9771"/>
                  <a:pt x="126499" y="9731"/>
                </a:cubicBezTo>
                <a:cubicBezTo>
                  <a:pt x="126438" y="9710"/>
                  <a:pt x="126377" y="9690"/>
                  <a:pt x="126317" y="9670"/>
                </a:cubicBezTo>
                <a:cubicBezTo>
                  <a:pt x="125609" y="9367"/>
                  <a:pt x="125123" y="8679"/>
                  <a:pt x="125123" y="7849"/>
                </a:cubicBezTo>
                <a:cubicBezTo>
                  <a:pt x="125123" y="7607"/>
                  <a:pt x="125164" y="7364"/>
                  <a:pt x="125244" y="7141"/>
                </a:cubicBezTo>
                <a:cubicBezTo>
                  <a:pt x="125346" y="6919"/>
                  <a:pt x="125467" y="6716"/>
                  <a:pt x="125629" y="6534"/>
                </a:cubicBezTo>
                <a:lnTo>
                  <a:pt x="126580" y="5847"/>
                </a:lnTo>
                <a:lnTo>
                  <a:pt x="126418" y="1902"/>
                </a:lnTo>
                <a:cubicBezTo>
                  <a:pt x="126418" y="1902"/>
                  <a:pt x="126276" y="2387"/>
                  <a:pt x="125770" y="2630"/>
                </a:cubicBezTo>
                <a:cubicBezTo>
                  <a:pt x="125325" y="2818"/>
                  <a:pt x="125098" y="2833"/>
                  <a:pt x="125038" y="2833"/>
                </a:cubicBezTo>
                <a:cubicBezTo>
                  <a:pt x="125027" y="2833"/>
                  <a:pt x="125022" y="2832"/>
                  <a:pt x="125022" y="2832"/>
                </a:cubicBezTo>
                <a:lnTo>
                  <a:pt x="125022" y="2853"/>
                </a:lnTo>
                <a:lnTo>
                  <a:pt x="120733" y="2853"/>
                </a:lnTo>
                <a:lnTo>
                  <a:pt x="120025" y="0"/>
                </a:lnTo>
                <a:lnTo>
                  <a:pt x="118123" y="1619"/>
                </a:lnTo>
                <a:lnTo>
                  <a:pt x="120733" y="3358"/>
                </a:lnTo>
                <a:lnTo>
                  <a:pt x="119944" y="3743"/>
                </a:lnTo>
                <a:lnTo>
                  <a:pt x="119580" y="4673"/>
                </a:lnTo>
                <a:lnTo>
                  <a:pt x="120733" y="5725"/>
                </a:lnTo>
                <a:lnTo>
                  <a:pt x="120733" y="6049"/>
                </a:lnTo>
                <a:cubicBezTo>
                  <a:pt x="120834" y="6069"/>
                  <a:pt x="120915" y="6130"/>
                  <a:pt x="120996" y="6170"/>
                </a:cubicBezTo>
                <a:cubicBezTo>
                  <a:pt x="121158" y="6271"/>
                  <a:pt x="121300" y="6393"/>
                  <a:pt x="121441" y="6534"/>
                </a:cubicBezTo>
                <a:cubicBezTo>
                  <a:pt x="121765" y="6878"/>
                  <a:pt x="121947" y="7344"/>
                  <a:pt x="121947" y="7849"/>
                </a:cubicBezTo>
                <a:cubicBezTo>
                  <a:pt x="121947" y="8335"/>
                  <a:pt x="121785" y="8780"/>
                  <a:pt x="121502" y="9104"/>
                </a:cubicBezTo>
                <a:cubicBezTo>
                  <a:pt x="121421" y="9205"/>
                  <a:pt x="121340" y="9306"/>
                  <a:pt x="121239" y="9387"/>
                </a:cubicBezTo>
                <a:cubicBezTo>
                  <a:pt x="121198" y="9407"/>
                  <a:pt x="121138" y="9447"/>
                  <a:pt x="121097" y="9488"/>
                </a:cubicBezTo>
                <a:cubicBezTo>
                  <a:pt x="120976" y="9569"/>
                  <a:pt x="120875" y="9630"/>
                  <a:pt x="120753" y="9670"/>
                </a:cubicBezTo>
                <a:cubicBezTo>
                  <a:pt x="120693" y="9690"/>
                  <a:pt x="120632" y="9710"/>
                  <a:pt x="120571" y="9731"/>
                </a:cubicBezTo>
                <a:cubicBezTo>
                  <a:pt x="120450" y="9771"/>
                  <a:pt x="120329" y="9812"/>
                  <a:pt x="120187" y="9812"/>
                </a:cubicBezTo>
                <a:cubicBezTo>
                  <a:pt x="120126" y="9832"/>
                  <a:pt x="120066" y="9832"/>
                  <a:pt x="119985" y="9832"/>
                </a:cubicBezTo>
                <a:cubicBezTo>
                  <a:pt x="119580" y="9832"/>
                  <a:pt x="119196" y="9710"/>
                  <a:pt x="118892" y="9488"/>
                </a:cubicBezTo>
                <a:cubicBezTo>
                  <a:pt x="118366" y="9144"/>
                  <a:pt x="118022" y="8537"/>
                  <a:pt x="118022" y="7849"/>
                </a:cubicBezTo>
                <a:cubicBezTo>
                  <a:pt x="118022" y="7222"/>
                  <a:pt x="118326" y="6636"/>
                  <a:pt x="118811" y="6292"/>
                </a:cubicBezTo>
                <a:cubicBezTo>
                  <a:pt x="118892" y="6231"/>
                  <a:pt x="118953" y="6191"/>
                  <a:pt x="119034" y="6150"/>
                </a:cubicBezTo>
                <a:lnTo>
                  <a:pt x="118548" y="6069"/>
                </a:lnTo>
                <a:lnTo>
                  <a:pt x="118589" y="5725"/>
                </a:lnTo>
                <a:lnTo>
                  <a:pt x="119297" y="5725"/>
                </a:lnTo>
                <a:lnTo>
                  <a:pt x="119297" y="5037"/>
                </a:lnTo>
                <a:lnTo>
                  <a:pt x="116505" y="2853"/>
                </a:lnTo>
                <a:lnTo>
                  <a:pt x="113208" y="2853"/>
                </a:lnTo>
                <a:lnTo>
                  <a:pt x="112823" y="3116"/>
                </a:lnTo>
                <a:lnTo>
                  <a:pt x="113288" y="4046"/>
                </a:lnTo>
                <a:lnTo>
                  <a:pt x="113288" y="4936"/>
                </a:lnTo>
                <a:lnTo>
                  <a:pt x="112823" y="5563"/>
                </a:lnTo>
                <a:lnTo>
                  <a:pt x="112823" y="5867"/>
                </a:lnTo>
                <a:lnTo>
                  <a:pt x="112884" y="5887"/>
                </a:lnTo>
                <a:cubicBezTo>
                  <a:pt x="113976" y="5887"/>
                  <a:pt x="114866" y="6777"/>
                  <a:pt x="114866" y="7849"/>
                </a:cubicBezTo>
                <a:cubicBezTo>
                  <a:pt x="114866" y="8942"/>
                  <a:pt x="113976" y="9832"/>
                  <a:pt x="112884" y="9832"/>
                </a:cubicBezTo>
                <a:cubicBezTo>
                  <a:pt x="111812" y="9832"/>
                  <a:pt x="110922" y="8942"/>
                  <a:pt x="110922" y="7849"/>
                </a:cubicBezTo>
                <a:cubicBezTo>
                  <a:pt x="110922" y="7485"/>
                  <a:pt x="111023" y="7141"/>
                  <a:pt x="111225" y="6838"/>
                </a:cubicBezTo>
                <a:cubicBezTo>
                  <a:pt x="111286" y="6737"/>
                  <a:pt x="111346" y="6656"/>
                  <a:pt x="111427" y="6555"/>
                </a:cubicBezTo>
                <a:lnTo>
                  <a:pt x="111427" y="6555"/>
                </a:lnTo>
                <a:lnTo>
                  <a:pt x="111367" y="6575"/>
                </a:lnTo>
                <a:lnTo>
                  <a:pt x="111367" y="6575"/>
                </a:lnTo>
                <a:lnTo>
                  <a:pt x="111448" y="6534"/>
                </a:lnTo>
                <a:cubicBezTo>
                  <a:pt x="111589" y="6373"/>
                  <a:pt x="111771" y="6231"/>
                  <a:pt x="111974" y="6130"/>
                </a:cubicBezTo>
                <a:lnTo>
                  <a:pt x="111609" y="5361"/>
                </a:lnTo>
                <a:lnTo>
                  <a:pt x="110861" y="5219"/>
                </a:lnTo>
                <a:lnTo>
                  <a:pt x="110861" y="3338"/>
                </a:lnTo>
                <a:lnTo>
                  <a:pt x="110274" y="2853"/>
                </a:lnTo>
                <a:lnTo>
                  <a:pt x="107584" y="2853"/>
                </a:lnTo>
                <a:lnTo>
                  <a:pt x="107584" y="4107"/>
                </a:lnTo>
                <a:lnTo>
                  <a:pt x="106795" y="4107"/>
                </a:lnTo>
                <a:lnTo>
                  <a:pt x="106795" y="4633"/>
                </a:lnTo>
                <a:lnTo>
                  <a:pt x="107179" y="5139"/>
                </a:lnTo>
                <a:lnTo>
                  <a:pt x="106613" y="6130"/>
                </a:lnTo>
                <a:cubicBezTo>
                  <a:pt x="107118" y="6352"/>
                  <a:pt x="107523" y="6797"/>
                  <a:pt x="107685" y="7344"/>
                </a:cubicBezTo>
                <a:cubicBezTo>
                  <a:pt x="107745" y="7526"/>
                  <a:pt x="107766" y="7708"/>
                  <a:pt x="107766" y="7910"/>
                </a:cubicBezTo>
                <a:cubicBezTo>
                  <a:pt x="107766" y="8112"/>
                  <a:pt x="107725" y="8315"/>
                  <a:pt x="107685" y="8497"/>
                </a:cubicBezTo>
                <a:cubicBezTo>
                  <a:pt x="107644" y="8618"/>
                  <a:pt x="107584" y="8739"/>
                  <a:pt x="107523" y="8861"/>
                </a:cubicBezTo>
                <a:cubicBezTo>
                  <a:pt x="107402" y="9083"/>
                  <a:pt x="107240" y="9265"/>
                  <a:pt x="107058" y="9427"/>
                </a:cubicBezTo>
                <a:cubicBezTo>
                  <a:pt x="106714" y="9710"/>
                  <a:pt x="106269" y="9893"/>
                  <a:pt x="105803" y="9893"/>
                </a:cubicBezTo>
                <a:cubicBezTo>
                  <a:pt x="105601" y="9893"/>
                  <a:pt x="105399" y="9852"/>
                  <a:pt x="105217" y="9791"/>
                </a:cubicBezTo>
                <a:cubicBezTo>
                  <a:pt x="104407" y="9549"/>
                  <a:pt x="103821" y="8800"/>
                  <a:pt x="103821" y="7910"/>
                </a:cubicBezTo>
                <a:cubicBezTo>
                  <a:pt x="103821" y="6979"/>
                  <a:pt x="104468" y="6211"/>
                  <a:pt x="105338" y="6008"/>
                </a:cubicBezTo>
                <a:lnTo>
                  <a:pt x="104832" y="5179"/>
                </a:lnTo>
                <a:lnTo>
                  <a:pt x="105379" y="3925"/>
                </a:lnTo>
                <a:lnTo>
                  <a:pt x="105338" y="2853"/>
                </a:lnTo>
                <a:lnTo>
                  <a:pt x="104711" y="1902"/>
                </a:lnTo>
                <a:lnTo>
                  <a:pt x="102890" y="2327"/>
                </a:lnTo>
                <a:lnTo>
                  <a:pt x="103720" y="2853"/>
                </a:lnTo>
                <a:lnTo>
                  <a:pt x="99087" y="2853"/>
                </a:lnTo>
                <a:lnTo>
                  <a:pt x="98622" y="3176"/>
                </a:lnTo>
                <a:lnTo>
                  <a:pt x="99087" y="4107"/>
                </a:lnTo>
                <a:lnTo>
                  <a:pt x="99087" y="4997"/>
                </a:lnTo>
                <a:lnTo>
                  <a:pt x="98622" y="5624"/>
                </a:lnTo>
                <a:lnTo>
                  <a:pt x="98622" y="5928"/>
                </a:lnTo>
                <a:lnTo>
                  <a:pt x="98682" y="5948"/>
                </a:lnTo>
                <a:lnTo>
                  <a:pt x="98703" y="5948"/>
                </a:lnTo>
                <a:cubicBezTo>
                  <a:pt x="98905" y="5948"/>
                  <a:pt x="99107" y="5988"/>
                  <a:pt x="99289" y="6029"/>
                </a:cubicBezTo>
                <a:cubicBezTo>
                  <a:pt x="100098" y="6292"/>
                  <a:pt x="100665" y="7040"/>
                  <a:pt x="100665" y="7910"/>
                </a:cubicBezTo>
                <a:cubicBezTo>
                  <a:pt x="100665" y="8800"/>
                  <a:pt x="100098" y="9549"/>
                  <a:pt x="99289" y="9791"/>
                </a:cubicBezTo>
                <a:cubicBezTo>
                  <a:pt x="99107" y="9852"/>
                  <a:pt x="98905" y="9893"/>
                  <a:pt x="98703" y="9893"/>
                </a:cubicBezTo>
                <a:cubicBezTo>
                  <a:pt x="98561" y="9893"/>
                  <a:pt x="98440" y="9872"/>
                  <a:pt x="98298" y="9852"/>
                </a:cubicBezTo>
                <a:cubicBezTo>
                  <a:pt x="97408" y="9650"/>
                  <a:pt x="96740" y="8861"/>
                  <a:pt x="96740" y="7910"/>
                </a:cubicBezTo>
                <a:cubicBezTo>
                  <a:pt x="96740" y="7789"/>
                  <a:pt x="96740" y="7667"/>
                  <a:pt x="96761" y="7546"/>
                </a:cubicBezTo>
                <a:cubicBezTo>
                  <a:pt x="96841" y="7202"/>
                  <a:pt x="97003" y="6878"/>
                  <a:pt x="97226" y="6615"/>
                </a:cubicBezTo>
                <a:lnTo>
                  <a:pt x="97185" y="6615"/>
                </a:lnTo>
                <a:lnTo>
                  <a:pt x="97266" y="6595"/>
                </a:lnTo>
                <a:cubicBezTo>
                  <a:pt x="97408" y="6433"/>
                  <a:pt x="97590" y="6292"/>
                  <a:pt x="97772" y="6191"/>
                </a:cubicBezTo>
                <a:lnTo>
                  <a:pt x="97408" y="5402"/>
                </a:lnTo>
                <a:lnTo>
                  <a:pt x="96680" y="5280"/>
                </a:lnTo>
                <a:lnTo>
                  <a:pt x="96680" y="3399"/>
                </a:lnTo>
                <a:lnTo>
                  <a:pt x="95486" y="1801"/>
                </a:lnTo>
                <a:lnTo>
                  <a:pt x="94960" y="2853"/>
                </a:lnTo>
                <a:lnTo>
                  <a:pt x="90267" y="2853"/>
                </a:lnTo>
                <a:lnTo>
                  <a:pt x="89356" y="749"/>
                </a:lnTo>
                <a:lnTo>
                  <a:pt x="88668" y="2428"/>
                </a:lnTo>
                <a:lnTo>
                  <a:pt x="90408" y="4896"/>
                </a:lnTo>
                <a:lnTo>
                  <a:pt x="89943" y="5826"/>
                </a:lnTo>
                <a:lnTo>
                  <a:pt x="90004" y="5847"/>
                </a:lnTo>
                <a:lnTo>
                  <a:pt x="90024" y="5847"/>
                </a:lnTo>
                <a:cubicBezTo>
                  <a:pt x="91096" y="5847"/>
                  <a:pt x="91986" y="6716"/>
                  <a:pt x="91986" y="7809"/>
                </a:cubicBezTo>
                <a:cubicBezTo>
                  <a:pt x="91986" y="8901"/>
                  <a:pt x="91096" y="9771"/>
                  <a:pt x="90024" y="9771"/>
                </a:cubicBezTo>
                <a:cubicBezTo>
                  <a:pt x="88931" y="9771"/>
                  <a:pt x="88041" y="8901"/>
                  <a:pt x="88041" y="7809"/>
                </a:cubicBezTo>
                <a:cubicBezTo>
                  <a:pt x="88041" y="7303"/>
                  <a:pt x="88244" y="6858"/>
                  <a:pt x="88547" y="6514"/>
                </a:cubicBezTo>
                <a:lnTo>
                  <a:pt x="88507" y="6514"/>
                </a:lnTo>
                <a:lnTo>
                  <a:pt x="88567" y="6494"/>
                </a:lnTo>
                <a:cubicBezTo>
                  <a:pt x="88729" y="6332"/>
                  <a:pt x="88891" y="6191"/>
                  <a:pt x="89093" y="6089"/>
                </a:cubicBezTo>
                <a:lnTo>
                  <a:pt x="88729" y="5300"/>
                </a:lnTo>
                <a:lnTo>
                  <a:pt x="87981" y="5159"/>
                </a:lnTo>
                <a:lnTo>
                  <a:pt x="87981" y="3298"/>
                </a:lnTo>
                <a:lnTo>
                  <a:pt x="87455" y="2853"/>
                </a:lnTo>
                <a:lnTo>
                  <a:pt x="84703" y="2853"/>
                </a:lnTo>
                <a:lnTo>
                  <a:pt x="84703" y="4006"/>
                </a:lnTo>
                <a:lnTo>
                  <a:pt x="83914" y="4006"/>
                </a:lnTo>
                <a:lnTo>
                  <a:pt x="83914" y="4511"/>
                </a:lnTo>
                <a:lnTo>
                  <a:pt x="84299" y="5037"/>
                </a:lnTo>
                <a:lnTo>
                  <a:pt x="83914" y="5442"/>
                </a:lnTo>
                <a:lnTo>
                  <a:pt x="84885" y="5847"/>
                </a:lnTo>
                <a:lnTo>
                  <a:pt x="83732" y="6029"/>
                </a:lnTo>
                <a:cubicBezTo>
                  <a:pt x="84420" y="6332"/>
                  <a:pt x="84885" y="7020"/>
                  <a:pt x="84885" y="7809"/>
                </a:cubicBezTo>
                <a:cubicBezTo>
                  <a:pt x="84885" y="8901"/>
                  <a:pt x="84016" y="9771"/>
                  <a:pt x="82923" y="9771"/>
                </a:cubicBezTo>
                <a:cubicBezTo>
                  <a:pt x="81831" y="9771"/>
                  <a:pt x="80961" y="8901"/>
                  <a:pt x="80961" y="7809"/>
                </a:cubicBezTo>
                <a:cubicBezTo>
                  <a:pt x="80961" y="6878"/>
                  <a:pt x="81608" y="6110"/>
                  <a:pt x="82458" y="5907"/>
                </a:cubicBezTo>
                <a:lnTo>
                  <a:pt x="81952" y="5078"/>
                </a:lnTo>
                <a:lnTo>
                  <a:pt x="82519" y="3824"/>
                </a:lnTo>
                <a:lnTo>
                  <a:pt x="82478" y="2853"/>
                </a:lnTo>
                <a:lnTo>
                  <a:pt x="78695" y="2853"/>
                </a:lnTo>
                <a:lnTo>
                  <a:pt x="77259" y="1437"/>
                </a:lnTo>
                <a:lnTo>
                  <a:pt x="76955" y="2145"/>
                </a:lnTo>
                <a:lnTo>
                  <a:pt x="76207" y="2145"/>
                </a:lnTo>
                <a:lnTo>
                  <a:pt x="74710" y="4248"/>
                </a:lnTo>
                <a:lnTo>
                  <a:pt x="76126" y="5867"/>
                </a:lnTo>
                <a:lnTo>
                  <a:pt x="76106" y="5867"/>
                </a:lnTo>
                <a:cubicBezTo>
                  <a:pt x="77056" y="6008"/>
                  <a:pt x="77805" y="6818"/>
                  <a:pt x="77805" y="7809"/>
                </a:cubicBezTo>
                <a:cubicBezTo>
                  <a:pt x="77805" y="8901"/>
                  <a:pt x="76915" y="9771"/>
                  <a:pt x="75822" y="9771"/>
                </a:cubicBezTo>
                <a:cubicBezTo>
                  <a:pt x="74750" y="9771"/>
                  <a:pt x="73860" y="8901"/>
                  <a:pt x="73860" y="7809"/>
                </a:cubicBezTo>
                <a:cubicBezTo>
                  <a:pt x="73860" y="7323"/>
                  <a:pt x="74042" y="6878"/>
                  <a:pt x="74346" y="6534"/>
                </a:cubicBezTo>
                <a:lnTo>
                  <a:pt x="74325" y="6534"/>
                </a:lnTo>
                <a:lnTo>
                  <a:pt x="74285" y="5644"/>
                </a:lnTo>
                <a:lnTo>
                  <a:pt x="73617" y="5442"/>
                </a:lnTo>
                <a:lnTo>
                  <a:pt x="73617" y="3864"/>
                </a:lnTo>
                <a:lnTo>
                  <a:pt x="74103" y="3864"/>
                </a:lnTo>
                <a:lnTo>
                  <a:pt x="74103" y="2853"/>
                </a:lnTo>
                <a:lnTo>
                  <a:pt x="71008" y="2853"/>
                </a:lnTo>
                <a:lnTo>
                  <a:pt x="69935" y="3945"/>
                </a:lnTo>
                <a:lnTo>
                  <a:pt x="69935" y="6049"/>
                </a:lnTo>
                <a:lnTo>
                  <a:pt x="69693" y="6110"/>
                </a:lnTo>
                <a:cubicBezTo>
                  <a:pt x="70279" y="6433"/>
                  <a:pt x="70704" y="7081"/>
                  <a:pt x="70704" y="7809"/>
                </a:cubicBezTo>
                <a:cubicBezTo>
                  <a:pt x="70704" y="8901"/>
                  <a:pt x="69814" y="9771"/>
                  <a:pt x="68742" y="9771"/>
                </a:cubicBezTo>
                <a:cubicBezTo>
                  <a:pt x="67649" y="9771"/>
                  <a:pt x="66759" y="8901"/>
                  <a:pt x="66759" y="7809"/>
                </a:cubicBezTo>
                <a:cubicBezTo>
                  <a:pt x="66759" y="7303"/>
                  <a:pt x="66962" y="6838"/>
                  <a:pt x="67285" y="6494"/>
                </a:cubicBezTo>
                <a:lnTo>
                  <a:pt x="69146" y="4491"/>
                </a:lnTo>
                <a:lnTo>
                  <a:pt x="69652" y="2832"/>
                </a:lnTo>
                <a:lnTo>
                  <a:pt x="66618" y="1437"/>
                </a:lnTo>
                <a:lnTo>
                  <a:pt x="66152" y="2832"/>
                </a:lnTo>
                <a:lnTo>
                  <a:pt x="66152" y="2853"/>
                </a:lnTo>
                <a:lnTo>
                  <a:pt x="62390" y="2853"/>
                </a:lnTo>
                <a:lnTo>
                  <a:pt x="62390" y="3318"/>
                </a:lnTo>
                <a:lnTo>
                  <a:pt x="61601" y="3702"/>
                </a:lnTo>
                <a:lnTo>
                  <a:pt x="61216" y="4633"/>
                </a:lnTo>
                <a:lnTo>
                  <a:pt x="62390" y="5685"/>
                </a:lnTo>
                <a:lnTo>
                  <a:pt x="62390" y="5988"/>
                </a:lnTo>
                <a:cubicBezTo>
                  <a:pt x="63098" y="6292"/>
                  <a:pt x="63603" y="7000"/>
                  <a:pt x="63603" y="7809"/>
                </a:cubicBezTo>
                <a:cubicBezTo>
                  <a:pt x="63603" y="8901"/>
                  <a:pt x="62734" y="9771"/>
                  <a:pt x="61641" y="9771"/>
                </a:cubicBezTo>
                <a:cubicBezTo>
                  <a:pt x="60549" y="9771"/>
                  <a:pt x="59679" y="8901"/>
                  <a:pt x="59679" y="7809"/>
                </a:cubicBezTo>
                <a:cubicBezTo>
                  <a:pt x="59679" y="7081"/>
                  <a:pt x="60083" y="6433"/>
                  <a:pt x="60690" y="6110"/>
                </a:cubicBezTo>
                <a:lnTo>
                  <a:pt x="60185" y="6029"/>
                </a:lnTo>
                <a:lnTo>
                  <a:pt x="60245" y="5685"/>
                </a:lnTo>
                <a:lnTo>
                  <a:pt x="60933" y="5685"/>
                </a:lnTo>
                <a:lnTo>
                  <a:pt x="60933" y="4997"/>
                </a:lnTo>
                <a:lnTo>
                  <a:pt x="59315" y="1194"/>
                </a:lnTo>
                <a:lnTo>
                  <a:pt x="58202" y="2853"/>
                </a:lnTo>
                <a:lnTo>
                  <a:pt x="54783" y="2853"/>
                </a:lnTo>
                <a:lnTo>
                  <a:pt x="54480" y="3075"/>
                </a:lnTo>
                <a:lnTo>
                  <a:pt x="54945" y="4006"/>
                </a:lnTo>
                <a:lnTo>
                  <a:pt x="54945" y="4896"/>
                </a:lnTo>
                <a:lnTo>
                  <a:pt x="54480" y="5523"/>
                </a:lnTo>
                <a:lnTo>
                  <a:pt x="54480" y="5826"/>
                </a:lnTo>
                <a:lnTo>
                  <a:pt x="54520" y="5847"/>
                </a:lnTo>
                <a:lnTo>
                  <a:pt x="54540" y="5847"/>
                </a:lnTo>
                <a:cubicBezTo>
                  <a:pt x="55633" y="5847"/>
                  <a:pt x="56503" y="6716"/>
                  <a:pt x="56503" y="7809"/>
                </a:cubicBezTo>
                <a:cubicBezTo>
                  <a:pt x="56503" y="8901"/>
                  <a:pt x="55633" y="9771"/>
                  <a:pt x="54540" y="9771"/>
                </a:cubicBezTo>
                <a:cubicBezTo>
                  <a:pt x="53448" y="9771"/>
                  <a:pt x="52578" y="8901"/>
                  <a:pt x="52578" y="7809"/>
                </a:cubicBezTo>
                <a:cubicBezTo>
                  <a:pt x="52578" y="7303"/>
                  <a:pt x="52760" y="6858"/>
                  <a:pt x="53084" y="6514"/>
                </a:cubicBezTo>
                <a:lnTo>
                  <a:pt x="53023" y="6514"/>
                </a:lnTo>
                <a:lnTo>
                  <a:pt x="53104" y="6494"/>
                </a:lnTo>
                <a:cubicBezTo>
                  <a:pt x="53246" y="6332"/>
                  <a:pt x="53428" y="6191"/>
                  <a:pt x="53610" y="6089"/>
                </a:cubicBezTo>
                <a:lnTo>
                  <a:pt x="53266" y="5300"/>
                </a:lnTo>
                <a:lnTo>
                  <a:pt x="52517" y="5159"/>
                </a:lnTo>
                <a:lnTo>
                  <a:pt x="52517" y="3298"/>
                </a:lnTo>
                <a:lnTo>
                  <a:pt x="51971" y="2853"/>
                </a:lnTo>
                <a:lnTo>
                  <a:pt x="49240" y="2853"/>
                </a:lnTo>
                <a:lnTo>
                  <a:pt x="49240" y="4006"/>
                </a:lnTo>
                <a:lnTo>
                  <a:pt x="48431" y="4006"/>
                </a:lnTo>
                <a:lnTo>
                  <a:pt x="48431" y="4511"/>
                </a:lnTo>
                <a:lnTo>
                  <a:pt x="48835" y="5037"/>
                </a:lnTo>
                <a:lnTo>
                  <a:pt x="48714" y="5786"/>
                </a:lnTo>
                <a:lnTo>
                  <a:pt x="48269" y="6029"/>
                </a:lnTo>
                <a:cubicBezTo>
                  <a:pt x="48937" y="6332"/>
                  <a:pt x="49422" y="7020"/>
                  <a:pt x="49422" y="7809"/>
                </a:cubicBezTo>
                <a:cubicBezTo>
                  <a:pt x="49422" y="8901"/>
                  <a:pt x="48532" y="9771"/>
                  <a:pt x="47440" y="9771"/>
                </a:cubicBezTo>
                <a:cubicBezTo>
                  <a:pt x="46367" y="9771"/>
                  <a:pt x="45477" y="8901"/>
                  <a:pt x="45477" y="7809"/>
                </a:cubicBezTo>
                <a:cubicBezTo>
                  <a:pt x="45477" y="6878"/>
                  <a:pt x="46125" y="6110"/>
                  <a:pt x="46994" y="5907"/>
                </a:cubicBezTo>
                <a:lnTo>
                  <a:pt x="46469" y="5078"/>
                </a:lnTo>
                <a:lnTo>
                  <a:pt x="47035" y="3824"/>
                </a:lnTo>
                <a:lnTo>
                  <a:pt x="46994" y="2853"/>
                </a:lnTo>
                <a:lnTo>
                  <a:pt x="39631" y="2853"/>
                </a:lnTo>
                <a:lnTo>
                  <a:pt x="39631" y="3601"/>
                </a:lnTo>
                <a:lnTo>
                  <a:pt x="40480" y="4350"/>
                </a:lnTo>
                <a:lnTo>
                  <a:pt x="40480" y="5240"/>
                </a:lnTo>
                <a:lnTo>
                  <a:pt x="41027" y="5968"/>
                </a:lnTo>
                <a:cubicBezTo>
                  <a:pt x="41553" y="6150"/>
                  <a:pt x="41957" y="6555"/>
                  <a:pt x="42180" y="7081"/>
                </a:cubicBezTo>
                <a:cubicBezTo>
                  <a:pt x="42281" y="7323"/>
                  <a:pt x="42342" y="7586"/>
                  <a:pt x="42342" y="7849"/>
                </a:cubicBezTo>
                <a:cubicBezTo>
                  <a:pt x="42342" y="8942"/>
                  <a:pt x="41451" y="9832"/>
                  <a:pt x="40379" y="9832"/>
                </a:cubicBezTo>
                <a:cubicBezTo>
                  <a:pt x="39550" y="9832"/>
                  <a:pt x="38842" y="9326"/>
                  <a:pt x="38559" y="8598"/>
                </a:cubicBezTo>
                <a:cubicBezTo>
                  <a:pt x="38437" y="8355"/>
                  <a:pt x="38376" y="8092"/>
                  <a:pt x="38376" y="7809"/>
                </a:cubicBezTo>
                <a:cubicBezTo>
                  <a:pt x="38376" y="7242"/>
                  <a:pt x="38639" y="6716"/>
                  <a:pt x="39024" y="6373"/>
                </a:cubicBezTo>
                <a:lnTo>
                  <a:pt x="38983" y="6373"/>
                </a:lnTo>
                <a:lnTo>
                  <a:pt x="39024" y="6110"/>
                </a:lnTo>
                <a:lnTo>
                  <a:pt x="38336" y="5685"/>
                </a:lnTo>
                <a:lnTo>
                  <a:pt x="38336" y="4815"/>
                </a:lnTo>
                <a:lnTo>
                  <a:pt x="38559" y="4350"/>
                </a:lnTo>
                <a:lnTo>
                  <a:pt x="38720" y="2853"/>
                </a:lnTo>
                <a:lnTo>
                  <a:pt x="35605" y="2853"/>
                </a:lnTo>
                <a:lnTo>
                  <a:pt x="34492" y="4006"/>
                </a:lnTo>
                <a:lnTo>
                  <a:pt x="34492" y="6110"/>
                </a:lnTo>
                <a:lnTo>
                  <a:pt x="34229" y="6150"/>
                </a:lnTo>
                <a:cubicBezTo>
                  <a:pt x="34836" y="6474"/>
                  <a:pt x="35241" y="7121"/>
                  <a:pt x="35241" y="7849"/>
                </a:cubicBezTo>
                <a:cubicBezTo>
                  <a:pt x="35241" y="8942"/>
                  <a:pt x="34371" y="9832"/>
                  <a:pt x="33278" y="9832"/>
                </a:cubicBezTo>
                <a:cubicBezTo>
                  <a:pt x="32186" y="9832"/>
                  <a:pt x="31316" y="8942"/>
                  <a:pt x="31316" y="7849"/>
                </a:cubicBezTo>
                <a:cubicBezTo>
                  <a:pt x="31316" y="7344"/>
                  <a:pt x="31498" y="6899"/>
                  <a:pt x="31822" y="6534"/>
                </a:cubicBezTo>
                <a:lnTo>
                  <a:pt x="32773" y="5847"/>
                </a:lnTo>
                <a:lnTo>
                  <a:pt x="32611" y="1902"/>
                </a:lnTo>
                <a:cubicBezTo>
                  <a:pt x="32611" y="1902"/>
                  <a:pt x="32469" y="2387"/>
                  <a:pt x="31964" y="2630"/>
                </a:cubicBezTo>
                <a:cubicBezTo>
                  <a:pt x="31536" y="2818"/>
                  <a:pt x="31296" y="2833"/>
                  <a:pt x="31232" y="2833"/>
                </a:cubicBezTo>
                <a:cubicBezTo>
                  <a:pt x="31221" y="2833"/>
                  <a:pt x="31215" y="2832"/>
                  <a:pt x="31215" y="2832"/>
                </a:cubicBezTo>
                <a:lnTo>
                  <a:pt x="31215" y="2853"/>
                </a:lnTo>
                <a:lnTo>
                  <a:pt x="26926" y="2853"/>
                </a:lnTo>
                <a:lnTo>
                  <a:pt x="2621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  <a:effectLst>
            <a:outerShdw blurRad="57150" rotWithShape="0" algn="bl" dir="5400000" dist="9525">
              <a:schemeClr val="dk2">
                <a:alpha val="49803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3" name="Google Shape;753;p30"/>
          <p:cNvSpPr/>
          <p:nvPr/>
        </p:nvSpPr>
        <p:spPr>
          <a:xfrm>
            <a:off x="65100" y="344350"/>
            <a:ext cx="9013800" cy="4751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754" name="Google Shape;754;p30"/>
          <p:cNvGrpSpPr/>
          <p:nvPr/>
        </p:nvGrpSpPr>
        <p:grpSpPr>
          <a:xfrm>
            <a:off x="276962" y="295260"/>
            <a:ext cx="8590075" cy="4751141"/>
            <a:chOff x="361308" y="295260"/>
            <a:chExt cx="8590075" cy="4751141"/>
          </a:xfrm>
        </p:grpSpPr>
        <p:grpSp>
          <p:nvGrpSpPr>
            <p:cNvPr id="755" name="Google Shape;755;p30"/>
            <p:cNvGrpSpPr/>
            <p:nvPr/>
          </p:nvGrpSpPr>
          <p:grpSpPr>
            <a:xfrm>
              <a:off x="361308" y="295260"/>
              <a:ext cx="8590059" cy="4751141"/>
              <a:chOff x="-189550" y="-257125"/>
              <a:chExt cx="10188660" cy="5635323"/>
            </a:xfrm>
          </p:grpSpPr>
          <p:sp>
            <p:nvSpPr>
              <p:cNvPr id="756" name="Google Shape;756;p30"/>
              <p:cNvSpPr/>
              <p:nvPr/>
            </p:nvSpPr>
            <p:spPr>
              <a:xfrm>
                <a:off x="4277215" y="-257092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7" name="Google Shape;757;p30"/>
              <p:cNvSpPr/>
              <p:nvPr/>
            </p:nvSpPr>
            <p:spPr>
              <a:xfrm>
                <a:off x="451802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8" name="Google Shape;758;p30"/>
              <p:cNvSpPr/>
              <p:nvPr/>
            </p:nvSpPr>
            <p:spPr>
              <a:xfrm>
                <a:off x="4766684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9" name="Google Shape;759;p30"/>
              <p:cNvSpPr/>
              <p:nvPr/>
            </p:nvSpPr>
            <p:spPr>
              <a:xfrm>
                <a:off x="5015348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0" name="Google Shape;760;p30"/>
              <p:cNvSpPr/>
              <p:nvPr/>
            </p:nvSpPr>
            <p:spPr>
              <a:xfrm>
                <a:off x="5263485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1" name="Google Shape;761;p30"/>
              <p:cNvSpPr/>
              <p:nvPr/>
            </p:nvSpPr>
            <p:spPr>
              <a:xfrm>
                <a:off x="5512149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2" name="Google Shape;762;p30"/>
              <p:cNvSpPr/>
              <p:nvPr/>
            </p:nvSpPr>
            <p:spPr>
              <a:xfrm>
                <a:off x="576081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3" name="Google Shape;763;p30"/>
              <p:cNvSpPr/>
              <p:nvPr/>
            </p:nvSpPr>
            <p:spPr>
              <a:xfrm>
                <a:off x="6009476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4" name="Google Shape;764;p30"/>
              <p:cNvSpPr/>
              <p:nvPr/>
            </p:nvSpPr>
            <p:spPr>
              <a:xfrm>
                <a:off x="6258140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5" name="Google Shape;765;p30"/>
              <p:cNvSpPr/>
              <p:nvPr/>
            </p:nvSpPr>
            <p:spPr>
              <a:xfrm>
                <a:off x="6506277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6" name="Google Shape;766;p30"/>
              <p:cNvSpPr/>
              <p:nvPr/>
            </p:nvSpPr>
            <p:spPr>
              <a:xfrm>
                <a:off x="6754941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7" name="Google Shape;767;p30"/>
              <p:cNvSpPr/>
              <p:nvPr/>
            </p:nvSpPr>
            <p:spPr>
              <a:xfrm>
                <a:off x="7003605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8" name="Google Shape;768;p30"/>
              <p:cNvSpPr/>
              <p:nvPr/>
            </p:nvSpPr>
            <p:spPr>
              <a:xfrm>
                <a:off x="7252269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9" name="Google Shape;769;p30"/>
              <p:cNvSpPr/>
              <p:nvPr/>
            </p:nvSpPr>
            <p:spPr>
              <a:xfrm>
                <a:off x="7500933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0" name="Google Shape;770;p30"/>
              <p:cNvSpPr/>
              <p:nvPr/>
            </p:nvSpPr>
            <p:spPr>
              <a:xfrm>
                <a:off x="7749597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1" name="Google Shape;771;p30"/>
              <p:cNvSpPr/>
              <p:nvPr/>
            </p:nvSpPr>
            <p:spPr>
              <a:xfrm>
                <a:off x="7997733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2" name="Google Shape;772;p30"/>
              <p:cNvSpPr/>
              <p:nvPr/>
            </p:nvSpPr>
            <p:spPr>
              <a:xfrm>
                <a:off x="8246397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3" name="Google Shape;773;p30"/>
              <p:cNvSpPr/>
              <p:nvPr/>
            </p:nvSpPr>
            <p:spPr>
              <a:xfrm>
                <a:off x="8495061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4" name="Google Shape;774;p30"/>
              <p:cNvSpPr/>
              <p:nvPr/>
            </p:nvSpPr>
            <p:spPr>
              <a:xfrm>
                <a:off x="899233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5" name="Google Shape;775;p30"/>
              <p:cNvSpPr/>
              <p:nvPr/>
            </p:nvSpPr>
            <p:spPr>
              <a:xfrm>
                <a:off x="924100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6" name="Google Shape;776;p30"/>
              <p:cNvSpPr/>
              <p:nvPr/>
            </p:nvSpPr>
            <p:spPr>
              <a:xfrm>
                <a:off x="9489189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7" name="Google Shape;777;p30"/>
              <p:cNvSpPr/>
              <p:nvPr/>
            </p:nvSpPr>
            <p:spPr>
              <a:xfrm>
                <a:off x="-186891" y="36363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8" name="Google Shape;778;p30"/>
              <p:cNvSpPr/>
              <p:nvPr/>
            </p:nvSpPr>
            <p:spPr>
              <a:xfrm>
                <a:off x="-186891" y="285027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9" name="Google Shape;779;p30"/>
              <p:cNvSpPr/>
              <p:nvPr/>
            </p:nvSpPr>
            <p:spPr>
              <a:xfrm>
                <a:off x="-186891" y="533691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0" name="Google Shape;780;p30"/>
              <p:cNvSpPr/>
              <p:nvPr/>
            </p:nvSpPr>
            <p:spPr>
              <a:xfrm>
                <a:off x="-186891" y="782356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1" name="Google Shape;781;p30"/>
              <p:cNvSpPr/>
              <p:nvPr/>
            </p:nvSpPr>
            <p:spPr>
              <a:xfrm>
                <a:off x="-186891" y="1030492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2" name="Google Shape;782;p30"/>
              <p:cNvSpPr/>
              <p:nvPr/>
            </p:nvSpPr>
            <p:spPr>
              <a:xfrm>
                <a:off x="-186891" y="1279156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3" name="Google Shape;783;p30"/>
              <p:cNvSpPr/>
              <p:nvPr/>
            </p:nvSpPr>
            <p:spPr>
              <a:xfrm>
                <a:off x="-186891" y="1527820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4" name="Google Shape;784;p30"/>
              <p:cNvSpPr/>
              <p:nvPr/>
            </p:nvSpPr>
            <p:spPr>
              <a:xfrm>
                <a:off x="-186891" y="1776485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5" name="Google Shape;785;p30"/>
              <p:cNvSpPr/>
              <p:nvPr/>
            </p:nvSpPr>
            <p:spPr>
              <a:xfrm>
                <a:off x="-186891" y="2025149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6" name="Google Shape;786;p30"/>
              <p:cNvSpPr/>
              <p:nvPr/>
            </p:nvSpPr>
            <p:spPr>
              <a:xfrm>
                <a:off x="-186891" y="2273813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7" name="Google Shape;787;p30"/>
              <p:cNvSpPr/>
              <p:nvPr/>
            </p:nvSpPr>
            <p:spPr>
              <a:xfrm>
                <a:off x="-186891" y="2521949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8" name="Google Shape;788;p30"/>
              <p:cNvSpPr/>
              <p:nvPr/>
            </p:nvSpPr>
            <p:spPr>
              <a:xfrm>
                <a:off x="-186891" y="2770614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9" name="Google Shape;789;p30"/>
              <p:cNvSpPr/>
              <p:nvPr/>
            </p:nvSpPr>
            <p:spPr>
              <a:xfrm>
                <a:off x="-186891" y="3019225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0" name="Google Shape;790;p30"/>
              <p:cNvSpPr/>
              <p:nvPr/>
            </p:nvSpPr>
            <p:spPr>
              <a:xfrm>
                <a:off x="-186891" y="3267889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1" name="Google Shape;791;p30"/>
              <p:cNvSpPr/>
              <p:nvPr/>
            </p:nvSpPr>
            <p:spPr>
              <a:xfrm>
                <a:off x="-186891" y="3516554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2" name="Google Shape;792;p30"/>
              <p:cNvSpPr/>
              <p:nvPr/>
            </p:nvSpPr>
            <p:spPr>
              <a:xfrm>
                <a:off x="-186891" y="3765218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3" name="Google Shape;793;p30"/>
              <p:cNvSpPr/>
              <p:nvPr/>
            </p:nvSpPr>
            <p:spPr>
              <a:xfrm>
                <a:off x="-186891" y="4013354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4" name="Google Shape;794;p30"/>
              <p:cNvSpPr/>
              <p:nvPr/>
            </p:nvSpPr>
            <p:spPr>
              <a:xfrm>
                <a:off x="-186891" y="4262018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5" name="Google Shape;795;p30"/>
              <p:cNvSpPr/>
              <p:nvPr/>
            </p:nvSpPr>
            <p:spPr>
              <a:xfrm>
                <a:off x="-186891" y="4510683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6" name="Google Shape;796;p30"/>
              <p:cNvSpPr/>
              <p:nvPr/>
            </p:nvSpPr>
            <p:spPr>
              <a:xfrm>
                <a:off x="-186891" y="4759347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7" name="Google Shape;797;p30"/>
              <p:cNvSpPr/>
              <p:nvPr/>
            </p:nvSpPr>
            <p:spPr>
              <a:xfrm>
                <a:off x="-186891" y="5008011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8" name="Google Shape;798;p30"/>
              <p:cNvSpPr/>
              <p:nvPr/>
            </p:nvSpPr>
            <p:spPr>
              <a:xfrm>
                <a:off x="-186891" y="5256147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9" name="Google Shape;799;p30"/>
              <p:cNvSpPr/>
              <p:nvPr/>
            </p:nvSpPr>
            <p:spPr>
              <a:xfrm>
                <a:off x="-18955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0" name="Google Shape;800;p30"/>
              <p:cNvSpPr/>
              <p:nvPr/>
            </p:nvSpPr>
            <p:spPr>
              <a:xfrm>
                <a:off x="59114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1" name="Google Shape;801;p30"/>
              <p:cNvSpPr/>
              <p:nvPr/>
            </p:nvSpPr>
            <p:spPr>
              <a:xfrm>
                <a:off x="307778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2" name="Google Shape;802;p30"/>
              <p:cNvSpPr/>
              <p:nvPr/>
            </p:nvSpPr>
            <p:spPr>
              <a:xfrm>
                <a:off x="55644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3" name="Google Shape;803;p30"/>
              <p:cNvSpPr/>
              <p:nvPr/>
            </p:nvSpPr>
            <p:spPr>
              <a:xfrm>
                <a:off x="80510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4" name="Google Shape;804;p30"/>
              <p:cNvSpPr/>
              <p:nvPr/>
            </p:nvSpPr>
            <p:spPr>
              <a:xfrm>
                <a:off x="105377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5" name="Google Shape;805;p30"/>
              <p:cNvSpPr/>
              <p:nvPr/>
            </p:nvSpPr>
            <p:spPr>
              <a:xfrm>
                <a:off x="130190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6" name="Google Shape;806;p30"/>
              <p:cNvSpPr/>
              <p:nvPr/>
            </p:nvSpPr>
            <p:spPr>
              <a:xfrm>
                <a:off x="155057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7" name="Google Shape;807;p30"/>
              <p:cNvSpPr/>
              <p:nvPr/>
            </p:nvSpPr>
            <p:spPr>
              <a:xfrm>
                <a:off x="1799234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8" name="Google Shape;808;p30"/>
              <p:cNvSpPr/>
              <p:nvPr/>
            </p:nvSpPr>
            <p:spPr>
              <a:xfrm>
                <a:off x="2047898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9" name="Google Shape;809;p30"/>
              <p:cNvSpPr/>
              <p:nvPr/>
            </p:nvSpPr>
            <p:spPr>
              <a:xfrm>
                <a:off x="2296562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0" name="Google Shape;810;p30"/>
              <p:cNvSpPr/>
              <p:nvPr/>
            </p:nvSpPr>
            <p:spPr>
              <a:xfrm>
                <a:off x="2545226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1" name="Google Shape;811;p30"/>
              <p:cNvSpPr/>
              <p:nvPr/>
            </p:nvSpPr>
            <p:spPr>
              <a:xfrm>
                <a:off x="279336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2" name="Google Shape;812;p30"/>
              <p:cNvSpPr/>
              <p:nvPr/>
            </p:nvSpPr>
            <p:spPr>
              <a:xfrm>
                <a:off x="3042026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3" name="Google Shape;813;p30"/>
              <p:cNvSpPr/>
              <p:nvPr/>
            </p:nvSpPr>
            <p:spPr>
              <a:xfrm>
                <a:off x="3290690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4" name="Google Shape;814;p30"/>
              <p:cNvSpPr/>
              <p:nvPr/>
            </p:nvSpPr>
            <p:spPr>
              <a:xfrm>
                <a:off x="3539354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5" name="Google Shape;815;p30"/>
              <p:cNvSpPr/>
              <p:nvPr/>
            </p:nvSpPr>
            <p:spPr>
              <a:xfrm>
                <a:off x="378796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6" name="Google Shape;816;p30"/>
              <p:cNvSpPr/>
              <p:nvPr/>
            </p:nvSpPr>
            <p:spPr>
              <a:xfrm>
                <a:off x="4036155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FFFFFF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7" name="Google Shape;817;p30"/>
              <p:cNvSpPr/>
              <p:nvPr/>
            </p:nvSpPr>
            <p:spPr>
              <a:xfrm>
                <a:off x="874367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818" name="Google Shape;818;p30"/>
            <p:cNvSpPr/>
            <p:nvPr/>
          </p:nvSpPr>
          <p:spPr>
            <a:xfrm>
              <a:off x="8730653" y="295260"/>
              <a:ext cx="2180" cy="4751027"/>
            </a:xfrm>
            <a:custGeom>
              <a:rect b="b" l="l" r="r" t="t"/>
              <a:pathLst>
                <a:path extrusionOk="0" h="137095" w="49">
                  <a:moveTo>
                    <a:pt x="0" y="0"/>
                  </a:moveTo>
                  <a:lnTo>
                    <a:pt x="0" y="137094"/>
                  </a:lnTo>
                  <a:lnTo>
                    <a:pt x="49" y="13709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B1B1B0"/>
            </a:solidFill>
            <a:ln cap="flat" cmpd="sng" w="9525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9" name="Google Shape;819;p30"/>
            <p:cNvSpPr/>
            <p:nvPr/>
          </p:nvSpPr>
          <p:spPr>
            <a:xfrm>
              <a:off x="8949203" y="295260"/>
              <a:ext cx="2180" cy="4751027"/>
            </a:xfrm>
            <a:custGeom>
              <a:rect b="b" l="l" r="r" t="t"/>
              <a:pathLst>
                <a:path extrusionOk="0" h="137095" w="49">
                  <a:moveTo>
                    <a:pt x="0" y="0"/>
                  </a:moveTo>
                  <a:lnTo>
                    <a:pt x="0" y="137094"/>
                  </a:lnTo>
                  <a:lnTo>
                    <a:pt x="49" y="13709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B1B1B0"/>
            </a:solidFill>
            <a:ln cap="flat" cmpd="sng" w="9525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20" name="Google Shape;820;p30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BLANK_1_1">
    <p:spTree>
      <p:nvGrpSpPr>
        <p:cNvPr id="821" name="Shape 8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" name="Google Shape;822;p31"/>
          <p:cNvSpPr/>
          <p:nvPr/>
        </p:nvSpPr>
        <p:spPr>
          <a:xfrm>
            <a:off x="65100" y="0"/>
            <a:ext cx="9013484" cy="446985"/>
          </a:xfrm>
          <a:custGeom>
            <a:rect b="b" l="l" r="r" t="t"/>
            <a:pathLst>
              <a:path extrusionOk="0" h="14000" w="282311">
                <a:moveTo>
                  <a:pt x="26218" y="0"/>
                </a:moveTo>
                <a:lnTo>
                  <a:pt x="24317" y="1619"/>
                </a:lnTo>
                <a:lnTo>
                  <a:pt x="26926" y="3358"/>
                </a:lnTo>
                <a:lnTo>
                  <a:pt x="26137" y="3743"/>
                </a:lnTo>
                <a:lnTo>
                  <a:pt x="25773" y="4673"/>
                </a:lnTo>
                <a:lnTo>
                  <a:pt x="26926" y="5725"/>
                </a:lnTo>
                <a:lnTo>
                  <a:pt x="26926" y="6049"/>
                </a:lnTo>
                <a:cubicBezTo>
                  <a:pt x="27655" y="6332"/>
                  <a:pt x="28160" y="7040"/>
                  <a:pt x="28160" y="7849"/>
                </a:cubicBezTo>
                <a:cubicBezTo>
                  <a:pt x="28160" y="8942"/>
                  <a:pt x="27270" y="9832"/>
                  <a:pt x="26178" y="9832"/>
                </a:cubicBezTo>
                <a:cubicBezTo>
                  <a:pt x="25106" y="9832"/>
                  <a:pt x="24215" y="8942"/>
                  <a:pt x="24215" y="7849"/>
                </a:cubicBezTo>
                <a:cubicBezTo>
                  <a:pt x="24215" y="7121"/>
                  <a:pt x="24620" y="6494"/>
                  <a:pt x="25227" y="6150"/>
                </a:cubicBezTo>
                <a:lnTo>
                  <a:pt x="24741" y="6069"/>
                </a:lnTo>
                <a:lnTo>
                  <a:pt x="24782" y="5725"/>
                </a:lnTo>
                <a:lnTo>
                  <a:pt x="25490" y="5725"/>
                </a:lnTo>
                <a:lnTo>
                  <a:pt x="25490" y="5037"/>
                </a:lnTo>
                <a:lnTo>
                  <a:pt x="22698" y="2853"/>
                </a:lnTo>
                <a:lnTo>
                  <a:pt x="19401" y="2853"/>
                </a:lnTo>
                <a:lnTo>
                  <a:pt x="19016" y="3116"/>
                </a:lnTo>
                <a:lnTo>
                  <a:pt x="19482" y="4046"/>
                </a:lnTo>
                <a:lnTo>
                  <a:pt x="19482" y="4936"/>
                </a:lnTo>
                <a:lnTo>
                  <a:pt x="19016" y="5563"/>
                </a:lnTo>
                <a:lnTo>
                  <a:pt x="19016" y="5867"/>
                </a:lnTo>
                <a:lnTo>
                  <a:pt x="19077" y="5887"/>
                </a:lnTo>
                <a:lnTo>
                  <a:pt x="19097" y="5887"/>
                </a:lnTo>
                <a:cubicBezTo>
                  <a:pt x="20169" y="5887"/>
                  <a:pt x="21060" y="6777"/>
                  <a:pt x="21060" y="7849"/>
                </a:cubicBezTo>
                <a:cubicBezTo>
                  <a:pt x="21060" y="8942"/>
                  <a:pt x="20169" y="9832"/>
                  <a:pt x="19097" y="9832"/>
                </a:cubicBezTo>
                <a:cubicBezTo>
                  <a:pt x="18005" y="9832"/>
                  <a:pt x="17115" y="8942"/>
                  <a:pt x="17115" y="7849"/>
                </a:cubicBezTo>
                <a:cubicBezTo>
                  <a:pt x="17115" y="7364"/>
                  <a:pt x="17317" y="6899"/>
                  <a:pt x="17620" y="6555"/>
                </a:cubicBezTo>
                <a:lnTo>
                  <a:pt x="17620" y="6555"/>
                </a:lnTo>
                <a:lnTo>
                  <a:pt x="17560" y="6575"/>
                </a:lnTo>
                <a:lnTo>
                  <a:pt x="17641" y="6534"/>
                </a:lnTo>
                <a:cubicBezTo>
                  <a:pt x="17802" y="6373"/>
                  <a:pt x="17964" y="6231"/>
                  <a:pt x="18167" y="6130"/>
                </a:cubicBezTo>
                <a:lnTo>
                  <a:pt x="17802" y="5361"/>
                </a:lnTo>
                <a:lnTo>
                  <a:pt x="17054" y="5219"/>
                </a:lnTo>
                <a:lnTo>
                  <a:pt x="17054" y="3338"/>
                </a:lnTo>
                <a:lnTo>
                  <a:pt x="16467" y="2853"/>
                </a:lnTo>
                <a:lnTo>
                  <a:pt x="13777" y="2853"/>
                </a:lnTo>
                <a:lnTo>
                  <a:pt x="13777" y="4107"/>
                </a:lnTo>
                <a:lnTo>
                  <a:pt x="12988" y="4107"/>
                </a:lnTo>
                <a:lnTo>
                  <a:pt x="12988" y="4633"/>
                </a:lnTo>
                <a:lnTo>
                  <a:pt x="13372" y="5139"/>
                </a:lnTo>
                <a:lnTo>
                  <a:pt x="12806" y="6130"/>
                </a:lnTo>
                <a:cubicBezTo>
                  <a:pt x="13493" y="6433"/>
                  <a:pt x="13959" y="7121"/>
                  <a:pt x="13959" y="7910"/>
                </a:cubicBezTo>
                <a:cubicBezTo>
                  <a:pt x="13959" y="9002"/>
                  <a:pt x="13089" y="9893"/>
                  <a:pt x="11996" y="9893"/>
                </a:cubicBezTo>
                <a:cubicBezTo>
                  <a:pt x="10904" y="9893"/>
                  <a:pt x="10034" y="9002"/>
                  <a:pt x="10034" y="7910"/>
                </a:cubicBezTo>
                <a:cubicBezTo>
                  <a:pt x="10034" y="6979"/>
                  <a:pt x="10681" y="6211"/>
                  <a:pt x="11531" y="6008"/>
                </a:cubicBezTo>
                <a:lnTo>
                  <a:pt x="11025" y="5179"/>
                </a:lnTo>
                <a:lnTo>
                  <a:pt x="11572" y="3925"/>
                </a:lnTo>
                <a:lnTo>
                  <a:pt x="11531" y="2853"/>
                </a:lnTo>
                <a:lnTo>
                  <a:pt x="10924" y="1902"/>
                </a:lnTo>
                <a:lnTo>
                  <a:pt x="9104" y="2327"/>
                </a:lnTo>
                <a:lnTo>
                  <a:pt x="9913" y="2853"/>
                </a:lnTo>
                <a:lnTo>
                  <a:pt x="5300" y="2853"/>
                </a:lnTo>
                <a:lnTo>
                  <a:pt x="4835" y="3176"/>
                </a:lnTo>
                <a:lnTo>
                  <a:pt x="5300" y="4107"/>
                </a:lnTo>
                <a:lnTo>
                  <a:pt x="5300" y="4997"/>
                </a:lnTo>
                <a:lnTo>
                  <a:pt x="4835" y="5624"/>
                </a:lnTo>
                <a:lnTo>
                  <a:pt x="4835" y="5928"/>
                </a:lnTo>
                <a:lnTo>
                  <a:pt x="4896" y="5948"/>
                </a:lnTo>
                <a:cubicBezTo>
                  <a:pt x="5988" y="5948"/>
                  <a:pt x="6858" y="6838"/>
                  <a:pt x="6858" y="7910"/>
                </a:cubicBezTo>
                <a:cubicBezTo>
                  <a:pt x="6858" y="9002"/>
                  <a:pt x="5988" y="9893"/>
                  <a:pt x="4896" y="9893"/>
                </a:cubicBezTo>
                <a:cubicBezTo>
                  <a:pt x="3803" y="9893"/>
                  <a:pt x="2933" y="9002"/>
                  <a:pt x="2933" y="7910"/>
                </a:cubicBezTo>
                <a:cubicBezTo>
                  <a:pt x="2933" y="7425"/>
                  <a:pt x="3115" y="6959"/>
                  <a:pt x="3439" y="6615"/>
                </a:cubicBezTo>
                <a:lnTo>
                  <a:pt x="3378" y="6615"/>
                </a:lnTo>
                <a:lnTo>
                  <a:pt x="3459" y="6595"/>
                </a:lnTo>
                <a:cubicBezTo>
                  <a:pt x="3601" y="6433"/>
                  <a:pt x="3783" y="6292"/>
                  <a:pt x="3985" y="6191"/>
                </a:cubicBezTo>
                <a:lnTo>
                  <a:pt x="3621" y="5402"/>
                </a:lnTo>
                <a:lnTo>
                  <a:pt x="2873" y="5280"/>
                </a:lnTo>
                <a:lnTo>
                  <a:pt x="2873" y="3399"/>
                </a:lnTo>
                <a:lnTo>
                  <a:pt x="1679" y="1801"/>
                </a:lnTo>
                <a:lnTo>
                  <a:pt x="1153" y="2853"/>
                </a:lnTo>
                <a:lnTo>
                  <a:pt x="0" y="2853"/>
                </a:lnTo>
                <a:lnTo>
                  <a:pt x="0" y="13999"/>
                </a:lnTo>
                <a:lnTo>
                  <a:pt x="282311" y="13999"/>
                </a:lnTo>
                <a:lnTo>
                  <a:pt x="282311" y="2853"/>
                </a:lnTo>
                <a:lnTo>
                  <a:pt x="278103" y="2853"/>
                </a:lnTo>
                <a:lnTo>
                  <a:pt x="277193" y="749"/>
                </a:lnTo>
                <a:lnTo>
                  <a:pt x="276525" y="2428"/>
                </a:lnTo>
                <a:lnTo>
                  <a:pt x="278265" y="4896"/>
                </a:lnTo>
                <a:lnTo>
                  <a:pt x="277779" y="5826"/>
                </a:lnTo>
                <a:lnTo>
                  <a:pt x="277840" y="5847"/>
                </a:lnTo>
                <a:lnTo>
                  <a:pt x="277860" y="5847"/>
                </a:lnTo>
                <a:cubicBezTo>
                  <a:pt x="278002" y="5847"/>
                  <a:pt x="278123" y="5867"/>
                  <a:pt x="278265" y="5887"/>
                </a:cubicBezTo>
                <a:cubicBezTo>
                  <a:pt x="278326" y="5907"/>
                  <a:pt x="278386" y="5907"/>
                  <a:pt x="278447" y="5928"/>
                </a:cubicBezTo>
                <a:cubicBezTo>
                  <a:pt x="278568" y="5968"/>
                  <a:pt x="278690" y="6029"/>
                  <a:pt x="278791" y="6089"/>
                </a:cubicBezTo>
                <a:cubicBezTo>
                  <a:pt x="279418" y="6413"/>
                  <a:pt x="279823" y="7060"/>
                  <a:pt x="279823" y="7809"/>
                </a:cubicBezTo>
                <a:cubicBezTo>
                  <a:pt x="279823" y="8557"/>
                  <a:pt x="279418" y="9205"/>
                  <a:pt x="278791" y="9549"/>
                </a:cubicBezTo>
                <a:cubicBezTo>
                  <a:pt x="278690" y="9609"/>
                  <a:pt x="278568" y="9650"/>
                  <a:pt x="278447" y="9690"/>
                </a:cubicBezTo>
                <a:cubicBezTo>
                  <a:pt x="278386" y="9710"/>
                  <a:pt x="278326" y="9731"/>
                  <a:pt x="278265" y="9731"/>
                </a:cubicBezTo>
                <a:cubicBezTo>
                  <a:pt x="278123" y="9771"/>
                  <a:pt x="278002" y="9771"/>
                  <a:pt x="277860" y="9771"/>
                </a:cubicBezTo>
                <a:cubicBezTo>
                  <a:pt x="277658" y="9771"/>
                  <a:pt x="277456" y="9751"/>
                  <a:pt x="277274" y="9690"/>
                </a:cubicBezTo>
                <a:cubicBezTo>
                  <a:pt x="276485" y="9447"/>
                  <a:pt x="275898" y="8699"/>
                  <a:pt x="275898" y="7809"/>
                </a:cubicBezTo>
                <a:cubicBezTo>
                  <a:pt x="275898" y="7688"/>
                  <a:pt x="275898" y="7566"/>
                  <a:pt x="275938" y="7445"/>
                </a:cubicBezTo>
                <a:cubicBezTo>
                  <a:pt x="275999" y="7101"/>
                  <a:pt x="276161" y="6777"/>
                  <a:pt x="276383" y="6514"/>
                </a:cubicBezTo>
                <a:lnTo>
                  <a:pt x="276343" y="6514"/>
                </a:lnTo>
                <a:lnTo>
                  <a:pt x="276424" y="6494"/>
                </a:lnTo>
                <a:cubicBezTo>
                  <a:pt x="276485" y="6413"/>
                  <a:pt x="276566" y="6332"/>
                  <a:pt x="276667" y="6271"/>
                </a:cubicBezTo>
                <a:cubicBezTo>
                  <a:pt x="276748" y="6191"/>
                  <a:pt x="276849" y="6130"/>
                  <a:pt x="276930" y="6089"/>
                </a:cubicBezTo>
                <a:lnTo>
                  <a:pt x="276566" y="5300"/>
                </a:lnTo>
                <a:lnTo>
                  <a:pt x="275837" y="5159"/>
                </a:lnTo>
                <a:lnTo>
                  <a:pt x="275837" y="3298"/>
                </a:lnTo>
                <a:lnTo>
                  <a:pt x="275291" y="2853"/>
                </a:lnTo>
                <a:lnTo>
                  <a:pt x="272540" y="2853"/>
                </a:lnTo>
                <a:lnTo>
                  <a:pt x="272540" y="4006"/>
                </a:lnTo>
                <a:lnTo>
                  <a:pt x="271751" y="4006"/>
                </a:lnTo>
                <a:lnTo>
                  <a:pt x="271751" y="4511"/>
                </a:lnTo>
                <a:lnTo>
                  <a:pt x="272155" y="5037"/>
                </a:lnTo>
                <a:lnTo>
                  <a:pt x="271751" y="5442"/>
                </a:lnTo>
                <a:lnTo>
                  <a:pt x="272742" y="5847"/>
                </a:lnTo>
                <a:lnTo>
                  <a:pt x="271589" y="6029"/>
                </a:lnTo>
                <a:cubicBezTo>
                  <a:pt x="271751" y="6110"/>
                  <a:pt x="271913" y="6211"/>
                  <a:pt x="272054" y="6332"/>
                </a:cubicBezTo>
                <a:cubicBezTo>
                  <a:pt x="272459" y="6676"/>
                  <a:pt x="272742" y="7222"/>
                  <a:pt x="272742" y="7809"/>
                </a:cubicBezTo>
                <a:cubicBezTo>
                  <a:pt x="272742" y="8760"/>
                  <a:pt x="272054" y="9549"/>
                  <a:pt x="271164" y="9731"/>
                </a:cubicBezTo>
                <a:cubicBezTo>
                  <a:pt x="271043" y="9771"/>
                  <a:pt x="270901" y="9771"/>
                  <a:pt x="270760" y="9771"/>
                </a:cubicBezTo>
                <a:lnTo>
                  <a:pt x="270557" y="9771"/>
                </a:lnTo>
                <a:cubicBezTo>
                  <a:pt x="269910" y="9710"/>
                  <a:pt x="269343" y="9306"/>
                  <a:pt x="269040" y="8760"/>
                </a:cubicBezTo>
                <a:cubicBezTo>
                  <a:pt x="268878" y="8476"/>
                  <a:pt x="268797" y="8153"/>
                  <a:pt x="268797" y="7809"/>
                </a:cubicBezTo>
                <a:cubicBezTo>
                  <a:pt x="268797" y="7121"/>
                  <a:pt x="269161" y="6514"/>
                  <a:pt x="269708" y="6150"/>
                </a:cubicBezTo>
                <a:cubicBezTo>
                  <a:pt x="269890" y="6049"/>
                  <a:pt x="270092" y="5948"/>
                  <a:pt x="270314" y="5907"/>
                </a:cubicBezTo>
                <a:lnTo>
                  <a:pt x="269788" y="5078"/>
                </a:lnTo>
                <a:lnTo>
                  <a:pt x="270355" y="3824"/>
                </a:lnTo>
                <a:lnTo>
                  <a:pt x="270314" y="2853"/>
                </a:lnTo>
                <a:lnTo>
                  <a:pt x="266531" y="2853"/>
                </a:lnTo>
                <a:lnTo>
                  <a:pt x="265115" y="1437"/>
                </a:lnTo>
                <a:lnTo>
                  <a:pt x="264792" y="2145"/>
                </a:lnTo>
                <a:lnTo>
                  <a:pt x="264043" y="2145"/>
                </a:lnTo>
                <a:lnTo>
                  <a:pt x="262566" y="4248"/>
                </a:lnTo>
                <a:lnTo>
                  <a:pt x="263962" y="5867"/>
                </a:lnTo>
                <a:lnTo>
                  <a:pt x="263942" y="5867"/>
                </a:lnTo>
                <a:cubicBezTo>
                  <a:pt x="264893" y="6008"/>
                  <a:pt x="265641" y="6818"/>
                  <a:pt x="265641" y="7809"/>
                </a:cubicBezTo>
                <a:cubicBezTo>
                  <a:pt x="265641" y="8760"/>
                  <a:pt x="264974" y="9549"/>
                  <a:pt x="264063" y="9731"/>
                </a:cubicBezTo>
                <a:cubicBezTo>
                  <a:pt x="263942" y="9771"/>
                  <a:pt x="263800" y="9771"/>
                  <a:pt x="263679" y="9771"/>
                </a:cubicBezTo>
                <a:lnTo>
                  <a:pt x="263477" y="9771"/>
                </a:lnTo>
                <a:cubicBezTo>
                  <a:pt x="263335" y="9751"/>
                  <a:pt x="263214" y="9731"/>
                  <a:pt x="263092" y="9690"/>
                </a:cubicBezTo>
                <a:cubicBezTo>
                  <a:pt x="263032" y="9670"/>
                  <a:pt x="262971" y="9650"/>
                  <a:pt x="262910" y="9630"/>
                </a:cubicBezTo>
                <a:cubicBezTo>
                  <a:pt x="262202" y="9326"/>
                  <a:pt x="261696" y="8618"/>
                  <a:pt x="261696" y="7809"/>
                </a:cubicBezTo>
                <a:cubicBezTo>
                  <a:pt x="261696" y="7445"/>
                  <a:pt x="261818" y="7101"/>
                  <a:pt x="261980" y="6797"/>
                </a:cubicBezTo>
                <a:cubicBezTo>
                  <a:pt x="262040" y="6716"/>
                  <a:pt x="262121" y="6615"/>
                  <a:pt x="262202" y="6534"/>
                </a:cubicBezTo>
                <a:lnTo>
                  <a:pt x="262182" y="6534"/>
                </a:lnTo>
                <a:lnTo>
                  <a:pt x="262121" y="5644"/>
                </a:lnTo>
                <a:lnTo>
                  <a:pt x="261474" y="5442"/>
                </a:lnTo>
                <a:lnTo>
                  <a:pt x="261474" y="3864"/>
                </a:lnTo>
                <a:lnTo>
                  <a:pt x="261939" y="3864"/>
                </a:lnTo>
                <a:lnTo>
                  <a:pt x="261939" y="2853"/>
                </a:lnTo>
                <a:lnTo>
                  <a:pt x="258864" y="2853"/>
                </a:lnTo>
                <a:lnTo>
                  <a:pt x="257792" y="3945"/>
                </a:lnTo>
                <a:lnTo>
                  <a:pt x="257792" y="6049"/>
                </a:lnTo>
                <a:lnTo>
                  <a:pt x="257529" y="6110"/>
                </a:lnTo>
                <a:cubicBezTo>
                  <a:pt x="258136" y="6433"/>
                  <a:pt x="258541" y="7081"/>
                  <a:pt x="258541" y="7809"/>
                </a:cubicBezTo>
                <a:cubicBezTo>
                  <a:pt x="258541" y="8618"/>
                  <a:pt x="258055" y="9326"/>
                  <a:pt x="257347" y="9630"/>
                </a:cubicBezTo>
                <a:cubicBezTo>
                  <a:pt x="257286" y="9650"/>
                  <a:pt x="257226" y="9670"/>
                  <a:pt x="257165" y="9690"/>
                </a:cubicBezTo>
                <a:cubicBezTo>
                  <a:pt x="257044" y="9731"/>
                  <a:pt x="256902" y="9751"/>
                  <a:pt x="256781" y="9771"/>
                </a:cubicBezTo>
                <a:lnTo>
                  <a:pt x="256376" y="9771"/>
                </a:lnTo>
                <a:cubicBezTo>
                  <a:pt x="256234" y="9751"/>
                  <a:pt x="256113" y="9731"/>
                  <a:pt x="255992" y="9690"/>
                </a:cubicBezTo>
                <a:cubicBezTo>
                  <a:pt x="255931" y="9670"/>
                  <a:pt x="255870" y="9650"/>
                  <a:pt x="255809" y="9630"/>
                </a:cubicBezTo>
                <a:cubicBezTo>
                  <a:pt x="255101" y="9326"/>
                  <a:pt x="254616" y="8618"/>
                  <a:pt x="254616" y="7809"/>
                </a:cubicBezTo>
                <a:cubicBezTo>
                  <a:pt x="254616" y="7303"/>
                  <a:pt x="254798" y="6838"/>
                  <a:pt x="255122" y="6494"/>
                </a:cubicBezTo>
                <a:lnTo>
                  <a:pt x="256983" y="4491"/>
                </a:lnTo>
                <a:lnTo>
                  <a:pt x="257509" y="2832"/>
                </a:lnTo>
                <a:lnTo>
                  <a:pt x="254474" y="1437"/>
                </a:lnTo>
                <a:lnTo>
                  <a:pt x="254009" y="2832"/>
                </a:lnTo>
                <a:lnTo>
                  <a:pt x="254009" y="2853"/>
                </a:lnTo>
                <a:lnTo>
                  <a:pt x="250226" y="2853"/>
                </a:lnTo>
                <a:lnTo>
                  <a:pt x="250226" y="3318"/>
                </a:lnTo>
                <a:lnTo>
                  <a:pt x="249437" y="3702"/>
                </a:lnTo>
                <a:lnTo>
                  <a:pt x="249073" y="4633"/>
                </a:lnTo>
                <a:lnTo>
                  <a:pt x="250226" y="5685"/>
                </a:lnTo>
                <a:lnTo>
                  <a:pt x="250226" y="5988"/>
                </a:lnTo>
                <a:cubicBezTo>
                  <a:pt x="250327" y="6029"/>
                  <a:pt x="250408" y="6069"/>
                  <a:pt x="250489" y="6130"/>
                </a:cubicBezTo>
                <a:cubicBezTo>
                  <a:pt x="250651" y="6231"/>
                  <a:pt x="250813" y="6352"/>
                  <a:pt x="250934" y="6474"/>
                </a:cubicBezTo>
                <a:cubicBezTo>
                  <a:pt x="251258" y="6838"/>
                  <a:pt x="251460" y="7303"/>
                  <a:pt x="251460" y="7809"/>
                </a:cubicBezTo>
                <a:cubicBezTo>
                  <a:pt x="251460" y="8011"/>
                  <a:pt x="251420" y="8213"/>
                  <a:pt x="251359" y="8396"/>
                </a:cubicBezTo>
                <a:cubicBezTo>
                  <a:pt x="251318" y="8517"/>
                  <a:pt x="251278" y="8638"/>
                  <a:pt x="251217" y="8760"/>
                </a:cubicBezTo>
                <a:cubicBezTo>
                  <a:pt x="251096" y="8982"/>
                  <a:pt x="250934" y="9164"/>
                  <a:pt x="250732" y="9326"/>
                </a:cubicBezTo>
                <a:cubicBezTo>
                  <a:pt x="250388" y="9609"/>
                  <a:pt x="249963" y="9771"/>
                  <a:pt x="249477" y="9771"/>
                </a:cubicBezTo>
                <a:cubicBezTo>
                  <a:pt x="248871" y="9771"/>
                  <a:pt x="248324" y="9508"/>
                  <a:pt x="247960" y="9063"/>
                </a:cubicBezTo>
                <a:cubicBezTo>
                  <a:pt x="247920" y="9023"/>
                  <a:pt x="247879" y="8962"/>
                  <a:pt x="247859" y="8922"/>
                </a:cubicBezTo>
                <a:cubicBezTo>
                  <a:pt x="247778" y="8800"/>
                  <a:pt x="247717" y="8699"/>
                  <a:pt x="247677" y="8578"/>
                </a:cubicBezTo>
                <a:cubicBezTo>
                  <a:pt x="247576" y="8335"/>
                  <a:pt x="247515" y="8092"/>
                  <a:pt x="247515" y="7809"/>
                </a:cubicBezTo>
                <a:cubicBezTo>
                  <a:pt x="247515" y="7728"/>
                  <a:pt x="247515" y="7627"/>
                  <a:pt x="247535" y="7546"/>
                </a:cubicBezTo>
                <a:cubicBezTo>
                  <a:pt x="247576" y="7182"/>
                  <a:pt x="247738" y="6858"/>
                  <a:pt x="247940" y="6595"/>
                </a:cubicBezTo>
                <a:cubicBezTo>
                  <a:pt x="248102" y="6393"/>
                  <a:pt x="248304" y="6231"/>
                  <a:pt x="248527" y="6110"/>
                </a:cubicBezTo>
                <a:lnTo>
                  <a:pt x="248041" y="6029"/>
                </a:lnTo>
                <a:lnTo>
                  <a:pt x="248082" y="5685"/>
                </a:lnTo>
                <a:lnTo>
                  <a:pt x="248790" y="5685"/>
                </a:lnTo>
                <a:lnTo>
                  <a:pt x="248790" y="4997"/>
                </a:lnTo>
                <a:lnTo>
                  <a:pt x="247151" y="1194"/>
                </a:lnTo>
                <a:lnTo>
                  <a:pt x="246059" y="2853"/>
                </a:lnTo>
                <a:lnTo>
                  <a:pt x="242640" y="2853"/>
                </a:lnTo>
                <a:lnTo>
                  <a:pt x="242316" y="3075"/>
                </a:lnTo>
                <a:lnTo>
                  <a:pt x="242781" y="4006"/>
                </a:lnTo>
                <a:lnTo>
                  <a:pt x="242781" y="4896"/>
                </a:lnTo>
                <a:lnTo>
                  <a:pt x="242316" y="5523"/>
                </a:lnTo>
                <a:lnTo>
                  <a:pt x="242316" y="5826"/>
                </a:lnTo>
                <a:lnTo>
                  <a:pt x="242377" y="5847"/>
                </a:lnTo>
                <a:lnTo>
                  <a:pt x="242397" y="5847"/>
                </a:lnTo>
                <a:cubicBezTo>
                  <a:pt x="242518" y="5847"/>
                  <a:pt x="242660" y="5867"/>
                  <a:pt x="242781" y="5887"/>
                </a:cubicBezTo>
                <a:cubicBezTo>
                  <a:pt x="242842" y="5907"/>
                  <a:pt x="242903" y="5907"/>
                  <a:pt x="242963" y="5928"/>
                </a:cubicBezTo>
                <a:cubicBezTo>
                  <a:pt x="243105" y="5968"/>
                  <a:pt x="243206" y="6029"/>
                  <a:pt x="243328" y="6089"/>
                </a:cubicBezTo>
                <a:cubicBezTo>
                  <a:pt x="243934" y="6413"/>
                  <a:pt x="244359" y="7060"/>
                  <a:pt x="244359" y="7809"/>
                </a:cubicBezTo>
                <a:cubicBezTo>
                  <a:pt x="244359" y="8557"/>
                  <a:pt x="243934" y="9205"/>
                  <a:pt x="243328" y="9549"/>
                </a:cubicBezTo>
                <a:cubicBezTo>
                  <a:pt x="243206" y="9609"/>
                  <a:pt x="243105" y="9650"/>
                  <a:pt x="242963" y="9690"/>
                </a:cubicBezTo>
                <a:cubicBezTo>
                  <a:pt x="242903" y="9710"/>
                  <a:pt x="242842" y="9731"/>
                  <a:pt x="242781" y="9731"/>
                </a:cubicBezTo>
                <a:cubicBezTo>
                  <a:pt x="242660" y="9771"/>
                  <a:pt x="242518" y="9771"/>
                  <a:pt x="242397" y="9771"/>
                </a:cubicBezTo>
                <a:cubicBezTo>
                  <a:pt x="242174" y="9771"/>
                  <a:pt x="241992" y="9751"/>
                  <a:pt x="241810" y="9690"/>
                </a:cubicBezTo>
                <a:cubicBezTo>
                  <a:pt x="241001" y="9447"/>
                  <a:pt x="240414" y="8699"/>
                  <a:pt x="240414" y="7809"/>
                </a:cubicBezTo>
                <a:cubicBezTo>
                  <a:pt x="240414" y="7566"/>
                  <a:pt x="240475" y="7323"/>
                  <a:pt x="240556" y="7101"/>
                </a:cubicBezTo>
                <a:cubicBezTo>
                  <a:pt x="240637" y="6878"/>
                  <a:pt x="240758" y="6696"/>
                  <a:pt x="240920" y="6514"/>
                </a:cubicBezTo>
                <a:lnTo>
                  <a:pt x="240859" y="6514"/>
                </a:lnTo>
                <a:lnTo>
                  <a:pt x="240940" y="6494"/>
                </a:lnTo>
                <a:cubicBezTo>
                  <a:pt x="241021" y="6413"/>
                  <a:pt x="241102" y="6332"/>
                  <a:pt x="241183" y="6271"/>
                </a:cubicBezTo>
                <a:cubicBezTo>
                  <a:pt x="241264" y="6191"/>
                  <a:pt x="241365" y="6130"/>
                  <a:pt x="241466" y="6089"/>
                </a:cubicBezTo>
                <a:lnTo>
                  <a:pt x="241102" y="5300"/>
                </a:lnTo>
                <a:lnTo>
                  <a:pt x="240354" y="5159"/>
                </a:lnTo>
                <a:lnTo>
                  <a:pt x="240354" y="3298"/>
                </a:lnTo>
                <a:lnTo>
                  <a:pt x="239828" y="2853"/>
                </a:lnTo>
                <a:lnTo>
                  <a:pt x="237076" y="2853"/>
                </a:lnTo>
                <a:lnTo>
                  <a:pt x="237076" y="4006"/>
                </a:lnTo>
                <a:lnTo>
                  <a:pt x="236287" y="4006"/>
                </a:lnTo>
                <a:lnTo>
                  <a:pt x="236287" y="4511"/>
                </a:lnTo>
                <a:lnTo>
                  <a:pt x="236672" y="5037"/>
                </a:lnTo>
                <a:lnTo>
                  <a:pt x="236550" y="5786"/>
                </a:lnTo>
                <a:lnTo>
                  <a:pt x="236105" y="6029"/>
                </a:lnTo>
                <a:cubicBezTo>
                  <a:pt x="236368" y="6150"/>
                  <a:pt x="236591" y="6312"/>
                  <a:pt x="236773" y="6514"/>
                </a:cubicBezTo>
                <a:cubicBezTo>
                  <a:pt x="237076" y="6858"/>
                  <a:pt x="237258" y="7323"/>
                  <a:pt x="237258" y="7809"/>
                </a:cubicBezTo>
                <a:cubicBezTo>
                  <a:pt x="237258" y="8699"/>
                  <a:pt x="236672" y="9447"/>
                  <a:pt x="235883" y="9690"/>
                </a:cubicBezTo>
                <a:cubicBezTo>
                  <a:pt x="235701" y="9751"/>
                  <a:pt x="235498" y="9771"/>
                  <a:pt x="235296" y="9771"/>
                </a:cubicBezTo>
                <a:cubicBezTo>
                  <a:pt x="234952" y="9771"/>
                  <a:pt x="234629" y="9690"/>
                  <a:pt x="234345" y="9549"/>
                </a:cubicBezTo>
                <a:cubicBezTo>
                  <a:pt x="233738" y="9205"/>
                  <a:pt x="233334" y="8557"/>
                  <a:pt x="233334" y="7809"/>
                </a:cubicBezTo>
                <a:cubicBezTo>
                  <a:pt x="233334" y="6878"/>
                  <a:pt x="233981" y="6110"/>
                  <a:pt x="234831" y="5907"/>
                </a:cubicBezTo>
                <a:lnTo>
                  <a:pt x="234325" y="5078"/>
                </a:lnTo>
                <a:lnTo>
                  <a:pt x="234871" y="3824"/>
                </a:lnTo>
                <a:lnTo>
                  <a:pt x="234831" y="2853"/>
                </a:lnTo>
                <a:lnTo>
                  <a:pt x="227487" y="2853"/>
                </a:lnTo>
                <a:lnTo>
                  <a:pt x="227487" y="3601"/>
                </a:lnTo>
                <a:lnTo>
                  <a:pt x="228317" y="4350"/>
                </a:lnTo>
                <a:lnTo>
                  <a:pt x="228317" y="5240"/>
                </a:lnTo>
                <a:lnTo>
                  <a:pt x="228863" y="5968"/>
                </a:lnTo>
                <a:cubicBezTo>
                  <a:pt x="229126" y="6069"/>
                  <a:pt x="229369" y="6211"/>
                  <a:pt x="229551" y="6393"/>
                </a:cubicBezTo>
                <a:cubicBezTo>
                  <a:pt x="229753" y="6595"/>
                  <a:pt x="229915" y="6818"/>
                  <a:pt x="230016" y="7081"/>
                </a:cubicBezTo>
                <a:cubicBezTo>
                  <a:pt x="230117" y="7323"/>
                  <a:pt x="230178" y="7586"/>
                  <a:pt x="230178" y="7849"/>
                </a:cubicBezTo>
                <a:cubicBezTo>
                  <a:pt x="230178" y="8881"/>
                  <a:pt x="229409" y="9710"/>
                  <a:pt x="228418" y="9812"/>
                </a:cubicBezTo>
                <a:cubicBezTo>
                  <a:pt x="228357" y="9832"/>
                  <a:pt x="228276" y="9832"/>
                  <a:pt x="228216" y="9832"/>
                </a:cubicBezTo>
                <a:cubicBezTo>
                  <a:pt x="228114" y="9832"/>
                  <a:pt x="228013" y="9812"/>
                  <a:pt x="227912" y="9812"/>
                </a:cubicBezTo>
                <a:cubicBezTo>
                  <a:pt x="227710" y="9771"/>
                  <a:pt x="227528" y="9710"/>
                  <a:pt x="227346" y="9630"/>
                </a:cubicBezTo>
                <a:cubicBezTo>
                  <a:pt x="227103" y="9508"/>
                  <a:pt x="226860" y="9326"/>
                  <a:pt x="226678" y="9083"/>
                </a:cubicBezTo>
                <a:cubicBezTo>
                  <a:pt x="226577" y="8942"/>
                  <a:pt x="226476" y="8780"/>
                  <a:pt x="226395" y="8598"/>
                </a:cubicBezTo>
                <a:cubicBezTo>
                  <a:pt x="226334" y="8476"/>
                  <a:pt x="226294" y="8355"/>
                  <a:pt x="226274" y="8213"/>
                </a:cubicBezTo>
                <a:cubicBezTo>
                  <a:pt x="226253" y="8092"/>
                  <a:pt x="226233" y="7950"/>
                  <a:pt x="226233" y="7809"/>
                </a:cubicBezTo>
                <a:cubicBezTo>
                  <a:pt x="226233" y="7242"/>
                  <a:pt x="226476" y="6716"/>
                  <a:pt x="226880" y="6373"/>
                </a:cubicBezTo>
                <a:lnTo>
                  <a:pt x="226820" y="6373"/>
                </a:lnTo>
                <a:lnTo>
                  <a:pt x="226880" y="6110"/>
                </a:lnTo>
                <a:lnTo>
                  <a:pt x="226172" y="5685"/>
                </a:lnTo>
                <a:lnTo>
                  <a:pt x="226172" y="4815"/>
                </a:lnTo>
                <a:lnTo>
                  <a:pt x="226395" y="4350"/>
                </a:lnTo>
                <a:lnTo>
                  <a:pt x="226557" y="2853"/>
                </a:lnTo>
                <a:lnTo>
                  <a:pt x="223441" y="2853"/>
                </a:lnTo>
                <a:lnTo>
                  <a:pt x="222329" y="4006"/>
                </a:lnTo>
                <a:lnTo>
                  <a:pt x="222329" y="6110"/>
                </a:lnTo>
                <a:lnTo>
                  <a:pt x="222066" y="6150"/>
                </a:lnTo>
                <a:cubicBezTo>
                  <a:pt x="222673" y="6474"/>
                  <a:pt x="223097" y="7121"/>
                  <a:pt x="223097" y="7849"/>
                </a:cubicBezTo>
                <a:cubicBezTo>
                  <a:pt x="223097" y="8679"/>
                  <a:pt x="222592" y="9367"/>
                  <a:pt x="221884" y="9670"/>
                </a:cubicBezTo>
                <a:cubicBezTo>
                  <a:pt x="221823" y="9690"/>
                  <a:pt x="221762" y="9710"/>
                  <a:pt x="221702" y="9731"/>
                </a:cubicBezTo>
                <a:cubicBezTo>
                  <a:pt x="221580" y="9771"/>
                  <a:pt x="221459" y="9812"/>
                  <a:pt x="221317" y="9812"/>
                </a:cubicBezTo>
                <a:cubicBezTo>
                  <a:pt x="221256" y="9832"/>
                  <a:pt x="221196" y="9832"/>
                  <a:pt x="221115" y="9832"/>
                </a:cubicBezTo>
                <a:cubicBezTo>
                  <a:pt x="221054" y="9832"/>
                  <a:pt x="220993" y="9832"/>
                  <a:pt x="220913" y="9812"/>
                </a:cubicBezTo>
                <a:cubicBezTo>
                  <a:pt x="220791" y="9812"/>
                  <a:pt x="220670" y="9771"/>
                  <a:pt x="220528" y="9731"/>
                </a:cubicBezTo>
                <a:cubicBezTo>
                  <a:pt x="220468" y="9710"/>
                  <a:pt x="220407" y="9690"/>
                  <a:pt x="220366" y="9670"/>
                </a:cubicBezTo>
                <a:cubicBezTo>
                  <a:pt x="219658" y="9367"/>
                  <a:pt x="219153" y="8679"/>
                  <a:pt x="219153" y="7849"/>
                </a:cubicBezTo>
                <a:cubicBezTo>
                  <a:pt x="219153" y="7607"/>
                  <a:pt x="219213" y="7364"/>
                  <a:pt x="219294" y="7141"/>
                </a:cubicBezTo>
                <a:cubicBezTo>
                  <a:pt x="219375" y="6919"/>
                  <a:pt x="219517" y="6716"/>
                  <a:pt x="219658" y="6534"/>
                </a:cubicBezTo>
                <a:lnTo>
                  <a:pt x="220609" y="5847"/>
                </a:lnTo>
                <a:lnTo>
                  <a:pt x="220447" y="1902"/>
                </a:lnTo>
                <a:cubicBezTo>
                  <a:pt x="220447" y="1902"/>
                  <a:pt x="220306" y="2387"/>
                  <a:pt x="219800" y="2630"/>
                </a:cubicBezTo>
                <a:cubicBezTo>
                  <a:pt x="219372" y="2818"/>
                  <a:pt x="219132" y="2833"/>
                  <a:pt x="219069" y="2833"/>
                </a:cubicBezTo>
                <a:cubicBezTo>
                  <a:pt x="219057" y="2833"/>
                  <a:pt x="219051" y="2832"/>
                  <a:pt x="219051" y="2832"/>
                </a:cubicBezTo>
                <a:lnTo>
                  <a:pt x="219051" y="2853"/>
                </a:lnTo>
                <a:lnTo>
                  <a:pt x="214783" y="2853"/>
                </a:lnTo>
                <a:lnTo>
                  <a:pt x="214055" y="0"/>
                </a:lnTo>
                <a:lnTo>
                  <a:pt x="212173" y="1619"/>
                </a:lnTo>
                <a:lnTo>
                  <a:pt x="214783" y="3358"/>
                </a:lnTo>
                <a:lnTo>
                  <a:pt x="213994" y="3743"/>
                </a:lnTo>
                <a:lnTo>
                  <a:pt x="213610" y="4673"/>
                </a:lnTo>
                <a:lnTo>
                  <a:pt x="214783" y="5725"/>
                </a:lnTo>
                <a:lnTo>
                  <a:pt x="214783" y="6049"/>
                </a:lnTo>
                <a:cubicBezTo>
                  <a:pt x="214864" y="6069"/>
                  <a:pt x="214945" y="6130"/>
                  <a:pt x="215026" y="6170"/>
                </a:cubicBezTo>
                <a:cubicBezTo>
                  <a:pt x="215208" y="6271"/>
                  <a:pt x="215349" y="6393"/>
                  <a:pt x="215471" y="6534"/>
                </a:cubicBezTo>
                <a:cubicBezTo>
                  <a:pt x="215794" y="6878"/>
                  <a:pt x="215997" y="7344"/>
                  <a:pt x="215997" y="7849"/>
                </a:cubicBezTo>
                <a:cubicBezTo>
                  <a:pt x="215997" y="8335"/>
                  <a:pt x="215835" y="8780"/>
                  <a:pt x="215552" y="9104"/>
                </a:cubicBezTo>
                <a:cubicBezTo>
                  <a:pt x="215471" y="9205"/>
                  <a:pt x="215370" y="9306"/>
                  <a:pt x="215289" y="9387"/>
                </a:cubicBezTo>
                <a:cubicBezTo>
                  <a:pt x="215228" y="9407"/>
                  <a:pt x="215187" y="9447"/>
                  <a:pt x="215127" y="9488"/>
                </a:cubicBezTo>
                <a:cubicBezTo>
                  <a:pt x="215026" y="9569"/>
                  <a:pt x="214904" y="9630"/>
                  <a:pt x="214803" y="9670"/>
                </a:cubicBezTo>
                <a:cubicBezTo>
                  <a:pt x="214742" y="9690"/>
                  <a:pt x="214682" y="9710"/>
                  <a:pt x="214621" y="9731"/>
                </a:cubicBezTo>
                <a:cubicBezTo>
                  <a:pt x="214500" y="9771"/>
                  <a:pt x="214358" y="9812"/>
                  <a:pt x="214237" y="9812"/>
                </a:cubicBezTo>
                <a:cubicBezTo>
                  <a:pt x="214156" y="9832"/>
                  <a:pt x="214095" y="9832"/>
                  <a:pt x="214034" y="9832"/>
                </a:cubicBezTo>
                <a:cubicBezTo>
                  <a:pt x="213630" y="9832"/>
                  <a:pt x="213245" y="9710"/>
                  <a:pt x="212922" y="9488"/>
                </a:cubicBezTo>
                <a:cubicBezTo>
                  <a:pt x="212396" y="9144"/>
                  <a:pt x="212052" y="8537"/>
                  <a:pt x="212052" y="7849"/>
                </a:cubicBezTo>
                <a:cubicBezTo>
                  <a:pt x="212052" y="7222"/>
                  <a:pt x="212375" y="6636"/>
                  <a:pt x="212861" y="6292"/>
                </a:cubicBezTo>
                <a:cubicBezTo>
                  <a:pt x="212922" y="6231"/>
                  <a:pt x="213003" y="6191"/>
                  <a:pt x="213084" y="6150"/>
                </a:cubicBezTo>
                <a:lnTo>
                  <a:pt x="212578" y="6069"/>
                </a:lnTo>
                <a:lnTo>
                  <a:pt x="212638" y="5725"/>
                </a:lnTo>
                <a:lnTo>
                  <a:pt x="213326" y="5725"/>
                </a:lnTo>
                <a:lnTo>
                  <a:pt x="213326" y="5037"/>
                </a:lnTo>
                <a:lnTo>
                  <a:pt x="210535" y="2853"/>
                </a:lnTo>
                <a:lnTo>
                  <a:pt x="207237" y="2853"/>
                </a:lnTo>
                <a:lnTo>
                  <a:pt x="206853" y="3116"/>
                </a:lnTo>
                <a:lnTo>
                  <a:pt x="207318" y="4046"/>
                </a:lnTo>
                <a:lnTo>
                  <a:pt x="207318" y="4936"/>
                </a:lnTo>
                <a:lnTo>
                  <a:pt x="206853" y="5563"/>
                </a:lnTo>
                <a:lnTo>
                  <a:pt x="206853" y="5867"/>
                </a:lnTo>
                <a:lnTo>
                  <a:pt x="206913" y="5887"/>
                </a:lnTo>
                <a:lnTo>
                  <a:pt x="206934" y="5887"/>
                </a:lnTo>
                <a:cubicBezTo>
                  <a:pt x="207399" y="5887"/>
                  <a:pt x="207844" y="6069"/>
                  <a:pt x="208188" y="6332"/>
                </a:cubicBezTo>
                <a:cubicBezTo>
                  <a:pt x="208370" y="6494"/>
                  <a:pt x="208552" y="6696"/>
                  <a:pt x="208673" y="6919"/>
                </a:cubicBezTo>
                <a:cubicBezTo>
                  <a:pt x="208734" y="7040"/>
                  <a:pt x="208775" y="7141"/>
                  <a:pt x="208815" y="7283"/>
                </a:cubicBezTo>
                <a:cubicBezTo>
                  <a:pt x="208876" y="7465"/>
                  <a:pt x="208896" y="7647"/>
                  <a:pt x="208896" y="7849"/>
                </a:cubicBezTo>
                <a:cubicBezTo>
                  <a:pt x="208896" y="8072"/>
                  <a:pt x="208876" y="8254"/>
                  <a:pt x="208815" y="8436"/>
                </a:cubicBezTo>
                <a:cubicBezTo>
                  <a:pt x="208775" y="8557"/>
                  <a:pt x="208734" y="8679"/>
                  <a:pt x="208673" y="8800"/>
                </a:cubicBezTo>
                <a:cubicBezTo>
                  <a:pt x="208552" y="9023"/>
                  <a:pt x="208370" y="9225"/>
                  <a:pt x="208188" y="9387"/>
                </a:cubicBezTo>
                <a:cubicBezTo>
                  <a:pt x="207844" y="9650"/>
                  <a:pt x="207399" y="9832"/>
                  <a:pt x="206934" y="9832"/>
                </a:cubicBezTo>
                <a:cubicBezTo>
                  <a:pt x="206731" y="9832"/>
                  <a:pt x="206529" y="9791"/>
                  <a:pt x="206347" y="9731"/>
                </a:cubicBezTo>
                <a:cubicBezTo>
                  <a:pt x="205538" y="9488"/>
                  <a:pt x="204971" y="8739"/>
                  <a:pt x="204971" y="7849"/>
                </a:cubicBezTo>
                <a:cubicBezTo>
                  <a:pt x="204971" y="7728"/>
                  <a:pt x="204971" y="7607"/>
                  <a:pt x="204991" y="7485"/>
                </a:cubicBezTo>
                <a:cubicBezTo>
                  <a:pt x="205072" y="7141"/>
                  <a:pt x="205234" y="6818"/>
                  <a:pt x="205457" y="6555"/>
                </a:cubicBezTo>
                <a:lnTo>
                  <a:pt x="205457" y="6555"/>
                </a:lnTo>
                <a:lnTo>
                  <a:pt x="205497" y="6534"/>
                </a:lnTo>
                <a:cubicBezTo>
                  <a:pt x="205639" y="6373"/>
                  <a:pt x="205821" y="6231"/>
                  <a:pt x="206003" y="6130"/>
                </a:cubicBezTo>
                <a:lnTo>
                  <a:pt x="205639" y="5361"/>
                </a:lnTo>
                <a:lnTo>
                  <a:pt x="204890" y="5219"/>
                </a:lnTo>
                <a:lnTo>
                  <a:pt x="204890" y="3338"/>
                </a:lnTo>
                <a:lnTo>
                  <a:pt x="204324" y="2853"/>
                </a:lnTo>
                <a:lnTo>
                  <a:pt x="201613" y="2853"/>
                </a:lnTo>
                <a:lnTo>
                  <a:pt x="201613" y="4107"/>
                </a:lnTo>
                <a:lnTo>
                  <a:pt x="200824" y="4107"/>
                </a:lnTo>
                <a:lnTo>
                  <a:pt x="200824" y="4633"/>
                </a:lnTo>
                <a:lnTo>
                  <a:pt x="201229" y="5139"/>
                </a:lnTo>
                <a:lnTo>
                  <a:pt x="200642" y="6130"/>
                </a:lnTo>
                <a:cubicBezTo>
                  <a:pt x="201168" y="6352"/>
                  <a:pt x="201552" y="6797"/>
                  <a:pt x="201714" y="7344"/>
                </a:cubicBezTo>
                <a:cubicBezTo>
                  <a:pt x="201775" y="7526"/>
                  <a:pt x="201815" y="7708"/>
                  <a:pt x="201815" y="7910"/>
                </a:cubicBezTo>
                <a:cubicBezTo>
                  <a:pt x="201815" y="8112"/>
                  <a:pt x="201775" y="8315"/>
                  <a:pt x="201714" y="8497"/>
                </a:cubicBezTo>
                <a:cubicBezTo>
                  <a:pt x="201674" y="8618"/>
                  <a:pt x="201633" y="8739"/>
                  <a:pt x="201573" y="8861"/>
                </a:cubicBezTo>
                <a:cubicBezTo>
                  <a:pt x="201451" y="9083"/>
                  <a:pt x="201289" y="9265"/>
                  <a:pt x="201087" y="9427"/>
                </a:cubicBezTo>
                <a:cubicBezTo>
                  <a:pt x="200743" y="9710"/>
                  <a:pt x="200318" y="9893"/>
                  <a:pt x="199833" y="9893"/>
                </a:cubicBezTo>
                <a:cubicBezTo>
                  <a:pt x="199631" y="9893"/>
                  <a:pt x="199428" y="9852"/>
                  <a:pt x="199246" y="9791"/>
                </a:cubicBezTo>
                <a:cubicBezTo>
                  <a:pt x="198457" y="9549"/>
                  <a:pt x="197871" y="8800"/>
                  <a:pt x="197871" y="7910"/>
                </a:cubicBezTo>
                <a:cubicBezTo>
                  <a:pt x="197871" y="6979"/>
                  <a:pt x="198518" y="6211"/>
                  <a:pt x="199388" y="6008"/>
                </a:cubicBezTo>
                <a:lnTo>
                  <a:pt x="198862" y="5179"/>
                </a:lnTo>
                <a:lnTo>
                  <a:pt x="199428" y="3925"/>
                </a:lnTo>
                <a:lnTo>
                  <a:pt x="199388" y="2853"/>
                </a:lnTo>
                <a:lnTo>
                  <a:pt x="198761" y="1902"/>
                </a:lnTo>
                <a:lnTo>
                  <a:pt x="196940" y="2327"/>
                </a:lnTo>
                <a:lnTo>
                  <a:pt x="197749" y="2853"/>
                </a:lnTo>
                <a:lnTo>
                  <a:pt x="193137" y="2853"/>
                </a:lnTo>
                <a:lnTo>
                  <a:pt x="192671" y="3176"/>
                </a:lnTo>
                <a:lnTo>
                  <a:pt x="193137" y="4107"/>
                </a:lnTo>
                <a:lnTo>
                  <a:pt x="193137" y="4997"/>
                </a:lnTo>
                <a:lnTo>
                  <a:pt x="192671" y="5624"/>
                </a:lnTo>
                <a:lnTo>
                  <a:pt x="192671" y="5928"/>
                </a:lnTo>
                <a:lnTo>
                  <a:pt x="192732" y="5948"/>
                </a:lnTo>
                <a:lnTo>
                  <a:pt x="192752" y="5948"/>
                </a:lnTo>
                <a:cubicBezTo>
                  <a:pt x="192955" y="5948"/>
                  <a:pt x="193137" y="5988"/>
                  <a:pt x="193319" y="6029"/>
                </a:cubicBezTo>
                <a:cubicBezTo>
                  <a:pt x="193400" y="6049"/>
                  <a:pt x="193460" y="6069"/>
                  <a:pt x="193501" y="6110"/>
                </a:cubicBezTo>
                <a:cubicBezTo>
                  <a:pt x="194209" y="6393"/>
                  <a:pt x="194715" y="7101"/>
                  <a:pt x="194715" y="7910"/>
                </a:cubicBezTo>
                <a:cubicBezTo>
                  <a:pt x="194715" y="8739"/>
                  <a:pt x="194209" y="9427"/>
                  <a:pt x="193501" y="9731"/>
                </a:cubicBezTo>
                <a:cubicBezTo>
                  <a:pt x="193460" y="9751"/>
                  <a:pt x="193400" y="9771"/>
                  <a:pt x="193319" y="9791"/>
                </a:cubicBezTo>
                <a:cubicBezTo>
                  <a:pt x="193137" y="9852"/>
                  <a:pt x="192955" y="9893"/>
                  <a:pt x="192752" y="9893"/>
                </a:cubicBezTo>
                <a:cubicBezTo>
                  <a:pt x="192611" y="9893"/>
                  <a:pt x="192469" y="9872"/>
                  <a:pt x="192348" y="9852"/>
                </a:cubicBezTo>
                <a:cubicBezTo>
                  <a:pt x="191458" y="9650"/>
                  <a:pt x="190770" y="8861"/>
                  <a:pt x="190770" y="7910"/>
                </a:cubicBezTo>
                <a:cubicBezTo>
                  <a:pt x="190770" y="7789"/>
                  <a:pt x="190790" y="7667"/>
                  <a:pt x="190810" y="7546"/>
                </a:cubicBezTo>
                <a:cubicBezTo>
                  <a:pt x="190871" y="7202"/>
                  <a:pt x="191053" y="6878"/>
                  <a:pt x="191275" y="6615"/>
                </a:cubicBezTo>
                <a:lnTo>
                  <a:pt x="191215" y="6615"/>
                </a:lnTo>
                <a:lnTo>
                  <a:pt x="191296" y="6595"/>
                </a:lnTo>
                <a:cubicBezTo>
                  <a:pt x="191377" y="6514"/>
                  <a:pt x="191458" y="6433"/>
                  <a:pt x="191538" y="6373"/>
                </a:cubicBezTo>
                <a:cubicBezTo>
                  <a:pt x="191619" y="6292"/>
                  <a:pt x="191721" y="6231"/>
                  <a:pt x="191822" y="6191"/>
                </a:cubicBezTo>
                <a:lnTo>
                  <a:pt x="191458" y="5402"/>
                </a:lnTo>
                <a:lnTo>
                  <a:pt x="190709" y="5280"/>
                </a:lnTo>
                <a:lnTo>
                  <a:pt x="190709" y="3399"/>
                </a:lnTo>
                <a:lnTo>
                  <a:pt x="189515" y="1801"/>
                </a:lnTo>
                <a:lnTo>
                  <a:pt x="188989" y="2853"/>
                </a:lnTo>
                <a:lnTo>
                  <a:pt x="184074" y="2853"/>
                </a:lnTo>
                <a:lnTo>
                  <a:pt x="183163" y="749"/>
                </a:lnTo>
                <a:lnTo>
                  <a:pt x="182475" y="2428"/>
                </a:lnTo>
                <a:lnTo>
                  <a:pt x="184215" y="4896"/>
                </a:lnTo>
                <a:lnTo>
                  <a:pt x="183750" y="5826"/>
                </a:lnTo>
                <a:lnTo>
                  <a:pt x="183811" y="5847"/>
                </a:lnTo>
                <a:lnTo>
                  <a:pt x="183831" y="5847"/>
                </a:lnTo>
                <a:cubicBezTo>
                  <a:pt x="183952" y="5847"/>
                  <a:pt x="184094" y="5867"/>
                  <a:pt x="184215" y="5887"/>
                </a:cubicBezTo>
                <a:cubicBezTo>
                  <a:pt x="184276" y="5907"/>
                  <a:pt x="184337" y="5907"/>
                  <a:pt x="184397" y="5928"/>
                </a:cubicBezTo>
                <a:cubicBezTo>
                  <a:pt x="184539" y="5968"/>
                  <a:pt x="184640" y="6029"/>
                  <a:pt x="184761" y="6089"/>
                </a:cubicBezTo>
                <a:cubicBezTo>
                  <a:pt x="185368" y="6413"/>
                  <a:pt x="185793" y="7060"/>
                  <a:pt x="185793" y="7809"/>
                </a:cubicBezTo>
                <a:cubicBezTo>
                  <a:pt x="185793" y="8557"/>
                  <a:pt x="185368" y="9205"/>
                  <a:pt x="184761" y="9549"/>
                </a:cubicBezTo>
                <a:cubicBezTo>
                  <a:pt x="184640" y="9609"/>
                  <a:pt x="184539" y="9650"/>
                  <a:pt x="184397" y="9690"/>
                </a:cubicBezTo>
                <a:cubicBezTo>
                  <a:pt x="184337" y="9710"/>
                  <a:pt x="184276" y="9731"/>
                  <a:pt x="184215" y="9731"/>
                </a:cubicBezTo>
                <a:cubicBezTo>
                  <a:pt x="184094" y="9771"/>
                  <a:pt x="183952" y="9771"/>
                  <a:pt x="183831" y="9771"/>
                </a:cubicBezTo>
                <a:cubicBezTo>
                  <a:pt x="183608" y="9771"/>
                  <a:pt x="183426" y="9751"/>
                  <a:pt x="183244" y="9690"/>
                </a:cubicBezTo>
                <a:cubicBezTo>
                  <a:pt x="182435" y="9447"/>
                  <a:pt x="181848" y="8699"/>
                  <a:pt x="181848" y="7809"/>
                </a:cubicBezTo>
                <a:cubicBezTo>
                  <a:pt x="181848" y="7688"/>
                  <a:pt x="181869" y="7566"/>
                  <a:pt x="181889" y="7445"/>
                </a:cubicBezTo>
                <a:cubicBezTo>
                  <a:pt x="181949" y="7101"/>
                  <a:pt x="182131" y="6777"/>
                  <a:pt x="182354" y="6514"/>
                </a:cubicBezTo>
                <a:lnTo>
                  <a:pt x="182293" y="6514"/>
                </a:lnTo>
                <a:lnTo>
                  <a:pt x="182374" y="6494"/>
                </a:lnTo>
                <a:cubicBezTo>
                  <a:pt x="182536" y="6332"/>
                  <a:pt x="182698" y="6191"/>
                  <a:pt x="182900" y="6089"/>
                </a:cubicBezTo>
                <a:lnTo>
                  <a:pt x="182536" y="5300"/>
                </a:lnTo>
                <a:lnTo>
                  <a:pt x="181788" y="5159"/>
                </a:lnTo>
                <a:lnTo>
                  <a:pt x="181788" y="3298"/>
                </a:lnTo>
                <a:lnTo>
                  <a:pt x="181262" y="2853"/>
                </a:lnTo>
                <a:lnTo>
                  <a:pt x="178510" y="2853"/>
                </a:lnTo>
                <a:lnTo>
                  <a:pt x="178510" y="4006"/>
                </a:lnTo>
                <a:lnTo>
                  <a:pt x="177721" y="4006"/>
                </a:lnTo>
                <a:lnTo>
                  <a:pt x="177721" y="4511"/>
                </a:lnTo>
                <a:lnTo>
                  <a:pt x="178106" y="5037"/>
                </a:lnTo>
                <a:lnTo>
                  <a:pt x="177721" y="5442"/>
                </a:lnTo>
                <a:lnTo>
                  <a:pt x="178692" y="5847"/>
                </a:lnTo>
                <a:lnTo>
                  <a:pt x="177539" y="6029"/>
                </a:lnTo>
                <a:cubicBezTo>
                  <a:pt x="178227" y="6332"/>
                  <a:pt x="178692" y="7020"/>
                  <a:pt x="178692" y="7809"/>
                </a:cubicBezTo>
                <a:cubicBezTo>
                  <a:pt x="178692" y="8901"/>
                  <a:pt x="177822" y="9771"/>
                  <a:pt x="176730" y="9771"/>
                </a:cubicBezTo>
                <a:cubicBezTo>
                  <a:pt x="175638" y="9771"/>
                  <a:pt x="174768" y="8901"/>
                  <a:pt x="174768" y="7809"/>
                </a:cubicBezTo>
                <a:cubicBezTo>
                  <a:pt x="174768" y="6878"/>
                  <a:pt x="175415" y="6110"/>
                  <a:pt x="176265" y="5907"/>
                </a:cubicBezTo>
                <a:lnTo>
                  <a:pt x="175759" y="5078"/>
                </a:lnTo>
                <a:lnTo>
                  <a:pt x="176305" y="3824"/>
                </a:lnTo>
                <a:lnTo>
                  <a:pt x="176265" y="2853"/>
                </a:lnTo>
                <a:lnTo>
                  <a:pt x="172502" y="2853"/>
                </a:lnTo>
                <a:lnTo>
                  <a:pt x="171066" y="1437"/>
                </a:lnTo>
                <a:lnTo>
                  <a:pt x="170762" y="2145"/>
                </a:lnTo>
                <a:lnTo>
                  <a:pt x="170014" y="2145"/>
                </a:lnTo>
                <a:lnTo>
                  <a:pt x="168517" y="4248"/>
                </a:lnTo>
                <a:lnTo>
                  <a:pt x="169913" y="5867"/>
                </a:lnTo>
                <a:cubicBezTo>
                  <a:pt x="170863" y="6008"/>
                  <a:pt x="171592" y="6818"/>
                  <a:pt x="171592" y="7809"/>
                </a:cubicBezTo>
                <a:cubicBezTo>
                  <a:pt x="171592" y="8760"/>
                  <a:pt x="170924" y="9549"/>
                  <a:pt x="170034" y="9731"/>
                </a:cubicBezTo>
                <a:cubicBezTo>
                  <a:pt x="169892" y="9771"/>
                  <a:pt x="169771" y="9771"/>
                  <a:pt x="169629" y="9771"/>
                </a:cubicBezTo>
                <a:lnTo>
                  <a:pt x="169427" y="9771"/>
                </a:lnTo>
                <a:cubicBezTo>
                  <a:pt x="169306" y="9751"/>
                  <a:pt x="169164" y="9731"/>
                  <a:pt x="169043" y="9690"/>
                </a:cubicBezTo>
                <a:cubicBezTo>
                  <a:pt x="168982" y="9670"/>
                  <a:pt x="168921" y="9650"/>
                  <a:pt x="168861" y="9630"/>
                </a:cubicBezTo>
                <a:cubicBezTo>
                  <a:pt x="168739" y="9569"/>
                  <a:pt x="168638" y="9508"/>
                  <a:pt x="168537" y="9447"/>
                </a:cubicBezTo>
                <a:cubicBezTo>
                  <a:pt x="168476" y="9407"/>
                  <a:pt x="168436" y="9367"/>
                  <a:pt x="168375" y="9326"/>
                </a:cubicBezTo>
                <a:cubicBezTo>
                  <a:pt x="168274" y="9245"/>
                  <a:pt x="168193" y="9164"/>
                  <a:pt x="168112" y="9063"/>
                </a:cubicBezTo>
                <a:cubicBezTo>
                  <a:pt x="167829" y="8719"/>
                  <a:pt x="167667" y="8294"/>
                  <a:pt x="167667" y="7809"/>
                </a:cubicBezTo>
                <a:cubicBezTo>
                  <a:pt x="167667" y="7323"/>
                  <a:pt x="167849" y="6878"/>
                  <a:pt x="168153" y="6534"/>
                </a:cubicBezTo>
                <a:lnTo>
                  <a:pt x="168132" y="6534"/>
                </a:lnTo>
                <a:lnTo>
                  <a:pt x="168092" y="5644"/>
                </a:lnTo>
                <a:lnTo>
                  <a:pt x="167424" y="5442"/>
                </a:lnTo>
                <a:lnTo>
                  <a:pt x="167424" y="3864"/>
                </a:lnTo>
                <a:lnTo>
                  <a:pt x="167890" y="3864"/>
                </a:lnTo>
                <a:lnTo>
                  <a:pt x="167890" y="2853"/>
                </a:lnTo>
                <a:lnTo>
                  <a:pt x="164815" y="2853"/>
                </a:lnTo>
                <a:lnTo>
                  <a:pt x="163742" y="3945"/>
                </a:lnTo>
                <a:lnTo>
                  <a:pt x="163742" y="6049"/>
                </a:lnTo>
                <a:lnTo>
                  <a:pt x="163479" y="6110"/>
                </a:lnTo>
                <a:cubicBezTo>
                  <a:pt x="164086" y="6433"/>
                  <a:pt x="164511" y="7081"/>
                  <a:pt x="164511" y="7809"/>
                </a:cubicBezTo>
                <a:cubicBezTo>
                  <a:pt x="164511" y="8618"/>
                  <a:pt x="164005" y="9326"/>
                  <a:pt x="163297" y="9630"/>
                </a:cubicBezTo>
                <a:cubicBezTo>
                  <a:pt x="163237" y="9650"/>
                  <a:pt x="163176" y="9670"/>
                  <a:pt x="163115" y="9690"/>
                </a:cubicBezTo>
                <a:cubicBezTo>
                  <a:pt x="162994" y="9731"/>
                  <a:pt x="162872" y="9751"/>
                  <a:pt x="162731" y="9771"/>
                </a:cubicBezTo>
                <a:lnTo>
                  <a:pt x="162326" y="9771"/>
                </a:lnTo>
                <a:cubicBezTo>
                  <a:pt x="162205" y="9751"/>
                  <a:pt x="162083" y="9731"/>
                  <a:pt x="161962" y="9690"/>
                </a:cubicBezTo>
                <a:cubicBezTo>
                  <a:pt x="161881" y="9670"/>
                  <a:pt x="161820" y="9650"/>
                  <a:pt x="161780" y="9630"/>
                </a:cubicBezTo>
                <a:cubicBezTo>
                  <a:pt x="161072" y="9326"/>
                  <a:pt x="160566" y="8618"/>
                  <a:pt x="160566" y="7809"/>
                </a:cubicBezTo>
                <a:cubicBezTo>
                  <a:pt x="160566" y="7566"/>
                  <a:pt x="160627" y="7323"/>
                  <a:pt x="160708" y="7101"/>
                </a:cubicBezTo>
                <a:cubicBezTo>
                  <a:pt x="160789" y="6878"/>
                  <a:pt x="160930" y="6676"/>
                  <a:pt x="161092" y="6494"/>
                </a:cubicBezTo>
                <a:lnTo>
                  <a:pt x="162953" y="4491"/>
                </a:lnTo>
                <a:lnTo>
                  <a:pt x="163459" y="2832"/>
                </a:lnTo>
                <a:lnTo>
                  <a:pt x="160425" y="1437"/>
                </a:lnTo>
                <a:lnTo>
                  <a:pt x="159959" y="2832"/>
                </a:lnTo>
                <a:lnTo>
                  <a:pt x="159959" y="2853"/>
                </a:lnTo>
                <a:lnTo>
                  <a:pt x="156197" y="2853"/>
                </a:lnTo>
                <a:lnTo>
                  <a:pt x="156197" y="3318"/>
                </a:lnTo>
                <a:lnTo>
                  <a:pt x="155408" y="3702"/>
                </a:lnTo>
                <a:lnTo>
                  <a:pt x="155023" y="4633"/>
                </a:lnTo>
                <a:lnTo>
                  <a:pt x="156197" y="5685"/>
                </a:lnTo>
                <a:lnTo>
                  <a:pt x="156197" y="5988"/>
                </a:lnTo>
                <a:cubicBezTo>
                  <a:pt x="156277" y="6029"/>
                  <a:pt x="156358" y="6069"/>
                  <a:pt x="156460" y="6130"/>
                </a:cubicBezTo>
                <a:cubicBezTo>
                  <a:pt x="156621" y="6231"/>
                  <a:pt x="156763" y="6352"/>
                  <a:pt x="156884" y="6474"/>
                </a:cubicBezTo>
                <a:cubicBezTo>
                  <a:pt x="157208" y="6838"/>
                  <a:pt x="157410" y="7303"/>
                  <a:pt x="157410" y="7809"/>
                </a:cubicBezTo>
                <a:cubicBezTo>
                  <a:pt x="157410" y="8901"/>
                  <a:pt x="156520" y="9771"/>
                  <a:pt x="155448" y="9771"/>
                </a:cubicBezTo>
                <a:cubicBezTo>
                  <a:pt x="155306" y="9771"/>
                  <a:pt x="155165" y="9771"/>
                  <a:pt x="155043" y="9731"/>
                </a:cubicBezTo>
                <a:cubicBezTo>
                  <a:pt x="154598" y="9650"/>
                  <a:pt x="154214" y="9407"/>
                  <a:pt x="153931" y="9063"/>
                </a:cubicBezTo>
                <a:cubicBezTo>
                  <a:pt x="153890" y="9023"/>
                  <a:pt x="153850" y="8962"/>
                  <a:pt x="153809" y="8922"/>
                </a:cubicBezTo>
                <a:cubicBezTo>
                  <a:pt x="153749" y="8800"/>
                  <a:pt x="153688" y="8699"/>
                  <a:pt x="153627" y="8578"/>
                </a:cubicBezTo>
                <a:cubicBezTo>
                  <a:pt x="153526" y="8335"/>
                  <a:pt x="153465" y="8092"/>
                  <a:pt x="153465" y="7809"/>
                </a:cubicBezTo>
                <a:cubicBezTo>
                  <a:pt x="153465" y="7728"/>
                  <a:pt x="153486" y="7627"/>
                  <a:pt x="153486" y="7546"/>
                </a:cubicBezTo>
                <a:cubicBezTo>
                  <a:pt x="153546" y="7182"/>
                  <a:pt x="153688" y="6858"/>
                  <a:pt x="153911" y="6595"/>
                </a:cubicBezTo>
                <a:cubicBezTo>
                  <a:pt x="154072" y="6393"/>
                  <a:pt x="154254" y="6231"/>
                  <a:pt x="154497" y="6110"/>
                </a:cubicBezTo>
                <a:lnTo>
                  <a:pt x="153991" y="6029"/>
                </a:lnTo>
                <a:lnTo>
                  <a:pt x="154052" y="5685"/>
                </a:lnTo>
                <a:lnTo>
                  <a:pt x="154740" y="5685"/>
                </a:lnTo>
                <a:lnTo>
                  <a:pt x="154740" y="4997"/>
                </a:lnTo>
                <a:lnTo>
                  <a:pt x="153122" y="1194"/>
                </a:lnTo>
                <a:lnTo>
                  <a:pt x="152009" y="2853"/>
                </a:lnTo>
                <a:lnTo>
                  <a:pt x="148590" y="2853"/>
                </a:lnTo>
                <a:lnTo>
                  <a:pt x="148266" y="3075"/>
                </a:lnTo>
                <a:lnTo>
                  <a:pt x="148732" y="4006"/>
                </a:lnTo>
                <a:lnTo>
                  <a:pt x="148732" y="4896"/>
                </a:lnTo>
                <a:lnTo>
                  <a:pt x="148266" y="5523"/>
                </a:lnTo>
                <a:lnTo>
                  <a:pt x="148266" y="5826"/>
                </a:lnTo>
                <a:lnTo>
                  <a:pt x="148327" y="5847"/>
                </a:lnTo>
                <a:lnTo>
                  <a:pt x="148347" y="5847"/>
                </a:lnTo>
                <a:cubicBezTo>
                  <a:pt x="148489" y="5847"/>
                  <a:pt x="148610" y="5867"/>
                  <a:pt x="148752" y="5887"/>
                </a:cubicBezTo>
                <a:cubicBezTo>
                  <a:pt x="148813" y="5907"/>
                  <a:pt x="148873" y="5907"/>
                  <a:pt x="148934" y="5928"/>
                </a:cubicBezTo>
                <a:cubicBezTo>
                  <a:pt x="149055" y="5968"/>
                  <a:pt x="149177" y="6029"/>
                  <a:pt x="149278" y="6089"/>
                </a:cubicBezTo>
                <a:cubicBezTo>
                  <a:pt x="149905" y="6413"/>
                  <a:pt x="150310" y="7060"/>
                  <a:pt x="150310" y="7809"/>
                </a:cubicBezTo>
                <a:cubicBezTo>
                  <a:pt x="150310" y="8557"/>
                  <a:pt x="149905" y="9205"/>
                  <a:pt x="149278" y="9549"/>
                </a:cubicBezTo>
                <a:cubicBezTo>
                  <a:pt x="149177" y="9609"/>
                  <a:pt x="149055" y="9650"/>
                  <a:pt x="148934" y="9690"/>
                </a:cubicBezTo>
                <a:cubicBezTo>
                  <a:pt x="148873" y="9710"/>
                  <a:pt x="148813" y="9731"/>
                  <a:pt x="148752" y="9731"/>
                </a:cubicBezTo>
                <a:cubicBezTo>
                  <a:pt x="148610" y="9771"/>
                  <a:pt x="148489" y="9771"/>
                  <a:pt x="148347" y="9771"/>
                </a:cubicBezTo>
                <a:cubicBezTo>
                  <a:pt x="148145" y="9771"/>
                  <a:pt x="147943" y="9751"/>
                  <a:pt x="147761" y="9690"/>
                </a:cubicBezTo>
                <a:cubicBezTo>
                  <a:pt x="146951" y="9447"/>
                  <a:pt x="146385" y="8699"/>
                  <a:pt x="146385" y="7809"/>
                </a:cubicBezTo>
                <a:cubicBezTo>
                  <a:pt x="146385" y="7566"/>
                  <a:pt x="146425" y="7323"/>
                  <a:pt x="146506" y="7101"/>
                </a:cubicBezTo>
                <a:cubicBezTo>
                  <a:pt x="146607" y="6878"/>
                  <a:pt x="146729" y="6696"/>
                  <a:pt x="146870" y="6514"/>
                </a:cubicBezTo>
                <a:lnTo>
                  <a:pt x="146830" y="6514"/>
                </a:lnTo>
                <a:lnTo>
                  <a:pt x="146911" y="6494"/>
                </a:lnTo>
                <a:cubicBezTo>
                  <a:pt x="146972" y="6413"/>
                  <a:pt x="147053" y="6332"/>
                  <a:pt x="147154" y="6271"/>
                </a:cubicBezTo>
                <a:cubicBezTo>
                  <a:pt x="147235" y="6191"/>
                  <a:pt x="147336" y="6130"/>
                  <a:pt x="147417" y="6089"/>
                </a:cubicBezTo>
                <a:lnTo>
                  <a:pt x="147053" y="5300"/>
                </a:lnTo>
                <a:lnTo>
                  <a:pt x="146324" y="5159"/>
                </a:lnTo>
                <a:lnTo>
                  <a:pt x="146324" y="3298"/>
                </a:lnTo>
                <a:lnTo>
                  <a:pt x="145778" y="2853"/>
                </a:lnTo>
                <a:lnTo>
                  <a:pt x="143027" y="2853"/>
                </a:lnTo>
                <a:lnTo>
                  <a:pt x="143027" y="4006"/>
                </a:lnTo>
                <a:lnTo>
                  <a:pt x="142238" y="4006"/>
                </a:lnTo>
                <a:lnTo>
                  <a:pt x="142238" y="4511"/>
                </a:lnTo>
                <a:lnTo>
                  <a:pt x="142642" y="5037"/>
                </a:lnTo>
                <a:lnTo>
                  <a:pt x="142521" y="5786"/>
                </a:lnTo>
                <a:lnTo>
                  <a:pt x="142076" y="6029"/>
                </a:lnTo>
                <a:cubicBezTo>
                  <a:pt x="142319" y="6150"/>
                  <a:pt x="142541" y="6312"/>
                  <a:pt x="142723" y="6514"/>
                </a:cubicBezTo>
                <a:cubicBezTo>
                  <a:pt x="143027" y="6858"/>
                  <a:pt x="143229" y="7323"/>
                  <a:pt x="143229" y="7809"/>
                </a:cubicBezTo>
                <a:cubicBezTo>
                  <a:pt x="143229" y="8901"/>
                  <a:pt x="142339" y="9771"/>
                  <a:pt x="141246" y="9771"/>
                </a:cubicBezTo>
                <a:cubicBezTo>
                  <a:pt x="140174" y="9771"/>
                  <a:pt x="139284" y="8901"/>
                  <a:pt x="139284" y="7809"/>
                </a:cubicBezTo>
                <a:cubicBezTo>
                  <a:pt x="139284" y="6878"/>
                  <a:pt x="139932" y="6110"/>
                  <a:pt x="140801" y="5907"/>
                </a:cubicBezTo>
                <a:lnTo>
                  <a:pt x="140275" y="5078"/>
                </a:lnTo>
                <a:lnTo>
                  <a:pt x="140842" y="3824"/>
                </a:lnTo>
                <a:lnTo>
                  <a:pt x="140801" y="2853"/>
                </a:lnTo>
                <a:lnTo>
                  <a:pt x="133438" y="2853"/>
                </a:lnTo>
                <a:lnTo>
                  <a:pt x="133438" y="3601"/>
                </a:lnTo>
                <a:lnTo>
                  <a:pt x="134287" y="4350"/>
                </a:lnTo>
                <a:lnTo>
                  <a:pt x="134287" y="5240"/>
                </a:lnTo>
                <a:lnTo>
                  <a:pt x="134834" y="5968"/>
                </a:lnTo>
                <a:cubicBezTo>
                  <a:pt x="135097" y="6069"/>
                  <a:pt x="135319" y="6211"/>
                  <a:pt x="135521" y="6393"/>
                </a:cubicBezTo>
                <a:cubicBezTo>
                  <a:pt x="135724" y="6595"/>
                  <a:pt x="135886" y="6818"/>
                  <a:pt x="135987" y="7081"/>
                </a:cubicBezTo>
                <a:cubicBezTo>
                  <a:pt x="136088" y="7323"/>
                  <a:pt x="136149" y="7586"/>
                  <a:pt x="136149" y="7849"/>
                </a:cubicBezTo>
                <a:cubicBezTo>
                  <a:pt x="136149" y="8274"/>
                  <a:pt x="136027" y="8638"/>
                  <a:pt x="135805" y="8962"/>
                </a:cubicBezTo>
                <a:cubicBezTo>
                  <a:pt x="135461" y="9488"/>
                  <a:pt x="134854" y="9832"/>
                  <a:pt x="134186" y="9832"/>
                </a:cubicBezTo>
                <a:cubicBezTo>
                  <a:pt x="134065" y="9832"/>
                  <a:pt x="133964" y="9812"/>
                  <a:pt x="133883" y="9812"/>
                </a:cubicBezTo>
                <a:cubicBezTo>
                  <a:pt x="133680" y="9771"/>
                  <a:pt x="133498" y="9710"/>
                  <a:pt x="133316" y="9630"/>
                </a:cubicBezTo>
                <a:cubicBezTo>
                  <a:pt x="133053" y="9508"/>
                  <a:pt x="132831" y="9326"/>
                  <a:pt x="132649" y="9083"/>
                </a:cubicBezTo>
                <a:cubicBezTo>
                  <a:pt x="132527" y="8942"/>
                  <a:pt x="132426" y="8780"/>
                  <a:pt x="132365" y="8598"/>
                </a:cubicBezTo>
                <a:cubicBezTo>
                  <a:pt x="132325" y="8537"/>
                  <a:pt x="132305" y="8476"/>
                  <a:pt x="132285" y="8416"/>
                </a:cubicBezTo>
                <a:cubicBezTo>
                  <a:pt x="132224" y="8213"/>
                  <a:pt x="132183" y="8031"/>
                  <a:pt x="132183" y="7809"/>
                </a:cubicBezTo>
                <a:cubicBezTo>
                  <a:pt x="132183" y="7242"/>
                  <a:pt x="132446" y="6716"/>
                  <a:pt x="132831" y="6373"/>
                </a:cubicBezTo>
                <a:lnTo>
                  <a:pt x="132790" y="6373"/>
                </a:lnTo>
                <a:lnTo>
                  <a:pt x="132831" y="6110"/>
                </a:lnTo>
                <a:lnTo>
                  <a:pt x="132123" y="5685"/>
                </a:lnTo>
                <a:lnTo>
                  <a:pt x="132123" y="4815"/>
                </a:lnTo>
                <a:lnTo>
                  <a:pt x="132365" y="4350"/>
                </a:lnTo>
                <a:lnTo>
                  <a:pt x="132527" y="2853"/>
                </a:lnTo>
                <a:lnTo>
                  <a:pt x="129412" y="2853"/>
                </a:lnTo>
                <a:lnTo>
                  <a:pt x="128279" y="4006"/>
                </a:lnTo>
                <a:lnTo>
                  <a:pt x="128279" y="6110"/>
                </a:lnTo>
                <a:lnTo>
                  <a:pt x="128036" y="6150"/>
                </a:lnTo>
                <a:cubicBezTo>
                  <a:pt x="128643" y="6474"/>
                  <a:pt x="129048" y="7121"/>
                  <a:pt x="129048" y="7849"/>
                </a:cubicBezTo>
                <a:cubicBezTo>
                  <a:pt x="129048" y="8679"/>
                  <a:pt x="128562" y="9367"/>
                  <a:pt x="127854" y="9670"/>
                </a:cubicBezTo>
                <a:cubicBezTo>
                  <a:pt x="127793" y="9690"/>
                  <a:pt x="127733" y="9710"/>
                  <a:pt x="127672" y="9731"/>
                </a:cubicBezTo>
                <a:cubicBezTo>
                  <a:pt x="127551" y="9771"/>
                  <a:pt x="127409" y="9812"/>
                  <a:pt x="127288" y="9812"/>
                </a:cubicBezTo>
                <a:cubicBezTo>
                  <a:pt x="127227" y="9832"/>
                  <a:pt x="127146" y="9832"/>
                  <a:pt x="127085" y="9832"/>
                </a:cubicBezTo>
                <a:cubicBezTo>
                  <a:pt x="127025" y="9832"/>
                  <a:pt x="126944" y="9832"/>
                  <a:pt x="126883" y="9812"/>
                </a:cubicBezTo>
                <a:cubicBezTo>
                  <a:pt x="126742" y="9812"/>
                  <a:pt x="126620" y="9771"/>
                  <a:pt x="126499" y="9731"/>
                </a:cubicBezTo>
                <a:cubicBezTo>
                  <a:pt x="126438" y="9710"/>
                  <a:pt x="126377" y="9690"/>
                  <a:pt x="126317" y="9670"/>
                </a:cubicBezTo>
                <a:cubicBezTo>
                  <a:pt x="125609" y="9367"/>
                  <a:pt x="125123" y="8679"/>
                  <a:pt x="125123" y="7849"/>
                </a:cubicBezTo>
                <a:cubicBezTo>
                  <a:pt x="125123" y="7607"/>
                  <a:pt x="125164" y="7364"/>
                  <a:pt x="125244" y="7141"/>
                </a:cubicBezTo>
                <a:cubicBezTo>
                  <a:pt x="125346" y="6919"/>
                  <a:pt x="125467" y="6716"/>
                  <a:pt x="125629" y="6534"/>
                </a:cubicBezTo>
                <a:lnTo>
                  <a:pt x="126580" y="5847"/>
                </a:lnTo>
                <a:lnTo>
                  <a:pt x="126418" y="1902"/>
                </a:lnTo>
                <a:cubicBezTo>
                  <a:pt x="126418" y="1902"/>
                  <a:pt x="126276" y="2387"/>
                  <a:pt x="125770" y="2630"/>
                </a:cubicBezTo>
                <a:cubicBezTo>
                  <a:pt x="125325" y="2818"/>
                  <a:pt x="125098" y="2833"/>
                  <a:pt x="125038" y="2833"/>
                </a:cubicBezTo>
                <a:cubicBezTo>
                  <a:pt x="125027" y="2833"/>
                  <a:pt x="125022" y="2832"/>
                  <a:pt x="125022" y="2832"/>
                </a:cubicBezTo>
                <a:lnTo>
                  <a:pt x="125022" y="2853"/>
                </a:lnTo>
                <a:lnTo>
                  <a:pt x="120733" y="2853"/>
                </a:lnTo>
                <a:lnTo>
                  <a:pt x="120025" y="0"/>
                </a:lnTo>
                <a:lnTo>
                  <a:pt x="118123" y="1619"/>
                </a:lnTo>
                <a:lnTo>
                  <a:pt x="120733" y="3358"/>
                </a:lnTo>
                <a:lnTo>
                  <a:pt x="119944" y="3743"/>
                </a:lnTo>
                <a:lnTo>
                  <a:pt x="119580" y="4673"/>
                </a:lnTo>
                <a:lnTo>
                  <a:pt x="120733" y="5725"/>
                </a:lnTo>
                <a:lnTo>
                  <a:pt x="120733" y="6049"/>
                </a:lnTo>
                <a:cubicBezTo>
                  <a:pt x="120834" y="6069"/>
                  <a:pt x="120915" y="6130"/>
                  <a:pt x="120996" y="6170"/>
                </a:cubicBezTo>
                <a:cubicBezTo>
                  <a:pt x="121158" y="6271"/>
                  <a:pt x="121300" y="6393"/>
                  <a:pt x="121441" y="6534"/>
                </a:cubicBezTo>
                <a:cubicBezTo>
                  <a:pt x="121765" y="6878"/>
                  <a:pt x="121947" y="7344"/>
                  <a:pt x="121947" y="7849"/>
                </a:cubicBezTo>
                <a:cubicBezTo>
                  <a:pt x="121947" y="8335"/>
                  <a:pt x="121785" y="8780"/>
                  <a:pt x="121502" y="9104"/>
                </a:cubicBezTo>
                <a:cubicBezTo>
                  <a:pt x="121421" y="9205"/>
                  <a:pt x="121340" y="9306"/>
                  <a:pt x="121239" y="9387"/>
                </a:cubicBezTo>
                <a:cubicBezTo>
                  <a:pt x="121198" y="9407"/>
                  <a:pt x="121138" y="9447"/>
                  <a:pt x="121097" y="9488"/>
                </a:cubicBezTo>
                <a:cubicBezTo>
                  <a:pt x="120976" y="9569"/>
                  <a:pt x="120875" y="9630"/>
                  <a:pt x="120753" y="9670"/>
                </a:cubicBezTo>
                <a:cubicBezTo>
                  <a:pt x="120693" y="9690"/>
                  <a:pt x="120632" y="9710"/>
                  <a:pt x="120571" y="9731"/>
                </a:cubicBezTo>
                <a:cubicBezTo>
                  <a:pt x="120450" y="9771"/>
                  <a:pt x="120329" y="9812"/>
                  <a:pt x="120187" y="9812"/>
                </a:cubicBezTo>
                <a:cubicBezTo>
                  <a:pt x="120126" y="9832"/>
                  <a:pt x="120066" y="9832"/>
                  <a:pt x="119985" y="9832"/>
                </a:cubicBezTo>
                <a:cubicBezTo>
                  <a:pt x="119580" y="9832"/>
                  <a:pt x="119196" y="9710"/>
                  <a:pt x="118892" y="9488"/>
                </a:cubicBezTo>
                <a:cubicBezTo>
                  <a:pt x="118366" y="9144"/>
                  <a:pt x="118022" y="8537"/>
                  <a:pt x="118022" y="7849"/>
                </a:cubicBezTo>
                <a:cubicBezTo>
                  <a:pt x="118022" y="7222"/>
                  <a:pt x="118326" y="6636"/>
                  <a:pt x="118811" y="6292"/>
                </a:cubicBezTo>
                <a:cubicBezTo>
                  <a:pt x="118892" y="6231"/>
                  <a:pt x="118953" y="6191"/>
                  <a:pt x="119034" y="6150"/>
                </a:cubicBezTo>
                <a:lnTo>
                  <a:pt x="118548" y="6069"/>
                </a:lnTo>
                <a:lnTo>
                  <a:pt x="118589" y="5725"/>
                </a:lnTo>
                <a:lnTo>
                  <a:pt x="119297" y="5725"/>
                </a:lnTo>
                <a:lnTo>
                  <a:pt x="119297" y="5037"/>
                </a:lnTo>
                <a:lnTo>
                  <a:pt x="116505" y="2853"/>
                </a:lnTo>
                <a:lnTo>
                  <a:pt x="113208" y="2853"/>
                </a:lnTo>
                <a:lnTo>
                  <a:pt x="112823" y="3116"/>
                </a:lnTo>
                <a:lnTo>
                  <a:pt x="113288" y="4046"/>
                </a:lnTo>
                <a:lnTo>
                  <a:pt x="113288" y="4936"/>
                </a:lnTo>
                <a:lnTo>
                  <a:pt x="112823" y="5563"/>
                </a:lnTo>
                <a:lnTo>
                  <a:pt x="112823" y="5867"/>
                </a:lnTo>
                <a:lnTo>
                  <a:pt x="112884" y="5887"/>
                </a:lnTo>
                <a:cubicBezTo>
                  <a:pt x="113976" y="5887"/>
                  <a:pt x="114866" y="6777"/>
                  <a:pt x="114866" y="7849"/>
                </a:cubicBezTo>
                <a:cubicBezTo>
                  <a:pt x="114866" y="8942"/>
                  <a:pt x="113976" y="9832"/>
                  <a:pt x="112884" y="9832"/>
                </a:cubicBezTo>
                <a:cubicBezTo>
                  <a:pt x="111812" y="9832"/>
                  <a:pt x="110922" y="8942"/>
                  <a:pt x="110922" y="7849"/>
                </a:cubicBezTo>
                <a:cubicBezTo>
                  <a:pt x="110922" y="7485"/>
                  <a:pt x="111023" y="7141"/>
                  <a:pt x="111225" y="6838"/>
                </a:cubicBezTo>
                <a:cubicBezTo>
                  <a:pt x="111286" y="6737"/>
                  <a:pt x="111346" y="6656"/>
                  <a:pt x="111427" y="6555"/>
                </a:cubicBezTo>
                <a:lnTo>
                  <a:pt x="111427" y="6555"/>
                </a:lnTo>
                <a:lnTo>
                  <a:pt x="111367" y="6575"/>
                </a:lnTo>
                <a:lnTo>
                  <a:pt x="111367" y="6575"/>
                </a:lnTo>
                <a:lnTo>
                  <a:pt x="111448" y="6534"/>
                </a:lnTo>
                <a:cubicBezTo>
                  <a:pt x="111589" y="6373"/>
                  <a:pt x="111771" y="6231"/>
                  <a:pt x="111974" y="6130"/>
                </a:cubicBezTo>
                <a:lnTo>
                  <a:pt x="111609" y="5361"/>
                </a:lnTo>
                <a:lnTo>
                  <a:pt x="110861" y="5219"/>
                </a:lnTo>
                <a:lnTo>
                  <a:pt x="110861" y="3338"/>
                </a:lnTo>
                <a:lnTo>
                  <a:pt x="110274" y="2853"/>
                </a:lnTo>
                <a:lnTo>
                  <a:pt x="107584" y="2853"/>
                </a:lnTo>
                <a:lnTo>
                  <a:pt x="107584" y="4107"/>
                </a:lnTo>
                <a:lnTo>
                  <a:pt x="106795" y="4107"/>
                </a:lnTo>
                <a:lnTo>
                  <a:pt x="106795" y="4633"/>
                </a:lnTo>
                <a:lnTo>
                  <a:pt x="107179" y="5139"/>
                </a:lnTo>
                <a:lnTo>
                  <a:pt x="106613" y="6130"/>
                </a:lnTo>
                <a:cubicBezTo>
                  <a:pt x="107118" y="6352"/>
                  <a:pt x="107523" y="6797"/>
                  <a:pt x="107685" y="7344"/>
                </a:cubicBezTo>
                <a:cubicBezTo>
                  <a:pt x="107745" y="7526"/>
                  <a:pt x="107766" y="7708"/>
                  <a:pt x="107766" y="7910"/>
                </a:cubicBezTo>
                <a:cubicBezTo>
                  <a:pt x="107766" y="8112"/>
                  <a:pt x="107725" y="8315"/>
                  <a:pt x="107685" y="8497"/>
                </a:cubicBezTo>
                <a:cubicBezTo>
                  <a:pt x="107644" y="8618"/>
                  <a:pt x="107584" y="8739"/>
                  <a:pt x="107523" y="8861"/>
                </a:cubicBezTo>
                <a:cubicBezTo>
                  <a:pt x="107402" y="9083"/>
                  <a:pt x="107240" y="9265"/>
                  <a:pt x="107058" y="9427"/>
                </a:cubicBezTo>
                <a:cubicBezTo>
                  <a:pt x="106714" y="9710"/>
                  <a:pt x="106269" y="9893"/>
                  <a:pt x="105803" y="9893"/>
                </a:cubicBezTo>
                <a:cubicBezTo>
                  <a:pt x="105601" y="9893"/>
                  <a:pt x="105399" y="9852"/>
                  <a:pt x="105217" y="9791"/>
                </a:cubicBezTo>
                <a:cubicBezTo>
                  <a:pt x="104407" y="9549"/>
                  <a:pt x="103821" y="8800"/>
                  <a:pt x="103821" y="7910"/>
                </a:cubicBezTo>
                <a:cubicBezTo>
                  <a:pt x="103821" y="6979"/>
                  <a:pt x="104468" y="6211"/>
                  <a:pt x="105338" y="6008"/>
                </a:cubicBezTo>
                <a:lnTo>
                  <a:pt x="104832" y="5179"/>
                </a:lnTo>
                <a:lnTo>
                  <a:pt x="105379" y="3925"/>
                </a:lnTo>
                <a:lnTo>
                  <a:pt x="105338" y="2853"/>
                </a:lnTo>
                <a:lnTo>
                  <a:pt x="104711" y="1902"/>
                </a:lnTo>
                <a:lnTo>
                  <a:pt x="102890" y="2327"/>
                </a:lnTo>
                <a:lnTo>
                  <a:pt x="103720" y="2853"/>
                </a:lnTo>
                <a:lnTo>
                  <a:pt x="99087" y="2853"/>
                </a:lnTo>
                <a:lnTo>
                  <a:pt x="98622" y="3176"/>
                </a:lnTo>
                <a:lnTo>
                  <a:pt x="99087" y="4107"/>
                </a:lnTo>
                <a:lnTo>
                  <a:pt x="99087" y="4997"/>
                </a:lnTo>
                <a:lnTo>
                  <a:pt x="98622" y="5624"/>
                </a:lnTo>
                <a:lnTo>
                  <a:pt x="98622" y="5928"/>
                </a:lnTo>
                <a:lnTo>
                  <a:pt x="98682" y="5948"/>
                </a:lnTo>
                <a:lnTo>
                  <a:pt x="98703" y="5948"/>
                </a:lnTo>
                <a:cubicBezTo>
                  <a:pt x="98905" y="5948"/>
                  <a:pt x="99107" y="5988"/>
                  <a:pt x="99289" y="6029"/>
                </a:cubicBezTo>
                <a:cubicBezTo>
                  <a:pt x="100098" y="6292"/>
                  <a:pt x="100665" y="7040"/>
                  <a:pt x="100665" y="7910"/>
                </a:cubicBezTo>
                <a:cubicBezTo>
                  <a:pt x="100665" y="8800"/>
                  <a:pt x="100098" y="9549"/>
                  <a:pt x="99289" y="9791"/>
                </a:cubicBezTo>
                <a:cubicBezTo>
                  <a:pt x="99107" y="9852"/>
                  <a:pt x="98905" y="9893"/>
                  <a:pt x="98703" y="9893"/>
                </a:cubicBezTo>
                <a:cubicBezTo>
                  <a:pt x="98561" y="9893"/>
                  <a:pt x="98440" y="9872"/>
                  <a:pt x="98298" y="9852"/>
                </a:cubicBezTo>
                <a:cubicBezTo>
                  <a:pt x="97408" y="9650"/>
                  <a:pt x="96740" y="8861"/>
                  <a:pt x="96740" y="7910"/>
                </a:cubicBezTo>
                <a:cubicBezTo>
                  <a:pt x="96740" y="7789"/>
                  <a:pt x="96740" y="7667"/>
                  <a:pt x="96761" y="7546"/>
                </a:cubicBezTo>
                <a:cubicBezTo>
                  <a:pt x="96841" y="7202"/>
                  <a:pt x="97003" y="6878"/>
                  <a:pt x="97226" y="6615"/>
                </a:cubicBezTo>
                <a:lnTo>
                  <a:pt x="97185" y="6615"/>
                </a:lnTo>
                <a:lnTo>
                  <a:pt x="97266" y="6595"/>
                </a:lnTo>
                <a:cubicBezTo>
                  <a:pt x="97408" y="6433"/>
                  <a:pt x="97590" y="6292"/>
                  <a:pt x="97772" y="6191"/>
                </a:cubicBezTo>
                <a:lnTo>
                  <a:pt x="97408" y="5402"/>
                </a:lnTo>
                <a:lnTo>
                  <a:pt x="96680" y="5280"/>
                </a:lnTo>
                <a:lnTo>
                  <a:pt x="96680" y="3399"/>
                </a:lnTo>
                <a:lnTo>
                  <a:pt x="95486" y="1801"/>
                </a:lnTo>
                <a:lnTo>
                  <a:pt x="94960" y="2853"/>
                </a:lnTo>
                <a:lnTo>
                  <a:pt x="90267" y="2853"/>
                </a:lnTo>
                <a:lnTo>
                  <a:pt x="89356" y="749"/>
                </a:lnTo>
                <a:lnTo>
                  <a:pt x="88668" y="2428"/>
                </a:lnTo>
                <a:lnTo>
                  <a:pt x="90408" y="4896"/>
                </a:lnTo>
                <a:lnTo>
                  <a:pt x="89943" y="5826"/>
                </a:lnTo>
                <a:lnTo>
                  <a:pt x="90004" y="5847"/>
                </a:lnTo>
                <a:lnTo>
                  <a:pt x="90024" y="5847"/>
                </a:lnTo>
                <a:cubicBezTo>
                  <a:pt x="91096" y="5847"/>
                  <a:pt x="91986" y="6716"/>
                  <a:pt x="91986" y="7809"/>
                </a:cubicBezTo>
                <a:cubicBezTo>
                  <a:pt x="91986" y="8901"/>
                  <a:pt x="91096" y="9771"/>
                  <a:pt x="90024" y="9771"/>
                </a:cubicBezTo>
                <a:cubicBezTo>
                  <a:pt x="88931" y="9771"/>
                  <a:pt x="88041" y="8901"/>
                  <a:pt x="88041" y="7809"/>
                </a:cubicBezTo>
                <a:cubicBezTo>
                  <a:pt x="88041" y="7303"/>
                  <a:pt x="88244" y="6858"/>
                  <a:pt x="88547" y="6514"/>
                </a:cubicBezTo>
                <a:lnTo>
                  <a:pt x="88507" y="6514"/>
                </a:lnTo>
                <a:lnTo>
                  <a:pt x="88567" y="6494"/>
                </a:lnTo>
                <a:cubicBezTo>
                  <a:pt x="88729" y="6332"/>
                  <a:pt x="88891" y="6191"/>
                  <a:pt x="89093" y="6089"/>
                </a:cubicBezTo>
                <a:lnTo>
                  <a:pt x="88729" y="5300"/>
                </a:lnTo>
                <a:lnTo>
                  <a:pt x="87981" y="5159"/>
                </a:lnTo>
                <a:lnTo>
                  <a:pt x="87981" y="3298"/>
                </a:lnTo>
                <a:lnTo>
                  <a:pt x="87455" y="2853"/>
                </a:lnTo>
                <a:lnTo>
                  <a:pt x="84703" y="2853"/>
                </a:lnTo>
                <a:lnTo>
                  <a:pt x="84703" y="4006"/>
                </a:lnTo>
                <a:lnTo>
                  <a:pt x="83914" y="4006"/>
                </a:lnTo>
                <a:lnTo>
                  <a:pt x="83914" y="4511"/>
                </a:lnTo>
                <a:lnTo>
                  <a:pt x="84299" y="5037"/>
                </a:lnTo>
                <a:lnTo>
                  <a:pt x="83914" y="5442"/>
                </a:lnTo>
                <a:lnTo>
                  <a:pt x="84885" y="5847"/>
                </a:lnTo>
                <a:lnTo>
                  <a:pt x="83732" y="6029"/>
                </a:lnTo>
                <a:cubicBezTo>
                  <a:pt x="84420" y="6332"/>
                  <a:pt x="84885" y="7020"/>
                  <a:pt x="84885" y="7809"/>
                </a:cubicBezTo>
                <a:cubicBezTo>
                  <a:pt x="84885" y="8901"/>
                  <a:pt x="84016" y="9771"/>
                  <a:pt x="82923" y="9771"/>
                </a:cubicBezTo>
                <a:cubicBezTo>
                  <a:pt x="81831" y="9771"/>
                  <a:pt x="80961" y="8901"/>
                  <a:pt x="80961" y="7809"/>
                </a:cubicBezTo>
                <a:cubicBezTo>
                  <a:pt x="80961" y="6878"/>
                  <a:pt x="81608" y="6110"/>
                  <a:pt x="82458" y="5907"/>
                </a:cubicBezTo>
                <a:lnTo>
                  <a:pt x="81952" y="5078"/>
                </a:lnTo>
                <a:lnTo>
                  <a:pt x="82519" y="3824"/>
                </a:lnTo>
                <a:lnTo>
                  <a:pt x="82478" y="2853"/>
                </a:lnTo>
                <a:lnTo>
                  <a:pt x="78695" y="2853"/>
                </a:lnTo>
                <a:lnTo>
                  <a:pt x="77259" y="1437"/>
                </a:lnTo>
                <a:lnTo>
                  <a:pt x="76955" y="2145"/>
                </a:lnTo>
                <a:lnTo>
                  <a:pt x="76207" y="2145"/>
                </a:lnTo>
                <a:lnTo>
                  <a:pt x="74710" y="4248"/>
                </a:lnTo>
                <a:lnTo>
                  <a:pt x="76126" y="5867"/>
                </a:lnTo>
                <a:lnTo>
                  <a:pt x="76106" y="5867"/>
                </a:lnTo>
                <a:cubicBezTo>
                  <a:pt x="77056" y="6008"/>
                  <a:pt x="77805" y="6818"/>
                  <a:pt x="77805" y="7809"/>
                </a:cubicBezTo>
                <a:cubicBezTo>
                  <a:pt x="77805" y="8901"/>
                  <a:pt x="76915" y="9771"/>
                  <a:pt x="75822" y="9771"/>
                </a:cubicBezTo>
                <a:cubicBezTo>
                  <a:pt x="74750" y="9771"/>
                  <a:pt x="73860" y="8901"/>
                  <a:pt x="73860" y="7809"/>
                </a:cubicBezTo>
                <a:cubicBezTo>
                  <a:pt x="73860" y="7323"/>
                  <a:pt x="74042" y="6878"/>
                  <a:pt x="74346" y="6534"/>
                </a:cubicBezTo>
                <a:lnTo>
                  <a:pt x="74325" y="6534"/>
                </a:lnTo>
                <a:lnTo>
                  <a:pt x="74285" y="5644"/>
                </a:lnTo>
                <a:lnTo>
                  <a:pt x="73617" y="5442"/>
                </a:lnTo>
                <a:lnTo>
                  <a:pt x="73617" y="3864"/>
                </a:lnTo>
                <a:lnTo>
                  <a:pt x="74103" y="3864"/>
                </a:lnTo>
                <a:lnTo>
                  <a:pt x="74103" y="2853"/>
                </a:lnTo>
                <a:lnTo>
                  <a:pt x="71008" y="2853"/>
                </a:lnTo>
                <a:lnTo>
                  <a:pt x="69935" y="3945"/>
                </a:lnTo>
                <a:lnTo>
                  <a:pt x="69935" y="6049"/>
                </a:lnTo>
                <a:lnTo>
                  <a:pt x="69693" y="6110"/>
                </a:lnTo>
                <a:cubicBezTo>
                  <a:pt x="70279" y="6433"/>
                  <a:pt x="70704" y="7081"/>
                  <a:pt x="70704" y="7809"/>
                </a:cubicBezTo>
                <a:cubicBezTo>
                  <a:pt x="70704" y="8901"/>
                  <a:pt x="69814" y="9771"/>
                  <a:pt x="68742" y="9771"/>
                </a:cubicBezTo>
                <a:cubicBezTo>
                  <a:pt x="67649" y="9771"/>
                  <a:pt x="66759" y="8901"/>
                  <a:pt x="66759" y="7809"/>
                </a:cubicBezTo>
                <a:cubicBezTo>
                  <a:pt x="66759" y="7303"/>
                  <a:pt x="66962" y="6838"/>
                  <a:pt x="67285" y="6494"/>
                </a:cubicBezTo>
                <a:lnTo>
                  <a:pt x="69146" y="4491"/>
                </a:lnTo>
                <a:lnTo>
                  <a:pt x="69652" y="2832"/>
                </a:lnTo>
                <a:lnTo>
                  <a:pt x="66618" y="1437"/>
                </a:lnTo>
                <a:lnTo>
                  <a:pt x="66152" y="2832"/>
                </a:lnTo>
                <a:lnTo>
                  <a:pt x="66152" y="2853"/>
                </a:lnTo>
                <a:lnTo>
                  <a:pt x="62390" y="2853"/>
                </a:lnTo>
                <a:lnTo>
                  <a:pt x="62390" y="3318"/>
                </a:lnTo>
                <a:lnTo>
                  <a:pt x="61601" y="3702"/>
                </a:lnTo>
                <a:lnTo>
                  <a:pt x="61216" y="4633"/>
                </a:lnTo>
                <a:lnTo>
                  <a:pt x="62390" y="5685"/>
                </a:lnTo>
                <a:lnTo>
                  <a:pt x="62390" y="5988"/>
                </a:lnTo>
                <a:cubicBezTo>
                  <a:pt x="63098" y="6292"/>
                  <a:pt x="63603" y="7000"/>
                  <a:pt x="63603" y="7809"/>
                </a:cubicBezTo>
                <a:cubicBezTo>
                  <a:pt x="63603" y="8901"/>
                  <a:pt x="62734" y="9771"/>
                  <a:pt x="61641" y="9771"/>
                </a:cubicBezTo>
                <a:cubicBezTo>
                  <a:pt x="60549" y="9771"/>
                  <a:pt x="59679" y="8901"/>
                  <a:pt x="59679" y="7809"/>
                </a:cubicBezTo>
                <a:cubicBezTo>
                  <a:pt x="59679" y="7081"/>
                  <a:pt x="60083" y="6433"/>
                  <a:pt x="60690" y="6110"/>
                </a:cubicBezTo>
                <a:lnTo>
                  <a:pt x="60185" y="6029"/>
                </a:lnTo>
                <a:lnTo>
                  <a:pt x="60245" y="5685"/>
                </a:lnTo>
                <a:lnTo>
                  <a:pt x="60933" y="5685"/>
                </a:lnTo>
                <a:lnTo>
                  <a:pt x="60933" y="4997"/>
                </a:lnTo>
                <a:lnTo>
                  <a:pt x="59315" y="1194"/>
                </a:lnTo>
                <a:lnTo>
                  <a:pt x="58202" y="2853"/>
                </a:lnTo>
                <a:lnTo>
                  <a:pt x="54783" y="2853"/>
                </a:lnTo>
                <a:lnTo>
                  <a:pt x="54480" y="3075"/>
                </a:lnTo>
                <a:lnTo>
                  <a:pt x="54945" y="4006"/>
                </a:lnTo>
                <a:lnTo>
                  <a:pt x="54945" y="4896"/>
                </a:lnTo>
                <a:lnTo>
                  <a:pt x="54480" y="5523"/>
                </a:lnTo>
                <a:lnTo>
                  <a:pt x="54480" y="5826"/>
                </a:lnTo>
                <a:lnTo>
                  <a:pt x="54520" y="5847"/>
                </a:lnTo>
                <a:lnTo>
                  <a:pt x="54540" y="5847"/>
                </a:lnTo>
                <a:cubicBezTo>
                  <a:pt x="55633" y="5847"/>
                  <a:pt x="56503" y="6716"/>
                  <a:pt x="56503" y="7809"/>
                </a:cubicBezTo>
                <a:cubicBezTo>
                  <a:pt x="56503" y="8901"/>
                  <a:pt x="55633" y="9771"/>
                  <a:pt x="54540" y="9771"/>
                </a:cubicBezTo>
                <a:cubicBezTo>
                  <a:pt x="53448" y="9771"/>
                  <a:pt x="52578" y="8901"/>
                  <a:pt x="52578" y="7809"/>
                </a:cubicBezTo>
                <a:cubicBezTo>
                  <a:pt x="52578" y="7303"/>
                  <a:pt x="52760" y="6858"/>
                  <a:pt x="53084" y="6514"/>
                </a:cubicBezTo>
                <a:lnTo>
                  <a:pt x="53023" y="6514"/>
                </a:lnTo>
                <a:lnTo>
                  <a:pt x="53104" y="6494"/>
                </a:lnTo>
                <a:cubicBezTo>
                  <a:pt x="53246" y="6332"/>
                  <a:pt x="53428" y="6191"/>
                  <a:pt x="53610" y="6089"/>
                </a:cubicBezTo>
                <a:lnTo>
                  <a:pt x="53266" y="5300"/>
                </a:lnTo>
                <a:lnTo>
                  <a:pt x="52517" y="5159"/>
                </a:lnTo>
                <a:lnTo>
                  <a:pt x="52517" y="3298"/>
                </a:lnTo>
                <a:lnTo>
                  <a:pt x="51971" y="2853"/>
                </a:lnTo>
                <a:lnTo>
                  <a:pt x="49240" y="2853"/>
                </a:lnTo>
                <a:lnTo>
                  <a:pt x="49240" y="4006"/>
                </a:lnTo>
                <a:lnTo>
                  <a:pt x="48431" y="4006"/>
                </a:lnTo>
                <a:lnTo>
                  <a:pt x="48431" y="4511"/>
                </a:lnTo>
                <a:lnTo>
                  <a:pt x="48835" y="5037"/>
                </a:lnTo>
                <a:lnTo>
                  <a:pt x="48714" y="5786"/>
                </a:lnTo>
                <a:lnTo>
                  <a:pt x="48269" y="6029"/>
                </a:lnTo>
                <a:cubicBezTo>
                  <a:pt x="48937" y="6332"/>
                  <a:pt x="49422" y="7020"/>
                  <a:pt x="49422" y="7809"/>
                </a:cubicBezTo>
                <a:cubicBezTo>
                  <a:pt x="49422" y="8901"/>
                  <a:pt x="48532" y="9771"/>
                  <a:pt x="47440" y="9771"/>
                </a:cubicBezTo>
                <a:cubicBezTo>
                  <a:pt x="46367" y="9771"/>
                  <a:pt x="45477" y="8901"/>
                  <a:pt x="45477" y="7809"/>
                </a:cubicBezTo>
                <a:cubicBezTo>
                  <a:pt x="45477" y="6878"/>
                  <a:pt x="46125" y="6110"/>
                  <a:pt x="46994" y="5907"/>
                </a:cubicBezTo>
                <a:lnTo>
                  <a:pt x="46469" y="5078"/>
                </a:lnTo>
                <a:lnTo>
                  <a:pt x="47035" y="3824"/>
                </a:lnTo>
                <a:lnTo>
                  <a:pt x="46994" y="2853"/>
                </a:lnTo>
                <a:lnTo>
                  <a:pt x="39631" y="2853"/>
                </a:lnTo>
                <a:lnTo>
                  <a:pt x="39631" y="3601"/>
                </a:lnTo>
                <a:lnTo>
                  <a:pt x="40480" y="4350"/>
                </a:lnTo>
                <a:lnTo>
                  <a:pt x="40480" y="5240"/>
                </a:lnTo>
                <a:lnTo>
                  <a:pt x="41027" y="5968"/>
                </a:lnTo>
                <a:cubicBezTo>
                  <a:pt x="41553" y="6150"/>
                  <a:pt x="41957" y="6555"/>
                  <a:pt x="42180" y="7081"/>
                </a:cubicBezTo>
                <a:cubicBezTo>
                  <a:pt x="42281" y="7323"/>
                  <a:pt x="42342" y="7586"/>
                  <a:pt x="42342" y="7849"/>
                </a:cubicBezTo>
                <a:cubicBezTo>
                  <a:pt x="42342" y="8942"/>
                  <a:pt x="41451" y="9832"/>
                  <a:pt x="40379" y="9832"/>
                </a:cubicBezTo>
                <a:cubicBezTo>
                  <a:pt x="39550" y="9832"/>
                  <a:pt x="38842" y="9326"/>
                  <a:pt x="38559" y="8598"/>
                </a:cubicBezTo>
                <a:cubicBezTo>
                  <a:pt x="38437" y="8355"/>
                  <a:pt x="38376" y="8092"/>
                  <a:pt x="38376" y="7809"/>
                </a:cubicBezTo>
                <a:cubicBezTo>
                  <a:pt x="38376" y="7242"/>
                  <a:pt x="38639" y="6716"/>
                  <a:pt x="39024" y="6373"/>
                </a:cubicBezTo>
                <a:lnTo>
                  <a:pt x="38983" y="6373"/>
                </a:lnTo>
                <a:lnTo>
                  <a:pt x="39024" y="6110"/>
                </a:lnTo>
                <a:lnTo>
                  <a:pt x="38336" y="5685"/>
                </a:lnTo>
                <a:lnTo>
                  <a:pt x="38336" y="4815"/>
                </a:lnTo>
                <a:lnTo>
                  <a:pt x="38559" y="4350"/>
                </a:lnTo>
                <a:lnTo>
                  <a:pt x="38720" y="2853"/>
                </a:lnTo>
                <a:lnTo>
                  <a:pt x="35605" y="2853"/>
                </a:lnTo>
                <a:lnTo>
                  <a:pt x="34492" y="4006"/>
                </a:lnTo>
                <a:lnTo>
                  <a:pt x="34492" y="6110"/>
                </a:lnTo>
                <a:lnTo>
                  <a:pt x="34229" y="6150"/>
                </a:lnTo>
                <a:cubicBezTo>
                  <a:pt x="34836" y="6474"/>
                  <a:pt x="35241" y="7121"/>
                  <a:pt x="35241" y="7849"/>
                </a:cubicBezTo>
                <a:cubicBezTo>
                  <a:pt x="35241" y="8942"/>
                  <a:pt x="34371" y="9832"/>
                  <a:pt x="33278" y="9832"/>
                </a:cubicBezTo>
                <a:cubicBezTo>
                  <a:pt x="32186" y="9832"/>
                  <a:pt x="31316" y="8942"/>
                  <a:pt x="31316" y="7849"/>
                </a:cubicBezTo>
                <a:cubicBezTo>
                  <a:pt x="31316" y="7344"/>
                  <a:pt x="31498" y="6899"/>
                  <a:pt x="31822" y="6534"/>
                </a:cubicBezTo>
                <a:lnTo>
                  <a:pt x="32773" y="5847"/>
                </a:lnTo>
                <a:lnTo>
                  <a:pt x="32611" y="1902"/>
                </a:lnTo>
                <a:cubicBezTo>
                  <a:pt x="32611" y="1902"/>
                  <a:pt x="32469" y="2387"/>
                  <a:pt x="31964" y="2630"/>
                </a:cubicBezTo>
                <a:cubicBezTo>
                  <a:pt x="31536" y="2818"/>
                  <a:pt x="31296" y="2833"/>
                  <a:pt x="31232" y="2833"/>
                </a:cubicBezTo>
                <a:cubicBezTo>
                  <a:pt x="31221" y="2833"/>
                  <a:pt x="31215" y="2832"/>
                  <a:pt x="31215" y="2832"/>
                </a:cubicBezTo>
                <a:lnTo>
                  <a:pt x="31215" y="2853"/>
                </a:lnTo>
                <a:lnTo>
                  <a:pt x="26926" y="2853"/>
                </a:lnTo>
                <a:lnTo>
                  <a:pt x="2621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  <a:effectLst>
            <a:outerShdw blurRad="57150" rotWithShape="0" algn="bl" dir="5400000" dist="9525">
              <a:schemeClr val="dk2">
                <a:alpha val="49803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3" name="Google Shape;823;p31"/>
          <p:cNvSpPr/>
          <p:nvPr/>
        </p:nvSpPr>
        <p:spPr>
          <a:xfrm>
            <a:off x="65100" y="344350"/>
            <a:ext cx="9013800" cy="4751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24" name="Google Shape;824;p31"/>
          <p:cNvGrpSpPr/>
          <p:nvPr/>
        </p:nvGrpSpPr>
        <p:grpSpPr>
          <a:xfrm>
            <a:off x="276962" y="295260"/>
            <a:ext cx="8590075" cy="4751141"/>
            <a:chOff x="361308" y="295260"/>
            <a:chExt cx="8590075" cy="4751141"/>
          </a:xfrm>
        </p:grpSpPr>
        <p:grpSp>
          <p:nvGrpSpPr>
            <p:cNvPr id="825" name="Google Shape;825;p31"/>
            <p:cNvGrpSpPr/>
            <p:nvPr/>
          </p:nvGrpSpPr>
          <p:grpSpPr>
            <a:xfrm>
              <a:off x="361308" y="295260"/>
              <a:ext cx="8590059" cy="4751141"/>
              <a:chOff x="-189550" y="-257125"/>
              <a:chExt cx="10188660" cy="5635323"/>
            </a:xfrm>
          </p:grpSpPr>
          <p:sp>
            <p:nvSpPr>
              <p:cNvPr id="826" name="Google Shape;826;p31"/>
              <p:cNvSpPr/>
              <p:nvPr/>
            </p:nvSpPr>
            <p:spPr>
              <a:xfrm>
                <a:off x="4277215" y="-257092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7" name="Google Shape;827;p31"/>
              <p:cNvSpPr/>
              <p:nvPr/>
            </p:nvSpPr>
            <p:spPr>
              <a:xfrm>
                <a:off x="451802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8" name="Google Shape;828;p31"/>
              <p:cNvSpPr/>
              <p:nvPr/>
            </p:nvSpPr>
            <p:spPr>
              <a:xfrm>
                <a:off x="4766684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9" name="Google Shape;829;p31"/>
              <p:cNvSpPr/>
              <p:nvPr/>
            </p:nvSpPr>
            <p:spPr>
              <a:xfrm>
                <a:off x="5015348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0" name="Google Shape;830;p31"/>
              <p:cNvSpPr/>
              <p:nvPr/>
            </p:nvSpPr>
            <p:spPr>
              <a:xfrm>
                <a:off x="5263485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1" name="Google Shape;831;p31"/>
              <p:cNvSpPr/>
              <p:nvPr/>
            </p:nvSpPr>
            <p:spPr>
              <a:xfrm>
                <a:off x="5512149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2" name="Google Shape;832;p31"/>
              <p:cNvSpPr/>
              <p:nvPr/>
            </p:nvSpPr>
            <p:spPr>
              <a:xfrm>
                <a:off x="576081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3" name="Google Shape;833;p31"/>
              <p:cNvSpPr/>
              <p:nvPr/>
            </p:nvSpPr>
            <p:spPr>
              <a:xfrm>
                <a:off x="6009476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4" name="Google Shape;834;p31"/>
              <p:cNvSpPr/>
              <p:nvPr/>
            </p:nvSpPr>
            <p:spPr>
              <a:xfrm>
                <a:off x="6258140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5" name="Google Shape;835;p31"/>
              <p:cNvSpPr/>
              <p:nvPr/>
            </p:nvSpPr>
            <p:spPr>
              <a:xfrm>
                <a:off x="6506277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6" name="Google Shape;836;p31"/>
              <p:cNvSpPr/>
              <p:nvPr/>
            </p:nvSpPr>
            <p:spPr>
              <a:xfrm>
                <a:off x="6754941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7" name="Google Shape;837;p31"/>
              <p:cNvSpPr/>
              <p:nvPr/>
            </p:nvSpPr>
            <p:spPr>
              <a:xfrm>
                <a:off x="7003605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8" name="Google Shape;838;p31"/>
              <p:cNvSpPr/>
              <p:nvPr/>
            </p:nvSpPr>
            <p:spPr>
              <a:xfrm>
                <a:off x="7252269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9" name="Google Shape;839;p31"/>
              <p:cNvSpPr/>
              <p:nvPr/>
            </p:nvSpPr>
            <p:spPr>
              <a:xfrm>
                <a:off x="7500933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0" name="Google Shape;840;p31"/>
              <p:cNvSpPr/>
              <p:nvPr/>
            </p:nvSpPr>
            <p:spPr>
              <a:xfrm>
                <a:off x="7749597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1" name="Google Shape;841;p31"/>
              <p:cNvSpPr/>
              <p:nvPr/>
            </p:nvSpPr>
            <p:spPr>
              <a:xfrm>
                <a:off x="7997733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2" name="Google Shape;842;p31"/>
              <p:cNvSpPr/>
              <p:nvPr/>
            </p:nvSpPr>
            <p:spPr>
              <a:xfrm>
                <a:off x="8246397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3" name="Google Shape;843;p31"/>
              <p:cNvSpPr/>
              <p:nvPr/>
            </p:nvSpPr>
            <p:spPr>
              <a:xfrm>
                <a:off x="8495061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4" name="Google Shape;844;p31"/>
              <p:cNvSpPr/>
              <p:nvPr/>
            </p:nvSpPr>
            <p:spPr>
              <a:xfrm>
                <a:off x="899233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5" name="Google Shape;845;p31"/>
              <p:cNvSpPr/>
              <p:nvPr/>
            </p:nvSpPr>
            <p:spPr>
              <a:xfrm>
                <a:off x="924100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6" name="Google Shape;846;p31"/>
              <p:cNvSpPr/>
              <p:nvPr/>
            </p:nvSpPr>
            <p:spPr>
              <a:xfrm>
                <a:off x="9489189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7" name="Google Shape;847;p31"/>
              <p:cNvSpPr/>
              <p:nvPr/>
            </p:nvSpPr>
            <p:spPr>
              <a:xfrm>
                <a:off x="-186891" y="36363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8" name="Google Shape;848;p31"/>
              <p:cNvSpPr/>
              <p:nvPr/>
            </p:nvSpPr>
            <p:spPr>
              <a:xfrm>
                <a:off x="-186891" y="285027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9" name="Google Shape;849;p31"/>
              <p:cNvSpPr/>
              <p:nvPr/>
            </p:nvSpPr>
            <p:spPr>
              <a:xfrm>
                <a:off x="-186891" y="533691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0" name="Google Shape;850;p31"/>
              <p:cNvSpPr/>
              <p:nvPr/>
            </p:nvSpPr>
            <p:spPr>
              <a:xfrm>
                <a:off x="-186891" y="782356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1" name="Google Shape;851;p31"/>
              <p:cNvSpPr/>
              <p:nvPr/>
            </p:nvSpPr>
            <p:spPr>
              <a:xfrm>
                <a:off x="-186891" y="1030492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2" name="Google Shape;852;p31"/>
              <p:cNvSpPr/>
              <p:nvPr/>
            </p:nvSpPr>
            <p:spPr>
              <a:xfrm>
                <a:off x="-186891" y="1279156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3" name="Google Shape;853;p31"/>
              <p:cNvSpPr/>
              <p:nvPr/>
            </p:nvSpPr>
            <p:spPr>
              <a:xfrm>
                <a:off x="-186891" y="1527820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4" name="Google Shape;854;p31"/>
              <p:cNvSpPr/>
              <p:nvPr/>
            </p:nvSpPr>
            <p:spPr>
              <a:xfrm>
                <a:off x="-186891" y="1776485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5" name="Google Shape;855;p31"/>
              <p:cNvSpPr/>
              <p:nvPr/>
            </p:nvSpPr>
            <p:spPr>
              <a:xfrm>
                <a:off x="-186891" y="2025149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6" name="Google Shape;856;p31"/>
              <p:cNvSpPr/>
              <p:nvPr/>
            </p:nvSpPr>
            <p:spPr>
              <a:xfrm>
                <a:off x="-186891" y="2273813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7" name="Google Shape;857;p31"/>
              <p:cNvSpPr/>
              <p:nvPr/>
            </p:nvSpPr>
            <p:spPr>
              <a:xfrm>
                <a:off x="-186891" y="2521949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8" name="Google Shape;858;p31"/>
              <p:cNvSpPr/>
              <p:nvPr/>
            </p:nvSpPr>
            <p:spPr>
              <a:xfrm>
                <a:off x="-186891" y="2770614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9" name="Google Shape;859;p31"/>
              <p:cNvSpPr/>
              <p:nvPr/>
            </p:nvSpPr>
            <p:spPr>
              <a:xfrm>
                <a:off x="-186891" y="3019225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0" name="Google Shape;860;p31"/>
              <p:cNvSpPr/>
              <p:nvPr/>
            </p:nvSpPr>
            <p:spPr>
              <a:xfrm>
                <a:off x="-186891" y="3267889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1" name="Google Shape;861;p31"/>
              <p:cNvSpPr/>
              <p:nvPr/>
            </p:nvSpPr>
            <p:spPr>
              <a:xfrm>
                <a:off x="-186891" y="3516554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2" name="Google Shape;862;p31"/>
              <p:cNvSpPr/>
              <p:nvPr/>
            </p:nvSpPr>
            <p:spPr>
              <a:xfrm>
                <a:off x="-186891" y="3765218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3" name="Google Shape;863;p31"/>
              <p:cNvSpPr/>
              <p:nvPr/>
            </p:nvSpPr>
            <p:spPr>
              <a:xfrm>
                <a:off x="-186891" y="4013354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4" name="Google Shape;864;p31"/>
              <p:cNvSpPr/>
              <p:nvPr/>
            </p:nvSpPr>
            <p:spPr>
              <a:xfrm>
                <a:off x="-186891" y="4262018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5" name="Google Shape;865;p31"/>
              <p:cNvSpPr/>
              <p:nvPr/>
            </p:nvSpPr>
            <p:spPr>
              <a:xfrm>
                <a:off x="-186891" y="4510683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6" name="Google Shape;866;p31"/>
              <p:cNvSpPr/>
              <p:nvPr/>
            </p:nvSpPr>
            <p:spPr>
              <a:xfrm>
                <a:off x="-186891" y="4759347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7" name="Google Shape;867;p31"/>
              <p:cNvSpPr/>
              <p:nvPr/>
            </p:nvSpPr>
            <p:spPr>
              <a:xfrm>
                <a:off x="-186891" y="5008011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8" name="Google Shape;868;p31"/>
              <p:cNvSpPr/>
              <p:nvPr/>
            </p:nvSpPr>
            <p:spPr>
              <a:xfrm>
                <a:off x="-186891" y="5256147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9" name="Google Shape;869;p31"/>
              <p:cNvSpPr/>
              <p:nvPr/>
            </p:nvSpPr>
            <p:spPr>
              <a:xfrm>
                <a:off x="-18955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0" name="Google Shape;870;p31"/>
              <p:cNvSpPr/>
              <p:nvPr/>
            </p:nvSpPr>
            <p:spPr>
              <a:xfrm>
                <a:off x="59114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1" name="Google Shape;871;p31"/>
              <p:cNvSpPr/>
              <p:nvPr/>
            </p:nvSpPr>
            <p:spPr>
              <a:xfrm>
                <a:off x="307778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2" name="Google Shape;872;p31"/>
              <p:cNvSpPr/>
              <p:nvPr/>
            </p:nvSpPr>
            <p:spPr>
              <a:xfrm>
                <a:off x="55644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3" name="Google Shape;873;p31"/>
              <p:cNvSpPr/>
              <p:nvPr/>
            </p:nvSpPr>
            <p:spPr>
              <a:xfrm>
                <a:off x="80510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4" name="Google Shape;874;p31"/>
              <p:cNvSpPr/>
              <p:nvPr/>
            </p:nvSpPr>
            <p:spPr>
              <a:xfrm>
                <a:off x="105377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5" name="Google Shape;875;p31"/>
              <p:cNvSpPr/>
              <p:nvPr/>
            </p:nvSpPr>
            <p:spPr>
              <a:xfrm>
                <a:off x="130190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6" name="Google Shape;876;p31"/>
              <p:cNvSpPr/>
              <p:nvPr/>
            </p:nvSpPr>
            <p:spPr>
              <a:xfrm>
                <a:off x="155057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7" name="Google Shape;877;p31"/>
              <p:cNvSpPr/>
              <p:nvPr/>
            </p:nvSpPr>
            <p:spPr>
              <a:xfrm>
                <a:off x="1799234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8" name="Google Shape;878;p31"/>
              <p:cNvSpPr/>
              <p:nvPr/>
            </p:nvSpPr>
            <p:spPr>
              <a:xfrm>
                <a:off x="2047898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9" name="Google Shape;879;p31"/>
              <p:cNvSpPr/>
              <p:nvPr/>
            </p:nvSpPr>
            <p:spPr>
              <a:xfrm>
                <a:off x="2296562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0" name="Google Shape;880;p31"/>
              <p:cNvSpPr/>
              <p:nvPr/>
            </p:nvSpPr>
            <p:spPr>
              <a:xfrm>
                <a:off x="2545226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1" name="Google Shape;881;p31"/>
              <p:cNvSpPr/>
              <p:nvPr/>
            </p:nvSpPr>
            <p:spPr>
              <a:xfrm>
                <a:off x="279336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2" name="Google Shape;882;p31"/>
              <p:cNvSpPr/>
              <p:nvPr/>
            </p:nvSpPr>
            <p:spPr>
              <a:xfrm>
                <a:off x="3042026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3" name="Google Shape;883;p31"/>
              <p:cNvSpPr/>
              <p:nvPr/>
            </p:nvSpPr>
            <p:spPr>
              <a:xfrm>
                <a:off x="3290690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4" name="Google Shape;884;p31"/>
              <p:cNvSpPr/>
              <p:nvPr/>
            </p:nvSpPr>
            <p:spPr>
              <a:xfrm>
                <a:off x="3539354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5" name="Google Shape;885;p31"/>
              <p:cNvSpPr/>
              <p:nvPr/>
            </p:nvSpPr>
            <p:spPr>
              <a:xfrm>
                <a:off x="378796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6" name="Google Shape;886;p31"/>
              <p:cNvSpPr/>
              <p:nvPr/>
            </p:nvSpPr>
            <p:spPr>
              <a:xfrm>
                <a:off x="4036155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FFFFFF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7" name="Google Shape;887;p31"/>
              <p:cNvSpPr/>
              <p:nvPr/>
            </p:nvSpPr>
            <p:spPr>
              <a:xfrm>
                <a:off x="874367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888" name="Google Shape;888;p31"/>
            <p:cNvSpPr/>
            <p:nvPr/>
          </p:nvSpPr>
          <p:spPr>
            <a:xfrm>
              <a:off x="8730653" y="295260"/>
              <a:ext cx="2180" cy="4751027"/>
            </a:xfrm>
            <a:custGeom>
              <a:rect b="b" l="l" r="r" t="t"/>
              <a:pathLst>
                <a:path extrusionOk="0" h="137095" w="49">
                  <a:moveTo>
                    <a:pt x="0" y="0"/>
                  </a:moveTo>
                  <a:lnTo>
                    <a:pt x="0" y="137094"/>
                  </a:lnTo>
                  <a:lnTo>
                    <a:pt x="49" y="13709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B1B1B0"/>
            </a:solidFill>
            <a:ln cap="flat" cmpd="sng" w="9525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9" name="Google Shape;889;p31"/>
            <p:cNvSpPr/>
            <p:nvPr/>
          </p:nvSpPr>
          <p:spPr>
            <a:xfrm>
              <a:off x="8949203" y="295260"/>
              <a:ext cx="2180" cy="4751027"/>
            </a:xfrm>
            <a:custGeom>
              <a:rect b="b" l="l" r="r" t="t"/>
              <a:pathLst>
                <a:path extrusionOk="0" h="137095" w="49">
                  <a:moveTo>
                    <a:pt x="0" y="0"/>
                  </a:moveTo>
                  <a:lnTo>
                    <a:pt x="0" y="137094"/>
                  </a:lnTo>
                  <a:lnTo>
                    <a:pt x="49" y="13709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B1B1B0"/>
            </a:solidFill>
            <a:ln cap="flat" cmpd="sng" w="9525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90" name="Google Shape;890;p31"/>
          <p:cNvSpPr txBox="1"/>
          <p:nvPr>
            <p:ph type="title"/>
          </p:nvPr>
        </p:nvSpPr>
        <p:spPr>
          <a:xfrm rot="-241977">
            <a:off x="3564552" y="2972102"/>
            <a:ext cx="4743346" cy="66193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 sz="30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 sz="30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 sz="30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 sz="30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 sz="30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 sz="30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 sz="30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 sz="30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891" name="Google Shape;891;p31"/>
          <p:cNvSpPr txBox="1"/>
          <p:nvPr>
            <p:ph idx="1" type="subTitle"/>
          </p:nvPr>
        </p:nvSpPr>
        <p:spPr>
          <a:xfrm rot="-242007">
            <a:off x="2953358" y="1019707"/>
            <a:ext cx="5258825" cy="1863417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ive columns">
  <p:cSld name="CUSTOM_5_1">
    <p:spTree>
      <p:nvGrpSpPr>
        <p:cNvPr id="892" name="Shape 8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" name="Google Shape;893;p32"/>
          <p:cNvSpPr/>
          <p:nvPr/>
        </p:nvSpPr>
        <p:spPr>
          <a:xfrm>
            <a:off x="65100" y="0"/>
            <a:ext cx="9013484" cy="446985"/>
          </a:xfrm>
          <a:custGeom>
            <a:rect b="b" l="l" r="r" t="t"/>
            <a:pathLst>
              <a:path extrusionOk="0" h="14000" w="282311">
                <a:moveTo>
                  <a:pt x="26218" y="0"/>
                </a:moveTo>
                <a:lnTo>
                  <a:pt x="24317" y="1619"/>
                </a:lnTo>
                <a:lnTo>
                  <a:pt x="26926" y="3358"/>
                </a:lnTo>
                <a:lnTo>
                  <a:pt x="26137" y="3743"/>
                </a:lnTo>
                <a:lnTo>
                  <a:pt x="25773" y="4673"/>
                </a:lnTo>
                <a:lnTo>
                  <a:pt x="26926" y="5725"/>
                </a:lnTo>
                <a:lnTo>
                  <a:pt x="26926" y="6049"/>
                </a:lnTo>
                <a:cubicBezTo>
                  <a:pt x="27655" y="6332"/>
                  <a:pt x="28160" y="7040"/>
                  <a:pt x="28160" y="7849"/>
                </a:cubicBezTo>
                <a:cubicBezTo>
                  <a:pt x="28160" y="8942"/>
                  <a:pt x="27270" y="9832"/>
                  <a:pt x="26178" y="9832"/>
                </a:cubicBezTo>
                <a:cubicBezTo>
                  <a:pt x="25106" y="9832"/>
                  <a:pt x="24215" y="8942"/>
                  <a:pt x="24215" y="7849"/>
                </a:cubicBezTo>
                <a:cubicBezTo>
                  <a:pt x="24215" y="7121"/>
                  <a:pt x="24620" y="6494"/>
                  <a:pt x="25227" y="6150"/>
                </a:cubicBezTo>
                <a:lnTo>
                  <a:pt x="24741" y="6069"/>
                </a:lnTo>
                <a:lnTo>
                  <a:pt x="24782" y="5725"/>
                </a:lnTo>
                <a:lnTo>
                  <a:pt x="25490" y="5725"/>
                </a:lnTo>
                <a:lnTo>
                  <a:pt x="25490" y="5037"/>
                </a:lnTo>
                <a:lnTo>
                  <a:pt x="22698" y="2853"/>
                </a:lnTo>
                <a:lnTo>
                  <a:pt x="19401" y="2853"/>
                </a:lnTo>
                <a:lnTo>
                  <a:pt x="19016" y="3116"/>
                </a:lnTo>
                <a:lnTo>
                  <a:pt x="19482" y="4046"/>
                </a:lnTo>
                <a:lnTo>
                  <a:pt x="19482" y="4936"/>
                </a:lnTo>
                <a:lnTo>
                  <a:pt x="19016" y="5563"/>
                </a:lnTo>
                <a:lnTo>
                  <a:pt x="19016" y="5867"/>
                </a:lnTo>
                <a:lnTo>
                  <a:pt x="19077" y="5887"/>
                </a:lnTo>
                <a:lnTo>
                  <a:pt x="19097" y="5887"/>
                </a:lnTo>
                <a:cubicBezTo>
                  <a:pt x="20169" y="5887"/>
                  <a:pt x="21060" y="6777"/>
                  <a:pt x="21060" y="7849"/>
                </a:cubicBezTo>
                <a:cubicBezTo>
                  <a:pt x="21060" y="8942"/>
                  <a:pt x="20169" y="9832"/>
                  <a:pt x="19097" y="9832"/>
                </a:cubicBezTo>
                <a:cubicBezTo>
                  <a:pt x="18005" y="9832"/>
                  <a:pt x="17115" y="8942"/>
                  <a:pt x="17115" y="7849"/>
                </a:cubicBezTo>
                <a:cubicBezTo>
                  <a:pt x="17115" y="7364"/>
                  <a:pt x="17317" y="6899"/>
                  <a:pt x="17620" y="6555"/>
                </a:cubicBezTo>
                <a:lnTo>
                  <a:pt x="17620" y="6555"/>
                </a:lnTo>
                <a:lnTo>
                  <a:pt x="17560" y="6575"/>
                </a:lnTo>
                <a:lnTo>
                  <a:pt x="17641" y="6534"/>
                </a:lnTo>
                <a:cubicBezTo>
                  <a:pt x="17802" y="6373"/>
                  <a:pt x="17964" y="6231"/>
                  <a:pt x="18167" y="6130"/>
                </a:cubicBezTo>
                <a:lnTo>
                  <a:pt x="17802" y="5361"/>
                </a:lnTo>
                <a:lnTo>
                  <a:pt x="17054" y="5219"/>
                </a:lnTo>
                <a:lnTo>
                  <a:pt x="17054" y="3338"/>
                </a:lnTo>
                <a:lnTo>
                  <a:pt x="16467" y="2853"/>
                </a:lnTo>
                <a:lnTo>
                  <a:pt x="13777" y="2853"/>
                </a:lnTo>
                <a:lnTo>
                  <a:pt x="13777" y="4107"/>
                </a:lnTo>
                <a:lnTo>
                  <a:pt x="12988" y="4107"/>
                </a:lnTo>
                <a:lnTo>
                  <a:pt x="12988" y="4633"/>
                </a:lnTo>
                <a:lnTo>
                  <a:pt x="13372" y="5139"/>
                </a:lnTo>
                <a:lnTo>
                  <a:pt x="12806" y="6130"/>
                </a:lnTo>
                <a:cubicBezTo>
                  <a:pt x="13493" y="6433"/>
                  <a:pt x="13959" y="7121"/>
                  <a:pt x="13959" y="7910"/>
                </a:cubicBezTo>
                <a:cubicBezTo>
                  <a:pt x="13959" y="9002"/>
                  <a:pt x="13089" y="9893"/>
                  <a:pt x="11996" y="9893"/>
                </a:cubicBezTo>
                <a:cubicBezTo>
                  <a:pt x="10904" y="9893"/>
                  <a:pt x="10034" y="9002"/>
                  <a:pt x="10034" y="7910"/>
                </a:cubicBezTo>
                <a:cubicBezTo>
                  <a:pt x="10034" y="6979"/>
                  <a:pt x="10681" y="6211"/>
                  <a:pt x="11531" y="6008"/>
                </a:cubicBezTo>
                <a:lnTo>
                  <a:pt x="11025" y="5179"/>
                </a:lnTo>
                <a:lnTo>
                  <a:pt x="11572" y="3925"/>
                </a:lnTo>
                <a:lnTo>
                  <a:pt x="11531" y="2853"/>
                </a:lnTo>
                <a:lnTo>
                  <a:pt x="10924" y="1902"/>
                </a:lnTo>
                <a:lnTo>
                  <a:pt x="9104" y="2327"/>
                </a:lnTo>
                <a:lnTo>
                  <a:pt x="9913" y="2853"/>
                </a:lnTo>
                <a:lnTo>
                  <a:pt x="5300" y="2853"/>
                </a:lnTo>
                <a:lnTo>
                  <a:pt x="4835" y="3176"/>
                </a:lnTo>
                <a:lnTo>
                  <a:pt x="5300" y="4107"/>
                </a:lnTo>
                <a:lnTo>
                  <a:pt x="5300" y="4997"/>
                </a:lnTo>
                <a:lnTo>
                  <a:pt x="4835" y="5624"/>
                </a:lnTo>
                <a:lnTo>
                  <a:pt x="4835" y="5928"/>
                </a:lnTo>
                <a:lnTo>
                  <a:pt x="4896" y="5948"/>
                </a:lnTo>
                <a:cubicBezTo>
                  <a:pt x="5988" y="5948"/>
                  <a:pt x="6858" y="6838"/>
                  <a:pt x="6858" y="7910"/>
                </a:cubicBezTo>
                <a:cubicBezTo>
                  <a:pt x="6858" y="9002"/>
                  <a:pt x="5988" y="9893"/>
                  <a:pt x="4896" y="9893"/>
                </a:cubicBezTo>
                <a:cubicBezTo>
                  <a:pt x="3803" y="9893"/>
                  <a:pt x="2933" y="9002"/>
                  <a:pt x="2933" y="7910"/>
                </a:cubicBezTo>
                <a:cubicBezTo>
                  <a:pt x="2933" y="7425"/>
                  <a:pt x="3115" y="6959"/>
                  <a:pt x="3439" y="6615"/>
                </a:cubicBezTo>
                <a:lnTo>
                  <a:pt x="3378" y="6615"/>
                </a:lnTo>
                <a:lnTo>
                  <a:pt x="3459" y="6595"/>
                </a:lnTo>
                <a:cubicBezTo>
                  <a:pt x="3601" y="6433"/>
                  <a:pt x="3783" y="6292"/>
                  <a:pt x="3985" y="6191"/>
                </a:cubicBezTo>
                <a:lnTo>
                  <a:pt x="3621" y="5402"/>
                </a:lnTo>
                <a:lnTo>
                  <a:pt x="2873" y="5280"/>
                </a:lnTo>
                <a:lnTo>
                  <a:pt x="2873" y="3399"/>
                </a:lnTo>
                <a:lnTo>
                  <a:pt x="1679" y="1801"/>
                </a:lnTo>
                <a:lnTo>
                  <a:pt x="1153" y="2853"/>
                </a:lnTo>
                <a:lnTo>
                  <a:pt x="0" y="2853"/>
                </a:lnTo>
                <a:lnTo>
                  <a:pt x="0" y="13999"/>
                </a:lnTo>
                <a:lnTo>
                  <a:pt x="282311" y="13999"/>
                </a:lnTo>
                <a:lnTo>
                  <a:pt x="282311" y="2853"/>
                </a:lnTo>
                <a:lnTo>
                  <a:pt x="278103" y="2853"/>
                </a:lnTo>
                <a:lnTo>
                  <a:pt x="277193" y="749"/>
                </a:lnTo>
                <a:lnTo>
                  <a:pt x="276525" y="2428"/>
                </a:lnTo>
                <a:lnTo>
                  <a:pt x="278265" y="4896"/>
                </a:lnTo>
                <a:lnTo>
                  <a:pt x="277779" y="5826"/>
                </a:lnTo>
                <a:lnTo>
                  <a:pt x="277840" y="5847"/>
                </a:lnTo>
                <a:lnTo>
                  <a:pt x="277860" y="5847"/>
                </a:lnTo>
                <a:cubicBezTo>
                  <a:pt x="278002" y="5847"/>
                  <a:pt x="278123" y="5867"/>
                  <a:pt x="278265" y="5887"/>
                </a:cubicBezTo>
                <a:cubicBezTo>
                  <a:pt x="278326" y="5907"/>
                  <a:pt x="278386" y="5907"/>
                  <a:pt x="278447" y="5928"/>
                </a:cubicBezTo>
                <a:cubicBezTo>
                  <a:pt x="278568" y="5968"/>
                  <a:pt x="278690" y="6029"/>
                  <a:pt x="278791" y="6089"/>
                </a:cubicBezTo>
                <a:cubicBezTo>
                  <a:pt x="279418" y="6413"/>
                  <a:pt x="279823" y="7060"/>
                  <a:pt x="279823" y="7809"/>
                </a:cubicBezTo>
                <a:cubicBezTo>
                  <a:pt x="279823" y="8557"/>
                  <a:pt x="279418" y="9205"/>
                  <a:pt x="278791" y="9549"/>
                </a:cubicBezTo>
                <a:cubicBezTo>
                  <a:pt x="278690" y="9609"/>
                  <a:pt x="278568" y="9650"/>
                  <a:pt x="278447" y="9690"/>
                </a:cubicBezTo>
                <a:cubicBezTo>
                  <a:pt x="278386" y="9710"/>
                  <a:pt x="278326" y="9731"/>
                  <a:pt x="278265" y="9731"/>
                </a:cubicBezTo>
                <a:cubicBezTo>
                  <a:pt x="278123" y="9771"/>
                  <a:pt x="278002" y="9771"/>
                  <a:pt x="277860" y="9771"/>
                </a:cubicBezTo>
                <a:cubicBezTo>
                  <a:pt x="277658" y="9771"/>
                  <a:pt x="277456" y="9751"/>
                  <a:pt x="277274" y="9690"/>
                </a:cubicBezTo>
                <a:cubicBezTo>
                  <a:pt x="276485" y="9447"/>
                  <a:pt x="275898" y="8699"/>
                  <a:pt x="275898" y="7809"/>
                </a:cubicBezTo>
                <a:cubicBezTo>
                  <a:pt x="275898" y="7688"/>
                  <a:pt x="275898" y="7566"/>
                  <a:pt x="275938" y="7445"/>
                </a:cubicBezTo>
                <a:cubicBezTo>
                  <a:pt x="275999" y="7101"/>
                  <a:pt x="276161" y="6777"/>
                  <a:pt x="276383" y="6514"/>
                </a:cubicBezTo>
                <a:lnTo>
                  <a:pt x="276343" y="6514"/>
                </a:lnTo>
                <a:lnTo>
                  <a:pt x="276424" y="6494"/>
                </a:lnTo>
                <a:cubicBezTo>
                  <a:pt x="276485" y="6413"/>
                  <a:pt x="276566" y="6332"/>
                  <a:pt x="276667" y="6271"/>
                </a:cubicBezTo>
                <a:cubicBezTo>
                  <a:pt x="276748" y="6191"/>
                  <a:pt x="276849" y="6130"/>
                  <a:pt x="276930" y="6089"/>
                </a:cubicBezTo>
                <a:lnTo>
                  <a:pt x="276566" y="5300"/>
                </a:lnTo>
                <a:lnTo>
                  <a:pt x="275837" y="5159"/>
                </a:lnTo>
                <a:lnTo>
                  <a:pt x="275837" y="3298"/>
                </a:lnTo>
                <a:lnTo>
                  <a:pt x="275291" y="2853"/>
                </a:lnTo>
                <a:lnTo>
                  <a:pt x="272540" y="2853"/>
                </a:lnTo>
                <a:lnTo>
                  <a:pt x="272540" y="4006"/>
                </a:lnTo>
                <a:lnTo>
                  <a:pt x="271751" y="4006"/>
                </a:lnTo>
                <a:lnTo>
                  <a:pt x="271751" y="4511"/>
                </a:lnTo>
                <a:lnTo>
                  <a:pt x="272155" y="5037"/>
                </a:lnTo>
                <a:lnTo>
                  <a:pt x="271751" y="5442"/>
                </a:lnTo>
                <a:lnTo>
                  <a:pt x="272742" y="5847"/>
                </a:lnTo>
                <a:lnTo>
                  <a:pt x="271589" y="6029"/>
                </a:lnTo>
                <a:cubicBezTo>
                  <a:pt x="271751" y="6110"/>
                  <a:pt x="271913" y="6211"/>
                  <a:pt x="272054" y="6332"/>
                </a:cubicBezTo>
                <a:cubicBezTo>
                  <a:pt x="272459" y="6676"/>
                  <a:pt x="272742" y="7222"/>
                  <a:pt x="272742" y="7809"/>
                </a:cubicBezTo>
                <a:cubicBezTo>
                  <a:pt x="272742" y="8760"/>
                  <a:pt x="272054" y="9549"/>
                  <a:pt x="271164" y="9731"/>
                </a:cubicBezTo>
                <a:cubicBezTo>
                  <a:pt x="271043" y="9771"/>
                  <a:pt x="270901" y="9771"/>
                  <a:pt x="270760" y="9771"/>
                </a:cubicBezTo>
                <a:lnTo>
                  <a:pt x="270557" y="9771"/>
                </a:lnTo>
                <a:cubicBezTo>
                  <a:pt x="269910" y="9710"/>
                  <a:pt x="269343" y="9306"/>
                  <a:pt x="269040" y="8760"/>
                </a:cubicBezTo>
                <a:cubicBezTo>
                  <a:pt x="268878" y="8476"/>
                  <a:pt x="268797" y="8153"/>
                  <a:pt x="268797" y="7809"/>
                </a:cubicBezTo>
                <a:cubicBezTo>
                  <a:pt x="268797" y="7121"/>
                  <a:pt x="269161" y="6514"/>
                  <a:pt x="269708" y="6150"/>
                </a:cubicBezTo>
                <a:cubicBezTo>
                  <a:pt x="269890" y="6049"/>
                  <a:pt x="270092" y="5948"/>
                  <a:pt x="270314" y="5907"/>
                </a:cubicBezTo>
                <a:lnTo>
                  <a:pt x="269788" y="5078"/>
                </a:lnTo>
                <a:lnTo>
                  <a:pt x="270355" y="3824"/>
                </a:lnTo>
                <a:lnTo>
                  <a:pt x="270314" y="2853"/>
                </a:lnTo>
                <a:lnTo>
                  <a:pt x="266531" y="2853"/>
                </a:lnTo>
                <a:lnTo>
                  <a:pt x="265115" y="1437"/>
                </a:lnTo>
                <a:lnTo>
                  <a:pt x="264792" y="2145"/>
                </a:lnTo>
                <a:lnTo>
                  <a:pt x="264043" y="2145"/>
                </a:lnTo>
                <a:lnTo>
                  <a:pt x="262566" y="4248"/>
                </a:lnTo>
                <a:lnTo>
                  <a:pt x="263962" y="5867"/>
                </a:lnTo>
                <a:lnTo>
                  <a:pt x="263942" y="5867"/>
                </a:lnTo>
                <a:cubicBezTo>
                  <a:pt x="264893" y="6008"/>
                  <a:pt x="265641" y="6818"/>
                  <a:pt x="265641" y="7809"/>
                </a:cubicBezTo>
                <a:cubicBezTo>
                  <a:pt x="265641" y="8760"/>
                  <a:pt x="264974" y="9549"/>
                  <a:pt x="264063" y="9731"/>
                </a:cubicBezTo>
                <a:cubicBezTo>
                  <a:pt x="263942" y="9771"/>
                  <a:pt x="263800" y="9771"/>
                  <a:pt x="263679" y="9771"/>
                </a:cubicBezTo>
                <a:lnTo>
                  <a:pt x="263477" y="9771"/>
                </a:lnTo>
                <a:cubicBezTo>
                  <a:pt x="263335" y="9751"/>
                  <a:pt x="263214" y="9731"/>
                  <a:pt x="263092" y="9690"/>
                </a:cubicBezTo>
                <a:cubicBezTo>
                  <a:pt x="263032" y="9670"/>
                  <a:pt x="262971" y="9650"/>
                  <a:pt x="262910" y="9630"/>
                </a:cubicBezTo>
                <a:cubicBezTo>
                  <a:pt x="262202" y="9326"/>
                  <a:pt x="261696" y="8618"/>
                  <a:pt x="261696" y="7809"/>
                </a:cubicBezTo>
                <a:cubicBezTo>
                  <a:pt x="261696" y="7445"/>
                  <a:pt x="261818" y="7101"/>
                  <a:pt x="261980" y="6797"/>
                </a:cubicBezTo>
                <a:cubicBezTo>
                  <a:pt x="262040" y="6716"/>
                  <a:pt x="262121" y="6615"/>
                  <a:pt x="262202" y="6534"/>
                </a:cubicBezTo>
                <a:lnTo>
                  <a:pt x="262182" y="6534"/>
                </a:lnTo>
                <a:lnTo>
                  <a:pt x="262121" y="5644"/>
                </a:lnTo>
                <a:lnTo>
                  <a:pt x="261474" y="5442"/>
                </a:lnTo>
                <a:lnTo>
                  <a:pt x="261474" y="3864"/>
                </a:lnTo>
                <a:lnTo>
                  <a:pt x="261939" y="3864"/>
                </a:lnTo>
                <a:lnTo>
                  <a:pt x="261939" y="2853"/>
                </a:lnTo>
                <a:lnTo>
                  <a:pt x="258864" y="2853"/>
                </a:lnTo>
                <a:lnTo>
                  <a:pt x="257792" y="3945"/>
                </a:lnTo>
                <a:lnTo>
                  <a:pt x="257792" y="6049"/>
                </a:lnTo>
                <a:lnTo>
                  <a:pt x="257529" y="6110"/>
                </a:lnTo>
                <a:cubicBezTo>
                  <a:pt x="258136" y="6433"/>
                  <a:pt x="258541" y="7081"/>
                  <a:pt x="258541" y="7809"/>
                </a:cubicBezTo>
                <a:cubicBezTo>
                  <a:pt x="258541" y="8618"/>
                  <a:pt x="258055" y="9326"/>
                  <a:pt x="257347" y="9630"/>
                </a:cubicBezTo>
                <a:cubicBezTo>
                  <a:pt x="257286" y="9650"/>
                  <a:pt x="257226" y="9670"/>
                  <a:pt x="257165" y="9690"/>
                </a:cubicBezTo>
                <a:cubicBezTo>
                  <a:pt x="257044" y="9731"/>
                  <a:pt x="256902" y="9751"/>
                  <a:pt x="256781" y="9771"/>
                </a:cubicBezTo>
                <a:lnTo>
                  <a:pt x="256376" y="9771"/>
                </a:lnTo>
                <a:cubicBezTo>
                  <a:pt x="256234" y="9751"/>
                  <a:pt x="256113" y="9731"/>
                  <a:pt x="255992" y="9690"/>
                </a:cubicBezTo>
                <a:cubicBezTo>
                  <a:pt x="255931" y="9670"/>
                  <a:pt x="255870" y="9650"/>
                  <a:pt x="255809" y="9630"/>
                </a:cubicBezTo>
                <a:cubicBezTo>
                  <a:pt x="255101" y="9326"/>
                  <a:pt x="254616" y="8618"/>
                  <a:pt x="254616" y="7809"/>
                </a:cubicBezTo>
                <a:cubicBezTo>
                  <a:pt x="254616" y="7303"/>
                  <a:pt x="254798" y="6838"/>
                  <a:pt x="255122" y="6494"/>
                </a:cubicBezTo>
                <a:lnTo>
                  <a:pt x="256983" y="4491"/>
                </a:lnTo>
                <a:lnTo>
                  <a:pt x="257509" y="2832"/>
                </a:lnTo>
                <a:lnTo>
                  <a:pt x="254474" y="1437"/>
                </a:lnTo>
                <a:lnTo>
                  <a:pt x="254009" y="2832"/>
                </a:lnTo>
                <a:lnTo>
                  <a:pt x="254009" y="2853"/>
                </a:lnTo>
                <a:lnTo>
                  <a:pt x="250226" y="2853"/>
                </a:lnTo>
                <a:lnTo>
                  <a:pt x="250226" y="3318"/>
                </a:lnTo>
                <a:lnTo>
                  <a:pt x="249437" y="3702"/>
                </a:lnTo>
                <a:lnTo>
                  <a:pt x="249073" y="4633"/>
                </a:lnTo>
                <a:lnTo>
                  <a:pt x="250226" y="5685"/>
                </a:lnTo>
                <a:lnTo>
                  <a:pt x="250226" y="5988"/>
                </a:lnTo>
                <a:cubicBezTo>
                  <a:pt x="250327" y="6029"/>
                  <a:pt x="250408" y="6069"/>
                  <a:pt x="250489" y="6130"/>
                </a:cubicBezTo>
                <a:cubicBezTo>
                  <a:pt x="250651" y="6231"/>
                  <a:pt x="250813" y="6352"/>
                  <a:pt x="250934" y="6474"/>
                </a:cubicBezTo>
                <a:cubicBezTo>
                  <a:pt x="251258" y="6838"/>
                  <a:pt x="251460" y="7303"/>
                  <a:pt x="251460" y="7809"/>
                </a:cubicBezTo>
                <a:cubicBezTo>
                  <a:pt x="251460" y="8011"/>
                  <a:pt x="251420" y="8213"/>
                  <a:pt x="251359" y="8396"/>
                </a:cubicBezTo>
                <a:cubicBezTo>
                  <a:pt x="251318" y="8517"/>
                  <a:pt x="251278" y="8638"/>
                  <a:pt x="251217" y="8760"/>
                </a:cubicBezTo>
                <a:cubicBezTo>
                  <a:pt x="251096" y="8982"/>
                  <a:pt x="250934" y="9164"/>
                  <a:pt x="250732" y="9326"/>
                </a:cubicBezTo>
                <a:cubicBezTo>
                  <a:pt x="250388" y="9609"/>
                  <a:pt x="249963" y="9771"/>
                  <a:pt x="249477" y="9771"/>
                </a:cubicBezTo>
                <a:cubicBezTo>
                  <a:pt x="248871" y="9771"/>
                  <a:pt x="248324" y="9508"/>
                  <a:pt x="247960" y="9063"/>
                </a:cubicBezTo>
                <a:cubicBezTo>
                  <a:pt x="247920" y="9023"/>
                  <a:pt x="247879" y="8962"/>
                  <a:pt x="247859" y="8922"/>
                </a:cubicBezTo>
                <a:cubicBezTo>
                  <a:pt x="247778" y="8800"/>
                  <a:pt x="247717" y="8699"/>
                  <a:pt x="247677" y="8578"/>
                </a:cubicBezTo>
                <a:cubicBezTo>
                  <a:pt x="247576" y="8335"/>
                  <a:pt x="247515" y="8092"/>
                  <a:pt x="247515" y="7809"/>
                </a:cubicBezTo>
                <a:cubicBezTo>
                  <a:pt x="247515" y="7728"/>
                  <a:pt x="247515" y="7627"/>
                  <a:pt x="247535" y="7546"/>
                </a:cubicBezTo>
                <a:cubicBezTo>
                  <a:pt x="247576" y="7182"/>
                  <a:pt x="247738" y="6858"/>
                  <a:pt x="247940" y="6595"/>
                </a:cubicBezTo>
                <a:cubicBezTo>
                  <a:pt x="248102" y="6393"/>
                  <a:pt x="248304" y="6231"/>
                  <a:pt x="248527" y="6110"/>
                </a:cubicBezTo>
                <a:lnTo>
                  <a:pt x="248041" y="6029"/>
                </a:lnTo>
                <a:lnTo>
                  <a:pt x="248082" y="5685"/>
                </a:lnTo>
                <a:lnTo>
                  <a:pt x="248790" y="5685"/>
                </a:lnTo>
                <a:lnTo>
                  <a:pt x="248790" y="4997"/>
                </a:lnTo>
                <a:lnTo>
                  <a:pt x="247151" y="1194"/>
                </a:lnTo>
                <a:lnTo>
                  <a:pt x="246059" y="2853"/>
                </a:lnTo>
                <a:lnTo>
                  <a:pt x="242640" y="2853"/>
                </a:lnTo>
                <a:lnTo>
                  <a:pt x="242316" y="3075"/>
                </a:lnTo>
                <a:lnTo>
                  <a:pt x="242781" y="4006"/>
                </a:lnTo>
                <a:lnTo>
                  <a:pt x="242781" y="4896"/>
                </a:lnTo>
                <a:lnTo>
                  <a:pt x="242316" y="5523"/>
                </a:lnTo>
                <a:lnTo>
                  <a:pt x="242316" y="5826"/>
                </a:lnTo>
                <a:lnTo>
                  <a:pt x="242377" y="5847"/>
                </a:lnTo>
                <a:lnTo>
                  <a:pt x="242397" y="5847"/>
                </a:lnTo>
                <a:cubicBezTo>
                  <a:pt x="242518" y="5847"/>
                  <a:pt x="242660" y="5867"/>
                  <a:pt x="242781" y="5887"/>
                </a:cubicBezTo>
                <a:cubicBezTo>
                  <a:pt x="242842" y="5907"/>
                  <a:pt x="242903" y="5907"/>
                  <a:pt x="242963" y="5928"/>
                </a:cubicBezTo>
                <a:cubicBezTo>
                  <a:pt x="243105" y="5968"/>
                  <a:pt x="243206" y="6029"/>
                  <a:pt x="243328" y="6089"/>
                </a:cubicBezTo>
                <a:cubicBezTo>
                  <a:pt x="243934" y="6413"/>
                  <a:pt x="244359" y="7060"/>
                  <a:pt x="244359" y="7809"/>
                </a:cubicBezTo>
                <a:cubicBezTo>
                  <a:pt x="244359" y="8557"/>
                  <a:pt x="243934" y="9205"/>
                  <a:pt x="243328" y="9549"/>
                </a:cubicBezTo>
                <a:cubicBezTo>
                  <a:pt x="243206" y="9609"/>
                  <a:pt x="243105" y="9650"/>
                  <a:pt x="242963" y="9690"/>
                </a:cubicBezTo>
                <a:cubicBezTo>
                  <a:pt x="242903" y="9710"/>
                  <a:pt x="242842" y="9731"/>
                  <a:pt x="242781" y="9731"/>
                </a:cubicBezTo>
                <a:cubicBezTo>
                  <a:pt x="242660" y="9771"/>
                  <a:pt x="242518" y="9771"/>
                  <a:pt x="242397" y="9771"/>
                </a:cubicBezTo>
                <a:cubicBezTo>
                  <a:pt x="242174" y="9771"/>
                  <a:pt x="241992" y="9751"/>
                  <a:pt x="241810" y="9690"/>
                </a:cubicBezTo>
                <a:cubicBezTo>
                  <a:pt x="241001" y="9447"/>
                  <a:pt x="240414" y="8699"/>
                  <a:pt x="240414" y="7809"/>
                </a:cubicBezTo>
                <a:cubicBezTo>
                  <a:pt x="240414" y="7566"/>
                  <a:pt x="240475" y="7323"/>
                  <a:pt x="240556" y="7101"/>
                </a:cubicBezTo>
                <a:cubicBezTo>
                  <a:pt x="240637" y="6878"/>
                  <a:pt x="240758" y="6696"/>
                  <a:pt x="240920" y="6514"/>
                </a:cubicBezTo>
                <a:lnTo>
                  <a:pt x="240859" y="6514"/>
                </a:lnTo>
                <a:lnTo>
                  <a:pt x="240940" y="6494"/>
                </a:lnTo>
                <a:cubicBezTo>
                  <a:pt x="241021" y="6413"/>
                  <a:pt x="241102" y="6332"/>
                  <a:pt x="241183" y="6271"/>
                </a:cubicBezTo>
                <a:cubicBezTo>
                  <a:pt x="241264" y="6191"/>
                  <a:pt x="241365" y="6130"/>
                  <a:pt x="241466" y="6089"/>
                </a:cubicBezTo>
                <a:lnTo>
                  <a:pt x="241102" y="5300"/>
                </a:lnTo>
                <a:lnTo>
                  <a:pt x="240354" y="5159"/>
                </a:lnTo>
                <a:lnTo>
                  <a:pt x="240354" y="3298"/>
                </a:lnTo>
                <a:lnTo>
                  <a:pt x="239828" y="2853"/>
                </a:lnTo>
                <a:lnTo>
                  <a:pt x="237076" y="2853"/>
                </a:lnTo>
                <a:lnTo>
                  <a:pt x="237076" y="4006"/>
                </a:lnTo>
                <a:lnTo>
                  <a:pt x="236287" y="4006"/>
                </a:lnTo>
                <a:lnTo>
                  <a:pt x="236287" y="4511"/>
                </a:lnTo>
                <a:lnTo>
                  <a:pt x="236672" y="5037"/>
                </a:lnTo>
                <a:lnTo>
                  <a:pt x="236550" y="5786"/>
                </a:lnTo>
                <a:lnTo>
                  <a:pt x="236105" y="6029"/>
                </a:lnTo>
                <a:cubicBezTo>
                  <a:pt x="236368" y="6150"/>
                  <a:pt x="236591" y="6312"/>
                  <a:pt x="236773" y="6514"/>
                </a:cubicBezTo>
                <a:cubicBezTo>
                  <a:pt x="237076" y="6858"/>
                  <a:pt x="237258" y="7323"/>
                  <a:pt x="237258" y="7809"/>
                </a:cubicBezTo>
                <a:cubicBezTo>
                  <a:pt x="237258" y="8699"/>
                  <a:pt x="236672" y="9447"/>
                  <a:pt x="235883" y="9690"/>
                </a:cubicBezTo>
                <a:cubicBezTo>
                  <a:pt x="235701" y="9751"/>
                  <a:pt x="235498" y="9771"/>
                  <a:pt x="235296" y="9771"/>
                </a:cubicBezTo>
                <a:cubicBezTo>
                  <a:pt x="234952" y="9771"/>
                  <a:pt x="234629" y="9690"/>
                  <a:pt x="234345" y="9549"/>
                </a:cubicBezTo>
                <a:cubicBezTo>
                  <a:pt x="233738" y="9205"/>
                  <a:pt x="233334" y="8557"/>
                  <a:pt x="233334" y="7809"/>
                </a:cubicBezTo>
                <a:cubicBezTo>
                  <a:pt x="233334" y="6878"/>
                  <a:pt x="233981" y="6110"/>
                  <a:pt x="234831" y="5907"/>
                </a:cubicBezTo>
                <a:lnTo>
                  <a:pt x="234325" y="5078"/>
                </a:lnTo>
                <a:lnTo>
                  <a:pt x="234871" y="3824"/>
                </a:lnTo>
                <a:lnTo>
                  <a:pt x="234831" y="2853"/>
                </a:lnTo>
                <a:lnTo>
                  <a:pt x="227487" y="2853"/>
                </a:lnTo>
                <a:lnTo>
                  <a:pt x="227487" y="3601"/>
                </a:lnTo>
                <a:lnTo>
                  <a:pt x="228317" y="4350"/>
                </a:lnTo>
                <a:lnTo>
                  <a:pt x="228317" y="5240"/>
                </a:lnTo>
                <a:lnTo>
                  <a:pt x="228863" y="5968"/>
                </a:lnTo>
                <a:cubicBezTo>
                  <a:pt x="229126" y="6069"/>
                  <a:pt x="229369" y="6211"/>
                  <a:pt x="229551" y="6393"/>
                </a:cubicBezTo>
                <a:cubicBezTo>
                  <a:pt x="229753" y="6595"/>
                  <a:pt x="229915" y="6818"/>
                  <a:pt x="230016" y="7081"/>
                </a:cubicBezTo>
                <a:cubicBezTo>
                  <a:pt x="230117" y="7323"/>
                  <a:pt x="230178" y="7586"/>
                  <a:pt x="230178" y="7849"/>
                </a:cubicBezTo>
                <a:cubicBezTo>
                  <a:pt x="230178" y="8881"/>
                  <a:pt x="229409" y="9710"/>
                  <a:pt x="228418" y="9812"/>
                </a:cubicBezTo>
                <a:cubicBezTo>
                  <a:pt x="228357" y="9832"/>
                  <a:pt x="228276" y="9832"/>
                  <a:pt x="228216" y="9832"/>
                </a:cubicBezTo>
                <a:cubicBezTo>
                  <a:pt x="228114" y="9832"/>
                  <a:pt x="228013" y="9812"/>
                  <a:pt x="227912" y="9812"/>
                </a:cubicBezTo>
                <a:cubicBezTo>
                  <a:pt x="227710" y="9771"/>
                  <a:pt x="227528" y="9710"/>
                  <a:pt x="227346" y="9630"/>
                </a:cubicBezTo>
                <a:cubicBezTo>
                  <a:pt x="227103" y="9508"/>
                  <a:pt x="226860" y="9326"/>
                  <a:pt x="226678" y="9083"/>
                </a:cubicBezTo>
                <a:cubicBezTo>
                  <a:pt x="226577" y="8942"/>
                  <a:pt x="226476" y="8780"/>
                  <a:pt x="226395" y="8598"/>
                </a:cubicBezTo>
                <a:cubicBezTo>
                  <a:pt x="226334" y="8476"/>
                  <a:pt x="226294" y="8355"/>
                  <a:pt x="226274" y="8213"/>
                </a:cubicBezTo>
                <a:cubicBezTo>
                  <a:pt x="226253" y="8092"/>
                  <a:pt x="226233" y="7950"/>
                  <a:pt x="226233" y="7809"/>
                </a:cubicBezTo>
                <a:cubicBezTo>
                  <a:pt x="226233" y="7242"/>
                  <a:pt x="226476" y="6716"/>
                  <a:pt x="226880" y="6373"/>
                </a:cubicBezTo>
                <a:lnTo>
                  <a:pt x="226820" y="6373"/>
                </a:lnTo>
                <a:lnTo>
                  <a:pt x="226880" y="6110"/>
                </a:lnTo>
                <a:lnTo>
                  <a:pt x="226172" y="5685"/>
                </a:lnTo>
                <a:lnTo>
                  <a:pt x="226172" y="4815"/>
                </a:lnTo>
                <a:lnTo>
                  <a:pt x="226395" y="4350"/>
                </a:lnTo>
                <a:lnTo>
                  <a:pt x="226557" y="2853"/>
                </a:lnTo>
                <a:lnTo>
                  <a:pt x="223441" y="2853"/>
                </a:lnTo>
                <a:lnTo>
                  <a:pt x="222329" y="4006"/>
                </a:lnTo>
                <a:lnTo>
                  <a:pt x="222329" y="6110"/>
                </a:lnTo>
                <a:lnTo>
                  <a:pt x="222066" y="6150"/>
                </a:lnTo>
                <a:cubicBezTo>
                  <a:pt x="222673" y="6474"/>
                  <a:pt x="223097" y="7121"/>
                  <a:pt x="223097" y="7849"/>
                </a:cubicBezTo>
                <a:cubicBezTo>
                  <a:pt x="223097" y="8679"/>
                  <a:pt x="222592" y="9367"/>
                  <a:pt x="221884" y="9670"/>
                </a:cubicBezTo>
                <a:cubicBezTo>
                  <a:pt x="221823" y="9690"/>
                  <a:pt x="221762" y="9710"/>
                  <a:pt x="221702" y="9731"/>
                </a:cubicBezTo>
                <a:cubicBezTo>
                  <a:pt x="221580" y="9771"/>
                  <a:pt x="221459" y="9812"/>
                  <a:pt x="221317" y="9812"/>
                </a:cubicBezTo>
                <a:cubicBezTo>
                  <a:pt x="221256" y="9832"/>
                  <a:pt x="221196" y="9832"/>
                  <a:pt x="221115" y="9832"/>
                </a:cubicBezTo>
                <a:cubicBezTo>
                  <a:pt x="221054" y="9832"/>
                  <a:pt x="220993" y="9832"/>
                  <a:pt x="220913" y="9812"/>
                </a:cubicBezTo>
                <a:cubicBezTo>
                  <a:pt x="220791" y="9812"/>
                  <a:pt x="220670" y="9771"/>
                  <a:pt x="220528" y="9731"/>
                </a:cubicBezTo>
                <a:cubicBezTo>
                  <a:pt x="220468" y="9710"/>
                  <a:pt x="220407" y="9690"/>
                  <a:pt x="220366" y="9670"/>
                </a:cubicBezTo>
                <a:cubicBezTo>
                  <a:pt x="219658" y="9367"/>
                  <a:pt x="219153" y="8679"/>
                  <a:pt x="219153" y="7849"/>
                </a:cubicBezTo>
                <a:cubicBezTo>
                  <a:pt x="219153" y="7607"/>
                  <a:pt x="219213" y="7364"/>
                  <a:pt x="219294" y="7141"/>
                </a:cubicBezTo>
                <a:cubicBezTo>
                  <a:pt x="219375" y="6919"/>
                  <a:pt x="219517" y="6716"/>
                  <a:pt x="219658" y="6534"/>
                </a:cubicBezTo>
                <a:lnTo>
                  <a:pt x="220609" y="5847"/>
                </a:lnTo>
                <a:lnTo>
                  <a:pt x="220447" y="1902"/>
                </a:lnTo>
                <a:cubicBezTo>
                  <a:pt x="220447" y="1902"/>
                  <a:pt x="220306" y="2387"/>
                  <a:pt x="219800" y="2630"/>
                </a:cubicBezTo>
                <a:cubicBezTo>
                  <a:pt x="219372" y="2818"/>
                  <a:pt x="219132" y="2833"/>
                  <a:pt x="219069" y="2833"/>
                </a:cubicBezTo>
                <a:cubicBezTo>
                  <a:pt x="219057" y="2833"/>
                  <a:pt x="219051" y="2832"/>
                  <a:pt x="219051" y="2832"/>
                </a:cubicBezTo>
                <a:lnTo>
                  <a:pt x="219051" y="2853"/>
                </a:lnTo>
                <a:lnTo>
                  <a:pt x="214783" y="2853"/>
                </a:lnTo>
                <a:lnTo>
                  <a:pt x="214055" y="0"/>
                </a:lnTo>
                <a:lnTo>
                  <a:pt x="212173" y="1619"/>
                </a:lnTo>
                <a:lnTo>
                  <a:pt x="214783" y="3358"/>
                </a:lnTo>
                <a:lnTo>
                  <a:pt x="213994" y="3743"/>
                </a:lnTo>
                <a:lnTo>
                  <a:pt x="213610" y="4673"/>
                </a:lnTo>
                <a:lnTo>
                  <a:pt x="214783" y="5725"/>
                </a:lnTo>
                <a:lnTo>
                  <a:pt x="214783" y="6049"/>
                </a:lnTo>
                <a:cubicBezTo>
                  <a:pt x="214864" y="6069"/>
                  <a:pt x="214945" y="6130"/>
                  <a:pt x="215026" y="6170"/>
                </a:cubicBezTo>
                <a:cubicBezTo>
                  <a:pt x="215208" y="6271"/>
                  <a:pt x="215349" y="6393"/>
                  <a:pt x="215471" y="6534"/>
                </a:cubicBezTo>
                <a:cubicBezTo>
                  <a:pt x="215794" y="6878"/>
                  <a:pt x="215997" y="7344"/>
                  <a:pt x="215997" y="7849"/>
                </a:cubicBezTo>
                <a:cubicBezTo>
                  <a:pt x="215997" y="8335"/>
                  <a:pt x="215835" y="8780"/>
                  <a:pt x="215552" y="9104"/>
                </a:cubicBezTo>
                <a:cubicBezTo>
                  <a:pt x="215471" y="9205"/>
                  <a:pt x="215370" y="9306"/>
                  <a:pt x="215289" y="9387"/>
                </a:cubicBezTo>
                <a:cubicBezTo>
                  <a:pt x="215228" y="9407"/>
                  <a:pt x="215187" y="9447"/>
                  <a:pt x="215127" y="9488"/>
                </a:cubicBezTo>
                <a:cubicBezTo>
                  <a:pt x="215026" y="9569"/>
                  <a:pt x="214904" y="9630"/>
                  <a:pt x="214803" y="9670"/>
                </a:cubicBezTo>
                <a:cubicBezTo>
                  <a:pt x="214742" y="9690"/>
                  <a:pt x="214682" y="9710"/>
                  <a:pt x="214621" y="9731"/>
                </a:cubicBezTo>
                <a:cubicBezTo>
                  <a:pt x="214500" y="9771"/>
                  <a:pt x="214358" y="9812"/>
                  <a:pt x="214237" y="9812"/>
                </a:cubicBezTo>
                <a:cubicBezTo>
                  <a:pt x="214156" y="9832"/>
                  <a:pt x="214095" y="9832"/>
                  <a:pt x="214034" y="9832"/>
                </a:cubicBezTo>
                <a:cubicBezTo>
                  <a:pt x="213630" y="9832"/>
                  <a:pt x="213245" y="9710"/>
                  <a:pt x="212922" y="9488"/>
                </a:cubicBezTo>
                <a:cubicBezTo>
                  <a:pt x="212396" y="9144"/>
                  <a:pt x="212052" y="8537"/>
                  <a:pt x="212052" y="7849"/>
                </a:cubicBezTo>
                <a:cubicBezTo>
                  <a:pt x="212052" y="7222"/>
                  <a:pt x="212375" y="6636"/>
                  <a:pt x="212861" y="6292"/>
                </a:cubicBezTo>
                <a:cubicBezTo>
                  <a:pt x="212922" y="6231"/>
                  <a:pt x="213003" y="6191"/>
                  <a:pt x="213084" y="6150"/>
                </a:cubicBezTo>
                <a:lnTo>
                  <a:pt x="212578" y="6069"/>
                </a:lnTo>
                <a:lnTo>
                  <a:pt x="212638" y="5725"/>
                </a:lnTo>
                <a:lnTo>
                  <a:pt x="213326" y="5725"/>
                </a:lnTo>
                <a:lnTo>
                  <a:pt x="213326" y="5037"/>
                </a:lnTo>
                <a:lnTo>
                  <a:pt x="210535" y="2853"/>
                </a:lnTo>
                <a:lnTo>
                  <a:pt x="207237" y="2853"/>
                </a:lnTo>
                <a:lnTo>
                  <a:pt x="206853" y="3116"/>
                </a:lnTo>
                <a:lnTo>
                  <a:pt x="207318" y="4046"/>
                </a:lnTo>
                <a:lnTo>
                  <a:pt x="207318" y="4936"/>
                </a:lnTo>
                <a:lnTo>
                  <a:pt x="206853" y="5563"/>
                </a:lnTo>
                <a:lnTo>
                  <a:pt x="206853" y="5867"/>
                </a:lnTo>
                <a:lnTo>
                  <a:pt x="206913" y="5887"/>
                </a:lnTo>
                <a:lnTo>
                  <a:pt x="206934" y="5887"/>
                </a:lnTo>
                <a:cubicBezTo>
                  <a:pt x="207399" y="5887"/>
                  <a:pt x="207844" y="6069"/>
                  <a:pt x="208188" y="6332"/>
                </a:cubicBezTo>
                <a:cubicBezTo>
                  <a:pt x="208370" y="6494"/>
                  <a:pt x="208552" y="6696"/>
                  <a:pt x="208673" y="6919"/>
                </a:cubicBezTo>
                <a:cubicBezTo>
                  <a:pt x="208734" y="7040"/>
                  <a:pt x="208775" y="7141"/>
                  <a:pt x="208815" y="7283"/>
                </a:cubicBezTo>
                <a:cubicBezTo>
                  <a:pt x="208876" y="7465"/>
                  <a:pt x="208896" y="7647"/>
                  <a:pt x="208896" y="7849"/>
                </a:cubicBezTo>
                <a:cubicBezTo>
                  <a:pt x="208896" y="8072"/>
                  <a:pt x="208876" y="8254"/>
                  <a:pt x="208815" y="8436"/>
                </a:cubicBezTo>
                <a:cubicBezTo>
                  <a:pt x="208775" y="8557"/>
                  <a:pt x="208734" y="8679"/>
                  <a:pt x="208673" y="8800"/>
                </a:cubicBezTo>
                <a:cubicBezTo>
                  <a:pt x="208552" y="9023"/>
                  <a:pt x="208370" y="9225"/>
                  <a:pt x="208188" y="9387"/>
                </a:cubicBezTo>
                <a:cubicBezTo>
                  <a:pt x="207844" y="9650"/>
                  <a:pt x="207399" y="9832"/>
                  <a:pt x="206934" y="9832"/>
                </a:cubicBezTo>
                <a:cubicBezTo>
                  <a:pt x="206731" y="9832"/>
                  <a:pt x="206529" y="9791"/>
                  <a:pt x="206347" y="9731"/>
                </a:cubicBezTo>
                <a:cubicBezTo>
                  <a:pt x="205538" y="9488"/>
                  <a:pt x="204971" y="8739"/>
                  <a:pt x="204971" y="7849"/>
                </a:cubicBezTo>
                <a:cubicBezTo>
                  <a:pt x="204971" y="7728"/>
                  <a:pt x="204971" y="7607"/>
                  <a:pt x="204991" y="7485"/>
                </a:cubicBezTo>
                <a:cubicBezTo>
                  <a:pt x="205072" y="7141"/>
                  <a:pt x="205234" y="6818"/>
                  <a:pt x="205457" y="6555"/>
                </a:cubicBezTo>
                <a:lnTo>
                  <a:pt x="205457" y="6555"/>
                </a:lnTo>
                <a:lnTo>
                  <a:pt x="205497" y="6534"/>
                </a:lnTo>
                <a:cubicBezTo>
                  <a:pt x="205639" y="6373"/>
                  <a:pt x="205821" y="6231"/>
                  <a:pt x="206003" y="6130"/>
                </a:cubicBezTo>
                <a:lnTo>
                  <a:pt x="205639" y="5361"/>
                </a:lnTo>
                <a:lnTo>
                  <a:pt x="204890" y="5219"/>
                </a:lnTo>
                <a:lnTo>
                  <a:pt x="204890" y="3338"/>
                </a:lnTo>
                <a:lnTo>
                  <a:pt x="204324" y="2853"/>
                </a:lnTo>
                <a:lnTo>
                  <a:pt x="201613" y="2853"/>
                </a:lnTo>
                <a:lnTo>
                  <a:pt x="201613" y="4107"/>
                </a:lnTo>
                <a:lnTo>
                  <a:pt x="200824" y="4107"/>
                </a:lnTo>
                <a:lnTo>
                  <a:pt x="200824" y="4633"/>
                </a:lnTo>
                <a:lnTo>
                  <a:pt x="201229" y="5139"/>
                </a:lnTo>
                <a:lnTo>
                  <a:pt x="200642" y="6130"/>
                </a:lnTo>
                <a:cubicBezTo>
                  <a:pt x="201168" y="6352"/>
                  <a:pt x="201552" y="6797"/>
                  <a:pt x="201714" y="7344"/>
                </a:cubicBezTo>
                <a:cubicBezTo>
                  <a:pt x="201775" y="7526"/>
                  <a:pt x="201815" y="7708"/>
                  <a:pt x="201815" y="7910"/>
                </a:cubicBezTo>
                <a:cubicBezTo>
                  <a:pt x="201815" y="8112"/>
                  <a:pt x="201775" y="8315"/>
                  <a:pt x="201714" y="8497"/>
                </a:cubicBezTo>
                <a:cubicBezTo>
                  <a:pt x="201674" y="8618"/>
                  <a:pt x="201633" y="8739"/>
                  <a:pt x="201573" y="8861"/>
                </a:cubicBezTo>
                <a:cubicBezTo>
                  <a:pt x="201451" y="9083"/>
                  <a:pt x="201289" y="9265"/>
                  <a:pt x="201087" y="9427"/>
                </a:cubicBezTo>
                <a:cubicBezTo>
                  <a:pt x="200743" y="9710"/>
                  <a:pt x="200318" y="9893"/>
                  <a:pt x="199833" y="9893"/>
                </a:cubicBezTo>
                <a:cubicBezTo>
                  <a:pt x="199631" y="9893"/>
                  <a:pt x="199428" y="9852"/>
                  <a:pt x="199246" y="9791"/>
                </a:cubicBezTo>
                <a:cubicBezTo>
                  <a:pt x="198457" y="9549"/>
                  <a:pt x="197871" y="8800"/>
                  <a:pt x="197871" y="7910"/>
                </a:cubicBezTo>
                <a:cubicBezTo>
                  <a:pt x="197871" y="6979"/>
                  <a:pt x="198518" y="6211"/>
                  <a:pt x="199388" y="6008"/>
                </a:cubicBezTo>
                <a:lnTo>
                  <a:pt x="198862" y="5179"/>
                </a:lnTo>
                <a:lnTo>
                  <a:pt x="199428" y="3925"/>
                </a:lnTo>
                <a:lnTo>
                  <a:pt x="199388" y="2853"/>
                </a:lnTo>
                <a:lnTo>
                  <a:pt x="198761" y="1902"/>
                </a:lnTo>
                <a:lnTo>
                  <a:pt x="196940" y="2327"/>
                </a:lnTo>
                <a:lnTo>
                  <a:pt x="197749" y="2853"/>
                </a:lnTo>
                <a:lnTo>
                  <a:pt x="193137" y="2853"/>
                </a:lnTo>
                <a:lnTo>
                  <a:pt x="192671" y="3176"/>
                </a:lnTo>
                <a:lnTo>
                  <a:pt x="193137" y="4107"/>
                </a:lnTo>
                <a:lnTo>
                  <a:pt x="193137" y="4997"/>
                </a:lnTo>
                <a:lnTo>
                  <a:pt x="192671" y="5624"/>
                </a:lnTo>
                <a:lnTo>
                  <a:pt x="192671" y="5928"/>
                </a:lnTo>
                <a:lnTo>
                  <a:pt x="192732" y="5948"/>
                </a:lnTo>
                <a:lnTo>
                  <a:pt x="192752" y="5948"/>
                </a:lnTo>
                <a:cubicBezTo>
                  <a:pt x="192955" y="5948"/>
                  <a:pt x="193137" y="5988"/>
                  <a:pt x="193319" y="6029"/>
                </a:cubicBezTo>
                <a:cubicBezTo>
                  <a:pt x="193400" y="6049"/>
                  <a:pt x="193460" y="6069"/>
                  <a:pt x="193501" y="6110"/>
                </a:cubicBezTo>
                <a:cubicBezTo>
                  <a:pt x="194209" y="6393"/>
                  <a:pt x="194715" y="7101"/>
                  <a:pt x="194715" y="7910"/>
                </a:cubicBezTo>
                <a:cubicBezTo>
                  <a:pt x="194715" y="8739"/>
                  <a:pt x="194209" y="9427"/>
                  <a:pt x="193501" y="9731"/>
                </a:cubicBezTo>
                <a:cubicBezTo>
                  <a:pt x="193460" y="9751"/>
                  <a:pt x="193400" y="9771"/>
                  <a:pt x="193319" y="9791"/>
                </a:cubicBezTo>
                <a:cubicBezTo>
                  <a:pt x="193137" y="9852"/>
                  <a:pt x="192955" y="9893"/>
                  <a:pt x="192752" y="9893"/>
                </a:cubicBezTo>
                <a:cubicBezTo>
                  <a:pt x="192611" y="9893"/>
                  <a:pt x="192469" y="9872"/>
                  <a:pt x="192348" y="9852"/>
                </a:cubicBezTo>
                <a:cubicBezTo>
                  <a:pt x="191458" y="9650"/>
                  <a:pt x="190770" y="8861"/>
                  <a:pt x="190770" y="7910"/>
                </a:cubicBezTo>
                <a:cubicBezTo>
                  <a:pt x="190770" y="7789"/>
                  <a:pt x="190790" y="7667"/>
                  <a:pt x="190810" y="7546"/>
                </a:cubicBezTo>
                <a:cubicBezTo>
                  <a:pt x="190871" y="7202"/>
                  <a:pt x="191053" y="6878"/>
                  <a:pt x="191275" y="6615"/>
                </a:cubicBezTo>
                <a:lnTo>
                  <a:pt x="191215" y="6615"/>
                </a:lnTo>
                <a:lnTo>
                  <a:pt x="191296" y="6595"/>
                </a:lnTo>
                <a:cubicBezTo>
                  <a:pt x="191377" y="6514"/>
                  <a:pt x="191458" y="6433"/>
                  <a:pt x="191538" y="6373"/>
                </a:cubicBezTo>
                <a:cubicBezTo>
                  <a:pt x="191619" y="6292"/>
                  <a:pt x="191721" y="6231"/>
                  <a:pt x="191822" y="6191"/>
                </a:cubicBezTo>
                <a:lnTo>
                  <a:pt x="191458" y="5402"/>
                </a:lnTo>
                <a:lnTo>
                  <a:pt x="190709" y="5280"/>
                </a:lnTo>
                <a:lnTo>
                  <a:pt x="190709" y="3399"/>
                </a:lnTo>
                <a:lnTo>
                  <a:pt x="189515" y="1801"/>
                </a:lnTo>
                <a:lnTo>
                  <a:pt x="188989" y="2853"/>
                </a:lnTo>
                <a:lnTo>
                  <a:pt x="184074" y="2853"/>
                </a:lnTo>
                <a:lnTo>
                  <a:pt x="183163" y="749"/>
                </a:lnTo>
                <a:lnTo>
                  <a:pt x="182475" y="2428"/>
                </a:lnTo>
                <a:lnTo>
                  <a:pt x="184215" y="4896"/>
                </a:lnTo>
                <a:lnTo>
                  <a:pt x="183750" y="5826"/>
                </a:lnTo>
                <a:lnTo>
                  <a:pt x="183811" y="5847"/>
                </a:lnTo>
                <a:lnTo>
                  <a:pt x="183831" y="5847"/>
                </a:lnTo>
                <a:cubicBezTo>
                  <a:pt x="183952" y="5847"/>
                  <a:pt x="184094" y="5867"/>
                  <a:pt x="184215" y="5887"/>
                </a:cubicBezTo>
                <a:cubicBezTo>
                  <a:pt x="184276" y="5907"/>
                  <a:pt x="184337" y="5907"/>
                  <a:pt x="184397" y="5928"/>
                </a:cubicBezTo>
                <a:cubicBezTo>
                  <a:pt x="184539" y="5968"/>
                  <a:pt x="184640" y="6029"/>
                  <a:pt x="184761" y="6089"/>
                </a:cubicBezTo>
                <a:cubicBezTo>
                  <a:pt x="185368" y="6413"/>
                  <a:pt x="185793" y="7060"/>
                  <a:pt x="185793" y="7809"/>
                </a:cubicBezTo>
                <a:cubicBezTo>
                  <a:pt x="185793" y="8557"/>
                  <a:pt x="185368" y="9205"/>
                  <a:pt x="184761" y="9549"/>
                </a:cubicBezTo>
                <a:cubicBezTo>
                  <a:pt x="184640" y="9609"/>
                  <a:pt x="184539" y="9650"/>
                  <a:pt x="184397" y="9690"/>
                </a:cubicBezTo>
                <a:cubicBezTo>
                  <a:pt x="184337" y="9710"/>
                  <a:pt x="184276" y="9731"/>
                  <a:pt x="184215" y="9731"/>
                </a:cubicBezTo>
                <a:cubicBezTo>
                  <a:pt x="184094" y="9771"/>
                  <a:pt x="183952" y="9771"/>
                  <a:pt x="183831" y="9771"/>
                </a:cubicBezTo>
                <a:cubicBezTo>
                  <a:pt x="183608" y="9771"/>
                  <a:pt x="183426" y="9751"/>
                  <a:pt x="183244" y="9690"/>
                </a:cubicBezTo>
                <a:cubicBezTo>
                  <a:pt x="182435" y="9447"/>
                  <a:pt x="181848" y="8699"/>
                  <a:pt x="181848" y="7809"/>
                </a:cubicBezTo>
                <a:cubicBezTo>
                  <a:pt x="181848" y="7688"/>
                  <a:pt x="181869" y="7566"/>
                  <a:pt x="181889" y="7445"/>
                </a:cubicBezTo>
                <a:cubicBezTo>
                  <a:pt x="181949" y="7101"/>
                  <a:pt x="182131" y="6777"/>
                  <a:pt x="182354" y="6514"/>
                </a:cubicBezTo>
                <a:lnTo>
                  <a:pt x="182293" y="6514"/>
                </a:lnTo>
                <a:lnTo>
                  <a:pt x="182374" y="6494"/>
                </a:lnTo>
                <a:cubicBezTo>
                  <a:pt x="182536" y="6332"/>
                  <a:pt x="182698" y="6191"/>
                  <a:pt x="182900" y="6089"/>
                </a:cubicBezTo>
                <a:lnTo>
                  <a:pt x="182536" y="5300"/>
                </a:lnTo>
                <a:lnTo>
                  <a:pt x="181788" y="5159"/>
                </a:lnTo>
                <a:lnTo>
                  <a:pt x="181788" y="3298"/>
                </a:lnTo>
                <a:lnTo>
                  <a:pt x="181262" y="2853"/>
                </a:lnTo>
                <a:lnTo>
                  <a:pt x="178510" y="2853"/>
                </a:lnTo>
                <a:lnTo>
                  <a:pt x="178510" y="4006"/>
                </a:lnTo>
                <a:lnTo>
                  <a:pt x="177721" y="4006"/>
                </a:lnTo>
                <a:lnTo>
                  <a:pt x="177721" y="4511"/>
                </a:lnTo>
                <a:lnTo>
                  <a:pt x="178106" y="5037"/>
                </a:lnTo>
                <a:lnTo>
                  <a:pt x="177721" y="5442"/>
                </a:lnTo>
                <a:lnTo>
                  <a:pt x="178692" y="5847"/>
                </a:lnTo>
                <a:lnTo>
                  <a:pt x="177539" y="6029"/>
                </a:lnTo>
                <a:cubicBezTo>
                  <a:pt x="178227" y="6332"/>
                  <a:pt x="178692" y="7020"/>
                  <a:pt x="178692" y="7809"/>
                </a:cubicBezTo>
                <a:cubicBezTo>
                  <a:pt x="178692" y="8901"/>
                  <a:pt x="177822" y="9771"/>
                  <a:pt x="176730" y="9771"/>
                </a:cubicBezTo>
                <a:cubicBezTo>
                  <a:pt x="175638" y="9771"/>
                  <a:pt x="174768" y="8901"/>
                  <a:pt x="174768" y="7809"/>
                </a:cubicBezTo>
                <a:cubicBezTo>
                  <a:pt x="174768" y="6878"/>
                  <a:pt x="175415" y="6110"/>
                  <a:pt x="176265" y="5907"/>
                </a:cubicBezTo>
                <a:lnTo>
                  <a:pt x="175759" y="5078"/>
                </a:lnTo>
                <a:lnTo>
                  <a:pt x="176305" y="3824"/>
                </a:lnTo>
                <a:lnTo>
                  <a:pt x="176265" y="2853"/>
                </a:lnTo>
                <a:lnTo>
                  <a:pt x="172502" y="2853"/>
                </a:lnTo>
                <a:lnTo>
                  <a:pt x="171066" y="1437"/>
                </a:lnTo>
                <a:lnTo>
                  <a:pt x="170762" y="2145"/>
                </a:lnTo>
                <a:lnTo>
                  <a:pt x="170014" y="2145"/>
                </a:lnTo>
                <a:lnTo>
                  <a:pt x="168517" y="4248"/>
                </a:lnTo>
                <a:lnTo>
                  <a:pt x="169913" y="5867"/>
                </a:lnTo>
                <a:cubicBezTo>
                  <a:pt x="170863" y="6008"/>
                  <a:pt x="171592" y="6818"/>
                  <a:pt x="171592" y="7809"/>
                </a:cubicBezTo>
                <a:cubicBezTo>
                  <a:pt x="171592" y="8760"/>
                  <a:pt x="170924" y="9549"/>
                  <a:pt x="170034" y="9731"/>
                </a:cubicBezTo>
                <a:cubicBezTo>
                  <a:pt x="169892" y="9771"/>
                  <a:pt x="169771" y="9771"/>
                  <a:pt x="169629" y="9771"/>
                </a:cubicBezTo>
                <a:lnTo>
                  <a:pt x="169427" y="9771"/>
                </a:lnTo>
                <a:cubicBezTo>
                  <a:pt x="169306" y="9751"/>
                  <a:pt x="169164" y="9731"/>
                  <a:pt x="169043" y="9690"/>
                </a:cubicBezTo>
                <a:cubicBezTo>
                  <a:pt x="168982" y="9670"/>
                  <a:pt x="168921" y="9650"/>
                  <a:pt x="168861" y="9630"/>
                </a:cubicBezTo>
                <a:cubicBezTo>
                  <a:pt x="168739" y="9569"/>
                  <a:pt x="168638" y="9508"/>
                  <a:pt x="168537" y="9447"/>
                </a:cubicBezTo>
                <a:cubicBezTo>
                  <a:pt x="168476" y="9407"/>
                  <a:pt x="168436" y="9367"/>
                  <a:pt x="168375" y="9326"/>
                </a:cubicBezTo>
                <a:cubicBezTo>
                  <a:pt x="168274" y="9245"/>
                  <a:pt x="168193" y="9164"/>
                  <a:pt x="168112" y="9063"/>
                </a:cubicBezTo>
                <a:cubicBezTo>
                  <a:pt x="167829" y="8719"/>
                  <a:pt x="167667" y="8294"/>
                  <a:pt x="167667" y="7809"/>
                </a:cubicBezTo>
                <a:cubicBezTo>
                  <a:pt x="167667" y="7323"/>
                  <a:pt x="167849" y="6878"/>
                  <a:pt x="168153" y="6534"/>
                </a:cubicBezTo>
                <a:lnTo>
                  <a:pt x="168132" y="6534"/>
                </a:lnTo>
                <a:lnTo>
                  <a:pt x="168092" y="5644"/>
                </a:lnTo>
                <a:lnTo>
                  <a:pt x="167424" y="5442"/>
                </a:lnTo>
                <a:lnTo>
                  <a:pt x="167424" y="3864"/>
                </a:lnTo>
                <a:lnTo>
                  <a:pt x="167890" y="3864"/>
                </a:lnTo>
                <a:lnTo>
                  <a:pt x="167890" y="2853"/>
                </a:lnTo>
                <a:lnTo>
                  <a:pt x="164815" y="2853"/>
                </a:lnTo>
                <a:lnTo>
                  <a:pt x="163742" y="3945"/>
                </a:lnTo>
                <a:lnTo>
                  <a:pt x="163742" y="6049"/>
                </a:lnTo>
                <a:lnTo>
                  <a:pt x="163479" y="6110"/>
                </a:lnTo>
                <a:cubicBezTo>
                  <a:pt x="164086" y="6433"/>
                  <a:pt x="164511" y="7081"/>
                  <a:pt x="164511" y="7809"/>
                </a:cubicBezTo>
                <a:cubicBezTo>
                  <a:pt x="164511" y="8618"/>
                  <a:pt x="164005" y="9326"/>
                  <a:pt x="163297" y="9630"/>
                </a:cubicBezTo>
                <a:cubicBezTo>
                  <a:pt x="163237" y="9650"/>
                  <a:pt x="163176" y="9670"/>
                  <a:pt x="163115" y="9690"/>
                </a:cubicBezTo>
                <a:cubicBezTo>
                  <a:pt x="162994" y="9731"/>
                  <a:pt x="162872" y="9751"/>
                  <a:pt x="162731" y="9771"/>
                </a:cubicBezTo>
                <a:lnTo>
                  <a:pt x="162326" y="9771"/>
                </a:lnTo>
                <a:cubicBezTo>
                  <a:pt x="162205" y="9751"/>
                  <a:pt x="162083" y="9731"/>
                  <a:pt x="161962" y="9690"/>
                </a:cubicBezTo>
                <a:cubicBezTo>
                  <a:pt x="161881" y="9670"/>
                  <a:pt x="161820" y="9650"/>
                  <a:pt x="161780" y="9630"/>
                </a:cubicBezTo>
                <a:cubicBezTo>
                  <a:pt x="161072" y="9326"/>
                  <a:pt x="160566" y="8618"/>
                  <a:pt x="160566" y="7809"/>
                </a:cubicBezTo>
                <a:cubicBezTo>
                  <a:pt x="160566" y="7566"/>
                  <a:pt x="160627" y="7323"/>
                  <a:pt x="160708" y="7101"/>
                </a:cubicBezTo>
                <a:cubicBezTo>
                  <a:pt x="160789" y="6878"/>
                  <a:pt x="160930" y="6676"/>
                  <a:pt x="161092" y="6494"/>
                </a:cubicBezTo>
                <a:lnTo>
                  <a:pt x="162953" y="4491"/>
                </a:lnTo>
                <a:lnTo>
                  <a:pt x="163459" y="2832"/>
                </a:lnTo>
                <a:lnTo>
                  <a:pt x="160425" y="1437"/>
                </a:lnTo>
                <a:lnTo>
                  <a:pt x="159959" y="2832"/>
                </a:lnTo>
                <a:lnTo>
                  <a:pt x="159959" y="2853"/>
                </a:lnTo>
                <a:lnTo>
                  <a:pt x="156197" y="2853"/>
                </a:lnTo>
                <a:lnTo>
                  <a:pt x="156197" y="3318"/>
                </a:lnTo>
                <a:lnTo>
                  <a:pt x="155408" y="3702"/>
                </a:lnTo>
                <a:lnTo>
                  <a:pt x="155023" y="4633"/>
                </a:lnTo>
                <a:lnTo>
                  <a:pt x="156197" y="5685"/>
                </a:lnTo>
                <a:lnTo>
                  <a:pt x="156197" y="5988"/>
                </a:lnTo>
                <a:cubicBezTo>
                  <a:pt x="156277" y="6029"/>
                  <a:pt x="156358" y="6069"/>
                  <a:pt x="156460" y="6130"/>
                </a:cubicBezTo>
                <a:cubicBezTo>
                  <a:pt x="156621" y="6231"/>
                  <a:pt x="156763" y="6352"/>
                  <a:pt x="156884" y="6474"/>
                </a:cubicBezTo>
                <a:cubicBezTo>
                  <a:pt x="157208" y="6838"/>
                  <a:pt x="157410" y="7303"/>
                  <a:pt x="157410" y="7809"/>
                </a:cubicBezTo>
                <a:cubicBezTo>
                  <a:pt x="157410" y="8901"/>
                  <a:pt x="156520" y="9771"/>
                  <a:pt x="155448" y="9771"/>
                </a:cubicBezTo>
                <a:cubicBezTo>
                  <a:pt x="155306" y="9771"/>
                  <a:pt x="155165" y="9771"/>
                  <a:pt x="155043" y="9731"/>
                </a:cubicBezTo>
                <a:cubicBezTo>
                  <a:pt x="154598" y="9650"/>
                  <a:pt x="154214" y="9407"/>
                  <a:pt x="153931" y="9063"/>
                </a:cubicBezTo>
                <a:cubicBezTo>
                  <a:pt x="153890" y="9023"/>
                  <a:pt x="153850" y="8962"/>
                  <a:pt x="153809" y="8922"/>
                </a:cubicBezTo>
                <a:cubicBezTo>
                  <a:pt x="153749" y="8800"/>
                  <a:pt x="153688" y="8699"/>
                  <a:pt x="153627" y="8578"/>
                </a:cubicBezTo>
                <a:cubicBezTo>
                  <a:pt x="153526" y="8335"/>
                  <a:pt x="153465" y="8092"/>
                  <a:pt x="153465" y="7809"/>
                </a:cubicBezTo>
                <a:cubicBezTo>
                  <a:pt x="153465" y="7728"/>
                  <a:pt x="153486" y="7627"/>
                  <a:pt x="153486" y="7546"/>
                </a:cubicBezTo>
                <a:cubicBezTo>
                  <a:pt x="153546" y="7182"/>
                  <a:pt x="153688" y="6858"/>
                  <a:pt x="153911" y="6595"/>
                </a:cubicBezTo>
                <a:cubicBezTo>
                  <a:pt x="154072" y="6393"/>
                  <a:pt x="154254" y="6231"/>
                  <a:pt x="154497" y="6110"/>
                </a:cubicBezTo>
                <a:lnTo>
                  <a:pt x="153991" y="6029"/>
                </a:lnTo>
                <a:lnTo>
                  <a:pt x="154052" y="5685"/>
                </a:lnTo>
                <a:lnTo>
                  <a:pt x="154740" y="5685"/>
                </a:lnTo>
                <a:lnTo>
                  <a:pt x="154740" y="4997"/>
                </a:lnTo>
                <a:lnTo>
                  <a:pt x="153122" y="1194"/>
                </a:lnTo>
                <a:lnTo>
                  <a:pt x="152009" y="2853"/>
                </a:lnTo>
                <a:lnTo>
                  <a:pt x="148590" y="2853"/>
                </a:lnTo>
                <a:lnTo>
                  <a:pt x="148266" y="3075"/>
                </a:lnTo>
                <a:lnTo>
                  <a:pt x="148732" y="4006"/>
                </a:lnTo>
                <a:lnTo>
                  <a:pt x="148732" y="4896"/>
                </a:lnTo>
                <a:lnTo>
                  <a:pt x="148266" y="5523"/>
                </a:lnTo>
                <a:lnTo>
                  <a:pt x="148266" y="5826"/>
                </a:lnTo>
                <a:lnTo>
                  <a:pt x="148327" y="5847"/>
                </a:lnTo>
                <a:lnTo>
                  <a:pt x="148347" y="5847"/>
                </a:lnTo>
                <a:cubicBezTo>
                  <a:pt x="148489" y="5847"/>
                  <a:pt x="148610" y="5867"/>
                  <a:pt x="148752" y="5887"/>
                </a:cubicBezTo>
                <a:cubicBezTo>
                  <a:pt x="148813" y="5907"/>
                  <a:pt x="148873" y="5907"/>
                  <a:pt x="148934" y="5928"/>
                </a:cubicBezTo>
                <a:cubicBezTo>
                  <a:pt x="149055" y="5968"/>
                  <a:pt x="149177" y="6029"/>
                  <a:pt x="149278" y="6089"/>
                </a:cubicBezTo>
                <a:cubicBezTo>
                  <a:pt x="149905" y="6413"/>
                  <a:pt x="150310" y="7060"/>
                  <a:pt x="150310" y="7809"/>
                </a:cubicBezTo>
                <a:cubicBezTo>
                  <a:pt x="150310" y="8557"/>
                  <a:pt x="149905" y="9205"/>
                  <a:pt x="149278" y="9549"/>
                </a:cubicBezTo>
                <a:cubicBezTo>
                  <a:pt x="149177" y="9609"/>
                  <a:pt x="149055" y="9650"/>
                  <a:pt x="148934" y="9690"/>
                </a:cubicBezTo>
                <a:cubicBezTo>
                  <a:pt x="148873" y="9710"/>
                  <a:pt x="148813" y="9731"/>
                  <a:pt x="148752" y="9731"/>
                </a:cubicBezTo>
                <a:cubicBezTo>
                  <a:pt x="148610" y="9771"/>
                  <a:pt x="148489" y="9771"/>
                  <a:pt x="148347" y="9771"/>
                </a:cubicBezTo>
                <a:cubicBezTo>
                  <a:pt x="148145" y="9771"/>
                  <a:pt x="147943" y="9751"/>
                  <a:pt x="147761" y="9690"/>
                </a:cubicBezTo>
                <a:cubicBezTo>
                  <a:pt x="146951" y="9447"/>
                  <a:pt x="146385" y="8699"/>
                  <a:pt x="146385" y="7809"/>
                </a:cubicBezTo>
                <a:cubicBezTo>
                  <a:pt x="146385" y="7566"/>
                  <a:pt x="146425" y="7323"/>
                  <a:pt x="146506" y="7101"/>
                </a:cubicBezTo>
                <a:cubicBezTo>
                  <a:pt x="146607" y="6878"/>
                  <a:pt x="146729" y="6696"/>
                  <a:pt x="146870" y="6514"/>
                </a:cubicBezTo>
                <a:lnTo>
                  <a:pt x="146830" y="6514"/>
                </a:lnTo>
                <a:lnTo>
                  <a:pt x="146911" y="6494"/>
                </a:lnTo>
                <a:cubicBezTo>
                  <a:pt x="146972" y="6413"/>
                  <a:pt x="147053" y="6332"/>
                  <a:pt x="147154" y="6271"/>
                </a:cubicBezTo>
                <a:cubicBezTo>
                  <a:pt x="147235" y="6191"/>
                  <a:pt x="147336" y="6130"/>
                  <a:pt x="147417" y="6089"/>
                </a:cubicBezTo>
                <a:lnTo>
                  <a:pt x="147053" y="5300"/>
                </a:lnTo>
                <a:lnTo>
                  <a:pt x="146324" y="5159"/>
                </a:lnTo>
                <a:lnTo>
                  <a:pt x="146324" y="3298"/>
                </a:lnTo>
                <a:lnTo>
                  <a:pt x="145778" y="2853"/>
                </a:lnTo>
                <a:lnTo>
                  <a:pt x="143027" y="2853"/>
                </a:lnTo>
                <a:lnTo>
                  <a:pt x="143027" y="4006"/>
                </a:lnTo>
                <a:lnTo>
                  <a:pt x="142238" y="4006"/>
                </a:lnTo>
                <a:lnTo>
                  <a:pt x="142238" y="4511"/>
                </a:lnTo>
                <a:lnTo>
                  <a:pt x="142642" y="5037"/>
                </a:lnTo>
                <a:lnTo>
                  <a:pt x="142521" y="5786"/>
                </a:lnTo>
                <a:lnTo>
                  <a:pt x="142076" y="6029"/>
                </a:lnTo>
                <a:cubicBezTo>
                  <a:pt x="142319" y="6150"/>
                  <a:pt x="142541" y="6312"/>
                  <a:pt x="142723" y="6514"/>
                </a:cubicBezTo>
                <a:cubicBezTo>
                  <a:pt x="143027" y="6858"/>
                  <a:pt x="143229" y="7323"/>
                  <a:pt x="143229" y="7809"/>
                </a:cubicBezTo>
                <a:cubicBezTo>
                  <a:pt x="143229" y="8901"/>
                  <a:pt x="142339" y="9771"/>
                  <a:pt x="141246" y="9771"/>
                </a:cubicBezTo>
                <a:cubicBezTo>
                  <a:pt x="140174" y="9771"/>
                  <a:pt x="139284" y="8901"/>
                  <a:pt x="139284" y="7809"/>
                </a:cubicBezTo>
                <a:cubicBezTo>
                  <a:pt x="139284" y="6878"/>
                  <a:pt x="139932" y="6110"/>
                  <a:pt x="140801" y="5907"/>
                </a:cubicBezTo>
                <a:lnTo>
                  <a:pt x="140275" y="5078"/>
                </a:lnTo>
                <a:lnTo>
                  <a:pt x="140842" y="3824"/>
                </a:lnTo>
                <a:lnTo>
                  <a:pt x="140801" y="2853"/>
                </a:lnTo>
                <a:lnTo>
                  <a:pt x="133438" y="2853"/>
                </a:lnTo>
                <a:lnTo>
                  <a:pt x="133438" y="3601"/>
                </a:lnTo>
                <a:lnTo>
                  <a:pt x="134287" y="4350"/>
                </a:lnTo>
                <a:lnTo>
                  <a:pt x="134287" y="5240"/>
                </a:lnTo>
                <a:lnTo>
                  <a:pt x="134834" y="5968"/>
                </a:lnTo>
                <a:cubicBezTo>
                  <a:pt x="135097" y="6069"/>
                  <a:pt x="135319" y="6211"/>
                  <a:pt x="135521" y="6393"/>
                </a:cubicBezTo>
                <a:cubicBezTo>
                  <a:pt x="135724" y="6595"/>
                  <a:pt x="135886" y="6818"/>
                  <a:pt x="135987" y="7081"/>
                </a:cubicBezTo>
                <a:cubicBezTo>
                  <a:pt x="136088" y="7323"/>
                  <a:pt x="136149" y="7586"/>
                  <a:pt x="136149" y="7849"/>
                </a:cubicBezTo>
                <a:cubicBezTo>
                  <a:pt x="136149" y="8274"/>
                  <a:pt x="136027" y="8638"/>
                  <a:pt x="135805" y="8962"/>
                </a:cubicBezTo>
                <a:cubicBezTo>
                  <a:pt x="135461" y="9488"/>
                  <a:pt x="134854" y="9832"/>
                  <a:pt x="134186" y="9832"/>
                </a:cubicBezTo>
                <a:cubicBezTo>
                  <a:pt x="134065" y="9832"/>
                  <a:pt x="133964" y="9812"/>
                  <a:pt x="133883" y="9812"/>
                </a:cubicBezTo>
                <a:cubicBezTo>
                  <a:pt x="133680" y="9771"/>
                  <a:pt x="133498" y="9710"/>
                  <a:pt x="133316" y="9630"/>
                </a:cubicBezTo>
                <a:cubicBezTo>
                  <a:pt x="133053" y="9508"/>
                  <a:pt x="132831" y="9326"/>
                  <a:pt x="132649" y="9083"/>
                </a:cubicBezTo>
                <a:cubicBezTo>
                  <a:pt x="132527" y="8942"/>
                  <a:pt x="132426" y="8780"/>
                  <a:pt x="132365" y="8598"/>
                </a:cubicBezTo>
                <a:cubicBezTo>
                  <a:pt x="132325" y="8537"/>
                  <a:pt x="132305" y="8476"/>
                  <a:pt x="132285" y="8416"/>
                </a:cubicBezTo>
                <a:cubicBezTo>
                  <a:pt x="132224" y="8213"/>
                  <a:pt x="132183" y="8031"/>
                  <a:pt x="132183" y="7809"/>
                </a:cubicBezTo>
                <a:cubicBezTo>
                  <a:pt x="132183" y="7242"/>
                  <a:pt x="132446" y="6716"/>
                  <a:pt x="132831" y="6373"/>
                </a:cubicBezTo>
                <a:lnTo>
                  <a:pt x="132790" y="6373"/>
                </a:lnTo>
                <a:lnTo>
                  <a:pt x="132831" y="6110"/>
                </a:lnTo>
                <a:lnTo>
                  <a:pt x="132123" y="5685"/>
                </a:lnTo>
                <a:lnTo>
                  <a:pt x="132123" y="4815"/>
                </a:lnTo>
                <a:lnTo>
                  <a:pt x="132365" y="4350"/>
                </a:lnTo>
                <a:lnTo>
                  <a:pt x="132527" y="2853"/>
                </a:lnTo>
                <a:lnTo>
                  <a:pt x="129412" y="2853"/>
                </a:lnTo>
                <a:lnTo>
                  <a:pt x="128279" y="4006"/>
                </a:lnTo>
                <a:lnTo>
                  <a:pt x="128279" y="6110"/>
                </a:lnTo>
                <a:lnTo>
                  <a:pt x="128036" y="6150"/>
                </a:lnTo>
                <a:cubicBezTo>
                  <a:pt x="128643" y="6474"/>
                  <a:pt x="129048" y="7121"/>
                  <a:pt x="129048" y="7849"/>
                </a:cubicBezTo>
                <a:cubicBezTo>
                  <a:pt x="129048" y="8679"/>
                  <a:pt x="128562" y="9367"/>
                  <a:pt x="127854" y="9670"/>
                </a:cubicBezTo>
                <a:cubicBezTo>
                  <a:pt x="127793" y="9690"/>
                  <a:pt x="127733" y="9710"/>
                  <a:pt x="127672" y="9731"/>
                </a:cubicBezTo>
                <a:cubicBezTo>
                  <a:pt x="127551" y="9771"/>
                  <a:pt x="127409" y="9812"/>
                  <a:pt x="127288" y="9812"/>
                </a:cubicBezTo>
                <a:cubicBezTo>
                  <a:pt x="127227" y="9832"/>
                  <a:pt x="127146" y="9832"/>
                  <a:pt x="127085" y="9832"/>
                </a:cubicBezTo>
                <a:cubicBezTo>
                  <a:pt x="127025" y="9832"/>
                  <a:pt x="126944" y="9832"/>
                  <a:pt x="126883" y="9812"/>
                </a:cubicBezTo>
                <a:cubicBezTo>
                  <a:pt x="126742" y="9812"/>
                  <a:pt x="126620" y="9771"/>
                  <a:pt x="126499" y="9731"/>
                </a:cubicBezTo>
                <a:cubicBezTo>
                  <a:pt x="126438" y="9710"/>
                  <a:pt x="126377" y="9690"/>
                  <a:pt x="126317" y="9670"/>
                </a:cubicBezTo>
                <a:cubicBezTo>
                  <a:pt x="125609" y="9367"/>
                  <a:pt x="125123" y="8679"/>
                  <a:pt x="125123" y="7849"/>
                </a:cubicBezTo>
                <a:cubicBezTo>
                  <a:pt x="125123" y="7607"/>
                  <a:pt x="125164" y="7364"/>
                  <a:pt x="125244" y="7141"/>
                </a:cubicBezTo>
                <a:cubicBezTo>
                  <a:pt x="125346" y="6919"/>
                  <a:pt x="125467" y="6716"/>
                  <a:pt x="125629" y="6534"/>
                </a:cubicBezTo>
                <a:lnTo>
                  <a:pt x="126580" y="5847"/>
                </a:lnTo>
                <a:lnTo>
                  <a:pt x="126418" y="1902"/>
                </a:lnTo>
                <a:cubicBezTo>
                  <a:pt x="126418" y="1902"/>
                  <a:pt x="126276" y="2387"/>
                  <a:pt x="125770" y="2630"/>
                </a:cubicBezTo>
                <a:cubicBezTo>
                  <a:pt x="125325" y="2818"/>
                  <a:pt x="125098" y="2833"/>
                  <a:pt x="125038" y="2833"/>
                </a:cubicBezTo>
                <a:cubicBezTo>
                  <a:pt x="125027" y="2833"/>
                  <a:pt x="125022" y="2832"/>
                  <a:pt x="125022" y="2832"/>
                </a:cubicBezTo>
                <a:lnTo>
                  <a:pt x="125022" y="2853"/>
                </a:lnTo>
                <a:lnTo>
                  <a:pt x="120733" y="2853"/>
                </a:lnTo>
                <a:lnTo>
                  <a:pt x="120025" y="0"/>
                </a:lnTo>
                <a:lnTo>
                  <a:pt x="118123" y="1619"/>
                </a:lnTo>
                <a:lnTo>
                  <a:pt x="120733" y="3358"/>
                </a:lnTo>
                <a:lnTo>
                  <a:pt x="119944" y="3743"/>
                </a:lnTo>
                <a:lnTo>
                  <a:pt x="119580" y="4673"/>
                </a:lnTo>
                <a:lnTo>
                  <a:pt x="120733" y="5725"/>
                </a:lnTo>
                <a:lnTo>
                  <a:pt x="120733" y="6049"/>
                </a:lnTo>
                <a:cubicBezTo>
                  <a:pt x="120834" y="6069"/>
                  <a:pt x="120915" y="6130"/>
                  <a:pt x="120996" y="6170"/>
                </a:cubicBezTo>
                <a:cubicBezTo>
                  <a:pt x="121158" y="6271"/>
                  <a:pt x="121300" y="6393"/>
                  <a:pt x="121441" y="6534"/>
                </a:cubicBezTo>
                <a:cubicBezTo>
                  <a:pt x="121765" y="6878"/>
                  <a:pt x="121947" y="7344"/>
                  <a:pt x="121947" y="7849"/>
                </a:cubicBezTo>
                <a:cubicBezTo>
                  <a:pt x="121947" y="8335"/>
                  <a:pt x="121785" y="8780"/>
                  <a:pt x="121502" y="9104"/>
                </a:cubicBezTo>
                <a:cubicBezTo>
                  <a:pt x="121421" y="9205"/>
                  <a:pt x="121340" y="9306"/>
                  <a:pt x="121239" y="9387"/>
                </a:cubicBezTo>
                <a:cubicBezTo>
                  <a:pt x="121198" y="9407"/>
                  <a:pt x="121138" y="9447"/>
                  <a:pt x="121097" y="9488"/>
                </a:cubicBezTo>
                <a:cubicBezTo>
                  <a:pt x="120976" y="9569"/>
                  <a:pt x="120875" y="9630"/>
                  <a:pt x="120753" y="9670"/>
                </a:cubicBezTo>
                <a:cubicBezTo>
                  <a:pt x="120693" y="9690"/>
                  <a:pt x="120632" y="9710"/>
                  <a:pt x="120571" y="9731"/>
                </a:cubicBezTo>
                <a:cubicBezTo>
                  <a:pt x="120450" y="9771"/>
                  <a:pt x="120329" y="9812"/>
                  <a:pt x="120187" y="9812"/>
                </a:cubicBezTo>
                <a:cubicBezTo>
                  <a:pt x="120126" y="9832"/>
                  <a:pt x="120066" y="9832"/>
                  <a:pt x="119985" y="9832"/>
                </a:cubicBezTo>
                <a:cubicBezTo>
                  <a:pt x="119580" y="9832"/>
                  <a:pt x="119196" y="9710"/>
                  <a:pt x="118892" y="9488"/>
                </a:cubicBezTo>
                <a:cubicBezTo>
                  <a:pt x="118366" y="9144"/>
                  <a:pt x="118022" y="8537"/>
                  <a:pt x="118022" y="7849"/>
                </a:cubicBezTo>
                <a:cubicBezTo>
                  <a:pt x="118022" y="7222"/>
                  <a:pt x="118326" y="6636"/>
                  <a:pt x="118811" y="6292"/>
                </a:cubicBezTo>
                <a:cubicBezTo>
                  <a:pt x="118892" y="6231"/>
                  <a:pt x="118953" y="6191"/>
                  <a:pt x="119034" y="6150"/>
                </a:cubicBezTo>
                <a:lnTo>
                  <a:pt x="118548" y="6069"/>
                </a:lnTo>
                <a:lnTo>
                  <a:pt x="118589" y="5725"/>
                </a:lnTo>
                <a:lnTo>
                  <a:pt x="119297" y="5725"/>
                </a:lnTo>
                <a:lnTo>
                  <a:pt x="119297" y="5037"/>
                </a:lnTo>
                <a:lnTo>
                  <a:pt x="116505" y="2853"/>
                </a:lnTo>
                <a:lnTo>
                  <a:pt x="113208" y="2853"/>
                </a:lnTo>
                <a:lnTo>
                  <a:pt x="112823" y="3116"/>
                </a:lnTo>
                <a:lnTo>
                  <a:pt x="113288" y="4046"/>
                </a:lnTo>
                <a:lnTo>
                  <a:pt x="113288" y="4936"/>
                </a:lnTo>
                <a:lnTo>
                  <a:pt x="112823" y="5563"/>
                </a:lnTo>
                <a:lnTo>
                  <a:pt x="112823" y="5867"/>
                </a:lnTo>
                <a:lnTo>
                  <a:pt x="112884" y="5887"/>
                </a:lnTo>
                <a:cubicBezTo>
                  <a:pt x="113976" y="5887"/>
                  <a:pt x="114866" y="6777"/>
                  <a:pt x="114866" y="7849"/>
                </a:cubicBezTo>
                <a:cubicBezTo>
                  <a:pt x="114866" y="8942"/>
                  <a:pt x="113976" y="9832"/>
                  <a:pt x="112884" y="9832"/>
                </a:cubicBezTo>
                <a:cubicBezTo>
                  <a:pt x="111812" y="9832"/>
                  <a:pt x="110922" y="8942"/>
                  <a:pt x="110922" y="7849"/>
                </a:cubicBezTo>
                <a:cubicBezTo>
                  <a:pt x="110922" y="7485"/>
                  <a:pt x="111023" y="7141"/>
                  <a:pt x="111225" y="6838"/>
                </a:cubicBezTo>
                <a:cubicBezTo>
                  <a:pt x="111286" y="6737"/>
                  <a:pt x="111346" y="6656"/>
                  <a:pt x="111427" y="6555"/>
                </a:cubicBezTo>
                <a:lnTo>
                  <a:pt x="111427" y="6555"/>
                </a:lnTo>
                <a:lnTo>
                  <a:pt x="111367" y="6575"/>
                </a:lnTo>
                <a:lnTo>
                  <a:pt x="111367" y="6575"/>
                </a:lnTo>
                <a:lnTo>
                  <a:pt x="111448" y="6534"/>
                </a:lnTo>
                <a:cubicBezTo>
                  <a:pt x="111589" y="6373"/>
                  <a:pt x="111771" y="6231"/>
                  <a:pt x="111974" y="6130"/>
                </a:cubicBezTo>
                <a:lnTo>
                  <a:pt x="111609" y="5361"/>
                </a:lnTo>
                <a:lnTo>
                  <a:pt x="110861" y="5219"/>
                </a:lnTo>
                <a:lnTo>
                  <a:pt x="110861" y="3338"/>
                </a:lnTo>
                <a:lnTo>
                  <a:pt x="110274" y="2853"/>
                </a:lnTo>
                <a:lnTo>
                  <a:pt x="107584" y="2853"/>
                </a:lnTo>
                <a:lnTo>
                  <a:pt x="107584" y="4107"/>
                </a:lnTo>
                <a:lnTo>
                  <a:pt x="106795" y="4107"/>
                </a:lnTo>
                <a:lnTo>
                  <a:pt x="106795" y="4633"/>
                </a:lnTo>
                <a:lnTo>
                  <a:pt x="107179" y="5139"/>
                </a:lnTo>
                <a:lnTo>
                  <a:pt x="106613" y="6130"/>
                </a:lnTo>
                <a:cubicBezTo>
                  <a:pt x="107118" y="6352"/>
                  <a:pt x="107523" y="6797"/>
                  <a:pt x="107685" y="7344"/>
                </a:cubicBezTo>
                <a:cubicBezTo>
                  <a:pt x="107745" y="7526"/>
                  <a:pt x="107766" y="7708"/>
                  <a:pt x="107766" y="7910"/>
                </a:cubicBezTo>
                <a:cubicBezTo>
                  <a:pt x="107766" y="8112"/>
                  <a:pt x="107725" y="8315"/>
                  <a:pt x="107685" y="8497"/>
                </a:cubicBezTo>
                <a:cubicBezTo>
                  <a:pt x="107644" y="8618"/>
                  <a:pt x="107584" y="8739"/>
                  <a:pt x="107523" y="8861"/>
                </a:cubicBezTo>
                <a:cubicBezTo>
                  <a:pt x="107402" y="9083"/>
                  <a:pt x="107240" y="9265"/>
                  <a:pt x="107058" y="9427"/>
                </a:cubicBezTo>
                <a:cubicBezTo>
                  <a:pt x="106714" y="9710"/>
                  <a:pt x="106269" y="9893"/>
                  <a:pt x="105803" y="9893"/>
                </a:cubicBezTo>
                <a:cubicBezTo>
                  <a:pt x="105601" y="9893"/>
                  <a:pt x="105399" y="9852"/>
                  <a:pt x="105217" y="9791"/>
                </a:cubicBezTo>
                <a:cubicBezTo>
                  <a:pt x="104407" y="9549"/>
                  <a:pt x="103821" y="8800"/>
                  <a:pt x="103821" y="7910"/>
                </a:cubicBezTo>
                <a:cubicBezTo>
                  <a:pt x="103821" y="6979"/>
                  <a:pt x="104468" y="6211"/>
                  <a:pt x="105338" y="6008"/>
                </a:cubicBezTo>
                <a:lnTo>
                  <a:pt x="104832" y="5179"/>
                </a:lnTo>
                <a:lnTo>
                  <a:pt x="105379" y="3925"/>
                </a:lnTo>
                <a:lnTo>
                  <a:pt x="105338" y="2853"/>
                </a:lnTo>
                <a:lnTo>
                  <a:pt x="104711" y="1902"/>
                </a:lnTo>
                <a:lnTo>
                  <a:pt x="102890" y="2327"/>
                </a:lnTo>
                <a:lnTo>
                  <a:pt x="103720" y="2853"/>
                </a:lnTo>
                <a:lnTo>
                  <a:pt x="99087" y="2853"/>
                </a:lnTo>
                <a:lnTo>
                  <a:pt x="98622" y="3176"/>
                </a:lnTo>
                <a:lnTo>
                  <a:pt x="99087" y="4107"/>
                </a:lnTo>
                <a:lnTo>
                  <a:pt x="99087" y="4997"/>
                </a:lnTo>
                <a:lnTo>
                  <a:pt x="98622" y="5624"/>
                </a:lnTo>
                <a:lnTo>
                  <a:pt x="98622" y="5928"/>
                </a:lnTo>
                <a:lnTo>
                  <a:pt x="98682" y="5948"/>
                </a:lnTo>
                <a:lnTo>
                  <a:pt x="98703" y="5948"/>
                </a:lnTo>
                <a:cubicBezTo>
                  <a:pt x="98905" y="5948"/>
                  <a:pt x="99107" y="5988"/>
                  <a:pt x="99289" y="6029"/>
                </a:cubicBezTo>
                <a:cubicBezTo>
                  <a:pt x="100098" y="6292"/>
                  <a:pt x="100665" y="7040"/>
                  <a:pt x="100665" y="7910"/>
                </a:cubicBezTo>
                <a:cubicBezTo>
                  <a:pt x="100665" y="8800"/>
                  <a:pt x="100098" y="9549"/>
                  <a:pt x="99289" y="9791"/>
                </a:cubicBezTo>
                <a:cubicBezTo>
                  <a:pt x="99107" y="9852"/>
                  <a:pt x="98905" y="9893"/>
                  <a:pt x="98703" y="9893"/>
                </a:cubicBezTo>
                <a:cubicBezTo>
                  <a:pt x="98561" y="9893"/>
                  <a:pt x="98440" y="9872"/>
                  <a:pt x="98298" y="9852"/>
                </a:cubicBezTo>
                <a:cubicBezTo>
                  <a:pt x="97408" y="9650"/>
                  <a:pt x="96740" y="8861"/>
                  <a:pt x="96740" y="7910"/>
                </a:cubicBezTo>
                <a:cubicBezTo>
                  <a:pt x="96740" y="7789"/>
                  <a:pt x="96740" y="7667"/>
                  <a:pt x="96761" y="7546"/>
                </a:cubicBezTo>
                <a:cubicBezTo>
                  <a:pt x="96841" y="7202"/>
                  <a:pt x="97003" y="6878"/>
                  <a:pt x="97226" y="6615"/>
                </a:cubicBezTo>
                <a:lnTo>
                  <a:pt x="97185" y="6615"/>
                </a:lnTo>
                <a:lnTo>
                  <a:pt x="97266" y="6595"/>
                </a:lnTo>
                <a:cubicBezTo>
                  <a:pt x="97408" y="6433"/>
                  <a:pt x="97590" y="6292"/>
                  <a:pt x="97772" y="6191"/>
                </a:cubicBezTo>
                <a:lnTo>
                  <a:pt x="97408" y="5402"/>
                </a:lnTo>
                <a:lnTo>
                  <a:pt x="96680" y="5280"/>
                </a:lnTo>
                <a:lnTo>
                  <a:pt x="96680" y="3399"/>
                </a:lnTo>
                <a:lnTo>
                  <a:pt x="95486" y="1801"/>
                </a:lnTo>
                <a:lnTo>
                  <a:pt x="94960" y="2853"/>
                </a:lnTo>
                <a:lnTo>
                  <a:pt x="90267" y="2853"/>
                </a:lnTo>
                <a:lnTo>
                  <a:pt x="89356" y="749"/>
                </a:lnTo>
                <a:lnTo>
                  <a:pt x="88668" y="2428"/>
                </a:lnTo>
                <a:lnTo>
                  <a:pt x="90408" y="4896"/>
                </a:lnTo>
                <a:lnTo>
                  <a:pt x="89943" y="5826"/>
                </a:lnTo>
                <a:lnTo>
                  <a:pt x="90004" y="5847"/>
                </a:lnTo>
                <a:lnTo>
                  <a:pt x="90024" y="5847"/>
                </a:lnTo>
                <a:cubicBezTo>
                  <a:pt x="91096" y="5847"/>
                  <a:pt x="91986" y="6716"/>
                  <a:pt x="91986" y="7809"/>
                </a:cubicBezTo>
                <a:cubicBezTo>
                  <a:pt x="91986" y="8901"/>
                  <a:pt x="91096" y="9771"/>
                  <a:pt x="90024" y="9771"/>
                </a:cubicBezTo>
                <a:cubicBezTo>
                  <a:pt x="88931" y="9771"/>
                  <a:pt x="88041" y="8901"/>
                  <a:pt x="88041" y="7809"/>
                </a:cubicBezTo>
                <a:cubicBezTo>
                  <a:pt x="88041" y="7303"/>
                  <a:pt x="88244" y="6858"/>
                  <a:pt x="88547" y="6514"/>
                </a:cubicBezTo>
                <a:lnTo>
                  <a:pt x="88507" y="6514"/>
                </a:lnTo>
                <a:lnTo>
                  <a:pt x="88567" y="6494"/>
                </a:lnTo>
                <a:cubicBezTo>
                  <a:pt x="88729" y="6332"/>
                  <a:pt x="88891" y="6191"/>
                  <a:pt x="89093" y="6089"/>
                </a:cubicBezTo>
                <a:lnTo>
                  <a:pt x="88729" y="5300"/>
                </a:lnTo>
                <a:lnTo>
                  <a:pt x="87981" y="5159"/>
                </a:lnTo>
                <a:lnTo>
                  <a:pt x="87981" y="3298"/>
                </a:lnTo>
                <a:lnTo>
                  <a:pt x="87455" y="2853"/>
                </a:lnTo>
                <a:lnTo>
                  <a:pt x="84703" y="2853"/>
                </a:lnTo>
                <a:lnTo>
                  <a:pt x="84703" y="4006"/>
                </a:lnTo>
                <a:lnTo>
                  <a:pt x="83914" y="4006"/>
                </a:lnTo>
                <a:lnTo>
                  <a:pt x="83914" y="4511"/>
                </a:lnTo>
                <a:lnTo>
                  <a:pt x="84299" y="5037"/>
                </a:lnTo>
                <a:lnTo>
                  <a:pt x="83914" y="5442"/>
                </a:lnTo>
                <a:lnTo>
                  <a:pt x="84885" y="5847"/>
                </a:lnTo>
                <a:lnTo>
                  <a:pt x="83732" y="6029"/>
                </a:lnTo>
                <a:cubicBezTo>
                  <a:pt x="84420" y="6332"/>
                  <a:pt x="84885" y="7020"/>
                  <a:pt x="84885" y="7809"/>
                </a:cubicBezTo>
                <a:cubicBezTo>
                  <a:pt x="84885" y="8901"/>
                  <a:pt x="84016" y="9771"/>
                  <a:pt x="82923" y="9771"/>
                </a:cubicBezTo>
                <a:cubicBezTo>
                  <a:pt x="81831" y="9771"/>
                  <a:pt x="80961" y="8901"/>
                  <a:pt x="80961" y="7809"/>
                </a:cubicBezTo>
                <a:cubicBezTo>
                  <a:pt x="80961" y="6878"/>
                  <a:pt x="81608" y="6110"/>
                  <a:pt x="82458" y="5907"/>
                </a:cubicBezTo>
                <a:lnTo>
                  <a:pt x="81952" y="5078"/>
                </a:lnTo>
                <a:lnTo>
                  <a:pt x="82519" y="3824"/>
                </a:lnTo>
                <a:lnTo>
                  <a:pt x="82478" y="2853"/>
                </a:lnTo>
                <a:lnTo>
                  <a:pt x="78695" y="2853"/>
                </a:lnTo>
                <a:lnTo>
                  <a:pt x="77259" y="1437"/>
                </a:lnTo>
                <a:lnTo>
                  <a:pt x="76955" y="2145"/>
                </a:lnTo>
                <a:lnTo>
                  <a:pt x="76207" y="2145"/>
                </a:lnTo>
                <a:lnTo>
                  <a:pt x="74710" y="4248"/>
                </a:lnTo>
                <a:lnTo>
                  <a:pt x="76126" y="5867"/>
                </a:lnTo>
                <a:lnTo>
                  <a:pt x="76106" y="5867"/>
                </a:lnTo>
                <a:cubicBezTo>
                  <a:pt x="77056" y="6008"/>
                  <a:pt x="77805" y="6818"/>
                  <a:pt x="77805" y="7809"/>
                </a:cubicBezTo>
                <a:cubicBezTo>
                  <a:pt x="77805" y="8901"/>
                  <a:pt x="76915" y="9771"/>
                  <a:pt x="75822" y="9771"/>
                </a:cubicBezTo>
                <a:cubicBezTo>
                  <a:pt x="74750" y="9771"/>
                  <a:pt x="73860" y="8901"/>
                  <a:pt x="73860" y="7809"/>
                </a:cubicBezTo>
                <a:cubicBezTo>
                  <a:pt x="73860" y="7323"/>
                  <a:pt x="74042" y="6878"/>
                  <a:pt x="74346" y="6534"/>
                </a:cubicBezTo>
                <a:lnTo>
                  <a:pt x="74325" y="6534"/>
                </a:lnTo>
                <a:lnTo>
                  <a:pt x="74285" y="5644"/>
                </a:lnTo>
                <a:lnTo>
                  <a:pt x="73617" y="5442"/>
                </a:lnTo>
                <a:lnTo>
                  <a:pt x="73617" y="3864"/>
                </a:lnTo>
                <a:lnTo>
                  <a:pt x="74103" y="3864"/>
                </a:lnTo>
                <a:lnTo>
                  <a:pt x="74103" y="2853"/>
                </a:lnTo>
                <a:lnTo>
                  <a:pt x="71008" y="2853"/>
                </a:lnTo>
                <a:lnTo>
                  <a:pt x="69935" y="3945"/>
                </a:lnTo>
                <a:lnTo>
                  <a:pt x="69935" y="6049"/>
                </a:lnTo>
                <a:lnTo>
                  <a:pt x="69693" y="6110"/>
                </a:lnTo>
                <a:cubicBezTo>
                  <a:pt x="70279" y="6433"/>
                  <a:pt x="70704" y="7081"/>
                  <a:pt x="70704" y="7809"/>
                </a:cubicBezTo>
                <a:cubicBezTo>
                  <a:pt x="70704" y="8901"/>
                  <a:pt x="69814" y="9771"/>
                  <a:pt x="68742" y="9771"/>
                </a:cubicBezTo>
                <a:cubicBezTo>
                  <a:pt x="67649" y="9771"/>
                  <a:pt x="66759" y="8901"/>
                  <a:pt x="66759" y="7809"/>
                </a:cubicBezTo>
                <a:cubicBezTo>
                  <a:pt x="66759" y="7303"/>
                  <a:pt x="66962" y="6838"/>
                  <a:pt x="67285" y="6494"/>
                </a:cubicBezTo>
                <a:lnTo>
                  <a:pt x="69146" y="4491"/>
                </a:lnTo>
                <a:lnTo>
                  <a:pt x="69652" y="2832"/>
                </a:lnTo>
                <a:lnTo>
                  <a:pt x="66618" y="1437"/>
                </a:lnTo>
                <a:lnTo>
                  <a:pt x="66152" y="2832"/>
                </a:lnTo>
                <a:lnTo>
                  <a:pt x="66152" y="2853"/>
                </a:lnTo>
                <a:lnTo>
                  <a:pt x="62390" y="2853"/>
                </a:lnTo>
                <a:lnTo>
                  <a:pt x="62390" y="3318"/>
                </a:lnTo>
                <a:lnTo>
                  <a:pt x="61601" y="3702"/>
                </a:lnTo>
                <a:lnTo>
                  <a:pt x="61216" y="4633"/>
                </a:lnTo>
                <a:lnTo>
                  <a:pt x="62390" y="5685"/>
                </a:lnTo>
                <a:lnTo>
                  <a:pt x="62390" y="5988"/>
                </a:lnTo>
                <a:cubicBezTo>
                  <a:pt x="63098" y="6292"/>
                  <a:pt x="63603" y="7000"/>
                  <a:pt x="63603" y="7809"/>
                </a:cubicBezTo>
                <a:cubicBezTo>
                  <a:pt x="63603" y="8901"/>
                  <a:pt x="62734" y="9771"/>
                  <a:pt x="61641" y="9771"/>
                </a:cubicBezTo>
                <a:cubicBezTo>
                  <a:pt x="60549" y="9771"/>
                  <a:pt x="59679" y="8901"/>
                  <a:pt x="59679" y="7809"/>
                </a:cubicBezTo>
                <a:cubicBezTo>
                  <a:pt x="59679" y="7081"/>
                  <a:pt x="60083" y="6433"/>
                  <a:pt x="60690" y="6110"/>
                </a:cubicBezTo>
                <a:lnTo>
                  <a:pt x="60185" y="6029"/>
                </a:lnTo>
                <a:lnTo>
                  <a:pt x="60245" y="5685"/>
                </a:lnTo>
                <a:lnTo>
                  <a:pt x="60933" y="5685"/>
                </a:lnTo>
                <a:lnTo>
                  <a:pt x="60933" y="4997"/>
                </a:lnTo>
                <a:lnTo>
                  <a:pt x="59315" y="1194"/>
                </a:lnTo>
                <a:lnTo>
                  <a:pt x="58202" y="2853"/>
                </a:lnTo>
                <a:lnTo>
                  <a:pt x="54783" y="2853"/>
                </a:lnTo>
                <a:lnTo>
                  <a:pt x="54480" y="3075"/>
                </a:lnTo>
                <a:lnTo>
                  <a:pt x="54945" y="4006"/>
                </a:lnTo>
                <a:lnTo>
                  <a:pt x="54945" y="4896"/>
                </a:lnTo>
                <a:lnTo>
                  <a:pt x="54480" y="5523"/>
                </a:lnTo>
                <a:lnTo>
                  <a:pt x="54480" y="5826"/>
                </a:lnTo>
                <a:lnTo>
                  <a:pt x="54520" y="5847"/>
                </a:lnTo>
                <a:lnTo>
                  <a:pt x="54540" y="5847"/>
                </a:lnTo>
                <a:cubicBezTo>
                  <a:pt x="55633" y="5847"/>
                  <a:pt x="56503" y="6716"/>
                  <a:pt x="56503" y="7809"/>
                </a:cubicBezTo>
                <a:cubicBezTo>
                  <a:pt x="56503" y="8901"/>
                  <a:pt x="55633" y="9771"/>
                  <a:pt x="54540" y="9771"/>
                </a:cubicBezTo>
                <a:cubicBezTo>
                  <a:pt x="53448" y="9771"/>
                  <a:pt x="52578" y="8901"/>
                  <a:pt x="52578" y="7809"/>
                </a:cubicBezTo>
                <a:cubicBezTo>
                  <a:pt x="52578" y="7303"/>
                  <a:pt x="52760" y="6858"/>
                  <a:pt x="53084" y="6514"/>
                </a:cubicBezTo>
                <a:lnTo>
                  <a:pt x="53023" y="6514"/>
                </a:lnTo>
                <a:lnTo>
                  <a:pt x="53104" y="6494"/>
                </a:lnTo>
                <a:cubicBezTo>
                  <a:pt x="53246" y="6332"/>
                  <a:pt x="53428" y="6191"/>
                  <a:pt x="53610" y="6089"/>
                </a:cubicBezTo>
                <a:lnTo>
                  <a:pt x="53266" y="5300"/>
                </a:lnTo>
                <a:lnTo>
                  <a:pt x="52517" y="5159"/>
                </a:lnTo>
                <a:lnTo>
                  <a:pt x="52517" y="3298"/>
                </a:lnTo>
                <a:lnTo>
                  <a:pt x="51971" y="2853"/>
                </a:lnTo>
                <a:lnTo>
                  <a:pt x="49240" y="2853"/>
                </a:lnTo>
                <a:lnTo>
                  <a:pt x="49240" y="4006"/>
                </a:lnTo>
                <a:lnTo>
                  <a:pt x="48431" y="4006"/>
                </a:lnTo>
                <a:lnTo>
                  <a:pt x="48431" y="4511"/>
                </a:lnTo>
                <a:lnTo>
                  <a:pt x="48835" y="5037"/>
                </a:lnTo>
                <a:lnTo>
                  <a:pt x="48714" y="5786"/>
                </a:lnTo>
                <a:lnTo>
                  <a:pt x="48269" y="6029"/>
                </a:lnTo>
                <a:cubicBezTo>
                  <a:pt x="48937" y="6332"/>
                  <a:pt x="49422" y="7020"/>
                  <a:pt x="49422" y="7809"/>
                </a:cubicBezTo>
                <a:cubicBezTo>
                  <a:pt x="49422" y="8901"/>
                  <a:pt x="48532" y="9771"/>
                  <a:pt x="47440" y="9771"/>
                </a:cubicBezTo>
                <a:cubicBezTo>
                  <a:pt x="46367" y="9771"/>
                  <a:pt x="45477" y="8901"/>
                  <a:pt x="45477" y="7809"/>
                </a:cubicBezTo>
                <a:cubicBezTo>
                  <a:pt x="45477" y="6878"/>
                  <a:pt x="46125" y="6110"/>
                  <a:pt x="46994" y="5907"/>
                </a:cubicBezTo>
                <a:lnTo>
                  <a:pt x="46469" y="5078"/>
                </a:lnTo>
                <a:lnTo>
                  <a:pt x="47035" y="3824"/>
                </a:lnTo>
                <a:lnTo>
                  <a:pt x="46994" y="2853"/>
                </a:lnTo>
                <a:lnTo>
                  <a:pt x="39631" y="2853"/>
                </a:lnTo>
                <a:lnTo>
                  <a:pt x="39631" y="3601"/>
                </a:lnTo>
                <a:lnTo>
                  <a:pt x="40480" y="4350"/>
                </a:lnTo>
                <a:lnTo>
                  <a:pt x="40480" y="5240"/>
                </a:lnTo>
                <a:lnTo>
                  <a:pt x="41027" y="5968"/>
                </a:lnTo>
                <a:cubicBezTo>
                  <a:pt x="41553" y="6150"/>
                  <a:pt x="41957" y="6555"/>
                  <a:pt x="42180" y="7081"/>
                </a:cubicBezTo>
                <a:cubicBezTo>
                  <a:pt x="42281" y="7323"/>
                  <a:pt x="42342" y="7586"/>
                  <a:pt x="42342" y="7849"/>
                </a:cubicBezTo>
                <a:cubicBezTo>
                  <a:pt x="42342" y="8942"/>
                  <a:pt x="41451" y="9832"/>
                  <a:pt x="40379" y="9832"/>
                </a:cubicBezTo>
                <a:cubicBezTo>
                  <a:pt x="39550" y="9832"/>
                  <a:pt x="38842" y="9326"/>
                  <a:pt x="38559" y="8598"/>
                </a:cubicBezTo>
                <a:cubicBezTo>
                  <a:pt x="38437" y="8355"/>
                  <a:pt x="38376" y="8092"/>
                  <a:pt x="38376" y="7809"/>
                </a:cubicBezTo>
                <a:cubicBezTo>
                  <a:pt x="38376" y="7242"/>
                  <a:pt x="38639" y="6716"/>
                  <a:pt x="39024" y="6373"/>
                </a:cubicBezTo>
                <a:lnTo>
                  <a:pt x="38983" y="6373"/>
                </a:lnTo>
                <a:lnTo>
                  <a:pt x="39024" y="6110"/>
                </a:lnTo>
                <a:lnTo>
                  <a:pt x="38336" y="5685"/>
                </a:lnTo>
                <a:lnTo>
                  <a:pt x="38336" y="4815"/>
                </a:lnTo>
                <a:lnTo>
                  <a:pt x="38559" y="4350"/>
                </a:lnTo>
                <a:lnTo>
                  <a:pt x="38720" y="2853"/>
                </a:lnTo>
                <a:lnTo>
                  <a:pt x="35605" y="2853"/>
                </a:lnTo>
                <a:lnTo>
                  <a:pt x="34492" y="4006"/>
                </a:lnTo>
                <a:lnTo>
                  <a:pt x="34492" y="6110"/>
                </a:lnTo>
                <a:lnTo>
                  <a:pt x="34229" y="6150"/>
                </a:lnTo>
                <a:cubicBezTo>
                  <a:pt x="34836" y="6474"/>
                  <a:pt x="35241" y="7121"/>
                  <a:pt x="35241" y="7849"/>
                </a:cubicBezTo>
                <a:cubicBezTo>
                  <a:pt x="35241" y="8942"/>
                  <a:pt x="34371" y="9832"/>
                  <a:pt x="33278" y="9832"/>
                </a:cubicBezTo>
                <a:cubicBezTo>
                  <a:pt x="32186" y="9832"/>
                  <a:pt x="31316" y="8942"/>
                  <a:pt x="31316" y="7849"/>
                </a:cubicBezTo>
                <a:cubicBezTo>
                  <a:pt x="31316" y="7344"/>
                  <a:pt x="31498" y="6899"/>
                  <a:pt x="31822" y="6534"/>
                </a:cubicBezTo>
                <a:lnTo>
                  <a:pt x="32773" y="5847"/>
                </a:lnTo>
                <a:lnTo>
                  <a:pt x="32611" y="1902"/>
                </a:lnTo>
                <a:cubicBezTo>
                  <a:pt x="32611" y="1902"/>
                  <a:pt x="32469" y="2387"/>
                  <a:pt x="31964" y="2630"/>
                </a:cubicBezTo>
                <a:cubicBezTo>
                  <a:pt x="31536" y="2818"/>
                  <a:pt x="31296" y="2833"/>
                  <a:pt x="31232" y="2833"/>
                </a:cubicBezTo>
                <a:cubicBezTo>
                  <a:pt x="31221" y="2833"/>
                  <a:pt x="31215" y="2832"/>
                  <a:pt x="31215" y="2832"/>
                </a:cubicBezTo>
                <a:lnTo>
                  <a:pt x="31215" y="2853"/>
                </a:lnTo>
                <a:lnTo>
                  <a:pt x="26926" y="2853"/>
                </a:lnTo>
                <a:lnTo>
                  <a:pt x="2621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  <a:effectLst>
            <a:outerShdw blurRad="57150" rotWithShape="0" algn="bl" dir="5400000" dist="9525">
              <a:schemeClr val="dk2">
                <a:alpha val="49803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4" name="Google Shape;894;p32"/>
          <p:cNvSpPr/>
          <p:nvPr/>
        </p:nvSpPr>
        <p:spPr>
          <a:xfrm>
            <a:off x="65100" y="344350"/>
            <a:ext cx="9013800" cy="4751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95" name="Google Shape;895;p32"/>
          <p:cNvGrpSpPr/>
          <p:nvPr/>
        </p:nvGrpSpPr>
        <p:grpSpPr>
          <a:xfrm>
            <a:off x="276962" y="295260"/>
            <a:ext cx="8590075" cy="4751141"/>
            <a:chOff x="361308" y="295260"/>
            <a:chExt cx="8590075" cy="4751141"/>
          </a:xfrm>
        </p:grpSpPr>
        <p:grpSp>
          <p:nvGrpSpPr>
            <p:cNvPr id="896" name="Google Shape;896;p32"/>
            <p:cNvGrpSpPr/>
            <p:nvPr/>
          </p:nvGrpSpPr>
          <p:grpSpPr>
            <a:xfrm>
              <a:off x="361308" y="295260"/>
              <a:ext cx="8590059" cy="4751141"/>
              <a:chOff x="-189550" y="-257125"/>
              <a:chExt cx="10188660" cy="5635323"/>
            </a:xfrm>
          </p:grpSpPr>
          <p:sp>
            <p:nvSpPr>
              <p:cNvPr id="897" name="Google Shape;897;p32"/>
              <p:cNvSpPr/>
              <p:nvPr/>
            </p:nvSpPr>
            <p:spPr>
              <a:xfrm>
                <a:off x="4277215" y="-257092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8" name="Google Shape;898;p32"/>
              <p:cNvSpPr/>
              <p:nvPr/>
            </p:nvSpPr>
            <p:spPr>
              <a:xfrm>
                <a:off x="451802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9" name="Google Shape;899;p32"/>
              <p:cNvSpPr/>
              <p:nvPr/>
            </p:nvSpPr>
            <p:spPr>
              <a:xfrm>
                <a:off x="4766684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0" name="Google Shape;900;p32"/>
              <p:cNvSpPr/>
              <p:nvPr/>
            </p:nvSpPr>
            <p:spPr>
              <a:xfrm>
                <a:off x="5015348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1" name="Google Shape;901;p32"/>
              <p:cNvSpPr/>
              <p:nvPr/>
            </p:nvSpPr>
            <p:spPr>
              <a:xfrm>
                <a:off x="5263485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2" name="Google Shape;902;p32"/>
              <p:cNvSpPr/>
              <p:nvPr/>
            </p:nvSpPr>
            <p:spPr>
              <a:xfrm>
                <a:off x="5512149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3" name="Google Shape;903;p32"/>
              <p:cNvSpPr/>
              <p:nvPr/>
            </p:nvSpPr>
            <p:spPr>
              <a:xfrm>
                <a:off x="576081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4" name="Google Shape;904;p32"/>
              <p:cNvSpPr/>
              <p:nvPr/>
            </p:nvSpPr>
            <p:spPr>
              <a:xfrm>
                <a:off x="6009476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5" name="Google Shape;905;p32"/>
              <p:cNvSpPr/>
              <p:nvPr/>
            </p:nvSpPr>
            <p:spPr>
              <a:xfrm>
                <a:off x="6258140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6" name="Google Shape;906;p32"/>
              <p:cNvSpPr/>
              <p:nvPr/>
            </p:nvSpPr>
            <p:spPr>
              <a:xfrm>
                <a:off x="6506277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7" name="Google Shape;907;p32"/>
              <p:cNvSpPr/>
              <p:nvPr/>
            </p:nvSpPr>
            <p:spPr>
              <a:xfrm>
                <a:off x="6754941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8" name="Google Shape;908;p32"/>
              <p:cNvSpPr/>
              <p:nvPr/>
            </p:nvSpPr>
            <p:spPr>
              <a:xfrm>
                <a:off x="7003605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9" name="Google Shape;909;p32"/>
              <p:cNvSpPr/>
              <p:nvPr/>
            </p:nvSpPr>
            <p:spPr>
              <a:xfrm>
                <a:off x="7252269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0" name="Google Shape;910;p32"/>
              <p:cNvSpPr/>
              <p:nvPr/>
            </p:nvSpPr>
            <p:spPr>
              <a:xfrm>
                <a:off x="7500933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1" name="Google Shape;911;p32"/>
              <p:cNvSpPr/>
              <p:nvPr/>
            </p:nvSpPr>
            <p:spPr>
              <a:xfrm>
                <a:off x="7749597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2" name="Google Shape;912;p32"/>
              <p:cNvSpPr/>
              <p:nvPr/>
            </p:nvSpPr>
            <p:spPr>
              <a:xfrm>
                <a:off x="7997733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3" name="Google Shape;913;p32"/>
              <p:cNvSpPr/>
              <p:nvPr/>
            </p:nvSpPr>
            <p:spPr>
              <a:xfrm>
                <a:off x="8246397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4" name="Google Shape;914;p32"/>
              <p:cNvSpPr/>
              <p:nvPr/>
            </p:nvSpPr>
            <p:spPr>
              <a:xfrm>
                <a:off x="8495061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5" name="Google Shape;915;p32"/>
              <p:cNvSpPr/>
              <p:nvPr/>
            </p:nvSpPr>
            <p:spPr>
              <a:xfrm>
                <a:off x="899233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6" name="Google Shape;916;p32"/>
              <p:cNvSpPr/>
              <p:nvPr/>
            </p:nvSpPr>
            <p:spPr>
              <a:xfrm>
                <a:off x="924100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7" name="Google Shape;917;p32"/>
              <p:cNvSpPr/>
              <p:nvPr/>
            </p:nvSpPr>
            <p:spPr>
              <a:xfrm>
                <a:off x="9489189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8" name="Google Shape;918;p32"/>
              <p:cNvSpPr/>
              <p:nvPr/>
            </p:nvSpPr>
            <p:spPr>
              <a:xfrm>
                <a:off x="-186891" y="36363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9" name="Google Shape;919;p32"/>
              <p:cNvSpPr/>
              <p:nvPr/>
            </p:nvSpPr>
            <p:spPr>
              <a:xfrm>
                <a:off x="-186891" y="285027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0" name="Google Shape;920;p32"/>
              <p:cNvSpPr/>
              <p:nvPr/>
            </p:nvSpPr>
            <p:spPr>
              <a:xfrm>
                <a:off x="-186891" y="533691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1" name="Google Shape;921;p32"/>
              <p:cNvSpPr/>
              <p:nvPr/>
            </p:nvSpPr>
            <p:spPr>
              <a:xfrm>
                <a:off x="-186891" y="782356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2" name="Google Shape;922;p32"/>
              <p:cNvSpPr/>
              <p:nvPr/>
            </p:nvSpPr>
            <p:spPr>
              <a:xfrm>
                <a:off x="-186891" y="1030492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3" name="Google Shape;923;p32"/>
              <p:cNvSpPr/>
              <p:nvPr/>
            </p:nvSpPr>
            <p:spPr>
              <a:xfrm>
                <a:off x="-186891" y="1279156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4" name="Google Shape;924;p32"/>
              <p:cNvSpPr/>
              <p:nvPr/>
            </p:nvSpPr>
            <p:spPr>
              <a:xfrm>
                <a:off x="-186891" y="1527820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5" name="Google Shape;925;p32"/>
              <p:cNvSpPr/>
              <p:nvPr/>
            </p:nvSpPr>
            <p:spPr>
              <a:xfrm>
                <a:off x="-186891" y="1776485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6" name="Google Shape;926;p32"/>
              <p:cNvSpPr/>
              <p:nvPr/>
            </p:nvSpPr>
            <p:spPr>
              <a:xfrm>
                <a:off x="-186891" y="2025149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7" name="Google Shape;927;p32"/>
              <p:cNvSpPr/>
              <p:nvPr/>
            </p:nvSpPr>
            <p:spPr>
              <a:xfrm>
                <a:off x="-186891" y="2273813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8" name="Google Shape;928;p32"/>
              <p:cNvSpPr/>
              <p:nvPr/>
            </p:nvSpPr>
            <p:spPr>
              <a:xfrm>
                <a:off x="-186891" y="2521949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9" name="Google Shape;929;p32"/>
              <p:cNvSpPr/>
              <p:nvPr/>
            </p:nvSpPr>
            <p:spPr>
              <a:xfrm>
                <a:off x="-186891" y="2770614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0" name="Google Shape;930;p32"/>
              <p:cNvSpPr/>
              <p:nvPr/>
            </p:nvSpPr>
            <p:spPr>
              <a:xfrm>
                <a:off x="-186891" y="3019225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1" name="Google Shape;931;p32"/>
              <p:cNvSpPr/>
              <p:nvPr/>
            </p:nvSpPr>
            <p:spPr>
              <a:xfrm>
                <a:off x="-186891" y="3267889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2" name="Google Shape;932;p32"/>
              <p:cNvSpPr/>
              <p:nvPr/>
            </p:nvSpPr>
            <p:spPr>
              <a:xfrm>
                <a:off x="-186891" y="3516554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3" name="Google Shape;933;p32"/>
              <p:cNvSpPr/>
              <p:nvPr/>
            </p:nvSpPr>
            <p:spPr>
              <a:xfrm>
                <a:off x="-186891" y="3765218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4" name="Google Shape;934;p32"/>
              <p:cNvSpPr/>
              <p:nvPr/>
            </p:nvSpPr>
            <p:spPr>
              <a:xfrm>
                <a:off x="-186891" y="4013354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5" name="Google Shape;935;p32"/>
              <p:cNvSpPr/>
              <p:nvPr/>
            </p:nvSpPr>
            <p:spPr>
              <a:xfrm>
                <a:off x="-186891" y="4262018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6" name="Google Shape;936;p32"/>
              <p:cNvSpPr/>
              <p:nvPr/>
            </p:nvSpPr>
            <p:spPr>
              <a:xfrm>
                <a:off x="-186891" y="4510683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7" name="Google Shape;937;p32"/>
              <p:cNvSpPr/>
              <p:nvPr/>
            </p:nvSpPr>
            <p:spPr>
              <a:xfrm>
                <a:off x="-186891" y="4759347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8" name="Google Shape;938;p32"/>
              <p:cNvSpPr/>
              <p:nvPr/>
            </p:nvSpPr>
            <p:spPr>
              <a:xfrm>
                <a:off x="-186891" y="5008011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9" name="Google Shape;939;p32"/>
              <p:cNvSpPr/>
              <p:nvPr/>
            </p:nvSpPr>
            <p:spPr>
              <a:xfrm>
                <a:off x="-186891" y="5256147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0" name="Google Shape;940;p32"/>
              <p:cNvSpPr/>
              <p:nvPr/>
            </p:nvSpPr>
            <p:spPr>
              <a:xfrm>
                <a:off x="-18955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1" name="Google Shape;941;p32"/>
              <p:cNvSpPr/>
              <p:nvPr/>
            </p:nvSpPr>
            <p:spPr>
              <a:xfrm>
                <a:off x="59114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2" name="Google Shape;942;p32"/>
              <p:cNvSpPr/>
              <p:nvPr/>
            </p:nvSpPr>
            <p:spPr>
              <a:xfrm>
                <a:off x="307778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3" name="Google Shape;943;p32"/>
              <p:cNvSpPr/>
              <p:nvPr/>
            </p:nvSpPr>
            <p:spPr>
              <a:xfrm>
                <a:off x="55644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4" name="Google Shape;944;p32"/>
              <p:cNvSpPr/>
              <p:nvPr/>
            </p:nvSpPr>
            <p:spPr>
              <a:xfrm>
                <a:off x="80510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5" name="Google Shape;945;p32"/>
              <p:cNvSpPr/>
              <p:nvPr/>
            </p:nvSpPr>
            <p:spPr>
              <a:xfrm>
                <a:off x="105377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6" name="Google Shape;946;p32"/>
              <p:cNvSpPr/>
              <p:nvPr/>
            </p:nvSpPr>
            <p:spPr>
              <a:xfrm>
                <a:off x="130190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7" name="Google Shape;947;p32"/>
              <p:cNvSpPr/>
              <p:nvPr/>
            </p:nvSpPr>
            <p:spPr>
              <a:xfrm>
                <a:off x="155057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8" name="Google Shape;948;p32"/>
              <p:cNvSpPr/>
              <p:nvPr/>
            </p:nvSpPr>
            <p:spPr>
              <a:xfrm>
                <a:off x="1799234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9" name="Google Shape;949;p32"/>
              <p:cNvSpPr/>
              <p:nvPr/>
            </p:nvSpPr>
            <p:spPr>
              <a:xfrm>
                <a:off x="2047898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0" name="Google Shape;950;p32"/>
              <p:cNvSpPr/>
              <p:nvPr/>
            </p:nvSpPr>
            <p:spPr>
              <a:xfrm>
                <a:off x="2296562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1" name="Google Shape;951;p32"/>
              <p:cNvSpPr/>
              <p:nvPr/>
            </p:nvSpPr>
            <p:spPr>
              <a:xfrm>
                <a:off x="2545226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2" name="Google Shape;952;p32"/>
              <p:cNvSpPr/>
              <p:nvPr/>
            </p:nvSpPr>
            <p:spPr>
              <a:xfrm>
                <a:off x="279336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3" name="Google Shape;953;p32"/>
              <p:cNvSpPr/>
              <p:nvPr/>
            </p:nvSpPr>
            <p:spPr>
              <a:xfrm>
                <a:off x="3042026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4" name="Google Shape;954;p32"/>
              <p:cNvSpPr/>
              <p:nvPr/>
            </p:nvSpPr>
            <p:spPr>
              <a:xfrm>
                <a:off x="3290690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5" name="Google Shape;955;p32"/>
              <p:cNvSpPr/>
              <p:nvPr/>
            </p:nvSpPr>
            <p:spPr>
              <a:xfrm>
                <a:off x="3539354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6" name="Google Shape;956;p32"/>
              <p:cNvSpPr/>
              <p:nvPr/>
            </p:nvSpPr>
            <p:spPr>
              <a:xfrm>
                <a:off x="378796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7" name="Google Shape;957;p32"/>
              <p:cNvSpPr/>
              <p:nvPr/>
            </p:nvSpPr>
            <p:spPr>
              <a:xfrm>
                <a:off x="4036155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FFFFFF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8" name="Google Shape;958;p32"/>
              <p:cNvSpPr/>
              <p:nvPr/>
            </p:nvSpPr>
            <p:spPr>
              <a:xfrm>
                <a:off x="874367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959" name="Google Shape;959;p32"/>
            <p:cNvSpPr/>
            <p:nvPr/>
          </p:nvSpPr>
          <p:spPr>
            <a:xfrm>
              <a:off x="8730653" y="295260"/>
              <a:ext cx="2180" cy="4751027"/>
            </a:xfrm>
            <a:custGeom>
              <a:rect b="b" l="l" r="r" t="t"/>
              <a:pathLst>
                <a:path extrusionOk="0" h="137095" w="49">
                  <a:moveTo>
                    <a:pt x="0" y="0"/>
                  </a:moveTo>
                  <a:lnTo>
                    <a:pt x="0" y="137094"/>
                  </a:lnTo>
                  <a:lnTo>
                    <a:pt x="49" y="13709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B1B1B0"/>
            </a:solidFill>
            <a:ln cap="flat" cmpd="sng" w="9525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0" name="Google Shape;960;p32"/>
            <p:cNvSpPr/>
            <p:nvPr/>
          </p:nvSpPr>
          <p:spPr>
            <a:xfrm>
              <a:off x="8949203" y="295260"/>
              <a:ext cx="2180" cy="4751027"/>
            </a:xfrm>
            <a:custGeom>
              <a:rect b="b" l="l" r="r" t="t"/>
              <a:pathLst>
                <a:path extrusionOk="0" h="137095" w="49">
                  <a:moveTo>
                    <a:pt x="0" y="0"/>
                  </a:moveTo>
                  <a:lnTo>
                    <a:pt x="0" y="137094"/>
                  </a:lnTo>
                  <a:lnTo>
                    <a:pt x="49" y="13709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B1B1B0"/>
            </a:solidFill>
            <a:ln cap="flat" cmpd="sng" w="9525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61" name="Google Shape;961;p32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962" name="Google Shape;962;p32"/>
          <p:cNvSpPr txBox="1"/>
          <p:nvPr>
            <p:ph idx="1" type="subTitle"/>
          </p:nvPr>
        </p:nvSpPr>
        <p:spPr>
          <a:xfrm>
            <a:off x="704551" y="2147700"/>
            <a:ext cx="1864500" cy="6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963" name="Google Shape;963;p32"/>
          <p:cNvSpPr txBox="1"/>
          <p:nvPr>
            <p:ph idx="2" type="subTitle"/>
          </p:nvPr>
        </p:nvSpPr>
        <p:spPr>
          <a:xfrm>
            <a:off x="704551" y="1794500"/>
            <a:ext cx="1864500" cy="505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000">
                <a:solidFill>
                  <a:schemeClr val="accent5"/>
                </a:solidFill>
                <a:latin typeface="Manrope ExtraBold"/>
                <a:ea typeface="Manrope ExtraBold"/>
                <a:cs typeface="Manrope ExtraBold"/>
                <a:sym typeface="Manrope Extra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9pPr>
          </a:lstStyle>
          <a:p/>
        </p:txBody>
      </p:sp>
      <p:sp>
        <p:nvSpPr>
          <p:cNvPr id="964" name="Google Shape;964;p32"/>
          <p:cNvSpPr txBox="1"/>
          <p:nvPr>
            <p:ph idx="3" type="subTitle"/>
          </p:nvPr>
        </p:nvSpPr>
        <p:spPr>
          <a:xfrm>
            <a:off x="1456151" y="3938600"/>
            <a:ext cx="1864500" cy="6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965" name="Google Shape;965;p32"/>
          <p:cNvSpPr txBox="1"/>
          <p:nvPr>
            <p:ph idx="4" type="subTitle"/>
          </p:nvPr>
        </p:nvSpPr>
        <p:spPr>
          <a:xfrm>
            <a:off x="1456151" y="3585400"/>
            <a:ext cx="1864500" cy="505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000">
                <a:solidFill>
                  <a:schemeClr val="accent5"/>
                </a:solidFill>
                <a:latin typeface="Manrope ExtraBold"/>
                <a:ea typeface="Manrope ExtraBold"/>
                <a:cs typeface="Manrope ExtraBold"/>
                <a:sym typeface="Manrope Extra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9pPr>
          </a:lstStyle>
          <a:p/>
        </p:txBody>
      </p:sp>
      <p:sp>
        <p:nvSpPr>
          <p:cNvPr id="966" name="Google Shape;966;p32"/>
          <p:cNvSpPr txBox="1"/>
          <p:nvPr>
            <p:ph idx="5" type="subTitle"/>
          </p:nvPr>
        </p:nvSpPr>
        <p:spPr>
          <a:xfrm>
            <a:off x="6574951" y="2147700"/>
            <a:ext cx="1864500" cy="6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967" name="Google Shape;967;p32"/>
          <p:cNvSpPr txBox="1"/>
          <p:nvPr>
            <p:ph idx="6" type="subTitle"/>
          </p:nvPr>
        </p:nvSpPr>
        <p:spPr>
          <a:xfrm>
            <a:off x="6574951" y="1794500"/>
            <a:ext cx="1864500" cy="505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000">
                <a:solidFill>
                  <a:schemeClr val="accent5"/>
                </a:solidFill>
                <a:latin typeface="Manrope ExtraBold"/>
                <a:ea typeface="Manrope ExtraBold"/>
                <a:cs typeface="Manrope ExtraBold"/>
                <a:sym typeface="Manrope Extra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9pPr>
          </a:lstStyle>
          <a:p/>
        </p:txBody>
      </p:sp>
      <p:sp>
        <p:nvSpPr>
          <p:cNvPr id="968" name="Google Shape;968;p32"/>
          <p:cNvSpPr txBox="1"/>
          <p:nvPr>
            <p:ph idx="7" type="subTitle"/>
          </p:nvPr>
        </p:nvSpPr>
        <p:spPr>
          <a:xfrm>
            <a:off x="5787350" y="3938600"/>
            <a:ext cx="1936500" cy="6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969" name="Google Shape;969;p32"/>
          <p:cNvSpPr txBox="1"/>
          <p:nvPr>
            <p:ph idx="8" type="subTitle"/>
          </p:nvPr>
        </p:nvSpPr>
        <p:spPr>
          <a:xfrm>
            <a:off x="5787350" y="3585400"/>
            <a:ext cx="1936500" cy="505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000">
                <a:solidFill>
                  <a:schemeClr val="accent5"/>
                </a:solidFill>
                <a:latin typeface="Manrope ExtraBold"/>
                <a:ea typeface="Manrope ExtraBold"/>
                <a:cs typeface="Manrope ExtraBold"/>
                <a:sym typeface="Manrope Extra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9pPr>
          </a:lstStyle>
          <a:p/>
        </p:txBody>
      </p:sp>
      <p:sp>
        <p:nvSpPr>
          <p:cNvPr id="970" name="Google Shape;970;p32"/>
          <p:cNvSpPr txBox="1"/>
          <p:nvPr>
            <p:ph idx="9" type="subTitle"/>
          </p:nvPr>
        </p:nvSpPr>
        <p:spPr>
          <a:xfrm>
            <a:off x="3639751" y="2147700"/>
            <a:ext cx="1864500" cy="6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971" name="Google Shape;971;p32"/>
          <p:cNvSpPr txBox="1"/>
          <p:nvPr>
            <p:ph idx="13" type="subTitle"/>
          </p:nvPr>
        </p:nvSpPr>
        <p:spPr>
          <a:xfrm>
            <a:off x="3639751" y="1794500"/>
            <a:ext cx="1864500" cy="505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000">
                <a:solidFill>
                  <a:schemeClr val="accent5"/>
                </a:solidFill>
                <a:latin typeface="Manrope ExtraBold"/>
                <a:ea typeface="Manrope ExtraBold"/>
                <a:cs typeface="Manrope ExtraBold"/>
                <a:sym typeface="Manrope Extra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2">
  <p:cSld name="TITLE_AND_TWO_COLUMNS_1_1">
    <p:spTree>
      <p:nvGrpSpPr>
        <p:cNvPr id="972" name="Shape 9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" name="Google Shape;973;p33"/>
          <p:cNvSpPr/>
          <p:nvPr/>
        </p:nvSpPr>
        <p:spPr>
          <a:xfrm>
            <a:off x="65100" y="0"/>
            <a:ext cx="9013484" cy="446985"/>
          </a:xfrm>
          <a:custGeom>
            <a:rect b="b" l="l" r="r" t="t"/>
            <a:pathLst>
              <a:path extrusionOk="0" h="14000" w="282311">
                <a:moveTo>
                  <a:pt x="26218" y="0"/>
                </a:moveTo>
                <a:lnTo>
                  <a:pt x="24317" y="1619"/>
                </a:lnTo>
                <a:lnTo>
                  <a:pt x="26926" y="3358"/>
                </a:lnTo>
                <a:lnTo>
                  <a:pt x="26137" y="3743"/>
                </a:lnTo>
                <a:lnTo>
                  <a:pt x="25773" y="4673"/>
                </a:lnTo>
                <a:lnTo>
                  <a:pt x="26926" y="5725"/>
                </a:lnTo>
                <a:lnTo>
                  <a:pt x="26926" y="6049"/>
                </a:lnTo>
                <a:cubicBezTo>
                  <a:pt x="27655" y="6332"/>
                  <a:pt x="28160" y="7040"/>
                  <a:pt x="28160" y="7849"/>
                </a:cubicBezTo>
                <a:cubicBezTo>
                  <a:pt x="28160" y="8942"/>
                  <a:pt x="27270" y="9832"/>
                  <a:pt x="26178" y="9832"/>
                </a:cubicBezTo>
                <a:cubicBezTo>
                  <a:pt x="25106" y="9832"/>
                  <a:pt x="24215" y="8942"/>
                  <a:pt x="24215" y="7849"/>
                </a:cubicBezTo>
                <a:cubicBezTo>
                  <a:pt x="24215" y="7121"/>
                  <a:pt x="24620" y="6494"/>
                  <a:pt x="25227" y="6150"/>
                </a:cubicBezTo>
                <a:lnTo>
                  <a:pt x="24741" y="6069"/>
                </a:lnTo>
                <a:lnTo>
                  <a:pt x="24782" y="5725"/>
                </a:lnTo>
                <a:lnTo>
                  <a:pt x="25490" y="5725"/>
                </a:lnTo>
                <a:lnTo>
                  <a:pt x="25490" y="5037"/>
                </a:lnTo>
                <a:lnTo>
                  <a:pt x="22698" y="2853"/>
                </a:lnTo>
                <a:lnTo>
                  <a:pt x="19401" y="2853"/>
                </a:lnTo>
                <a:lnTo>
                  <a:pt x="19016" y="3116"/>
                </a:lnTo>
                <a:lnTo>
                  <a:pt x="19482" y="4046"/>
                </a:lnTo>
                <a:lnTo>
                  <a:pt x="19482" y="4936"/>
                </a:lnTo>
                <a:lnTo>
                  <a:pt x="19016" y="5563"/>
                </a:lnTo>
                <a:lnTo>
                  <a:pt x="19016" y="5867"/>
                </a:lnTo>
                <a:lnTo>
                  <a:pt x="19077" y="5887"/>
                </a:lnTo>
                <a:lnTo>
                  <a:pt x="19097" y="5887"/>
                </a:lnTo>
                <a:cubicBezTo>
                  <a:pt x="20169" y="5887"/>
                  <a:pt x="21060" y="6777"/>
                  <a:pt x="21060" y="7849"/>
                </a:cubicBezTo>
                <a:cubicBezTo>
                  <a:pt x="21060" y="8942"/>
                  <a:pt x="20169" y="9832"/>
                  <a:pt x="19097" y="9832"/>
                </a:cubicBezTo>
                <a:cubicBezTo>
                  <a:pt x="18005" y="9832"/>
                  <a:pt x="17115" y="8942"/>
                  <a:pt x="17115" y="7849"/>
                </a:cubicBezTo>
                <a:cubicBezTo>
                  <a:pt x="17115" y="7364"/>
                  <a:pt x="17317" y="6899"/>
                  <a:pt x="17620" y="6555"/>
                </a:cubicBezTo>
                <a:lnTo>
                  <a:pt x="17620" y="6555"/>
                </a:lnTo>
                <a:lnTo>
                  <a:pt x="17560" y="6575"/>
                </a:lnTo>
                <a:lnTo>
                  <a:pt x="17641" y="6534"/>
                </a:lnTo>
                <a:cubicBezTo>
                  <a:pt x="17802" y="6373"/>
                  <a:pt x="17964" y="6231"/>
                  <a:pt x="18167" y="6130"/>
                </a:cubicBezTo>
                <a:lnTo>
                  <a:pt x="17802" y="5361"/>
                </a:lnTo>
                <a:lnTo>
                  <a:pt x="17054" y="5219"/>
                </a:lnTo>
                <a:lnTo>
                  <a:pt x="17054" y="3338"/>
                </a:lnTo>
                <a:lnTo>
                  <a:pt x="16467" y="2853"/>
                </a:lnTo>
                <a:lnTo>
                  <a:pt x="13777" y="2853"/>
                </a:lnTo>
                <a:lnTo>
                  <a:pt x="13777" y="4107"/>
                </a:lnTo>
                <a:lnTo>
                  <a:pt x="12988" y="4107"/>
                </a:lnTo>
                <a:lnTo>
                  <a:pt x="12988" y="4633"/>
                </a:lnTo>
                <a:lnTo>
                  <a:pt x="13372" y="5139"/>
                </a:lnTo>
                <a:lnTo>
                  <a:pt x="12806" y="6130"/>
                </a:lnTo>
                <a:cubicBezTo>
                  <a:pt x="13493" y="6433"/>
                  <a:pt x="13959" y="7121"/>
                  <a:pt x="13959" y="7910"/>
                </a:cubicBezTo>
                <a:cubicBezTo>
                  <a:pt x="13959" y="9002"/>
                  <a:pt x="13089" y="9893"/>
                  <a:pt x="11996" y="9893"/>
                </a:cubicBezTo>
                <a:cubicBezTo>
                  <a:pt x="10904" y="9893"/>
                  <a:pt x="10034" y="9002"/>
                  <a:pt x="10034" y="7910"/>
                </a:cubicBezTo>
                <a:cubicBezTo>
                  <a:pt x="10034" y="6979"/>
                  <a:pt x="10681" y="6211"/>
                  <a:pt x="11531" y="6008"/>
                </a:cubicBezTo>
                <a:lnTo>
                  <a:pt x="11025" y="5179"/>
                </a:lnTo>
                <a:lnTo>
                  <a:pt x="11572" y="3925"/>
                </a:lnTo>
                <a:lnTo>
                  <a:pt x="11531" y="2853"/>
                </a:lnTo>
                <a:lnTo>
                  <a:pt x="10924" y="1902"/>
                </a:lnTo>
                <a:lnTo>
                  <a:pt x="9104" y="2327"/>
                </a:lnTo>
                <a:lnTo>
                  <a:pt x="9913" y="2853"/>
                </a:lnTo>
                <a:lnTo>
                  <a:pt x="5300" y="2853"/>
                </a:lnTo>
                <a:lnTo>
                  <a:pt x="4835" y="3176"/>
                </a:lnTo>
                <a:lnTo>
                  <a:pt x="5300" y="4107"/>
                </a:lnTo>
                <a:lnTo>
                  <a:pt x="5300" y="4997"/>
                </a:lnTo>
                <a:lnTo>
                  <a:pt x="4835" y="5624"/>
                </a:lnTo>
                <a:lnTo>
                  <a:pt x="4835" y="5928"/>
                </a:lnTo>
                <a:lnTo>
                  <a:pt x="4896" y="5948"/>
                </a:lnTo>
                <a:cubicBezTo>
                  <a:pt x="5988" y="5948"/>
                  <a:pt x="6858" y="6838"/>
                  <a:pt x="6858" y="7910"/>
                </a:cubicBezTo>
                <a:cubicBezTo>
                  <a:pt x="6858" y="9002"/>
                  <a:pt x="5988" y="9893"/>
                  <a:pt x="4896" y="9893"/>
                </a:cubicBezTo>
                <a:cubicBezTo>
                  <a:pt x="3803" y="9893"/>
                  <a:pt x="2933" y="9002"/>
                  <a:pt x="2933" y="7910"/>
                </a:cubicBezTo>
                <a:cubicBezTo>
                  <a:pt x="2933" y="7425"/>
                  <a:pt x="3115" y="6959"/>
                  <a:pt x="3439" y="6615"/>
                </a:cubicBezTo>
                <a:lnTo>
                  <a:pt x="3378" y="6615"/>
                </a:lnTo>
                <a:lnTo>
                  <a:pt x="3459" y="6595"/>
                </a:lnTo>
                <a:cubicBezTo>
                  <a:pt x="3601" y="6433"/>
                  <a:pt x="3783" y="6292"/>
                  <a:pt x="3985" y="6191"/>
                </a:cubicBezTo>
                <a:lnTo>
                  <a:pt x="3621" y="5402"/>
                </a:lnTo>
                <a:lnTo>
                  <a:pt x="2873" y="5280"/>
                </a:lnTo>
                <a:lnTo>
                  <a:pt x="2873" y="3399"/>
                </a:lnTo>
                <a:lnTo>
                  <a:pt x="1679" y="1801"/>
                </a:lnTo>
                <a:lnTo>
                  <a:pt x="1153" y="2853"/>
                </a:lnTo>
                <a:lnTo>
                  <a:pt x="0" y="2853"/>
                </a:lnTo>
                <a:lnTo>
                  <a:pt x="0" y="13999"/>
                </a:lnTo>
                <a:lnTo>
                  <a:pt x="282311" y="13999"/>
                </a:lnTo>
                <a:lnTo>
                  <a:pt x="282311" y="2853"/>
                </a:lnTo>
                <a:lnTo>
                  <a:pt x="278103" y="2853"/>
                </a:lnTo>
                <a:lnTo>
                  <a:pt x="277193" y="749"/>
                </a:lnTo>
                <a:lnTo>
                  <a:pt x="276525" y="2428"/>
                </a:lnTo>
                <a:lnTo>
                  <a:pt x="278265" y="4896"/>
                </a:lnTo>
                <a:lnTo>
                  <a:pt x="277779" y="5826"/>
                </a:lnTo>
                <a:lnTo>
                  <a:pt x="277840" y="5847"/>
                </a:lnTo>
                <a:lnTo>
                  <a:pt x="277860" y="5847"/>
                </a:lnTo>
                <a:cubicBezTo>
                  <a:pt x="278002" y="5847"/>
                  <a:pt x="278123" y="5867"/>
                  <a:pt x="278265" y="5887"/>
                </a:cubicBezTo>
                <a:cubicBezTo>
                  <a:pt x="278326" y="5907"/>
                  <a:pt x="278386" y="5907"/>
                  <a:pt x="278447" y="5928"/>
                </a:cubicBezTo>
                <a:cubicBezTo>
                  <a:pt x="278568" y="5968"/>
                  <a:pt x="278690" y="6029"/>
                  <a:pt x="278791" y="6089"/>
                </a:cubicBezTo>
                <a:cubicBezTo>
                  <a:pt x="279418" y="6413"/>
                  <a:pt x="279823" y="7060"/>
                  <a:pt x="279823" y="7809"/>
                </a:cubicBezTo>
                <a:cubicBezTo>
                  <a:pt x="279823" y="8557"/>
                  <a:pt x="279418" y="9205"/>
                  <a:pt x="278791" y="9549"/>
                </a:cubicBezTo>
                <a:cubicBezTo>
                  <a:pt x="278690" y="9609"/>
                  <a:pt x="278568" y="9650"/>
                  <a:pt x="278447" y="9690"/>
                </a:cubicBezTo>
                <a:cubicBezTo>
                  <a:pt x="278386" y="9710"/>
                  <a:pt x="278326" y="9731"/>
                  <a:pt x="278265" y="9731"/>
                </a:cubicBezTo>
                <a:cubicBezTo>
                  <a:pt x="278123" y="9771"/>
                  <a:pt x="278002" y="9771"/>
                  <a:pt x="277860" y="9771"/>
                </a:cubicBezTo>
                <a:cubicBezTo>
                  <a:pt x="277658" y="9771"/>
                  <a:pt x="277456" y="9751"/>
                  <a:pt x="277274" y="9690"/>
                </a:cubicBezTo>
                <a:cubicBezTo>
                  <a:pt x="276485" y="9447"/>
                  <a:pt x="275898" y="8699"/>
                  <a:pt x="275898" y="7809"/>
                </a:cubicBezTo>
                <a:cubicBezTo>
                  <a:pt x="275898" y="7688"/>
                  <a:pt x="275898" y="7566"/>
                  <a:pt x="275938" y="7445"/>
                </a:cubicBezTo>
                <a:cubicBezTo>
                  <a:pt x="275999" y="7101"/>
                  <a:pt x="276161" y="6777"/>
                  <a:pt x="276383" y="6514"/>
                </a:cubicBezTo>
                <a:lnTo>
                  <a:pt x="276343" y="6514"/>
                </a:lnTo>
                <a:lnTo>
                  <a:pt x="276424" y="6494"/>
                </a:lnTo>
                <a:cubicBezTo>
                  <a:pt x="276485" y="6413"/>
                  <a:pt x="276566" y="6332"/>
                  <a:pt x="276667" y="6271"/>
                </a:cubicBezTo>
                <a:cubicBezTo>
                  <a:pt x="276748" y="6191"/>
                  <a:pt x="276849" y="6130"/>
                  <a:pt x="276930" y="6089"/>
                </a:cubicBezTo>
                <a:lnTo>
                  <a:pt x="276566" y="5300"/>
                </a:lnTo>
                <a:lnTo>
                  <a:pt x="275837" y="5159"/>
                </a:lnTo>
                <a:lnTo>
                  <a:pt x="275837" y="3298"/>
                </a:lnTo>
                <a:lnTo>
                  <a:pt x="275291" y="2853"/>
                </a:lnTo>
                <a:lnTo>
                  <a:pt x="272540" y="2853"/>
                </a:lnTo>
                <a:lnTo>
                  <a:pt x="272540" y="4006"/>
                </a:lnTo>
                <a:lnTo>
                  <a:pt x="271751" y="4006"/>
                </a:lnTo>
                <a:lnTo>
                  <a:pt x="271751" y="4511"/>
                </a:lnTo>
                <a:lnTo>
                  <a:pt x="272155" y="5037"/>
                </a:lnTo>
                <a:lnTo>
                  <a:pt x="271751" y="5442"/>
                </a:lnTo>
                <a:lnTo>
                  <a:pt x="272742" y="5847"/>
                </a:lnTo>
                <a:lnTo>
                  <a:pt x="271589" y="6029"/>
                </a:lnTo>
                <a:cubicBezTo>
                  <a:pt x="271751" y="6110"/>
                  <a:pt x="271913" y="6211"/>
                  <a:pt x="272054" y="6332"/>
                </a:cubicBezTo>
                <a:cubicBezTo>
                  <a:pt x="272459" y="6676"/>
                  <a:pt x="272742" y="7222"/>
                  <a:pt x="272742" y="7809"/>
                </a:cubicBezTo>
                <a:cubicBezTo>
                  <a:pt x="272742" y="8760"/>
                  <a:pt x="272054" y="9549"/>
                  <a:pt x="271164" y="9731"/>
                </a:cubicBezTo>
                <a:cubicBezTo>
                  <a:pt x="271043" y="9771"/>
                  <a:pt x="270901" y="9771"/>
                  <a:pt x="270760" y="9771"/>
                </a:cubicBezTo>
                <a:lnTo>
                  <a:pt x="270557" y="9771"/>
                </a:lnTo>
                <a:cubicBezTo>
                  <a:pt x="269910" y="9710"/>
                  <a:pt x="269343" y="9306"/>
                  <a:pt x="269040" y="8760"/>
                </a:cubicBezTo>
                <a:cubicBezTo>
                  <a:pt x="268878" y="8476"/>
                  <a:pt x="268797" y="8153"/>
                  <a:pt x="268797" y="7809"/>
                </a:cubicBezTo>
                <a:cubicBezTo>
                  <a:pt x="268797" y="7121"/>
                  <a:pt x="269161" y="6514"/>
                  <a:pt x="269708" y="6150"/>
                </a:cubicBezTo>
                <a:cubicBezTo>
                  <a:pt x="269890" y="6049"/>
                  <a:pt x="270092" y="5948"/>
                  <a:pt x="270314" y="5907"/>
                </a:cubicBezTo>
                <a:lnTo>
                  <a:pt x="269788" y="5078"/>
                </a:lnTo>
                <a:lnTo>
                  <a:pt x="270355" y="3824"/>
                </a:lnTo>
                <a:lnTo>
                  <a:pt x="270314" y="2853"/>
                </a:lnTo>
                <a:lnTo>
                  <a:pt x="266531" y="2853"/>
                </a:lnTo>
                <a:lnTo>
                  <a:pt x="265115" y="1437"/>
                </a:lnTo>
                <a:lnTo>
                  <a:pt x="264792" y="2145"/>
                </a:lnTo>
                <a:lnTo>
                  <a:pt x="264043" y="2145"/>
                </a:lnTo>
                <a:lnTo>
                  <a:pt x="262566" y="4248"/>
                </a:lnTo>
                <a:lnTo>
                  <a:pt x="263962" y="5867"/>
                </a:lnTo>
                <a:lnTo>
                  <a:pt x="263942" y="5867"/>
                </a:lnTo>
                <a:cubicBezTo>
                  <a:pt x="264893" y="6008"/>
                  <a:pt x="265641" y="6818"/>
                  <a:pt x="265641" y="7809"/>
                </a:cubicBezTo>
                <a:cubicBezTo>
                  <a:pt x="265641" y="8760"/>
                  <a:pt x="264974" y="9549"/>
                  <a:pt x="264063" y="9731"/>
                </a:cubicBezTo>
                <a:cubicBezTo>
                  <a:pt x="263942" y="9771"/>
                  <a:pt x="263800" y="9771"/>
                  <a:pt x="263679" y="9771"/>
                </a:cubicBezTo>
                <a:lnTo>
                  <a:pt x="263477" y="9771"/>
                </a:lnTo>
                <a:cubicBezTo>
                  <a:pt x="263335" y="9751"/>
                  <a:pt x="263214" y="9731"/>
                  <a:pt x="263092" y="9690"/>
                </a:cubicBezTo>
                <a:cubicBezTo>
                  <a:pt x="263032" y="9670"/>
                  <a:pt x="262971" y="9650"/>
                  <a:pt x="262910" y="9630"/>
                </a:cubicBezTo>
                <a:cubicBezTo>
                  <a:pt x="262202" y="9326"/>
                  <a:pt x="261696" y="8618"/>
                  <a:pt x="261696" y="7809"/>
                </a:cubicBezTo>
                <a:cubicBezTo>
                  <a:pt x="261696" y="7445"/>
                  <a:pt x="261818" y="7101"/>
                  <a:pt x="261980" y="6797"/>
                </a:cubicBezTo>
                <a:cubicBezTo>
                  <a:pt x="262040" y="6716"/>
                  <a:pt x="262121" y="6615"/>
                  <a:pt x="262202" y="6534"/>
                </a:cubicBezTo>
                <a:lnTo>
                  <a:pt x="262182" y="6534"/>
                </a:lnTo>
                <a:lnTo>
                  <a:pt x="262121" y="5644"/>
                </a:lnTo>
                <a:lnTo>
                  <a:pt x="261474" y="5442"/>
                </a:lnTo>
                <a:lnTo>
                  <a:pt x="261474" y="3864"/>
                </a:lnTo>
                <a:lnTo>
                  <a:pt x="261939" y="3864"/>
                </a:lnTo>
                <a:lnTo>
                  <a:pt x="261939" y="2853"/>
                </a:lnTo>
                <a:lnTo>
                  <a:pt x="258864" y="2853"/>
                </a:lnTo>
                <a:lnTo>
                  <a:pt x="257792" y="3945"/>
                </a:lnTo>
                <a:lnTo>
                  <a:pt x="257792" y="6049"/>
                </a:lnTo>
                <a:lnTo>
                  <a:pt x="257529" y="6110"/>
                </a:lnTo>
                <a:cubicBezTo>
                  <a:pt x="258136" y="6433"/>
                  <a:pt x="258541" y="7081"/>
                  <a:pt x="258541" y="7809"/>
                </a:cubicBezTo>
                <a:cubicBezTo>
                  <a:pt x="258541" y="8618"/>
                  <a:pt x="258055" y="9326"/>
                  <a:pt x="257347" y="9630"/>
                </a:cubicBezTo>
                <a:cubicBezTo>
                  <a:pt x="257286" y="9650"/>
                  <a:pt x="257226" y="9670"/>
                  <a:pt x="257165" y="9690"/>
                </a:cubicBezTo>
                <a:cubicBezTo>
                  <a:pt x="257044" y="9731"/>
                  <a:pt x="256902" y="9751"/>
                  <a:pt x="256781" y="9771"/>
                </a:cubicBezTo>
                <a:lnTo>
                  <a:pt x="256376" y="9771"/>
                </a:lnTo>
                <a:cubicBezTo>
                  <a:pt x="256234" y="9751"/>
                  <a:pt x="256113" y="9731"/>
                  <a:pt x="255992" y="9690"/>
                </a:cubicBezTo>
                <a:cubicBezTo>
                  <a:pt x="255931" y="9670"/>
                  <a:pt x="255870" y="9650"/>
                  <a:pt x="255809" y="9630"/>
                </a:cubicBezTo>
                <a:cubicBezTo>
                  <a:pt x="255101" y="9326"/>
                  <a:pt x="254616" y="8618"/>
                  <a:pt x="254616" y="7809"/>
                </a:cubicBezTo>
                <a:cubicBezTo>
                  <a:pt x="254616" y="7303"/>
                  <a:pt x="254798" y="6838"/>
                  <a:pt x="255122" y="6494"/>
                </a:cubicBezTo>
                <a:lnTo>
                  <a:pt x="256983" y="4491"/>
                </a:lnTo>
                <a:lnTo>
                  <a:pt x="257509" y="2832"/>
                </a:lnTo>
                <a:lnTo>
                  <a:pt x="254474" y="1437"/>
                </a:lnTo>
                <a:lnTo>
                  <a:pt x="254009" y="2832"/>
                </a:lnTo>
                <a:lnTo>
                  <a:pt x="254009" y="2853"/>
                </a:lnTo>
                <a:lnTo>
                  <a:pt x="250226" y="2853"/>
                </a:lnTo>
                <a:lnTo>
                  <a:pt x="250226" y="3318"/>
                </a:lnTo>
                <a:lnTo>
                  <a:pt x="249437" y="3702"/>
                </a:lnTo>
                <a:lnTo>
                  <a:pt x="249073" y="4633"/>
                </a:lnTo>
                <a:lnTo>
                  <a:pt x="250226" y="5685"/>
                </a:lnTo>
                <a:lnTo>
                  <a:pt x="250226" y="5988"/>
                </a:lnTo>
                <a:cubicBezTo>
                  <a:pt x="250327" y="6029"/>
                  <a:pt x="250408" y="6069"/>
                  <a:pt x="250489" y="6130"/>
                </a:cubicBezTo>
                <a:cubicBezTo>
                  <a:pt x="250651" y="6231"/>
                  <a:pt x="250813" y="6352"/>
                  <a:pt x="250934" y="6474"/>
                </a:cubicBezTo>
                <a:cubicBezTo>
                  <a:pt x="251258" y="6838"/>
                  <a:pt x="251460" y="7303"/>
                  <a:pt x="251460" y="7809"/>
                </a:cubicBezTo>
                <a:cubicBezTo>
                  <a:pt x="251460" y="8011"/>
                  <a:pt x="251420" y="8213"/>
                  <a:pt x="251359" y="8396"/>
                </a:cubicBezTo>
                <a:cubicBezTo>
                  <a:pt x="251318" y="8517"/>
                  <a:pt x="251278" y="8638"/>
                  <a:pt x="251217" y="8760"/>
                </a:cubicBezTo>
                <a:cubicBezTo>
                  <a:pt x="251096" y="8982"/>
                  <a:pt x="250934" y="9164"/>
                  <a:pt x="250732" y="9326"/>
                </a:cubicBezTo>
                <a:cubicBezTo>
                  <a:pt x="250388" y="9609"/>
                  <a:pt x="249963" y="9771"/>
                  <a:pt x="249477" y="9771"/>
                </a:cubicBezTo>
                <a:cubicBezTo>
                  <a:pt x="248871" y="9771"/>
                  <a:pt x="248324" y="9508"/>
                  <a:pt x="247960" y="9063"/>
                </a:cubicBezTo>
                <a:cubicBezTo>
                  <a:pt x="247920" y="9023"/>
                  <a:pt x="247879" y="8962"/>
                  <a:pt x="247859" y="8922"/>
                </a:cubicBezTo>
                <a:cubicBezTo>
                  <a:pt x="247778" y="8800"/>
                  <a:pt x="247717" y="8699"/>
                  <a:pt x="247677" y="8578"/>
                </a:cubicBezTo>
                <a:cubicBezTo>
                  <a:pt x="247576" y="8335"/>
                  <a:pt x="247515" y="8092"/>
                  <a:pt x="247515" y="7809"/>
                </a:cubicBezTo>
                <a:cubicBezTo>
                  <a:pt x="247515" y="7728"/>
                  <a:pt x="247515" y="7627"/>
                  <a:pt x="247535" y="7546"/>
                </a:cubicBezTo>
                <a:cubicBezTo>
                  <a:pt x="247576" y="7182"/>
                  <a:pt x="247738" y="6858"/>
                  <a:pt x="247940" y="6595"/>
                </a:cubicBezTo>
                <a:cubicBezTo>
                  <a:pt x="248102" y="6393"/>
                  <a:pt x="248304" y="6231"/>
                  <a:pt x="248527" y="6110"/>
                </a:cubicBezTo>
                <a:lnTo>
                  <a:pt x="248041" y="6029"/>
                </a:lnTo>
                <a:lnTo>
                  <a:pt x="248082" y="5685"/>
                </a:lnTo>
                <a:lnTo>
                  <a:pt x="248790" y="5685"/>
                </a:lnTo>
                <a:lnTo>
                  <a:pt x="248790" y="4997"/>
                </a:lnTo>
                <a:lnTo>
                  <a:pt x="247151" y="1194"/>
                </a:lnTo>
                <a:lnTo>
                  <a:pt x="246059" y="2853"/>
                </a:lnTo>
                <a:lnTo>
                  <a:pt x="242640" y="2853"/>
                </a:lnTo>
                <a:lnTo>
                  <a:pt x="242316" y="3075"/>
                </a:lnTo>
                <a:lnTo>
                  <a:pt x="242781" y="4006"/>
                </a:lnTo>
                <a:lnTo>
                  <a:pt x="242781" y="4896"/>
                </a:lnTo>
                <a:lnTo>
                  <a:pt x="242316" y="5523"/>
                </a:lnTo>
                <a:lnTo>
                  <a:pt x="242316" y="5826"/>
                </a:lnTo>
                <a:lnTo>
                  <a:pt x="242377" y="5847"/>
                </a:lnTo>
                <a:lnTo>
                  <a:pt x="242397" y="5847"/>
                </a:lnTo>
                <a:cubicBezTo>
                  <a:pt x="242518" y="5847"/>
                  <a:pt x="242660" y="5867"/>
                  <a:pt x="242781" y="5887"/>
                </a:cubicBezTo>
                <a:cubicBezTo>
                  <a:pt x="242842" y="5907"/>
                  <a:pt x="242903" y="5907"/>
                  <a:pt x="242963" y="5928"/>
                </a:cubicBezTo>
                <a:cubicBezTo>
                  <a:pt x="243105" y="5968"/>
                  <a:pt x="243206" y="6029"/>
                  <a:pt x="243328" y="6089"/>
                </a:cubicBezTo>
                <a:cubicBezTo>
                  <a:pt x="243934" y="6413"/>
                  <a:pt x="244359" y="7060"/>
                  <a:pt x="244359" y="7809"/>
                </a:cubicBezTo>
                <a:cubicBezTo>
                  <a:pt x="244359" y="8557"/>
                  <a:pt x="243934" y="9205"/>
                  <a:pt x="243328" y="9549"/>
                </a:cubicBezTo>
                <a:cubicBezTo>
                  <a:pt x="243206" y="9609"/>
                  <a:pt x="243105" y="9650"/>
                  <a:pt x="242963" y="9690"/>
                </a:cubicBezTo>
                <a:cubicBezTo>
                  <a:pt x="242903" y="9710"/>
                  <a:pt x="242842" y="9731"/>
                  <a:pt x="242781" y="9731"/>
                </a:cubicBezTo>
                <a:cubicBezTo>
                  <a:pt x="242660" y="9771"/>
                  <a:pt x="242518" y="9771"/>
                  <a:pt x="242397" y="9771"/>
                </a:cubicBezTo>
                <a:cubicBezTo>
                  <a:pt x="242174" y="9771"/>
                  <a:pt x="241992" y="9751"/>
                  <a:pt x="241810" y="9690"/>
                </a:cubicBezTo>
                <a:cubicBezTo>
                  <a:pt x="241001" y="9447"/>
                  <a:pt x="240414" y="8699"/>
                  <a:pt x="240414" y="7809"/>
                </a:cubicBezTo>
                <a:cubicBezTo>
                  <a:pt x="240414" y="7566"/>
                  <a:pt x="240475" y="7323"/>
                  <a:pt x="240556" y="7101"/>
                </a:cubicBezTo>
                <a:cubicBezTo>
                  <a:pt x="240637" y="6878"/>
                  <a:pt x="240758" y="6696"/>
                  <a:pt x="240920" y="6514"/>
                </a:cubicBezTo>
                <a:lnTo>
                  <a:pt x="240859" y="6514"/>
                </a:lnTo>
                <a:lnTo>
                  <a:pt x="240940" y="6494"/>
                </a:lnTo>
                <a:cubicBezTo>
                  <a:pt x="241021" y="6413"/>
                  <a:pt x="241102" y="6332"/>
                  <a:pt x="241183" y="6271"/>
                </a:cubicBezTo>
                <a:cubicBezTo>
                  <a:pt x="241264" y="6191"/>
                  <a:pt x="241365" y="6130"/>
                  <a:pt x="241466" y="6089"/>
                </a:cubicBezTo>
                <a:lnTo>
                  <a:pt x="241102" y="5300"/>
                </a:lnTo>
                <a:lnTo>
                  <a:pt x="240354" y="5159"/>
                </a:lnTo>
                <a:lnTo>
                  <a:pt x="240354" y="3298"/>
                </a:lnTo>
                <a:lnTo>
                  <a:pt x="239828" y="2853"/>
                </a:lnTo>
                <a:lnTo>
                  <a:pt x="237076" y="2853"/>
                </a:lnTo>
                <a:lnTo>
                  <a:pt x="237076" y="4006"/>
                </a:lnTo>
                <a:lnTo>
                  <a:pt x="236287" y="4006"/>
                </a:lnTo>
                <a:lnTo>
                  <a:pt x="236287" y="4511"/>
                </a:lnTo>
                <a:lnTo>
                  <a:pt x="236672" y="5037"/>
                </a:lnTo>
                <a:lnTo>
                  <a:pt x="236550" y="5786"/>
                </a:lnTo>
                <a:lnTo>
                  <a:pt x="236105" y="6029"/>
                </a:lnTo>
                <a:cubicBezTo>
                  <a:pt x="236368" y="6150"/>
                  <a:pt x="236591" y="6312"/>
                  <a:pt x="236773" y="6514"/>
                </a:cubicBezTo>
                <a:cubicBezTo>
                  <a:pt x="237076" y="6858"/>
                  <a:pt x="237258" y="7323"/>
                  <a:pt x="237258" y="7809"/>
                </a:cubicBezTo>
                <a:cubicBezTo>
                  <a:pt x="237258" y="8699"/>
                  <a:pt x="236672" y="9447"/>
                  <a:pt x="235883" y="9690"/>
                </a:cubicBezTo>
                <a:cubicBezTo>
                  <a:pt x="235701" y="9751"/>
                  <a:pt x="235498" y="9771"/>
                  <a:pt x="235296" y="9771"/>
                </a:cubicBezTo>
                <a:cubicBezTo>
                  <a:pt x="234952" y="9771"/>
                  <a:pt x="234629" y="9690"/>
                  <a:pt x="234345" y="9549"/>
                </a:cubicBezTo>
                <a:cubicBezTo>
                  <a:pt x="233738" y="9205"/>
                  <a:pt x="233334" y="8557"/>
                  <a:pt x="233334" y="7809"/>
                </a:cubicBezTo>
                <a:cubicBezTo>
                  <a:pt x="233334" y="6878"/>
                  <a:pt x="233981" y="6110"/>
                  <a:pt x="234831" y="5907"/>
                </a:cubicBezTo>
                <a:lnTo>
                  <a:pt x="234325" y="5078"/>
                </a:lnTo>
                <a:lnTo>
                  <a:pt x="234871" y="3824"/>
                </a:lnTo>
                <a:lnTo>
                  <a:pt x="234831" y="2853"/>
                </a:lnTo>
                <a:lnTo>
                  <a:pt x="227487" y="2853"/>
                </a:lnTo>
                <a:lnTo>
                  <a:pt x="227487" y="3601"/>
                </a:lnTo>
                <a:lnTo>
                  <a:pt x="228317" y="4350"/>
                </a:lnTo>
                <a:lnTo>
                  <a:pt x="228317" y="5240"/>
                </a:lnTo>
                <a:lnTo>
                  <a:pt x="228863" y="5968"/>
                </a:lnTo>
                <a:cubicBezTo>
                  <a:pt x="229126" y="6069"/>
                  <a:pt x="229369" y="6211"/>
                  <a:pt x="229551" y="6393"/>
                </a:cubicBezTo>
                <a:cubicBezTo>
                  <a:pt x="229753" y="6595"/>
                  <a:pt x="229915" y="6818"/>
                  <a:pt x="230016" y="7081"/>
                </a:cubicBezTo>
                <a:cubicBezTo>
                  <a:pt x="230117" y="7323"/>
                  <a:pt x="230178" y="7586"/>
                  <a:pt x="230178" y="7849"/>
                </a:cubicBezTo>
                <a:cubicBezTo>
                  <a:pt x="230178" y="8881"/>
                  <a:pt x="229409" y="9710"/>
                  <a:pt x="228418" y="9812"/>
                </a:cubicBezTo>
                <a:cubicBezTo>
                  <a:pt x="228357" y="9832"/>
                  <a:pt x="228276" y="9832"/>
                  <a:pt x="228216" y="9832"/>
                </a:cubicBezTo>
                <a:cubicBezTo>
                  <a:pt x="228114" y="9832"/>
                  <a:pt x="228013" y="9812"/>
                  <a:pt x="227912" y="9812"/>
                </a:cubicBezTo>
                <a:cubicBezTo>
                  <a:pt x="227710" y="9771"/>
                  <a:pt x="227528" y="9710"/>
                  <a:pt x="227346" y="9630"/>
                </a:cubicBezTo>
                <a:cubicBezTo>
                  <a:pt x="227103" y="9508"/>
                  <a:pt x="226860" y="9326"/>
                  <a:pt x="226678" y="9083"/>
                </a:cubicBezTo>
                <a:cubicBezTo>
                  <a:pt x="226577" y="8942"/>
                  <a:pt x="226476" y="8780"/>
                  <a:pt x="226395" y="8598"/>
                </a:cubicBezTo>
                <a:cubicBezTo>
                  <a:pt x="226334" y="8476"/>
                  <a:pt x="226294" y="8355"/>
                  <a:pt x="226274" y="8213"/>
                </a:cubicBezTo>
                <a:cubicBezTo>
                  <a:pt x="226253" y="8092"/>
                  <a:pt x="226233" y="7950"/>
                  <a:pt x="226233" y="7809"/>
                </a:cubicBezTo>
                <a:cubicBezTo>
                  <a:pt x="226233" y="7242"/>
                  <a:pt x="226476" y="6716"/>
                  <a:pt x="226880" y="6373"/>
                </a:cubicBezTo>
                <a:lnTo>
                  <a:pt x="226820" y="6373"/>
                </a:lnTo>
                <a:lnTo>
                  <a:pt x="226880" y="6110"/>
                </a:lnTo>
                <a:lnTo>
                  <a:pt x="226172" y="5685"/>
                </a:lnTo>
                <a:lnTo>
                  <a:pt x="226172" y="4815"/>
                </a:lnTo>
                <a:lnTo>
                  <a:pt x="226395" y="4350"/>
                </a:lnTo>
                <a:lnTo>
                  <a:pt x="226557" y="2853"/>
                </a:lnTo>
                <a:lnTo>
                  <a:pt x="223441" y="2853"/>
                </a:lnTo>
                <a:lnTo>
                  <a:pt x="222329" y="4006"/>
                </a:lnTo>
                <a:lnTo>
                  <a:pt x="222329" y="6110"/>
                </a:lnTo>
                <a:lnTo>
                  <a:pt x="222066" y="6150"/>
                </a:lnTo>
                <a:cubicBezTo>
                  <a:pt x="222673" y="6474"/>
                  <a:pt x="223097" y="7121"/>
                  <a:pt x="223097" y="7849"/>
                </a:cubicBezTo>
                <a:cubicBezTo>
                  <a:pt x="223097" y="8679"/>
                  <a:pt x="222592" y="9367"/>
                  <a:pt x="221884" y="9670"/>
                </a:cubicBezTo>
                <a:cubicBezTo>
                  <a:pt x="221823" y="9690"/>
                  <a:pt x="221762" y="9710"/>
                  <a:pt x="221702" y="9731"/>
                </a:cubicBezTo>
                <a:cubicBezTo>
                  <a:pt x="221580" y="9771"/>
                  <a:pt x="221459" y="9812"/>
                  <a:pt x="221317" y="9812"/>
                </a:cubicBezTo>
                <a:cubicBezTo>
                  <a:pt x="221256" y="9832"/>
                  <a:pt x="221196" y="9832"/>
                  <a:pt x="221115" y="9832"/>
                </a:cubicBezTo>
                <a:cubicBezTo>
                  <a:pt x="221054" y="9832"/>
                  <a:pt x="220993" y="9832"/>
                  <a:pt x="220913" y="9812"/>
                </a:cubicBezTo>
                <a:cubicBezTo>
                  <a:pt x="220791" y="9812"/>
                  <a:pt x="220670" y="9771"/>
                  <a:pt x="220528" y="9731"/>
                </a:cubicBezTo>
                <a:cubicBezTo>
                  <a:pt x="220468" y="9710"/>
                  <a:pt x="220407" y="9690"/>
                  <a:pt x="220366" y="9670"/>
                </a:cubicBezTo>
                <a:cubicBezTo>
                  <a:pt x="219658" y="9367"/>
                  <a:pt x="219153" y="8679"/>
                  <a:pt x="219153" y="7849"/>
                </a:cubicBezTo>
                <a:cubicBezTo>
                  <a:pt x="219153" y="7607"/>
                  <a:pt x="219213" y="7364"/>
                  <a:pt x="219294" y="7141"/>
                </a:cubicBezTo>
                <a:cubicBezTo>
                  <a:pt x="219375" y="6919"/>
                  <a:pt x="219517" y="6716"/>
                  <a:pt x="219658" y="6534"/>
                </a:cubicBezTo>
                <a:lnTo>
                  <a:pt x="220609" y="5847"/>
                </a:lnTo>
                <a:lnTo>
                  <a:pt x="220447" y="1902"/>
                </a:lnTo>
                <a:cubicBezTo>
                  <a:pt x="220447" y="1902"/>
                  <a:pt x="220306" y="2387"/>
                  <a:pt x="219800" y="2630"/>
                </a:cubicBezTo>
                <a:cubicBezTo>
                  <a:pt x="219372" y="2818"/>
                  <a:pt x="219132" y="2833"/>
                  <a:pt x="219069" y="2833"/>
                </a:cubicBezTo>
                <a:cubicBezTo>
                  <a:pt x="219057" y="2833"/>
                  <a:pt x="219051" y="2832"/>
                  <a:pt x="219051" y="2832"/>
                </a:cubicBezTo>
                <a:lnTo>
                  <a:pt x="219051" y="2853"/>
                </a:lnTo>
                <a:lnTo>
                  <a:pt x="214783" y="2853"/>
                </a:lnTo>
                <a:lnTo>
                  <a:pt x="214055" y="0"/>
                </a:lnTo>
                <a:lnTo>
                  <a:pt x="212173" y="1619"/>
                </a:lnTo>
                <a:lnTo>
                  <a:pt x="214783" y="3358"/>
                </a:lnTo>
                <a:lnTo>
                  <a:pt x="213994" y="3743"/>
                </a:lnTo>
                <a:lnTo>
                  <a:pt x="213610" y="4673"/>
                </a:lnTo>
                <a:lnTo>
                  <a:pt x="214783" y="5725"/>
                </a:lnTo>
                <a:lnTo>
                  <a:pt x="214783" y="6049"/>
                </a:lnTo>
                <a:cubicBezTo>
                  <a:pt x="214864" y="6069"/>
                  <a:pt x="214945" y="6130"/>
                  <a:pt x="215026" y="6170"/>
                </a:cubicBezTo>
                <a:cubicBezTo>
                  <a:pt x="215208" y="6271"/>
                  <a:pt x="215349" y="6393"/>
                  <a:pt x="215471" y="6534"/>
                </a:cubicBezTo>
                <a:cubicBezTo>
                  <a:pt x="215794" y="6878"/>
                  <a:pt x="215997" y="7344"/>
                  <a:pt x="215997" y="7849"/>
                </a:cubicBezTo>
                <a:cubicBezTo>
                  <a:pt x="215997" y="8335"/>
                  <a:pt x="215835" y="8780"/>
                  <a:pt x="215552" y="9104"/>
                </a:cubicBezTo>
                <a:cubicBezTo>
                  <a:pt x="215471" y="9205"/>
                  <a:pt x="215370" y="9306"/>
                  <a:pt x="215289" y="9387"/>
                </a:cubicBezTo>
                <a:cubicBezTo>
                  <a:pt x="215228" y="9407"/>
                  <a:pt x="215187" y="9447"/>
                  <a:pt x="215127" y="9488"/>
                </a:cubicBezTo>
                <a:cubicBezTo>
                  <a:pt x="215026" y="9569"/>
                  <a:pt x="214904" y="9630"/>
                  <a:pt x="214803" y="9670"/>
                </a:cubicBezTo>
                <a:cubicBezTo>
                  <a:pt x="214742" y="9690"/>
                  <a:pt x="214682" y="9710"/>
                  <a:pt x="214621" y="9731"/>
                </a:cubicBezTo>
                <a:cubicBezTo>
                  <a:pt x="214500" y="9771"/>
                  <a:pt x="214358" y="9812"/>
                  <a:pt x="214237" y="9812"/>
                </a:cubicBezTo>
                <a:cubicBezTo>
                  <a:pt x="214156" y="9832"/>
                  <a:pt x="214095" y="9832"/>
                  <a:pt x="214034" y="9832"/>
                </a:cubicBezTo>
                <a:cubicBezTo>
                  <a:pt x="213630" y="9832"/>
                  <a:pt x="213245" y="9710"/>
                  <a:pt x="212922" y="9488"/>
                </a:cubicBezTo>
                <a:cubicBezTo>
                  <a:pt x="212396" y="9144"/>
                  <a:pt x="212052" y="8537"/>
                  <a:pt x="212052" y="7849"/>
                </a:cubicBezTo>
                <a:cubicBezTo>
                  <a:pt x="212052" y="7222"/>
                  <a:pt x="212375" y="6636"/>
                  <a:pt x="212861" y="6292"/>
                </a:cubicBezTo>
                <a:cubicBezTo>
                  <a:pt x="212922" y="6231"/>
                  <a:pt x="213003" y="6191"/>
                  <a:pt x="213084" y="6150"/>
                </a:cubicBezTo>
                <a:lnTo>
                  <a:pt x="212578" y="6069"/>
                </a:lnTo>
                <a:lnTo>
                  <a:pt x="212638" y="5725"/>
                </a:lnTo>
                <a:lnTo>
                  <a:pt x="213326" y="5725"/>
                </a:lnTo>
                <a:lnTo>
                  <a:pt x="213326" y="5037"/>
                </a:lnTo>
                <a:lnTo>
                  <a:pt x="210535" y="2853"/>
                </a:lnTo>
                <a:lnTo>
                  <a:pt x="207237" y="2853"/>
                </a:lnTo>
                <a:lnTo>
                  <a:pt x="206853" y="3116"/>
                </a:lnTo>
                <a:lnTo>
                  <a:pt x="207318" y="4046"/>
                </a:lnTo>
                <a:lnTo>
                  <a:pt x="207318" y="4936"/>
                </a:lnTo>
                <a:lnTo>
                  <a:pt x="206853" y="5563"/>
                </a:lnTo>
                <a:lnTo>
                  <a:pt x="206853" y="5867"/>
                </a:lnTo>
                <a:lnTo>
                  <a:pt x="206913" y="5887"/>
                </a:lnTo>
                <a:lnTo>
                  <a:pt x="206934" y="5887"/>
                </a:lnTo>
                <a:cubicBezTo>
                  <a:pt x="207399" y="5887"/>
                  <a:pt x="207844" y="6069"/>
                  <a:pt x="208188" y="6332"/>
                </a:cubicBezTo>
                <a:cubicBezTo>
                  <a:pt x="208370" y="6494"/>
                  <a:pt x="208552" y="6696"/>
                  <a:pt x="208673" y="6919"/>
                </a:cubicBezTo>
                <a:cubicBezTo>
                  <a:pt x="208734" y="7040"/>
                  <a:pt x="208775" y="7141"/>
                  <a:pt x="208815" y="7283"/>
                </a:cubicBezTo>
                <a:cubicBezTo>
                  <a:pt x="208876" y="7465"/>
                  <a:pt x="208896" y="7647"/>
                  <a:pt x="208896" y="7849"/>
                </a:cubicBezTo>
                <a:cubicBezTo>
                  <a:pt x="208896" y="8072"/>
                  <a:pt x="208876" y="8254"/>
                  <a:pt x="208815" y="8436"/>
                </a:cubicBezTo>
                <a:cubicBezTo>
                  <a:pt x="208775" y="8557"/>
                  <a:pt x="208734" y="8679"/>
                  <a:pt x="208673" y="8800"/>
                </a:cubicBezTo>
                <a:cubicBezTo>
                  <a:pt x="208552" y="9023"/>
                  <a:pt x="208370" y="9225"/>
                  <a:pt x="208188" y="9387"/>
                </a:cubicBezTo>
                <a:cubicBezTo>
                  <a:pt x="207844" y="9650"/>
                  <a:pt x="207399" y="9832"/>
                  <a:pt x="206934" y="9832"/>
                </a:cubicBezTo>
                <a:cubicBezTo>
                  <a:pt x="206731" y="9832"/>
                  <a:pt x="206529" y="9791"/>
                  <a:pt x="206347" y="9731"/>
                </a:cubicBezTo>
                <a:cubicBezTo>
                  <a:pt x="205538" y="9488"/>
                  <a:pt x="204971" y="8739"/>
                  <a:pt x="204971" y="7849"/>
                </a:cubicBezTo>
                <a:cubicBezTo>
                  <a:pt x="204971" y="7728"/>
                  <a:pt x="204971" y="7607"/>
                  <a:pt x="204991" y="7485"/>
                </a:cubicBezTo>
                <a:cubicBezTo>
                  <a:pt x="205072" y="7141"/>
                  <a:pt x="205234" y="6818"/>
                  <a:pt x="205457" y="6555"/>
                </a:cubicBezTo>
                <a:lnTo>
                  <a:pt x="205457" y="6555"/>
                </a:lnTo>
                <a:lnTo>
                  <a:pt x="205497" y="6534"/>
                </a:lnTo>
                <a:cubicBezTo>
                  <a:pt x="205639" y="6373"/>
                  <a:pt x="205821" y="6231"/>
                  <a:pt x="206003" y="6130"/>
                </a:cubicBezTo>
                <a:lnTo>
                  <a:pt x="205639" y="5361"/>
                </a:lnTo>
                <a:lnTo>
                  <a:pt x="204890" y="5219"/>
                </a:lnTo>
                <a:lnTo>
                  <a:pt x="204890" y="3338"/>
                </a:lnTo>
                <a:lnTo>
                  <a:pt x="204324" y="2853"/>
                </a:lnTo>
                <a:lnTo>
                  <a:pt x="201613" y="2853"/>
                </a:lnTo>
                <a:lnTo>
                  <a:pt x="201613" y="4107"/>
                </a:lnTo>
                <a:lnTo>
                  <a:pt x="200824" y="4107"/>
                </a:lnTo>
                <a:lnTo>
                  <a:pt x="200824" y="4633"/>
                </a:lnTo>
                <a:lnTo>
                  <a:pt x="201229" y="5139"/>
                </a:lnTo>
                <a:lnTo>
                  <a:pt x="200642" y="6130"/>
                </a:lnTo>
                <a:cubicBezTo>
                  <a:pt x="201168" y="6352"/>
                  <a:pt x="201552" y="6797"/>
                  <a:pt x="201714" y="7344"/>
                </a:cubicBezTo>
                <a:cubicBezTo>
                  <a:pt x="201775" y="7526"/>
                  <a:pt x="201815" y="7708"/>
                  <a:pt x="201815" y="7910"/>
                </a:cubicBezTo>
                <a:cubicBezTo>
                  <a:pt x="201815" y="8112"/>
                  <a:pt x="201775" y="8315"/>
                  <a:pt x="201714" y="8497"/>
                </a:cubicBezTo>
                <a:cubicBezTo>
                  <a:pt x="201674" y="8618"/>
                  <a:pt x="201633" y="8739"/>
                  <a:pt x="201573" y="8861"/>
                </a:cubicBezTo>
                <a:cubicBezTo>
                  <a:pt x="201451" y="9083"/>
                  <a:pt x="201289" y="9265"/>
                  <a:pt x="201087" y="9427"/>
                </a:cubicBezTo>
                <a:cubicBezTo>
                  <a:pt x="200743" y="9710"/>
                  <a:pt x="200318" y="9893"/>
                  <a:pt x="199833" y="9893"/>
                </a:cubicBezTo>
                <a:cubicBezTo>
                  <a:pt x="199631" y="9893"/>
                  <a:pt x="199428" y="9852"/>
                  <a:pt x="199246" y="9791"/>
                </a:cubicBezTo>
                <a:cubicBezTo>
                  <a:pt x="198457" y="9549"/>
                  <a:pt x="197871" y="8800"/>
                  <a:pt x="197871" y="7910"/>
                </a:cubicBezTo>
                <a:cubicBezTo>
                  <a:pt x="197871" y="6979"/>
                  <a:pt x="198518" y="6211"/>
                  <a:pt x="199388" y="6008"/>
                </a:cubicBezTo>
                <a:lnTo>
                  <a:pt x="198862" y="5179"/>
                </a:lnTo>
                <a:lnTo>
                  <a:pt x="199428" y="3925"/>
                </a:lnTo>
                <a:lnTo>
                  <a:pt x="199388" y="2853"/>
                </a:lnTo>
                <a:lnTo>
                  <a:pt x="198761" y="1902"/>
                </a:lnTo>
                <a:lnTo>
                  <a:pt x="196940" y="2327"/>
                </a:lnTo>
                <a:lnTo>
                  <a:pt x="197749" y="2853"/>
                </a:lnTo>
                <a:lnTo>
                  <a:pt x="193137" y="2853"/>
                </a:lnTo>
                <a:lnTo>
                  <a:pt x="192671" y="3176"/>
                </a:lnTo>
                <a:lnTo>
                  <a:pt x="193137" y="4107"/>
                </a:lnTo>
                <a:lnTo>
                  <a:pt x="193137" y="4997"/>
                </a:lnTo>
                <a:lnTo>
                  <a:pt x="192671" y="5624"/>
                </a:lnTo>
                <a:lnTo>
                  <a:pt x="192671" y="5928"/>
                </a:lnTo>
                <a:lnTo>
                  <a:pt x="192732" y="5948"/>
                </a:lnTo>
                <a:lnTo>
                  <a:pt x="192752" y="5948"/>
                </a:lnTo>
                <a:cubicBezTo>
                  <a:pt x="192955" y="5948"/>
                  <a:pt x="193137" y="5988"/>
                  <a:pt x="193319" y="6029"/>
                </a:cubicBezTo>
                <a:cubicBezTo>
                  <a:pt x="193400" y="6049"/>
                  <a:pt x="193460" y="6069"/>
                  <a:pt x="193501" y="6110"/>
                </a:cubicBezTo>
                <a:cubicBezTo>
                  <a:pt x="194209" y="6393"/>
                  <a:pt x="194715" y="7101"/>
                  <a:pt x="194715" y="7910"/>
                </a:cubicBezTo>
                <a:cubicBezTo>
                  <a:pt x="194715" y="8739"/>
                  <a:pt x="194209" y="9427"/>
                  <a:pt x="193501" y="9731"/>
                </a:cubicBezTo>
                <a:cubicBezTo>
                  <a:pt x="193460" y="9751"/>
                  <a:pt x="193400" y="9771"/>
                  <a:pt x="193319" y="9791"/>
                </a:cubicBezTo>
                <a:cubicBezTo>
                  <a:pt x="193137" y="9852"/>
                  <a:pt x="192955" y="9893"/>
                  <a:pt x="192752" y="9893"/>
                </a:cubicBezTo>
                <a:cubicBezTo>
                  <a:pt x="192611" y="9893"/>
                  <a:pt x="192469" y="9872"/>
                  <a:pt x="192348" y="9852"/>
                </a:cubicBezTo>
                <a:cubicBezTo>
                  <a:pt x="191458" y="9650"/>
                  <a:pt x="190770" y="8861"/>
                  <a:pt x="190770" y="7910"/>
                </a:cubicBezTo>
                <a:cubicBezTo>
                  <a:pt x="190770" y="7789"/>
                  <a:pt x="190790" y="7667"/>
                  <a:pt x="190810" y="7546"/>
                </a:cubicBezTo>
                <a:cubicBezTo>
                  <a:pt x="190871" y="7202"/>
                  <a:pt x="191053" y="6878"/>
                  <a:pt x="191275" y="6615"/>
                </a:cubicBezTo>
                <a:lnTo>
                  <a:pt x="191215" y="6615"/>
                </a:lnTo>
                <a:lnTo>
                  <a:pt x="191296" y="6595"/>
                </a:lnTo>
                <a:cubicBezTo>
                  <a:pt x="191377" y="6514"/>
                  <a:pt x="191458" y="6433"/>
                  <a:pt x="191538" y="6373"/>
                </a:cubicBezTo>
                <a:cubicBezTo>
                  <a:pt x="191619" y="6292"/>
                  <a:pt x="191721" y="6231"/>
                  <a:pt x="191822" y="6191"/>
                </a:cubicBezTo>
                <a:lnTo>
                  <a:pt x="191458" y="5402"/>
                </a:lnTo>
                <a:lnTo>
                  <a:pt x="190709" y="5280"/>
                </a:lnTo>
                <a:lnTo>
                  <a:pt x="190709" y="3399"/>
                </a:lnTo>
                <a:lnTo>
                  <a:pt x="189515" y="1801"/>
                </a:lnTo>
                <a:lnTo>
                  <a:pt x="188989" y="2853"/>
                </a:lnTo>
                <a:lnTo>
                  <a:pt x="184074" y="2853"/>
                </a:lnTo>
                <a:lnTo>
                  <a:pt x="183163" y="749"/>
                </a:lnTo>
                <a:lnTo>
                  <a:pt x="182475" y="2428"/>
                </a:lnTo>
                <a:lnTo>
                  <a:pt x="184215" y="4896"/>
                </a:lnTo>
                <a:lnTo>
                  <a:pt x="183750" y="5826"/>
                </a:lnTo>
                <a:lnTo>
                  <a:pt x="183811" y="5847"/>
                </a:lnTo>
                <a:lnTo>
                  <a:pt x="183831" y="5847"/>
                </a:lnTo>
                <a:cubicBezTo>
                  <a:pt x="183952" y="5847"/>
                  <a:pt x="184094" y="5867"/>
                  <a:pt x="184215" y="5887"/>
                </a:cubicBezTo>
                <a:cubicBezTo>
                  <a:pt x="184276" y="5907"/>
                  <a:pt x="184337" y="5907"/>
                  <a:pt x="184397" y="5928"/>
                </a:cubicBezTo>
                <a:cubicBezTo>
                  <a:pt x="184539" y="5968"/>
                  <a:pt x="184640" y="6029"/>
                  <a:pt x="184761" y="6089"/>
                </a:cubicBezTo>
                <a:cubicBezTo>
                  <a:pt x="185368" y="6413"/>
                  <a:pt x="185793" y="7060"/>
                  <a:pt x="185793" y="7809"/>
                </a:cubicBezTo>
                <a:cubicBezTo>
                  <a:pt x="185793" y="8557"/>
                  <a:pt x="185368" y="9205"/>
                  <a:pt x="184761" y="9549"/>
                </a:cubicBezTo>
                <a:cubicBezTo>
                  <a:pt x="184640" y="9609"/>
                  <a:pt x="184539" y="9650"/>
                  <a:pt x="184397" y="9690"/>
                </a:cubicBezTo>
                <a:cubicBezTo>
                  <a:pt x="184337" y="9710"/>
                  <a:pt x="184276" y="9731"/>
                  <a:pt x="184215" y="9731"/>
                </a:cubicBezTo>
                <a:cubicBezTo>
                  <a:pt x="184094" y="9771"/>
                  <a:pt x="183952" y="9771"/>
                  <a:pt x="183831" y="9771"/>
                </a:cubicBezTo>
                <a:cubicBezTo>
                  <a:pt x="183608" y="9771"/>
                  <a:pt x="183426" y="9751"/>
                  <a:pt x="183244" y="9690"/>
                </a:cubicBezTo>
                <a:cubicBezTo>
                  <a:pt x="182435" y="9447"/>
                  <a:pt x="181848" y="8699"/>
                  <a:pt x="181848" y="7809"/>
                </a:cubicBezTo>
                <a:cubicBezTo>
                  <a:pt x="181848" y="7688"/>
                  <a:pt x="181869" y="7566"/>
                  <a:pt x="181889" y="7445"/>
                </a:cubicBezTo>
                <a:cubicBezTo>
                  <a:pt x="181949" y="7101"/>
                  <a:pt x="182131" y="6777"/>
                  <a:pt x="182354" y="6514"/>
                </a:cubicBezTo>
                <a:lnTo>
                  <a:pt x="182293" y="6514"/>
                </a:lnTo>
                <a:lnTo>
                  <a:pt x="182374" y="6494"/>
                </a:lnTo>
                <a:cubicBezTo>
                  <a:pt x="182536" y="6332"/>
                  <a:pt x="182698" y="6191"/>
                  <a:pt x="182900" y="6089"/>
                </a:cubicBezTo>
                <a:lnTo>
                  <a:pt x="182536" y="5300"/>
                </a:lnTo>
                <a:lnTo>
                  <a:pt x="181788" y="5159"/>
                </a:lnTo>
                <a:lnTo>
                  <a:pt x="181788" y="3298"/>
                </a:lnTo>
                <a:lnTo>
                  <a:pt x="181262" y="2853"/>
                </a:lnTo>
                <a:lnTo>
                  <a:pt x="178510" y="2853"/>
                </a:lnTo>
                <a:lnTo>
                  <a:pt x="178510" y="4006"/>
                </a:lnTo>
                <a:lnTo>
                  <a:pt x="177721" y="4006"/>
                </a:lnTo>
                <a:lnTo>
                  <a:pt x="177721" y="4511"/>
                </a:lnTo>
                <a:lnTo>
                  <a:pt x="178106" y="5037"/>
                </a:lnTo>
                <a:lnTo>
                  <a:pt x="177721" y="5442"/>
                </a:lnTo>
                <a:lnTo>
                  <a:pt x="178692" y="5847"/>
                </a:lnTo>
                <a:lnTo>
                  <a:pt x="177539" y="6029"/>
                </a:lnTo>
                <a:cubicBezTo>
                  <a:pt x="178227" y="6332"/>
                  <a:pt x="178692" y="7020"/>
                  <a:pt x="178692" y="7809"/>
                </a:cubicBezTo>
                <a:cubicBezTo>
                  <a:pt x="178692" y="8901"/>
                  <a:pt x="177822" y="9771"/>
                  <a:pt x="176730" y="9771"/>
                </a:cubicBezTo>
                <a:cubicBezTo>
                  <a:pt x="175638" y="9771"/>
                  <a:pt x="174768" y="8901"/>
                  <a:pt x="174768" y="7809"/>
                </a:cubicBezTo>
                <a:cubicBezTo>
                  <a:pt x="174768" y="6878"/>
                  <a:pt x="175415" y="6110"/>
                  <a:pt x="176265" y="5907"/>
                </a:cubicBezTo>
                <a:lnTo>
                  <a:pt x="175759" y="5078"/>
                </a:lnTo>
                <a:lnTo>
                  <a:pt x="176305" y="3824"/>
                </a:lnTo>
                <a:lnTo>
                  <a:pt x="176265" y="2853"/>
                </a:lnTo>
                <a:lnTo>
                  <a:pt x="172502" y="2853"/>
                </a:lnTo>
                <a:lnTo>
                  <a:pt x="171066" y="1437"/>
                </a:lnTo>
                <a:lnTo>
                  <a:pt x="170762" y="2145"/>
                </a:lnTo>
                <a:lnTo>
                  <a:pt x="170014" y="2145"/>
                </a:lnTo>
                <a:lnTo>
                  <a:pt x="168517" y="4248"/>
                </a:lnTo>
                <a:lnTo>
                  <a:pt x="169913" y="5867"/>
                </a:lnTo>
                <a:cubicBezTo>
                  <a:pt x="170863" y="6008"/>
                  <a:pt x="171592" y="6818"/>
                  <a:pt x="171592" y="7809"/>
                </a:cubicBezTo>
                <a:cubicBezTo>
                  <a:pt x="171592" y="8760"/>
                  <a:pt x="170924" y="9549"/>
                  <a:pt x="170034" y="9731"/>
                </a:cubicBezTo>
                <a:cubicBezTo>
                  <a:pt x="169892" y="9771"/>
                  <a:pt x="169771" y="9771"/>
                  <a:pt x="169629" y="9771"/>
                </a:cubicBezTo>
                <a:lnTo>
                  <a:pt x="169427" y="9771"/>
                </a:lnTo>
                <a:cubicBezTo>
                  <a:pt x="169306" y="9751"/>
                  <a:pt x="169164" y="9731"/>
                  <a:pt x="169043" y="9690"/>
                </a:cubicBezTo>
                <a:cubicBezTo>
                  <a:pt x="168982" y="9670"/>
                  <a:pt x="168921" y="9650"/>
                  <a:pt x="168861" y="9630"/>
                </a:cubicBezTo>
                <a:cubicBezTo>
                  <a:pt x="168739" y="9569"/>
                  <a:pt x="168638" y="9508"/>
                  <a:pt x="168537" y="9447"/>
                </a:cubicBezTo>
                <a:cubicBezTo>
                  <a:pt x="168476" y="9407"/>
                  <a:pt x="168436" y="9367"/>
                  <a:pt x="168375" y="9326"/>
                </a:cubicBezTo>
                <a:cubicBezTo>
                  <a:pt x="168274" y="9245"/>
                  <a:pt x="168193" y="9164"/>
                  <a:pt x="168112" y="9063"/>
                </a:cubicBezTo>
                <a:cubicBezTo>
                  <a:pt x="167829" y="8719"/>
                  <a:pt x="167667" y="8294"/>
                  <a:pt x="167667" y="7809"/>
                </a:cubicBezTo>
                <a:cubicBezTo>
                  <a:pt x="167667" y="7323"/>
                  <a:pt x="167849" y="6878"/>
                  <a:pt x="168153" y="6534"/>
                </a:cubicBezTo>
                <a:lnTo>
                  <a:pt x="168132" y="6534"/>
                </a:lnTo>
                <a:lnTo>
                  <a:pt x="168092" y="5644"/>
                </a:lnTo>
                <a:lnTo>
                  <a:pt x="167424" y="5442"/>
                </a:lnTo>
                <a:lnTo>
                  <a:pt x="167424" y="3864"/>
                </a:lnTo>
                <a:lnTo>
                  <a:pt x="167890" y="3864"/>
                </a:lnTo>
                <a:lnTo>
                  <a:pt x="167890" y="2853"/>
                </a:lnTo>
                <a:lnTo>
                  <a:pt x="164815" y="2853"/>
                </a:lnTo>
                <a:lnTo>
                  <a:pt x="163742" y="3945"/>
                </a:lnTo>
                <a:lnTo>
                  <a:pt x="163742" y="6049"/>
                </a:lnTo>
                <a:lnTo>
                  <a:pt x="163479" y="6110"/>
                </a:lnTo>
                <a:cubicBezTo>
                  <a:pt x="164086" y="6433"/>
                  <a:pt x="164511" y="7081"/>
                  <a:pt x="164511" y="7809"/>
                </a:cubicBezTo>
                <a:cubicBezTo>
                  <a:pt x="164511" y="8618"/>
                  <a:pt x="164005" y="9326"/>
                  <a:pt x="163297" y="9630"/>
                </a:cubicBezTo>
                <a:cubicBezTo>
                  <a:pt x="163237" y="9650"/>
                  <a:pt x="163176" y="9670"/>
                  <a:pt x="163115" y="9690"/>
                </a:cubicBezTo>
                <a:cubicBezTo>
                  <a:pt x="162994" y="9731"/>
                  <a:pt x="162872" y="9751"/>
                  <a:pt x="162731" y="9771"/>
                </a:cubicBezTo>
                <a:lnTo>
                  <a:pt x="162326" y="9771"/>
                </a:lnTo>
                <a:cubicBezTo>
                  <a:pt x="162205" y="9751"/>
                  <a:pt x="162083" y="9731"/>
                  <a:pt x="161962" y="9690"/>
                </a:cubicBezTo>
                <a:cubicBezTo>
                  <a:pt x="161881" y="9670"/>
                  <a:pt x="161820" y="9650"/>
                  <a:pt x="161780" y="9630"/>
                </a:cubicBezTo>
                <a:cubicBezTo>
                  <a:pt x="161072" y="9326"/>
                  <a:pt x="160566" y="8618"/>
                  <a:pt x="160566" y="7809"/>
                </a:cubicBezTo>
                <a:cubicBezTo>
                  <a:pt x="160566" y="7566"/>
                  <a:pt x="160627" y="7323"/>
                  <a:pt x="160708" y="7101"/>
                </a:cubicBezTo>
                <a:cubicBezTo>
                  <a:pt x="160789" y="6878"/>
                  <a:pt x="160930" y="6676"/>
                  <a:pt x="161092" y="6494"/>
                </a:cubicBezTo>
                <a:lnTo>
                  <a:pt x="162953" y="4491"/>
                </a:lnTo>
                <a:lnTo>
                  <a:pt x="163459" y="2832"/>
                </a:lnTo>
                <a:lnTo>
                  <a:pt x="160425" y="1437"/>
                </a:lnTo>
                <a:lnTo>
                  <a:pt x="159959" y="2832"/>
                </a:lnTo>
                <a:lnTo>
                  <a:pt x="159959" y="2853"/>
                </a:lnTo>
                <a:lnTo>
                  <a:pt x="156197" y="2853"/>
                </a:lnTo>
                <a:lnTo>
                  <a:pt x="156197" y="3318"/>
                </a:lnTo>
                <a:lnTo>
                  <a:pt x="155408" y="3702"/>
                </a:lnTo>
                <a:lnTo>
                  <a:pt x="155023" y="4633"/>
                </a:lnTo>
                <a:lnTo>
                  <a:pt x="156197" y="5685"/>
                </a:lnTo>
                <a:lnTo>
                  <a:pt x="156197" y="5988"/>
                </a:lnTo>
                <a:cubicBezTo>
                  <a:pt x="156277" y="6029"/>
                  <a:pt x="156358" y="6069"/>
                  <a:pt x="156460" y="6130"/>
                </a:cubicBezTo>
                <a:cubicBezTo>
                  <a:pt x="156621" y="6231"/>
                  <a:pt x="156763" y="6352"/>
                  <a:pt x="156884" y="6474"/>
                </a:cubicBezTo>
                <a:cubicBezTo>
                  <a:pt x="157208" y="6838"/>
                  <a:pt x="157410" y="7303"/>
                  <a:pt x="157410" y="7809"/>
                </a:cubicBezTo>
                <a:cubicBezTo>
                  <a:pt x="157410" y="8901"/>
                  <a:pt x="156520" y="9771"/>
                  <a:pt x="155448" y="9771"/>
                </a:cubicBezTo>
                <a:cubicBezTo>
                  <a:pt x="155306" y="9771"/>
                  <a:pt x="155165" y="9771"/>
                  <a:pt x="155043" y="9731"/>
                </a:cubicBezTo>
                <a:cubicBezTo>
                  <a:pt x="154598" y="9650"/>
                  <a:pt x="154214" y="9407"/>
                  <a:pt x="153931" y="9063"/>
                </a:cubicBezTo>
                <a:cubicBezTo>
                  <a:pt x="153890" y="9023"/>
                  <a:pt x="153850" y="8962"/>
                  <a:pt x="153809" y="8922"/>
                </a:cubicBezTo>
                <a:cubicBezTo>
                  <a:pt x="153749" y="8800"/>
                  <a:pt x="153688" y="8699"/>
                  <a:pt x="153627" y="8578"/>
                </a:cubicBezTo>
                <a:cubicBezTo>
                  <a:pt x="153526" y="8335"/>
                  <a:pt x="153465" y="8092"/>
                  <a:pt x="153465" y="7809"/>
                </a:cubicBezTo>
                <a:cubicBezTo>
                  <a:pt x="153465" y="7728"/>
                  <a:pt x="153486" y="7627"/>
                  <a:pt x="153486" y="7546"/>
                </a:cubicBezTo>
                <a:cubicBezTo>
                  <a:pt x="153546" y="7182"/>
                  <a:pt x="153688" y="6858"/>
                  <a:pt x="153911" y="6595"/>
                </a:cubicBezTo>
                <a:cubicBezTo>
                  <a:pt x="154072" y="6393"/>
                  <a:pt x="154254" y="6231"/>
                  <a:pt x="154497" y="6110"/>
                </a:cubicBezTo>
                <a:lnTo>
                  <a:pt x="153991" y="6029"/>
                </a:lnTo>
                <a:lnTo>
                  <a:pt x="154052" y="5685"/>
                </a:lnTo>
                <a:lnTo>
                  <a:pt x="154740" y="5685"/>
                </a:lnTo>
                <a:lnTo>
                  <a:pt x="154740" y="4997"/>
                </a:lnTo>
                <a:lnTo>
                  <a:pt x="153122" y="1194"/>
                </a:lnTo>
                <a:lnTo>
                  <a:pt x="152009" y="2853"/>
                </a:lnTo>
                <a:lnTo>
                  <a:pt x="148590" y="2853"/>
                </a:lnTo>
                <a:lnTo>
                  <a:pt x="148266" y="3075"/>
                </a:lnTo>
                <a:lnTo>
                  <a:pt x="148732" y="4006"/>
                </a:lnTo>
                <a:lnTo>
                  <a:pt x="148732" y="4896"/>
                </a:lnTo>
                <a:lnTo>
                  <a:pt x="148266" y="5523"/>
                </a:lnTo>
                <a:lnTo>
                  <a:pt x="148266" y="5826"/>
                </a:lnTo>
                <a:lnTo>
                  <a:pt x="148327" y="5847"/>
                </a:lnTo>
                <a:lnTo>
                  <a:pt x="148347" y="5847"/>
                </a:lnTo>
                <a:cubicBezTo>
                  <a:pt x="148489" y="5847"/>
                  <a:pt x="148610" y="5867"/>
                  <a:pt x="148752" y="5887"/>
                </a:cubicBezTo>
                <a:cubicBezTo>
                  <a:pt x="148813" y="5907"/>
                  <a:pt x="148873" y="5907"/>
                  <a:pt x="148934" y="5928"/>
                </a:cubicBezTo>
                <a:cubicBezTo>
                  <a:pt x="149055" y="5968"/>
                  <a:pt x="149177" y="6029"/>
                  <a:pt x="149278" y="6089"/>
                </a:cubicBezTo>
                <a:cubicBezTo>
                  <a:pt x="149905" y="6413"/>
                  <a:pt x="150310" y="7060"/>
                  <a:pt x="150310" y="7809"/>
                </a:cubicBezTo>
                <a:cubicBezTo>
                  <a:pt x="150310" y="8557"/>
                  <a:pt x="149905" y="9205"/>
                  <a:pt x="149278" y="9549"/>
                </a:cubicBezTo>
                <a:cubicBezTo>
                  <a:pt x="149177" y="9609"/>
                  <a:pt x="149055" y="9650"/>
                  <a:pt x="148934" y="9690"/>
                </a:cubicBezTo>
                <a:cubicBezTo>
                  <a:pt x="148873" y="9710"/>
                  <a:pt x="148813" y="9731"/>
                  <a:pt x="148752" y="9731"/>
                </a:cubicBezTo>
                <a:cubicBezTo>
                  <a:pt x="148610" y="9771"/>
                  <a:pt x="148489" y="9771"/>
                  <a:pt x="148347" y="9771"/>
                </a:cubicBezTo>
                <a:cubicBezTo>
                  <a:pt x="148145" y="9771"/>
                  <a:pt x="147943" y="9751"/>
                  <a:pt x="147761" y="9690"/>
                </a:cubicBezTo>
                <a:cubicBezTo>
                  <a:pt x="146951" y="9447"/>
                  <a:pt x="146385" y="8699"/>
                  <a:pt x="146385" y="7809"/>
                </a:cubicBezTo>
                <a:cubicBezTo>
                  <a:pt x="146385" y="7566"/>
                  <a:pt x="146425" y="7323"/>
                  <a:pt x="146506" y="7101"/>
                </a:cubicBezTo>
                <a:cubicBezTo>
                  <a:pt x="146607" y="6878"/>
                  <a:pt x="146729" y="6696"/>
                  <a:pt x="146870" y="6514"/>
                </a:cubicBezTo>
                <a:lnTo>
                  <a:pt x="146830" y="6514"/>
                </a:lnTo>
                <a:lnTo>
                  <a:pt x="146911" y="6494"/>
                </a:lnTo>
                <a:cubicBezTo>
                  <a:pt x="146972" y="6413"/>
                  <a:pt x="147053" y="6332"/>
                  <a:pt x="147154" y="6271"/>
                </a:cubicBezTo>
                <a:cubicBezTo>
                  <a:pt x="147235" y="6191"/>
                  <a:pt x="147336" y="6130"/>
                  <a:pt x="147417" y="6089"/>
                </a:cubicBezTo>
                <a:lnTo>
                  <a:pt x="147053" y="5300"/>
                </a:lnTo>
                <a:lnTo>
                  <a:pt x="146324" y="5159"/>
                </a:lnTo>
                <a:lnTo>
                  <a:pt x="146324" y="3298"/>
                </a:lnTo>
                <a:lnTo>
                  <a:pt x="145778" y="2853"/>
                </a:lnTo>
                <a:lnTo>
                  <a:pt x="143027" y="2853"/>
                </a:lnTo>
                <a:lnTo>
                  <a:pt x="143027" y="4006"/>
                </a:lnTo>
                <a:lnTo>
                  <a:pt x="142238" y="4006"/>
                </a:lnTo>
                <a:lnTo>
                  <a:pt x="142238" y="4511"/>
                </a:lnTo>
                <a:lnTo>
                  <a:pt x="142642" y="5037"/>
                </a:lnTo>
                <a:lnTo>
                  <a:pt x="142521" y="5786"/>
                </a:lnTo>
                <a:lnTo>
                  <a:pt x="142076" y="6029"/>
                </a:lnTo>
                <a:cubicBezTo>
                  <a:pt x="142319" y="6150"/>
                  <a:pt x="142541" y="6312"/>
                  <a:pt x="142723" y="6514"/>
                </a:cubicBezTo>
                <a:cubicBezTo>
                  <a:pt x="143027" y="6858"/>
                  <a:pt x="143229" y="7323"/>
                  <a:pt x="143229" y="7809"/>
                </a:cubicBezTo>
                <a:cubicBezTo>
                  <a:pt x="143229" y="8901"/>
                  <a:pt x="142339" y="9771"/>
                  <a:pt x="141246" y="9771"/>
                </a:cubicBezTo>
                <a:cubicBezTo>
                  <a:pt x="140174" y="9771"/>
                  <a:pt x="139284" y="8901"/>
                  <a:pt x="139284" y="7809"/>
                </a:cubicBezTo>
                <a:cubicBezTo>
                  <a:pt x="139284" y="6878"/>
                  <a:pt x="139932" y="6110"/>
                  <a:pt x="140801" y="5907"/>
                </a:cubicBezTo>
                <a:lnTo>
                  <a:pt x="140275" y="5078"/>
                </a:lnTo>
                <a:lnTo>
                  <a:pt x="140842" y="3824"/>
                </a:lnTo>
                <a:lnTo>
                  <a:pt x="140801" y="2853"/>
                </a:lnTo>
                <a:lnTo>
                  <a:pt x="133438" y="2853"/>
                </a:lnTo>
                <a:lnTo>
                  <a:pt x="133438" y="3601"/>
                </a:lnTo>
                <a:lnTo>
                  <a:pt x="134287" y="4350"/>
                </a:lnTo>
                <a:lnTo>
                  <a:pt x="134287" y="5240"/>
                </a:lnTo>
                <a:lnTo>
                  <a:pt x="134834" y="5968"/>
                </a:lnTo>
                <a:cubicBezTo>
                  <a:pt x="135097" y="6069"/>
                  <a:pt x="135319" y="6211"/>
                  <a:pt x="135521" y="6393"/>
                </a:cubicBezTo>
                <a:cubicBezTo>
                  <a:pt x="135724" y="6595"/>
                  <a:pt x="135886" y="6818"/>
                  <a:pt x="135987" y="7081"/>
                </a:cubicBezTo>
                <a:cubicBezTo>
                  <a:pt x="136088" y="7323"/>
                  <a:pt x="136149" y="7586"/>
                  <a:pt x="136149" y="7849"/>
                </a:cubicBezTo>
                <a:cubicBezTo>
                  <a:pt x="136149" y="8274"/>
                  <a:pt x="136027" y="8638"/>
                  <a:pt x="135805" y="8962"/>
                </a:cubicBezTo>
                <a:cubicBezTo>
                  <a:pt x="135461" y="9488"/>
                  <a:pt x="134854" y="9832"/>
                  <a:pt x="134186" y="9832"/>
                </a:cubicBezTo>
                <a:cubicBezTo>
                  <a:pt x="134065" y="9832"/>
                  <a:pt x="133964" y="9812"/>
                  <a:pt x="133883" y="9812"/>
                </a:cubicBezTo>
                <a:cubicBezTo>
                  <a:pt x="133680" y="9771"/>
                  <a:pt x="133498" y="9710"/>
                  <a:pt x="133316" y="9630"/>
                </a:cubicBezTo>
                <a:cubicBezTo>
                  <a:pt x="133053" y="9508"/>
                  <a:pt x="132831" y="9326"/>
                  <a:pt x="132649" y="9083"/>
                </a:cubicBezTo>
                <a:cubicBezTo>
                  <a:pt x="132527" y="8942"/>
                  <a:pt x="132426" y="8780"/>
                  <a:pt x="132365" y="8598"/>
                </a:cubicBezTo>
                <a:cubicBezTo>
                  <a:pt x="132325" y="8537"/>
                  <a:pt x="132305" y="8476"/>
                  <a:pt x="132285" y="8416"/>
                </a:cubicBezTo>
                <a:cubicBezTo>
                  <a:pt x="132224" y="8213"/>
                  <a:pt x="132183" y="8031"/>
                  <a:pt x="132183" y="7809"/>
                </a:cubicBezTo>
                <a:cubicBezTo>
                  <a:pt x="132183" y="7242"/>
                  <a:pt x="132446" y="6716"/>
                  <a:pt x="132831" y="6373"/>
                </a:cubicBezTo>
                <a:lnTo>
                  <a:pt x="132790" y="6373"/>
                </a:lnTo>
                <a:lnTo>
                  <a:pt x="132831" y="6110"/>
                </a:lnTo>
                <a:lnTo>
                  <a:pt x="132123" y="5685"/>
                </a:lnTo>
                <a:lnTo>
                  <a:pt x="132123" y="4815"/>
                </a:lnTo>
                <a:lnTo>
                  <a:pt x="132365" y="4350"/>
                </a:lnTo>
                <a:lnTo>
                  <a:pt x="132527" y="2853"/>
                </a:lnTo>
                <a:lnTo>
                  <a:pt x="129412" y="2853"/>
                </a:lnTo>
                <a:lnTo>
                  <a:pt x="128279" y="4006"/>
                </a:lnTo>
                <a:lnTo>
                  <a:pt x="128279" y="6110"/>
                </a:lnTo>
                <a:lnTo>
                  <a:pt x="128036" y="6150"/>
                </a:lnTo>
                <a:cubicBezTo>
                  <a:pt x="128643" y="6474"/>
                  <a:pt x="129048" y="7121"/>
                  <a:pt x="129048" y="7849"/>
                </a:cubicBezTo>
                <a:cubicBezTo>
                  <a:pt x="129048" y="8679"/>
                  <a:pt x="128562" y="9367"/>
                  <a:pt x="127854" y="9670"/>
                </a:cubicBezTo>
                <a:cubicBezTo>
                  <a:pt x="127793" y="9690"/>
                  <a:pt x="127733" y="9710"/>
                  <a:pt x="127672" y="9731"/>
                </a:cubicBezTo>
                <a:cubicBezTo>
                  <a:pt x="127551" y="9771"/>
                  <a:pt x="127409" y="9812"/>
                  <a:pt x="127288" y="9812"/>
                </a:cubicBezTo>
                <a:cubicBezTo>
                  <a:pt x="127227" y="9832"/>
                  <a:pt x="127146" y="9832"/>
                  <a:pt x="127085" y="9832"/>
                </a:cubicBezTo>
                <a:cubicBezTo>
                  <a:pt x="127025" y="9832"/>
                  <a:pt x="126944" y="9832"/>
                  <a:pt x="126883" y="9812"/>
                </a:cubicBezTo>
                <a:cubicBezTo>
                  <a:pt x="126742" y="9812"/>
                  <a:pt x="126620" y="9771"/>
                  <a:pt x="126499" y="9731"/>
                </a:cubicBezTo>
                <a:cubicBezTo>
                  <a:pt x="126438" y="9710"/>
                  <a:pt x="126377" y="9690"/>
                  <a:pt x="126317" y="9670"/>
                </a:cubicBezTo>
                <a:cubicBezTo>
                  <a:pt x="125609" y="9367"/>
                  <a:pt x="125123" y="8679"/>
                  <a:pt x="125123" y="7849"/>
                </a:cubicBezTo>
                <a:cubicBezTo>
                  <a:pt x="125123" y="7607"/>
                  <a:pt x="125164" y="7364"/>
                  <a:pt x="125244" y="7141"/>
                </a:cubicBezTo>
                <a:cubicBezTo>
                  <a:pt x="125346" y="6919"/>
                  <a:pt x="125467" y="6716"/>
                  <a:pt x="125629" y="6534"/>
                </a:cubicBezTo>
                <a:lnTo>
                  <a:pt x="126580" y="5847"/>
                </a:lnTo>
                <a:lnTo>
                  <a:pt x="126418" y="1902"/>
                </a:lnTo>
                <a:cubicBezTo>
                  <a:pt x="126418" y="1902"/>
                  <a:pt x="126276" y="2387"/>
                  <a:pt x="125770" y="2630"/>
                </a:cubicBezTo>
                <a:cubicBezTo>
                  <a:pt x="125325" y="2818"/>
                  <a:pt x="125098" y="2833"/>
                  <a:pt x="125038" y="2833"/>
                </a:cubicBezTo>
                <a:cubicBezTo>
                  <a:pt x="125027" y="2833"/>
                  <a:pt x="125022" y="2832"/>
                  <a:pt x="125022" y="2832"/>
                </a:cubicBezTo>
                <a:lnTo>
                  <a:pt x="125022" y="2853"/>
                </a:lnTo>
                <a:lnTo>
                  <a:pt x="120733" y="2853"/>
                </a:lnTo>
                <a:lnTo>
                  <a:pt x="120025" y="0"/>
                </a:lnTo>
                <a:lnTo>
                  <a:pt x="118123" y="1619"/>
                </a:lnTo>
                <a:lnTo>
                  <a:pt x="120733" y="3358"/>
                </a:lnTo>
                <a:lnTo>
                  <a:pt x="119944" y="3743"/>
                </a:lnTo>
                <a:lnTo>
                  <a:pt x="119580" y="4673"/>
                </a:lnTo>
                <a:lnTo>
                  <a:pt x="120733" y="5725"/>
                </a:lnTo>
                <a:lnTo>
                  <a:pt x="120733" y="6049"/>
                </a:lnTo>
                <a:cubicBezTo>
                  <a:pt x="120834" y="6069"/>
                  <a:pt x="120915" y="6130"/>
                  <a:pt x="120996" y="6170"/>
                </a:cubicBezTo>
                <a:cubicBezTo>
                  <a:pt x="121158" y="6271"/>
                  <a:pt x="121300" y="6393"/>
                  <a:pt x="121441" y="6534"/>
                </a:cubicBezTo>
                <a:cubicBezTo>
                  <a:pt x="121765" y="6878"/>
                  <a:pt x="121947" y="7344"/>
                  <a:pt x="121947" y="7849"/>
                </a:cubicBezTo>
                <a:cubicBezTo>
                  <a:pt x="121947" y="8335"/>
                  <a:pt x="121785" y="8780"/>
                  <a:pt x="121502" y="9104"/>
                </a:cubicBezTo>
                <a:cubicBezTo>
                  <a:pt x="121421" y="9205"/>
                  <a:pt x="121340" y="9306"/>
                  <a:pt x="121239" y="9387"/>
                </a:cubicBezTo>
                <a:cubicBezTo>
                  <a:pt x="121198" y="9407"/>
                  <a:pt x="121138" y="9447"/>
                  <a:pt x="121097" y="9488"/>
                </a:cubicBezTo>
                <a:cubicBezTo>
                  <a:pt x="120976" y="9569"/>
                  <a:pt x="120875" y="9630"/>
                  <a:pt x="120753" y="9670"/>
                </a:cubicBezTo>
                <a:cubicBezTo>
                  <a:pt x="120693" y="9690"/>
                  <a:pt x="120632" y="9710"/>
                  <a:pt x="120571" y="9731"/>
                </a:cubicBezTo>
                <a:cubicBezTo>
                  <a:pt x="120450" y="9771"/>
                  <a:pt x="120329" y="9812"/>
                  <a:pt x="120187" y="9812"/>
                </a:cubicBezTo>
                <a:cubicBezTo>
                  <a:pt x="120126" y="9832"/>
                  <a:pt x="120066" y="9832"/>
                  <a:pt x="119985" y="9832"/>
                </a:cubicBezTo>
                <a:cubicBezTo>
                  <a:pt x="119580" y="9832"/>
                  <a:pt x="119196" y="9710"/>
                  <a:pt x="118892" y="9488"/>
                </a:cubicBezTo>
                <a:cubicBezTo>
                  <a:pt x="118366" y="9144"/>
                  <a:pt x="118022" y="8537"/>
                  <a:pt x="118022" y="7849"/>
                </a:cubicBezTo>
                <a:cubicBezTo>
                  <a:pt x="118022" y="7222"/>
                  <a:pt x="118326" y="6636"/>
                  <a:pt x="118811" y="6292"/>
                </a:cubicBezTo>
                <a:cubicBezTo>
                  <a:pt x="118892" y="6231"/>
                  <a:pt x="118953" y="6191"/>
                  <a:pt x="119034" y="6150"/>
                </a:cubicBezTo>
                <a:lnTo>
                  <a:pt x="118548" y="6069"/>
                </a:lnTo>
                <a:lnTo>
                  <a:pt x="118589" y="5725"/>
                </a:lnTo>
                <a:lnTo>
                  <a:pt x="119297" y="5725"/>
                </a:lnTo>
                <a:lnTo>
                  <a:pt x="119297" y="5037"/>
                </a:lnTo>
                <a:lnTo>
                  <a:pt x="116505" y="2853"/>
                </a:lnTo>
                <a:lnTo>
                  <a:pt x="113208" y="2853"/>
                </a:lnTo>
                <a:lnTo>
                  <a:pt x="112823" y="3116"/>
                </a:lnTo>
                <a:lnTo>
                  <a:pt x="113288" y="4046"/>
                </a:lnTo>
                <a:lnTo>
                  <a:pt x="113288" y="4936"/>
                </a:lnTo>
                <a:lnTo>
                  <a:pt x="112823" y="5563"/>
                </a:lnTo>
                <a:lnTo>
                  <a:pt x="112823" y="5867"/>
                </a:lnTo>
                <a:lnTo>
                  <a:pt x="112884" y="5887"/>
                </a:lnTo>
                <a:cubicBezTo>
                  <a:pt x="113976" y="5887"/>
                  <a:pt x="114866" y="6777"/>
                  <a:pt x="114866" y="7849"/>
                </a:cubicBezTo>
                <a:cubicBezTo>
                  <a:pt x="114866" y="8942"/>
                  <a:pt x="113976" y="9832"/>
                  <a:pt x="112884" y="9832"/>
                </a:cubicBezTo>
                <a:cubicBezTo>
                  <a:pt x="111812" y="9832"/>
                  <a:pt x="110922" y="8942"/>
                  <a:pt x="110922" y="7849"/>
                </a:cubicBezTo>
                <a:cubicBezTo>
                  <a:pt x="110922" y="7485"/>
                  <a:pt x="111023" y="7141"/>
                  <a:pt x="111225" y="6838"/>
                </a:cubicBezTo>
                <a:cubicBezTo>
                  <a:pt x="111286" y="6737"/>
                  <a:pt x="111346" y="6656"/>
                  <a:pt x="111427" y="6555"/>
                </a:cubicBezTo>
                <a:lnTo>
                  <a:pt x="111427" y="6555"/>
                </a:lnTo>
                <a:lnTo>
                  <a:pt x="111367" y="6575"/>
                </a:lnTo>
                <a:lnTo>
                  <a:pt x="111367" y="6575"/>
                </a:lnTo>
                <a:lnTo>
                  <a:pt x="111448" y="6534"/>
                </a:lnTo>
                <a:cubicBezTo>
                  <a:pt x="111589" y="6373"/>
                  <a:pt x="111771" y="6231"/>
                  <a:pt x="111974" y="6130"/>
                </a:cubicBezTo>
                <a:lnTo>
                  <a:pt x="111609" y="5361"/>
                </a:lnTo>
                <a:lnTo>
                  <a:pt x="110861" y="5219"/>
                </a:lnTo>
                <a:lnTo>
                  <a:pt x="110861" y="3338"/>
                </a:lnTo>
                <a:lnTo>
                  <a:pt x="110274" y="2853"/>
                </a:lnTo>
                <a:lnTo>
                  <a:pt x="107584" y="2853"/>
                </a:lnTo>
                <a:lnTo>
                  <a:pt x="107584" y="4107"/>
                </a:lnTo>
                <a:lnTo>
                  <a:pt x="106795" y="4107"/>
                </a:lnTo>
                <a:lnTo>
                  <a:pt x="106795" y="4633"/>
                </a:lnTo>
                <a:lnTo>
                  <a:pt x="107179" y="5139"/>
                </a:lnTo>
                <a:lnTo>
                  <a:pt x="106613" y="6130"/>
                </a:lnTo>
                <a:cubicBezTo>
                  <a:pt x="107118" y="6352"/>
                  <a:pt x="107523" y="6797"/>
                  <a:pt x="107685" y="7344"/>
                </a:cubicBezTo>
                <a:cubicBezTo>
                  <a:pt x="107745" y="7526"/>
                  <a:pt x="107766" y="7708"/>
                  <a:pt x="107766" y="7910"/>
                </a:cubicBezTo>
                <a:cubicBezTo>
                  <a:pt x="107766" y="8112"/>
                  <a:pt x="107725" y="8315"/>
                  <a:pt x="107685" y="8497"/>
                </a:cubicBezTo>
                <a:cubicBezTo>
                  <a:pt x="107644" y="8618"/>
                  <a:pt x="107584" y="8739"/>
                  <a:pt x="107523" y="8861"/>
                </a:cubicBezTo>
                <a:cubicBezTo>
                  <a:pt x="107402" y="9083"/>
                  <a:pt x="107240" y="9265"/>
                  <a:pt x="107058" y="9427"/>
                </a:cubicBezTo>
                <a:cubicBezTo>
                  <a:pt x="106714" y="9710"/>
                  <a:pt x="106269" y="9893"/>
                  <a:pt x="105803" y="9893"/>
                </a:cubicBezTo>
                <a:cubicBezTo>
                  <a:pt x="105601" y="9893"/>
                  <a:pt x="105399" y="9852"/>
                  <a:pt x="105217" y="9791"/>
                </a:cubicBezTo>
                <a:cubicBezTo>
                  <a:pt x="104407" y="9549"/>
                  <a:pt x="103821" y="8800"/>
                  <a:pt x="103821" y="7910"/>
                </a:cubicBezTo>
                <a:cubicBezTo>
                  <a:pt x="103821" y="6979"/>
                  <a:pt x="104468" y="6211"/>
                  <a:pt x="105338" y="6008"/>
                </a:cubicBezTo>
                <a:lnTo>
                  <a:pt x="104832" y="5179"/>
                </a:lnTo>
                <a:lnTo>
                  <a:pt x="105379" y="3925"/>
                </a:lnTo>
                <a:lnTo>
                  <a:pt x="105338" y="2853"/>
                </a:lnTo>
                <a:lnTo>
                  <a:pt x="104711" y="1902"/>
                </a:lnTo>
                <a:lnTo>
                  <a:pt x="102890" y="2327"/>
                </a:lnTo>
                <a:lnTo>
                  <a:pt x="103720" y="2853"/>
                </a:lnTo>
                <a:lnTo>
                  <a:pt x="99087" y="2853"/>
                </a:lnTo>
                <a:lnTo>
                  <a:pt x="98622" y="3176"/>
                </a:lnTo>
                <a:lnTo>
                  <a:pt x="99087" y="4107"/>
                </a:lnTo>
                <a:lnTo>
                  <a:pt x="99087" y="4997"/>
                </a:lnTo>
                <a:lnTo>
                  <a:pt x="98622" y="5624"/>
                </a:lnTo>
                <a:lnTo>
                  <a:pt x="98622" y="5928"/>
                </a:lnTo>
                <a:lnTo>
                  <a:pt x="98682" y="5948"/>
                </a:lnTo>
                <a:lnTo>
                  <a:pt x="98703" y="5948"/>
                </a:lnTo>
                <a:cubicBezTo>
                  <a:pt x="98905" y="5948"/>
                  <a:pt x="99107" y="5988"/>
                  <a:pt x="99289" y="6029"/>
                </a:cubicBezTo>
                <a:cubicBezTo>
                  <a:pt x="100098" y="6292"/>
                  <a:pt x="100665" y="7040"/>
                  <a:pt x="100665" y="7910"/>
                </a:cubicBezTo>
                <a:cubicBezTo>
                  <a:pt x="100665" y="8800"/>
                  <a:pt x="100098" y="9549"/>
                  <a:pt x="99289" y="9791"/>
                </a:cubicBezTo>
                <a:cubicBezTo>
                  <a:pt x="99107" y="9852"/>
                  <a:pt x="98905" y="9893"/>
                  <a:pt x="98703" y="9893"/>
                </a:cubicBezTo>
                <a:cubicBezTo>
                  <a:pt x="98561" y="9893"/>
                  <a:pt x="98440" y="9872"/>
                  <a:pt x="98298" y="9852"/>
                </a:cubicBezTo>
                <a:cubicBezTo>
                  <a:pt x="97408" y="9650"/>
                  <a:pt x="96740" y="8861"/>
                  <a:pt x="96740" y="7910"/>
                </a:cubicBezTo>
                <a:cubicBezTo>
                  <a:pt x="96740" y="7789"/>
                  <a:pt x="96740" y="7667"/>
                  <a:pt x="96761" y="7546"/>
                </a:cubicBezTo>
                <a:cubicBezTo>
                  <a:pt x="96841" y="7202"/>
                  <a:pt x="97003" y="6878"/>
                  <a:pt x="97226" y="6615"/>
                </a:cubicBezTo>
                <a:lnTo>
                  <a:pt x="97185" y="6615"/>
                </a:lnTo>
                <a:lnTo>
                  <a:pt x="97266" y="6595"/>
                </a:lnTo>
                <a:cubicBezTo>
                  <a:pt x="97408" y="6433"/>
                  <a:pt x="97590" y="6292"/>
                  <a:pt x="97772" y="6191"/>
                </a:cubicBezTo>
                <a:lnTo>
                  <a:pt x="97408" y="5402"/>
                </a:lnTo>
                <a:lnTo>
                  <a:pt x="96680" y="5280"/>
                </a:lnTo>
                <a:lnTo>
                  <a:pt x="96680" y="3399"/>
                </a:lnTo>
                <a:lnTo>
                  <a:pt x="95486" y="1801"/>
                </a:lnTo>
                <a:lnTo>
                  <a:pt x="94960" y="2853"/>
                </a:lnTo>
                <a:lnTo>
                  <a:pt x="90267" y="2853"/>
                </a:lnTo>
                <a:lnTo>
                  <a:pt x="89356" y="749"/>
                </a:lnTo>
                <a:lnTo>
                  <a:pt x="88668" y="2428"/>
                </a:lnTo>
                <a:lnTo>
                  <a:pt x="90408" y="4896"/>
                </a:lnTo>
                <a:lnTo>
                  <a:pt x="89943" y="5826"/>
                </a:lnTo>
                <a:lnTo>
                  <a:pt x="90004" y="5847"/>
                </a:lnTo>
                <a:lnTo>
                  <a:pt x="90024" y="5847"/>
                </a:lnTo>
                <a:cubicBezTo>
                  <a:pt x="91096" y="5847"/>
                  <a:pt x="91986" y="6716"/>
                  <a:pt x="91986" y="7809"/>
                </a:cubicBezTo>
                <a:cubicBezTo>
                  <a:pt x="91986" y="8901"/>
                  <a:pt x="91096" y="9771"/>
                  <a:pt x="90024" y="9771"/>
                </a:cubicBezTo>
                <a:cubicBezTo>
                  <a:pt x="88931" y="9771"/>
                  <a:pt x="88041" y="8901"/>
                  <a:pt x="88041" y="7809"/>
                </a:cubicBezTo>
                <a:cubicBezTo>
                  <a:pt x="88041" y="7303"/>
                  <a:pt x="88244" y="6858"/>
                  <a:pt x="88547" y="6514"/>
                </a:cubicBezTo>
                <a:lnTo>
                  <a:pt x="88507" y="6514"/>
                </a:lnTo>
                <a:lnTo>
                  <a:pt x="88567" y="6494"/>
                </a:lnTo>
                <a:cubicBezTo>
                  <a:pt x="88729" y="6332"/>
                  <a:pt x="88891" y="6191"/>
                  <a:pt x="89093" y="6089"/>
                </a:cubicBezTo>
                <a:lnTo>
                  <a:pt x="88729" y="5300"/>
                </a:lnTo>
                <a:lnTo>
                  <a:pt x="87981" y="5159"/>
                </a:lnTo>
                <a:lnTo>
                  <a:pt x="87981" y="3298"/>
                </a:lnTo>
                <a:lnTo>
                  <a:pt x="87455" y="2853"/>
                </a:lnTo>
                <a:lnTo>
                  <a:pt x="84703" y="2853"/>
                </a:lnTo>
                <a:lnTo>
                  <a:pt x="84703" y="4006"/>
                </a:lnTo>
                <a:lnTo>
                  <a:pt x="83914" y="4006"/>
                </a:lnTo>
                <a:lnTo>
                  <a:pt x="83914" y="4511"/>
                </a:lnTo>
                <a:lnTo>
                  <a:pt x="84299" y="5037"/>
                </a:lnTo>
                <a:lnTo>
                  <a:pt x="83914" y="5442"/>
                </a:lnTo>
                <a:lnTo>
                  <a:pt x="84885" y="5847"/>
                </a:lnTo>
                <a:lnTo>
                  <a:pt x="83732" y="6029"/>
                </a:lnTo>
                <a:cubicBezTo>
                  <a:pt x="84420" y="6332"/>
                  <a:pt x="84885" y="7020"/>
                  <a:pt x="84885" y="7809"/>
                </a:cubicBezTo>
                <a:cubicBezTo>
                  <a:pt x="84885" y="8901"/>
                  <a:pt x="84016" y="9771"/>
                  <a:pt x="82923" y="9771"/>
                </a:cubicBezTo>
                <a:cubicBezTo>
                  <a:pt x="81831" y="9771"/>
                  <a:pt x="80961" y="8901"/>
                  <a:pt x="80961" y="7809"/>
                </a:cubicBezTo>
                <a:cubicBezTo>
                  <a:pt x="80961" y="6878"/>
                  <a:pt x="81608" y="6110"/>
                  <a:pt x="82458" y="5907"/>
                </a:cubicBezTo>
                <a:lnTo>
                  <a:pt x="81952" y="5078"/>
                </a:lnTo>
                <a:lnTo>
                  <a:pt x="82519" y="3824"/>
                </a:lnTo>
                <a:lnTo>
                  <a:pt x="82478" y="2853"/>
                </a:lnTo>
                <a:lnTo>
                  <a:pt x="78695" y="2853"/>
                </a:lnTo>
                <a:lnTo>
                  <a:pt x="77259" y="1437"/>
                </a:lnTo>
                <a:lnTo>
                  <a:pt x="76955" y="2145"/>
                </a:lnTo>
                <a:lnTo>
                  <a:pt x="76207" y="2145"/>
                </a:lnTo>
                <a:lnTo>
                  <a:pt x="74710" y="4248"/>
                </a:lnTo>
                <a:lnTo>
                  <a:pt x="76126" y="5867"/>
                </a:lnTo>
                <a:lnTo>
                  <a:pt x="76106" y="5867"/>
                </a:lnTo>
                <a:cubicBezTo>
                  <a:pt x="77056" y="6008"/>
                  <a:pt x="77805" y="6818"/>
                  <a:pt x="77805" y="7809"/>
                </a:cubicBezTo>
                <a:cubicBezTo>
                  <a:pt x="77805" y="8901"/>
                  <a:pt x="76915" y="9771"/>
                  <a:pt x="75822" y="9771"/>
                </a:cubicBezTo>
                <a:cubicBezTo>
                  <a:pt x="74750" y="9771"/>
                  <a:pt x="73860" y="8901"/>
                  <a:pt x="73860" y="7809"/>
                </a:cubicBezTo>
                <a:cubicBezTo>
                  <a:pt x="73860" y="7323"/>
                  <a:pt x="74042" y="6878"/>
                  <a:pt x="74346" y="6534"/>
                </a:cubicBezTo>
                <a:lnTo>
                  <a:pt x="74325" y="6534"/>
                </a:lnTo>
                <a:lnTo>
                  <a:pt x="74285" y="5644"/>
                </a:lnTo>
                <a:lnTo>
                  <a:pt x="73617" y="5442"/>
                </a:lnTo>
                <a:lnTo>
                  <a:pt x="73617" y="3864"/>
                </a:lnTo>
                <a:lnTo>
                  <a:pt x="74103" y="3864"/>
                </a:lnTo>
                <a:lnTo>
                  <a:pt x="74103" y="2853"/>
                </a:lnTo>
                <a:lnTo>
                  <a:pt x="71008" y="2853"/>
                </a:lnTo>
                <a:lnTo>
                  <a:pt x="69935" y="3945"/>
                </a:lnTo>
                <a:lnTo>
                  <a:pt x="69935" y="6049"/>
                </a:lnTo>
                <a:lnTo>
                  <a:pt x="69693" y="6110"/>
                </a:lnTo>
                <a:cubicBezTo>
                  <a:pt x="70279" y="6433"/>
                  <a:pt x="70704" y="7081"/>
                  <a:pt x="70704" y="7809"/>
                </a:cubicBezTo>
                <a:cubicBezTo>
                  <a:pt x="70704" y="8901"/>
                  <a:pt x="69814" y="9771"/>
                  <a:pt x="68742" y="9771"/>
                </a:cubicBezTo>
                <a:cubicBezTo>
                  <a:pt x="67649" y="9771"/>
                  <a:pt x="66759" y="8901"/>
                  <a:pt x="66759" y="7809"/>
                </a:cubicBezTo>
                <a:cubicBezTo>
                  <a:pt x="66759" y="7303"/>
                  <a:pt x="66962" y="6838"/>
                  <a:pt x="67285" y="6494"/>
                </a:cubicBezTo>
                <a:lnTo>
                  <a:pt x="69146" y="4491"/>
                </a:lnTo>
                <a:lnTo>
                  <a:pt x="69652" y="2832"/>
                </a:lnTo>
                <a:lnTo>
                  <a:pt x="66618" y="1437"/>
                </a:lnTo>
                <a:lnTo>
                  <a:pt x="66152" y="2832"/>
                </a:lnTo>
                <a:lnTo>
                  <a:pt x="66152" y="2853"/>
                </a:lnTo>
                <a:lnTo>
                  <a:pt x="62390" y="2853"/>
                </a:lnTo>
                <a:lnTo>
                  <a:pt x="62390" y="3318"/>
                </a:lnTo>
                <a:lnTo>
                  <a:pt x="61601" y="3702"/>
                </a:lnTo>
                <a:lnTo>
                  <a:pt x="61216" y="4633"/>
                </a:lnTo>
                <a:lnTo>
                  <a:pt x="62390" y="5685"/>
                </a:lnTo>
                <a:lnTo>
                  <a:pt x="62390" y="5988"/>
                </a:lnTo>
                <a:cubicBezTo>
                  <a:pt x="63098" y="6292"/>
                  <a:pt x="63603" y="7000"/>
                  <a:pt x="63603" y="7809"/>
                </a:cubicBezTo>
                <a:cubicBezTo>
                  <a:pt x="63603" y="8901"/>
                  <a:pt x="62734" y="9771"/>
                  <a:pt x="61641" y="9771"/>
                </a:cubicBezTo>
                <a:cubicBezTo>
                  <a:pt x="60549" y="9771"/>
                  <a:pt x="59679" y="8901"/>
                  <a:pt x="59679" y="7809"/>
                </a:cubicBezTo>
                <a:cubicBezTo>
                  <a:pt x="59679" y="7081"/>
                  <a:pt x="60083" y="6433"/>
                  <a:pt x="60690" y="6110"/>
                </a:cubicBezTo>
                <a:lnTo>
                  <a:pt x="60185" y="6029"/>
                </a:lnTo>
                <a:lnTo>
                  <a:pt x="60245" y="5685"/>
                </a:lnTo>
                <a:lnTo>
                  <a:pt x="60933" y="5685"/>
                </a:lnTo>
                <a:lnTo>
                  <a:pt x="60933" y="4997"/>
                </a:lnTo>
                <a:lnTo>
                  <a:pt x="59315" y="1194"/>
                </a:lnTo>
                <a:lnTo>
                  <a:pt x="58202" y="2853"/>
                </a:lnTo>
                <a:lnTo>
                  <a:pt x="54783" y="2853"/>
                </a:lnTo>
                <a:lnTo>
                  <a:pt x="54480" y="3075"/>
                </a:lnTo>
                <a:lnTo>
                  <a:pt x="54945" y="4006"/>
                </a:lnTo>
                <a:lnTo>
                  <a:pt x="54945" y="4896"/>
                </a:lnTo>
                <a:lnTo>
                  <a:pt x="54480" y="5523"/>
                </a:lnTo>
                <a:lnTo>
                  <a:pt x="54480" y="5826"/>
                </a:lnTo>
                <a:lnTo>
                  <a:pt x="54520" y="5847"/>
                </a:lnTo>
                <a:lnTo>
                  <a:pt x="54540" y="5847"/>
                </a:lnTo>
                <a:cubicBezTo>
                  <a:pt x="55633" y="5847"/>
                  <a:pt x="56503" y="6716"/>
                  <a:pt x="56503" y="7809"/>
                </a:cubicBezTo>
                <a:cubicBezTo>
                  <a:pt x="56503" y="8901"/>
                  <a:pt x="55633" y="9771"/>
                  <a:pt x="54540" y="9771"/>
                </a:cubicBezTo>
                <a:cubicBezTo>
                  <a:pt x="53448" y="9771"/>
                  <a:pt x="52578" y="8901"/>
                  <a:pt x="52578" y="7809"/>
                </a:cubicBezTo>
                <a:cubicBezTo>
                  <a:pt x="52578" y="7303"/>
                  <a:pt x="52760" y="6858"/>
                  <a:pt x="53084" y="6514"/>
                </a:cubicBezTo>
                <a:lnTo>
                  <a:pt x="53023" y="6514"/>
                </a:lnTo>
                <a:lnTo>
                  <a:pt x="53104" y="6494"/>
                </a:lnTo>
                <a:cubicBezTo>
                  <a:pt x="53246" y="6332"/>
                  <a:pt x="53428" y="6191"/>
                  <a:pt x="53610" y="6089"/>
                </a:cubicBezTo>
                <a:lnTo>
                  <a:pt x="53266" y="5300"/>
                </a:lnTo>
                <a:lnTo>
                  <a:pt x="52517" y="5159"/>
                </a:lnTo>
                <a:lnTo>
                  <a:pt x="52517" y="3298"/>
                </a:lnTo>
                <a:lnTo>
                  <a:pt x="51971" y="2853"/>
                </a:lnTo>
                <a:lnTo>
                  <a:pt x="49240" y="2853"/>
                </a:lnTo>
                <a:lnTo>
                  <a:pt x="49240" y="4006"/>
                </a:lnTo>
                <a:lnTo>
                  <a:pt x="48431" y="4006"/>
                </a:lnTo>
                <a:lnTo>
                  <a:pt x="48431" y="4511"/>
                </a:lnTo>
                <a:lnTo>
                  <a:pt x="48835" y="5037"/>
                </a:lnTo>
                <a:lnTo>
                  <a:pt x="48714" y="5786"/>
                </a:lnTo>
                <a:lnTo>
                  <a:pt x="48269" y="6029"/>
                </a:lnTo>
                <a:cubicBezTo>
                  <a:pt x="48937" y="6332"/>
                  <a:pt x="49422" y="7020"/>
                  <a:pt x="49422" y="7809"/>
                </a:cubicBezTo>
                <a:cubicBezTo>
                  <a:pt x="49422" y="8901"/>
                  <a:pt x="48532" y="9771"/>
                  <a:pt x="47440" y="9771"/>
                </a:cubicBezTo>
                <a:cubicBezTo>
                  <a:pt x="46367" y="9771"/>
                  <a:pt x="45477" y="8901"/>
                  <a:pt x="45477" y="7809"/>
                </a:cubicBezTo>
                <a:cubicBezTo>
                  <a:pt x="45477" y="6878"/>
                  <a:pt x="46125" y="6110"/>
                  <a:pt x="46994" y="5907"/>
                </a:cubicBezTo>
                <a:lnTo>
                  <a:pt x="46469" y="5078"/>
                </a:lnTo>
                <a:lnTo>
                  <a:pt x="47035" y="3824"/>
                </a:lnTo>
                <a:lnTo>
                  <a:pt x="46994" y="2853"/>
                </a:lnTo>
                <a:lnTo>
                  <a:pt x="39631" y="2853"/>
                </a:lnTo>
                <a:lnTo>
                  <a:pt x="39631" y="3601"/>
                </a:lnTo>
                <a:lnTo>
                  <a:pt x="40480" y="4350"/>
                </a:lnTo>
                <a:lnTo>
                  <a:pt x="40480" y="5240"/>
                </a:lnTo>
                <a:lnTo>
                  <a:pt x="41027" y="5968"/>
                </a:lnTo>
                <a:cubicBezTo>
                  <a:pt x="41553" y="6150"/>
                  <a:pt x="41957" y="6555"/>
                  <a:pt x="42180" y="7081"/>
                </a:cubicBezTo>
                <a:cubicBezTo>
                  <a:pt x="42281" y="7323"/>
                  <a:pt x="42342" y="7586"/>
                  <a:pt x="42342" y="7849"/>
                </a:cubicBezTo>
                <a:cubicBezTo>
                  <a:pt x="42342" y="8942"/>
                  <a:pt x="41451" y="9832"/>
                  <a:pt x="40379" y="9832"/>
                </a:cubicBezTo>
                <a:cubicBezTo>
                  <a:pt x="39550" y="9832"/>
                  <a:pt x="38842" y="9326"/>
                  <a:pt x="38559" y="8598"/>
                </a:cubicBezTo>
                <a:cubicBezTo>
                  <a:pt x="38437" y="8355"/>
                  <a:pt x="38376" y="8092"/>
                  <a:pt x="38376" y="7809"/>
                </a:cubicBezTo>
                <a:cubicBezTo>
                  <a:pt x="38376" y="7242"/>
                  <a:pt x="38639" y="6716"/>
                  <a:pt x="39024" y="6373"/>
                </a:cubicBezTo>
                <a:lnTo>
                  <a:pt x="38983" y="6373"/>
                </a:lnTo>
                <a:lnTo>
                  <a:pt x="39024" y="6110"/>
                </a:lnTo>
                <a:lnTo>
                  <a:pt x="38336" y="5685"/>
                </a:lnTo>
                <a:lnTo>
                  <a:pt x="38336" y="4815"/>
                </a:lnTo>
                <a:lnTo>
                  <a:pt x="38559" y="4350"/>
                </a:lnTo>
                <a:lnTo>
                  <a:pt x="38720" y="2853"/>
                </a:lnTo>
                <a:lnTo>
                  <a:pt x="35605" y="2853"/>
                </a:lnTo>
                <a:lnTo>
                  <a:pt x="34492" y="4006"/>
                </a:lnTo>
                <a:lnTo>
                  <a:pt x="34492" y="6110"/>
                </a:lnTo>
                <a:lnTo>
                  <a:pt x="34229" y="6150"/>
                </a:lnTo>
                <a:cubicBezTo>
                  <a:pt x="34836" y="6474"/>
                  <a:pt x="35241" y="7121"/>
                  <a:pt x="35241" y="7849"/>
                </a:cubicBezTo>
                <a:cubicBezTo>
                  <a:pt x="35241" y="8942"/>
                  <a:pt x="34371" y="9832"/>
                  <a:pt x="33278" y="9832"/>
                </a:cubicBezTo>
                <a:cubicBezTo>
                  <a:pt x="32186" y="9832"/>
                  <a:pt x="31316" y="8942"/>
                  <a:pt x="31316" y="7849"/>
                </a:cubicBezTo>
                <a:cubicBezTo>
                  <a:pt x="31316" y="7344"/>
                  <a:pt x="31498" y="6899"/>
                  <a:pt x="31822" y="6534"/>
                </a:cubicBezTo>
                <a:lnTo>
                  <a:pt x="32773" y="5847"/>
                </a:lnTo>
                <a:lnTo>
                  <a:pt x="32611" y="1902"/>
                </a:lnTo>
                <a:cubicBezTo>
                  <a:pt x="32611" y="1902"/>
                  <a:pt x="32469" y="2387"/>
                  <a:pt x="31964" y="2630"/>
                </a:cubicBezTo>
                <a:cubicBezTo>
                  <a:pt x="31536" y="2818"/>
                  <a:pt x="31296" y="2833"/>
                  <a:pt x="31232" y="2833"/>
                </a:cubicBezTo>
                <a:cubicBezTo>
                  <a:pt x="31221" y="2833"/>
                  <a:pt x="31215" y="2832"/>
                  <a:pt x="31215" y="2832"/>
                </a:cubicBezTo>
                <a:lnTo>
                  <a:pt x="31215" y="2853"/>
                </a:lnTo>
                <a:lnTo>
                  <a:pt x="26926" y="2853"/>
                </a:lnTo>
                <a:lnTo>
                  <a:pt x="2621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  <a:effectLst>
            <a:outerShdw blurRad="57150" rotWithShape="0" algn="bl" dir="5400000" dist="9525">
              <a:schemeClr val="dk2">
                <a:alpha val="49803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4" name="Google Shape;974;p33"/>
          <p:cNvSpPr/>
          <p:nvPr/>
        </p:nvSpPr>
        <p:spPr>
          <a:xfrm>
            <a:off x="65100" y="344350"/>
            <a:ext cx="9013800" cy="4751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75" name="Google Shape;975;p33"/>
          <p:cNvGrpSpPr/>
          <p:nvPr/>
        </p:nvGrpSpPr>
        <p:grpSpPr>
          <a:xfrm>
            <a:off x="276962" y="295260"/>
            <a:ext cx="8590075" cy="4751141"/>
            <a:chOff x="361308" y="295260"/>
            <a:chExt cx="8590075" cy="4751141"/>
          </a:xfrm>
        </p:grpSpPr>
        <p:grpSp>
          <p:nvGrpSpPr>
            <p:cNvPr id="976" name="Google Shape;976;p33"/>
            <p:cNvGrpSpPr/>
            <p:nvPr/>
          </p:nvGrpSpPr>
          <p:grpSpPr>
            <a:xfrm>
              <a:off x="361308" y="295260"/>
              <a:ext cx="8590059" cy="4751141"/>
              <a:chOff x="-189550" y="-257125"/>
              <a:chExt cx="10188660" cy="5635323"/>
            </a:xfrm>
          </p:grpSpPr>
          <p:sp>
            <p:nvSpPr>
              <p:cNvPr id="977" name="Google Shape;977;p33"/>
              <p:cNvSpPr/>
              <p:nvPr/>
            </p:nvSpPr>
            <p:spPr>
              <a:xfrm>
                <a:off x="4277215" y="-257092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78" name="Google Shape;978;p33"/>
              <p:cNvSpPr/>
              <p:nvPr/>
            </p:nvSpPr>
            <p:spPr>
              <a:xfrm>
                <a:off x="451802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79" name="Google Shape;979;p33"/>
              <p:cNvSpPr/>
              <p:nvPr/>
            </p:nvSpPr>
            <p:spPr>
              <a:xfrm>
                <a:off x="4766684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0" name="Google Shape;980;p33"/>
              <p:cNvSpPr/>
              <p:nvPr/>
            </p:nvSpPr>
            <p:spPr>
              <a:xfrm>
                <a:off x="5015348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1" name="Google Shape;981;p33"/>
              <p:cNvSpPr/>
              <p:nvPr/>
            </p:nvSpPr>
            <p:spPr>
              <a:xfrm>
                <a:off x="5263485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2" name="Google Shape;982;p33"/>
              <p:cNvSpPr/>
              <p:nvPr/>
            </p:nvSpPr>
            <p:spPr>
              <a:xfrm>
                <a:off x="5512149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3" name="Google Shape;983;p33"/>
              <p:cNvSpPr/>
              <p:nvPr/>
            </p:nvSpPr>
            <p:spPr>
              <a:xfrm>
                <a:off x="576081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4" name="Google Shape;984;p33"/>
              <p:cNvSpPr/>
              <p:nvPr/>
            </p:nvSpPr>
            <p:spPr>
              <a:xfrm>
                <a:off x="6009476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5" name="Google Shape;985;p33"/>
              <p:cNvSpPr/>
              <p:nvPr/>
            </p:nvSpPr>
            <p:spPr>
              <a:xfrm>
                <a:off x="6258140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6" name="Google Shape;986;p33"/>
              <p:cNvSpPr/>
              <p:nvPr/>
            </p:nvSpPr>
            <p:spPr>
              <a:xfrm>
                <a:off x="6506277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7" name="Google Shape;987;p33"/>
              <p:cNvSpPr/>
              <p:nvPr/>
            </p:nvSpPr>
            <p:spPr>
              <a:xfrm>
                <a:off x="6754941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8" name="Google Shape;988;p33"/>
              <p:cNvSpPr/>
              <p:nvPr/>
            </p:nvSpPr>
            <p:spPr>
              <a:xfrm>
                <a:off x="7003605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9" name="Google Shape;989;p33"/>
              <p:cNvSpPr/>
              <p:nvPr/>
            </p:nvSpPr>
            <p:spPr>
              <a:xfrm>
                <a:off x="7252269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0" name="Google Shape;990;p33"/>
              <p:cNvSpPr/>
              <p:nvPr/>
            </p:nvSpPr>
            <p:spPr>
              <a:xfrm>
                <a:off x="7500933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1" name="Google Shape;991;p33"/>
              <p:cNvSpPr/>
              <p:nvPr/>
            </p:nvSpPr>
            <p:spPr>
              <a:xfrm>
                <a:off x="7749597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2" name="Google Shape;992;p33"/>
              <p:cNvSpPr/>
              <p:nvPr/>
            </p:nvSpPr>
            <p:spPr>
              <a:xfrm>
                <a:off x="7997733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3" name="Google Shape;993;p33"/>
              <p:cNvSpPr/>
              <p:nvPr/>
            </p:nvSpPr>
            <p:spPr>
              <a:xfrm>
                <a:off x="8246397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4" name="Google Shape;994;p33"/>
              <p:cNvSpPr/>
              <p:nvPr/>
            </p:nvSpPr>
            <p:spPr>
              <a:xfrm>
                <a:off x="8495061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5" name="Google Shape;995;p33"/>
              <p:cNvSpPr/>
              <p:nvPr/>
            </p:nvSpPr>
            <p:spPr>
              <a:xfrm>
                <a:off x="899233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6" name="Google Shape;996;p33"/>
              <p:cNvSpPr/>
              <p:nvPr/>
            </p:nvSpPr>
            <p:spPr>
              <a:xfrm>
                <a:off x="924100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7" name="Google Shape;997;p33"/>
              <p:cNvSpPr/>
              <p:nvPr/>
            </p:nvSpPr>
            <p:spPr>
              <a:xfrm>
                <a:off x="9489189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8" name="Google Shape;998;p33"/>
              <p:cNvSpPr/>
              <p:nvPr/>
            </p:nvSpPr>
            <p:spPr>
              <a:xfrm>
                <a:off x="-186891" y="36363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9" name="Google Shape;999;p33"/>
              <p:cNvSpPr/>
              <p:nvPr/>
            </p:nvSpPr>
            <p:spPr>
              <a:xfrm>
                <a:off x="-186891" y="285027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00" name="Google Shape;1000;p33"/>
              <p:cNvSpPr/>
              <p:nvPr/>
            </p:nvSpPr>
            <p:spPr>
              <a:xfrm>
                <a:off x="-186891" y="533691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01" name="Google Shape;1001;p33"/>
              <p:cNvSpPr/>
              <p:nvPr/>
            </p:nvSpPr>
            <p:spPr>
              <a:xfrm>
                <a:off x="-186891" y="782356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02" name="Google Shape;1002;p33"/>
              <p:cNvSpPr/>
              <p:nvPr/>
            </p:nvSpPr>
            <p:spPr>
              <a:xfrm>
                <a:off x="-186891" y="1030492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03" name="Google Shape;1003;p33"/>
              <p:cNvSpPr/>
              <p:nvPr/>
            </p:nvSpPr>
            <p:spPr>
              <a:xfrm>
                <a:off x="-186891" y="1279156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04" name="Google Shape;1004;p33"/>
              <p:cNvSpPr/>
              <p:nvPr/>
            </p:nvSpPr>
            <p:spPr>
              <a:xfrm>
                <a:off x="-186891" y="1527820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05" name="Google Shape;1005;p33"/>
              <p:cNvSpPr/>
              <p:nvPr/>
            </p:nvSpPr>
            <p:spPr>
              <a:xfrm>
                <a:off x="-186891" y="1776485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06" name="Google Shape;1006;p33"/>
              <p:cNvSpPr/>
              <p:nvPr/>
            </p:nvSpPr>
            <p:spPr>
              <a:xfrm>
                <a:off x="-186891" y="2025149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07" name="Google Shape;1007;p33"/>
              <p:cNvSpPr/>
              <p:nvPr/>
            </p:nvSpPr>
            <p:spPr>
              <a:xfrm>
                <a:off x="-186891" y="2273813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08" name="Google Shape;1008;p33"/>
              <p:cNvSpPr/>
              <p:nvPr/>
            </p:nvSpPr>
            <p:spPr>
              <a:xfrm>
                <a:off x="-186891" y="2521949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09" name="Google Shape;1009;p33"/>
              <p:cNvSpPr/>
              <p:nvPr/>
            </p:nvSpPr>
            <p:spPr>
              <a:xfrm>
                <a:off x="-186891" y="2770614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10" name="Google Shape;1010;p33"/>
              <p:cNvSpPr/>
              <p:nvPr/>
            </p:nvSpPr>
            <p:spPr>
              <a:xfrm>
                <a:off x="-186891" y="3019225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11" name="Google Shape;1011;p33"/>
              <p:cNvSpPr/>
              <p:nvPr/>
            </p:nvSpPr>
            <p:spPr>
              <a:xfrm>
                <a:off x="-186891" y="3267889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12" name="Google Shape;1012;p33"/>
              <p:cNvSpPr/>
              <p:nvPr/>
            </p:nvSpPr>
            <p:spPr>
              <a:xfrm>
                <a:off x="-186891" y="3516554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13" name="Google Shape;1013;p33"/>
              <p:cNvSpPr/>
              <p:nvPr/>
            </p:nvSpPr>
            <p:spPr>
              <a:xfrm>
                <a:off x="-186891" y="3765218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14" name="Google Shape;1014;p33"/>
              <p:cNvSpPr/>
              <p:nvPr/>
            </p:nvSpPr>
            <p:spPr>
              <a:xfrm>
                <a:off x="-186891" y="4013354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15" name="Google Shape;1015;p33"/>
              <p:cNvSpPr/>
              <p:nvPr/>
            </p:nvSpPr>
            <p:spPr>
              <a:xfrm>
                <a:off x="-186891" y="4262018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16" name="Google Shape;1016;p33"/>
              <p:cNvSpPr/>
              <p:nvPr/>
            </p:nvSpPr>
            <p:spPr>
              <a:xfrm>
                <a:off x="-186891" y="4510683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17" name="Google Shape;1017;p33"/>
              <p:cNvSpPr/>
              <p:nvPr/>
            </p:nvSpPr>
            <p:spPr>
              <a:xfrm>
                <a:off x="-186891" y="4759347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18" name="Google Shape;1018;p33"/>
              <p:cNvSpPr/>
              <p:nvPr/>
            </p:nvSpPr>
            <p:spPr>
              <a:xfrm>
                <a:off x="-186891" y="5008011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19" name="Google Shape;1019;p33"/>
              <p:cNvSpPr/>
              <p:nvPr/>
            </p:nvSpPr>
            <p:spPr>
              <a:xfrm>
                <a:off x="-186891" y="5256147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20" name="Google Shape;1020;p33"/>
              <p:cNvSpPr/>
              <p:nvPr/>
            </p:nvSpPr>
            <p:spPr>
              <a:xfrm>
                <a:off x="-18955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21" name="Google Shape;1021;p33"/>
              <p:cNvSpPr/>
              <p:nvPr/>
            </p:nvSpPr>
            <p:spPr>
              <a:xfrm>
                <a:off x="59114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22" name="Google Shape;1022;p33"/>
              <p:cNvSpPr/>
              <p:nvPr/>
            </p:nvSpPr>
            <p:spPr>
              <a:xfrm>
                <a:off x="307778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23" name="Google Shape;1023;p33"/>
              <p:cNvSpPr/>
              <p:nvPr/>
            </p:nvSpPr>
            <p:spPr>
              <a:xfrm>
                <a:off x="55644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24" name="Google Shape;1024;p33"/>
              <p:cNvSpPr/>
              <p:nvPr/>
            </p:nvSpPr>
            <p:spPr>
              <a:xfrm>
                <a:off x="80510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25" name="Google Shape;1025;p33"/>
              <p:cNvSpPr/>
              <p:nvPr/>
            </p:nvSpPr>
            <p:spPr>
              <a:xfrm>
                <a:off x="105377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26" name="Google Shape;1026;p33"/>
              <p:cNvSpPr/>
              <p:nvPr/>
            </p:nvSpPr>
            <p:spPr>
              <a:xfrm>
                <a:off x="130190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27" name="Google Shape;1027;p33"/>
              <p:cNvSpPr/>
              <p:nvPr/>
            </p:nvSpPr>
            <p:spPr>
              <a:xfrm>
                <a:off x="155057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28" name="Google Shape;1028;p33"/>
              <p:cNvSpPr/>
              <p:nvPr/>
            </p:nvSpPr>
            <p:spPr>
              <a:xfrm>
                <a:off x="1799234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29" name="Google Shape;1029;p33"/>
              <p:cNvSpPr/>
              <p:nvPr/>
            </p:nvSpPr>
            <p:spPr>
              <a:xfrm>
                <a:off x="2047898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0" name="Google Shape;1030;p33"/>
              <p:cNvSpPr/>
              <p:nvPr/>
            </p:nvSpPr>
            <p:spPr>
              <a:xfrm>
                <a:off x="2296562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1" name="Google Shape;1031;p33"/>
              <p:cNvSpPr/>
              <p:nvPr/>
            </p:nvSpPr>
            <p:spPr>
              <a:xfrm>
                <a:off x="2545226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2" name="Google Shape;1032;p33"/>
              <p:cNvSpPr/>
              <p:nvPr/>
            </p:nvSpPr>
            <p:spPr>
              <a:xfrm>
                <a:off x="279336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3" name="Google Shape;1033;p33"/>
              <p:cNvSpPr/>
              <p:nvPr/>
            </p:nvSpPr>
            <p:spPr>
              <a:xfrm>
                <a:off x="3042026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4" name="Google Shape;1034;p33"/>
              <p:cNvSpPr/>
              <p:nvPr/>
            </p:nvSpPr>
            <p:spPr>
              <a:xfrm>
                <a:off x="3290690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5" name="Google Shape;1035;p33"/>
              <p:cNvSpPr/>
              <p:nvPr/>
            </p:nvSpPr>
            <p:spPr>
              <a:xfrm>
                <a:off x="3539354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6" name="Google Shape;1036;p33"/>
              <p:cNvSpPr/>
              <p:nvPr/>
            </p:nvSpPr>
            <p:spPr>
              <a:xfrm>
                <a:off x="378796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7" name="Google Shape;1037;p33"/>
              <p:cNvSpPr/>
              <p:nvPr/>
            </p:nvSpPr>
            <p:spPr>
              <a:xfrm>
                <a:off x="4036155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FFFFFF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8" name="Google Shape;1038;p33"/>
              <p:cNvSpPr/>
              <p:nvPr/>
            </p:nvSpPr>
            <p:spPr>
              <a:xfrm>
                <a:off x="874367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039" name="Google Shape;1039;p33"/>
            <p:cNvSpPr/>
            <p:nvPr/>
          </p:nvSpPr>
          <p:spPr>
            <a:xfrm>
              <a:off x="8730653" y="295260"/>
              <a:ext cx="2180" cy="4751027"/>
            </a:xfrm>
            <a:custGeom>
              <a:rect b="b" l="l" r="r" t="t"/>
              <a:pathLst>
                <a:path extrusionOk="0" h="137095" w="49">
                  <a:moveTo>
                    <a:pt x="0" y="0"/>
                  </a:moveTo>
                  <a:lnTo>
                    <a:pt x="0" y="137094"/>
                  </a:lnTo>
                  <a:lnTo>
                    <a:pt x="49" y="13709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B1B1B0"/>
            </a:solidFill>
            <a:ln cap="flat" cmpd="sng" w="9525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0" name="Google Shape;1040;p33"/>
            <p:cNvSpPr/>
            <p:nvPr/>
          </p:nvSpPr>
          <p:spPr>
            <a:xfrm>
              <a:off x="8949203" y="295260"/>
              <a:ext cx="2180" cy="4751027"/>
            </a:xfrm>
            <a:custGeom>
              <a:rect b="b" l="l" r="r" t="t"/>
              <a:pathLst>
                <a:path extrusionOk="0" h="137095" w="49">
                  <a:moveTo>
                    <a:pt x="0" y="0"/>
                  </a:moveTo>
                  <a:lnTo>
                    <a:pt x="0" y="137094"/>
                  </a:lnTo>
                  <a:lnTo>
                    <a:pt x="49" y="13709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B1B1B0"/>
            </a:solidFill>
            <a:ln cap="flat" cmpd="sng" w="9525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41" name="Google Shape;1041;p33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042" name="Google Shape;1042;p33"/>
          <p:cNvSpPr txBox="1"/>
          <p:nvPr>
            <p:ph idx="1" type="subTitle"/>
          </p:nvPr>
        </p:nvSpPr>
        <p:spPr>
          <a:xfrm>
            <a:off x="4738074" y="1966250"/>
            <a:ext cx="3213000" cy="19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1043" name="Google Shape;1043;p33"/>
          <p:cNvSpPr txBox="1"/>
          <p:nvPr>
            <p:ph idx="2" type="subTitle"/>
          </p:nvPr>
        </p:nvSpPr>
        <p:spPr>
          <a:xfrm>
            <a:off x="1192575" y="1966250"/>
            <a:ext cx="3213000" cy="19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3">
  <p:cSld name="TITLE_AND_BODY_2">
    <p:spTree>
      <p:nvGrpSpPr>
        <p:cNvPr id="1044" name="Shape 10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" name="Google Shape;1045;p34"/>
          <p:cNvSpPr/>
          <p:nvPr/>
        </p:nvSpPr>
        <p:spPr>
          <a:xfrm>
            <a:off x="65100" y="0"/>
            <a:ext cx="9013484" cy="446985"/>
          </a:xfrm>
          <a:custGeom>
            <a:rect b="b" l="l" r="r" t="t"/>
            <a:pathLst>
              <a:path extrusionOk="0" h="14000" w="282311">
                <a:moveTo>
                  <a:pt x="26218" y="0"/>
                </a:moveTo>
                <a:lnTo>
                  <a:pt x="24317" y="1619"/>
                </a:lnTo>
                <a:lnTo>
                  <a:pt x="26926" y="3358"/>
                </a:lnTo>
                <a:lnTo>
                  <a:pt x="26137" y="3743"/>
                </a:lnTo>
                <a:lnTo>
                  <a:pt x="25773" y="4673"/>
                </a:lnTo>
                <a:lnTo>
                  <a:pt x="26926" y="5725"/>
                </a:lnTo>
                <a:lnTo>
                  <a:pt x="26926" y="6049"/>
                </a:lnTo>
                <a:cubicBezTo>
                  <a:pt x="27655" y="6332"/>
                  <a:pt x="28160" y="7040"/>
                  <a:pt x="28160" y="7849"/>
                </a:cubicBezTo>
                <a:cubicBezTo>
                  <a:pt x="28160" y="8942"/>
                  <a:pt x="27270" y="9832"/>
                  <a:pt x="26178" y="9832"/>
                </a:cubicBezTo>
                <a:cubicBezTo>
                  <a:pt x="25106" y="9832"/>
                  <a:pt x="24215" y="8942"/>
                  <a:pt x="24215" y="7849"/>
                </a:cubicBezTo>
                <a:cubicBezTo>
                  <a:pt x="24215" y="7121"/>
                  <a:pt x="24620" y="6494"/>
                  <a:pt x="25227" y="6150"/>
                </a:cubicBezTo>
                <a:lnTo>
                  <a:pt x="24741" y="6069"/>
                </a:lnTo>
                <a:lnTo>
                  <a:pt x="24782" y="5725"/>
                </a:lnTo>
                <a:lnTo>
                  <a:pt x="25490" y="5725"/>
                </a:lnTo>
                <a:lnTo>
                  <a:pt x="25490" y="5037"/>
                </a:lnTo>
                <a:lnTo>
                  <a:pt x="22698" y="2853"/>
                </a:lnTo>
                <a:lnTo>
                  <a:pt x="19401" y="2853"/>
                </a:lnTo>
                <a:lnTo>
                  <a:pt x="19016" y="3116"/>
                </a:lnTo>
                <a:lnTo>
                  <a:pt x="19482" y="4046"/>
                </a:lnTo>
                <a:lnTo>
                  <a:pt x="19482" y="4936"/>
                </a:lnTo>
                <a:lnTo>
                  <a:pt x="19016" y="5563"/>
                </a:lnTo>
                <a:lnTo>
                  <a:pt x="19016" y="5867"/>
                </a:lnTo>
                <a:lnTo>
                  <a:pt x="19077" y="5887"/>
                </a:lnTo>
                <a:lnTo>
                  <a:pt x="19097" y="5887"/>
                </a:lnTo>
                <a:cubicBezTo>
                  <a:pt x="20169" y="5887"/>
                  <a:pt x="21060" y="6777"/>
                  <a:pt x="21060" y="7849"/>
                </a:cubicBezTo>
                <a:cubicBezTo>
                  <a:pt x="21060" y="8942"/>
                  <a:pt x="20169" y="9832"/>
                  <a:pt x="19097" y="9832"/>
                </a:cubicBezTo>
                <a:cubicBezTo>
                  <a:pt x="18005" y="9832"/>
                  <a:pt x="17115" y="8942"/>
                  <a:pt x="17115" y="7849"/>
                </a:cubicBezTo>
                <a:cubicBezTo>
                  <a:pt x="17115" y="7364"/>
                  <a:pt x="17317" y="6899"/>
                  <a:pt x="17620" y="6555"/>
                </a:cubicBezTo>
                <a:lnTo>
                  <a:pt x="17620" y="6555"/>
                </a:lnTo>
                <a:lnTo>
                  <a:pt x="17560" y="6575"/>
                </a:lnTo>
                <a:lnTo>
                  <a:pt x="17641" y="6534"/>
                </a:lnTo>
                <a:cubicBezTo>
                  <a:pt x="17802" y="6373"/>
                  <a:pt x="17964" y="6231"/>
                  <a:pt x="18167" y="6130"/>
                </a:cubicBezTo>
                <a:lnTo>
                  <a:pt x="17802" y="5361"/>
                </a:lnTo>
                <a:lnTo>
                  <a:pt x="17054" y="5219"/>
                </a:lnTo>
                <a:lnTo>
                  <a:pt x="17054" y="3338"/>
                </a:lnTo>
                <a:lnTo>
                  <a:pt x="16467" y="2853"/>
                </a:lnTo>
                <a:lnTo>
                  <a:pt x="13777" y="2853"/>
                </a:lnTo>
                <a:lnTo>
                  <a:pt x="13777" y="4107"/>
                </a:lnTo>
                <a:lnTo>
                  <a:pt x="12988" y="4107"/>
                </a:lnTo>
                <a:lnTo>
                  <a:pt x="12988" y="4633"/>
                </a:lnTo>
                <a:lnTo>
                  <a:pt x="13372" y="5139"/>
                </a:lnTo>
                <a:lnTo>
                  <a:pt x="12806" y="6130"/>
                </a:lnTo>
                <a:cubicBezTo>
                  <a:pt x="13493" y="6433"/>
                  <a:pt x="13959" y="7121"/>
                  <a:pt x="13959" y="7910"/>
                </a:cubicBezTo>
                <a:cubicBezTo>
                  <a:pt x="13959" y="9002"/>
                  <a:pt x="13089" y="9893"/>
                  <a:pt x="11996" y="9893"/>
                </a:cubicBezTo>
                <a:cubicBezTo>
                  <a:pt x="10904" y="9893"/>
                  <a:pt x="10034" y="9002"/>
                  <a:pt x="10034" y="7910"/>
                </a:cubicBezTo>
                <a:cubicBezTo>
                  <a:pt x="10034" y="6979"/>
                  <a:pt x="10681" y="6211"/>
                  <a:pt x="11531" y="6008"/>
                </a:cubicBezTo>
                <a:lnTo>
                  <a:pt x="11025" y="5179"/>
                </a:lnTo>
                <a:lnTo>
                  <a:pt x="11572" y="3925"/>
                </a:lnTo>
                <a:lnTo>
                  <a:pt x="11531" y="2853"/>
                </a:lnTo>
                <a:lnTo>
                  <a:pt x="10924" y="1902"/>
                </a:lnTo>
                <a:lnTo>
                  <a:pt x="9104" y="2327"/>
                </a:lnTo>
                <a:lnTo>
                  <a:pt x="9913" y="2853"/>
                </a:lnTo>
                <a:lnTo>
                  <a:pt x="5300" y="2853"/>
                </a:lnTo>
                <a:lnTo>
                  <a:pt x="4835" y="3176"/>
                </a:lnTo>
                <a:lnTo>
                  <a:pt x="5300" y="4107"/>
                </a:lnTo>
                <a:lnTo>
                  <a:pt x="5300" y="4997"/>
                </a:lnTo>
                <a:lnTo>
                  <a:pt x="4835" y="5624"/>
                </a:lnTo>
                <a:lnTo>
                  <a:pt x="4835" y="5928"/>
                </a:lnTo>
                <a:lnTo>
                  <a:pt x="4896" y="5948"/>
                </a:lnTo>
                <a:cubicBezTo>
                  <a:pt x="5988" y="5948"/>
                  <a:pt x="6858" y="6838"/>
                  <a:pt x="6858" y="7910"/>
                </a:cubicBezTo>
                <a:cubicBezTo>
                  <a:pt x="6858" y="9002"/>
                  <a:pt x="5988" y="9893"/>
                  <a:pt x="4896" y="9893"/>
                </a:cubicBezTo>
                <a:cubicBezTo>
                  <a:pt x="3803" y="9893"/>
                  <a:pt x="2933" y="9002"/>
                  <a:pt x="2933" y="7910"/>
                </a:cubicBezTo>
                <a:cubicBezTo>
                  <a:pt x="2933" y="7425"/>
                  <a:pt x="3115" y="6959"/>
                  <a:pt x="3439" y="6615"/>
                </a:cubicBezTo>
                <a:lnTo>
                  <a:pt x="3378" y="6615"/>
                </a:lnTo>
                <a:lnTo>
                  <a:pt x="3459" y="6595"/>
                </a:lnTo>
                <a:cubicBezTo>
                  <a:pt x="3601" y="6433"/>
                  <a:pt x="3783" y="6292"/>
                  <a:pt x="3985" y="6191"/>
                </a:cubicBezTo>
                <a:lnTo>
                  <a:pt x="3621" y="5402"/>
                </a:lnTo>
                <a:lnTo>
                  <a:pt x="2873" y="5280"/>
                </a:lnTo>
                <a:lnTo>
                  <a:pt x="2873" y="3399"/>
                </a:lnTo>
                <a:lnTo>
                  <a:pt x="1679" y="1801"/>
                </a:lnTo>
                <a:lnTo>
                  <a:pt x="1153" y="2853"/>
                </a:lnTo>
                <a:lnTo>
                  <a:pt x="0" y="2853"/>
                </a:lnTo>
                <a:lnTo>
                  <a:pt x="0" y="13999"/>
                </a:lnTo>
                <a:lnTo>
                  <a:pt x="282311" y="13999"/>
                </a:lnTo>
                <a:lnTo>
                  <a:pt x="282311" y="2853"/>
                </a:lnTo>
                <a:lnTo>
                  <a:pt x="278103" y="2853"/>
                </a:lnTo>
                <a:lnTo>
                  <a:pt x="277193" y="749"/>
                </a:lnTo>
                <a:lnTo>
                  <a:pt x="276525" y="2428"/>
                </a:lnTo>
                <a:lnTo>
                  <a:pt x="278265" y="4896"/>
                </a:lnTo>
                <a:lnTo>
                  <a:pt x="277779" y="5826"/>
                </a:lnTo>
                <a:lnTo>
                  <a:pt x="277840" y="5847"/>
                </a:lnTo>
                <a:lnTo>
                  <a:pt x="277860" y="5847"/>
                </a:lnTo>
                <a:cubicBezTo>
                  <a:pt x="278002" y="5847"/>
                  <a:pt x="278123" y="5867"/>
                  <a:pt x="278265" y="5887"/>
                </a:cubicBezTo>
                <a:cubicBezTo>
                  <a:pt x="278326" y="5907"/>
                  <a:pt x="278386" y="5907"/>
                  <a:pt x="278447" y="5928"/>
                </a:cubicBezTo>
                <a:cubicBezTo>
                  <a:pt x="278568" y="5968"/>
                  <a:pt x="278690" y="6029"/>
                  <a:pt x="278791" y="6089"/>
                </a:cubicBezTo>
                <a:cubicBezTo>
                  <a:pt x="279418" y="6413"/>
                  <a:pt x="279823" y="7060"/>
                  <a:pt x="279823" y="7809"/>
                </a:cubicBezTo>
                <a:cubicBezTo>
                  <a:pt x="279823" y="8557"/>
                  <a:pt x="279418" y="9205"/>
                  <a:pt x="278791" y="9549"/>
                </a:cubicBezTo>
                <a:cubicBezTo>
                  <a:pt x="278690" y="9609"/>
                  <a:pt x="278568" y="9650"/>
                  <a:pt x="278447" y="9690"/>
                </a:cubicBezTo>
                <a:cubicBezTo>
                  <a:pt x="278386" y="9710"/>
                  <a:pt x="278326" y="9731"/>
                  <a:pt x="278265" y="9731"/>
                </a:cubicBezTo>
                <a:cubicBezTo>
                  <a:pt x="278123" y="9771"/>
                  <a:pt x="278002" y="9771"/>
                  <a:pt x="277860" y="9771"/>
                </a:cubicBezTo>
                <a:cubicBezTo>
                  <a:pt x="277658" y="9771"/>
                  <a:pt x="277456" y="9751"/>
                  <a:pt x="277274" y="9690"/>
                </a:cubicBezTo>
                <a:cubicBezTo>
                  <a:pt x="276485" y="9447"/>
                  <a:pt x="275898" y="8699"/>
                  <a:pt x="275898" y="7809"/>
                </a:cubicBezTo>
                <a:cubicBezTo>
                  <a:pt x="275898" y="7688"/>
                  <a:pt x="275898" y="7566"/>
                  <a:pt x="275938" y="7445"/>
                </a:cubicBezTo>
                <a:cubicBezTo>
                  <a:pt x="275999" y="7101"/>
                  <a:pt x="276161" y="6777"/>
                  <a:pt x="276383" y="6514"/>
                </a:cubicBezTo>
                <a:lnTo>
                  <a:pt x="276343" y="6514"/>
                </a:lnTo>
                <a:lnTo>
                  <a:pt x="276424" y="6494"/>
                </a:lnTo>
                <a:cubicBezTo>
                  <a:pt x="276485" y="6413"/>
                  <a:pt x="276566" y="6332"/>
                  <a:pt x="276667" y="6271"/>
                </a:cubicBezTo>
                <a:cubicBezTo>
                  <a:pt x="276748" y="6191"/>
                  <a:pt x="276849" y="6130"/>
                  <a:pt x="276930" y="6089"/>
                </a:cubicBezTo>
                <a:lnTo>
                  <a:pt x="276566" y="5300"/>
                </a:lnTo>
                <a:lnTo>
                  <a:pt x="275837" y="5159"/>
                </a:lnTo>
                <a:lnTo>
                  <a:pt x="275837" y="3298"/>
                </a:lnTo>
                <a:lnTo>
                  <a:pt x="275291" y="2853"/>
                </a:lnTo>
                <a:lnTo>
                  <a:pt x="272540" y="2853"/>
                </a:lnTo>
                <a:lnTo>
                  <a:pt x="272540" y="4006"/>
                </a:lnTo>
                <a:lnTo>
                  <a:pt x="271751" y="4006"/>
                </a:lnTo>
                <a:lnTo>
                  <a:pt x="271751" y="4511"/>
                </a:lnTo>
                <a:lnTo>
                  <a:pt x="272155" y="5037"/>
                </a:lnTo>
                <a:lnTo>
                  <a:pt x="271751" y="5442"/>
                </a:lnTo>
                <a:lnTo>
                  <a:pt x="272742" y="5847"/>
                </a:lnTo>
                <a:lnTo>
                  <a:pt x="271589" y="6029"/>
                </a:lnTo>
                <a:cubicBezTo>
                  <a:pt x="271751" y="6110"/>
                  <a:pt x="271913" y="6211"/>
                  <a:pt x="272054" y="6332"/>
                </a:cubicBezTo>
                <a:cubicBezTo>
                  <a:pt x="272459" y="6676"/>
                  <a:pt x="272742" y="7222"/>
                  <a:pt x="272742" y="7809"/>
                </a:cubicBezTo>
                <a:cubicBezTo>
                  <a:pt x="272742" y="8760"/>
                  <a:pt x="272054" y="9549"/>
                  <a:pt x="271164" y="9731"/>
                </a:cubicBezTo>
                <a:cubicBezTo>
                  <a:pt x="271043" y="9771"/>
                  <a:pt x="270901" y="9771"/>
                  <a:pt x="270760" y="9771"/>
                </a:cubicBezTo>
                <a:lnTo>
                  <a:pt x="270557" y="9771"/>
                </a:lnTo>
                <a:cubicBezTo>
                  <a:pt x="269910" y="9710"/>
                  <a:pt x="269343" y="9306"/>
                  <a:pt x="269040" y="8760"/>
                </a:cubicBezTo>
                <a:cubicBezTo>
                  <a:pt x="268878" y="8476"/>
                  <a:pt x="268797" y="8153"/>
                  <a:pt x="268797" y="7809"/>
                </a:cubicBezTo>
                <a:cubicBezTo>
                  <a:pt x="268797" y="7121"/>
                  <a:pt x="269161" y="6514"/>
                  <a:pt x="269708" y="6150"/>
                </a:cubicBezTo>
                <a:cubicBezTo>
                  <a:pt x="269890" y="6049"/>
                  <a:pt x="270092" y="5948"/>
                  <a:pt x="270314" y="5907"/>
                </a:cubicBezTo>
                <a:lnTo>
                  <a:pt x="269788" y="5078"/>
                </a:lnTo>
                <a:lnTo>
                  <a:pt x="270355" y="3824"/>
                </a:lnTo>
                <a:lnTo>
                  <a:pt x="270314" y="2853"/>
                </a:lnTo>
                <a:lnTo>
                  <a:pt x="266531" y="2853"/>
                </a:lnTo>
                <a:lnTo>
                  <a:pt x="265115" y="1437"/>
                </a:lnTo>
                <a:lnTo>
                  <a:pt x="264792" y="2145"/>
                </a:lnTo>
                <a:lnTo>
                  <a:pt x="264043" y="2145"/>
                </a:lnTo>
                <a:lnTo>
                  <a:pt x="262566" y="4248"/>
                </a:lnTo>
                <a:lnTo>
                  <a:pt x="263962" y="5867"/>
                </a:lnTo>
                <a:lnTo>
                  <a:pt x="263942" y="5867"/>
                </a:lnTo>
                <a:cubicBezTo>
                  <a:pt x="264893" y="6008"/>
                  <a:pt x="265641" y="6818"/>
                  <a:pt x="265641" y="7809"/>
                </a:cubicBezTo>
                <a:cubicBezTo>
                  <a:pt x="265641" y="8760"/>
                  <a:pt x="264974" y="9549"/>
                  <a:pt x="264063" y="9731"/>
                </a:cubicBezTo>
                <a:cubicBezTo>
                  <a:pt x="263942" y="9771"/>
                  <a:pt x="263800" y="9771"/>
                  <a:pt x="263679" y="9771"/>
                </a:cubicBezTo>
                <a:lnTo>
                  <a:pt x="263477" y="9771"/>
                </a:lnTo>
                <a:cubicBezTo>
                  <a:pt x="263335" y="9751"/>
                  <a:pt x="263214" y="9731"/>
                  <a:pt x="263092" y="9690"/>
                </a:cubicBezTo>
                <a:cubicBezTo>
                  <a:pt x="263032" y="9670"/>
                  <a:pt x="262971" y="9650"/>
                  <a:pt x="262910" y="9630"/>
                </a:cubicBezTo>
                <a:cubicBezTo>
                  <a:pt x="262202" y="9326"/>
                  <a:pt x="261696" y="8618"/>
                  <a:pt x="261696" y="7809"/>
                </a:cubicBezTo>
                <a:cubicBezTo>
                  <a:pt x="261696" y="7445"/>
                  <a:pt x="261818" y="7101"/>
                  <a:pt x="261980" y="6797"/>
                </a:cubicBezTo>
                <a:cubicBezTo>
                  <a:pt x="262040" y="6716"/>
                  <a:pt x="262121" y="6615"/>
                  <a:pt x="262202" y="6534"/>
                </a:cubicBezTo>
                <a:lnTo>
                  <a:pt x="262182" y="6534"/>
                </a:lnTo>
                <a:lnTo>
                  <a:pt x="262121" y="5644"/>
                </a:lnTo>
                <a:lnTo>
                  <a:pt x="261474" y="5442"/>
                </a:lnTo>
                <a:lnTo>
                  <a:pt x="261474" y="3864"/>
                </a:lnTo>
                <a:lnTo>
                  <a:pt x="261939" y="3864"/>
                </a:lnTo>
                <a:lnTo>
                  <a:pt x="261939" y="2853"/>
                </a:lnTo>
                <a:lnTo>
                  <a:pt x="258864" y="2853"/>
                </a:lnTo>
                <a:lnTo>
                  <a:pt x="257792" y="3945"/>
                </a:lnTo>
                <a:lnTo>
                  <a:pt x="257792" y="6049"/>
                </a:lnTo>
                <a:lnTo>
                  <a:pt x="257529" y="6110"/>
                </a:lnTo>
                <a:cubicBezTo>
                  <a:pt x="258136" y="6433"/>
                  <a:pt x="258541" y="7081"/>
                  <a:pt x="258541" y="7809"/>
                </a:cubicBezTo>
                <a:cubicBezTo>
                  <a:pt x="258541" y="8618"/>
                  <a:pt x="258055" y="9326"/>
                  <a:pt x="257347" y="9630"/>
                </a:cubicBezTo>
                <a:cubicBezTo>
                  <a:pt x="257286" y="9650"/>
                  <a:pt x="257226" y="9670"/>
                  <a:pt x="257165" y="9690"/>
                </a:cubicBezTo>
                <a:cubicBezTo>
                  <a:pt x="257044" y="9731"/>
                  <a:pt x="256902" y="9751"/>
                  <a:pt x="256781" y="9771"/>
                </a:cubicBezTo>
                <a:lnTo>
                  <a:pt x="256376" y="9771"/>
                </a:lnTo>
                <a:cubicBezTo>
                  <a:pt x="256234" y="9751"/>
                  <a:pt x="256113" y="9731"/>
                  <a:pt x="255992" y="9690"/>
                </a:cubicBezTo>
                <a:cubicBezTo>
                  <a:pt x="255931" y="9670"/>
                  <a:pt x="255870" y="9650"/>
                  <a:pt x="255809" y="9630"/>
                </a:cubicBezTo>
                <a:cubicBezTo>
                  <a:pt x="255101" y="9326"/>
                  <a:pt x="254616" y="8618"/>
                  <a:pt x="254616" y="7809"/>
                </a:cubicBezTo>
                <a:cubicBezTo>
                  <a:pt x="254616" y="7303"/>
                  <a:pt x="254798" y="6838"/>
                  <a:pt x="255122" y="6494"/>
                </a:cubicBezTo>
                <a:lnTo>
                  <a:pt x="256983" y="4491"/>
                </a:lnTo>
                <a:lnTo>
                  <a:pt x="257509" y="2832"/>
                </a:lnTo>
                <a:lnTo>
                  <a:pt x="254474" y="1437"/>
                </a:lnTo>
                <a:lnTo>
                  <a:pt x="254009" y="2832"/>
                </a:lnTo>
                <a:lnTo>
                  <a:pt x="254009" y="2853"/>
                </a:lnTo>
                <a:lnTo>
                  <a:pt x="250226" y="2853"/>
                </a:lnTo>
                <a:lnTo>
                  <a:pt x="250226" y="3318"/>
                </a:lnTo>
                <a:lnTo>
                  <a:pt x="249437" y="3702"/>
                </a:lnTo>
                <a:lnTo>
                  <a:pt x="249073" y="4633"/>
                </a:lnTo>
                <a:lnTo>
                  <a:pt x="250226" y="5685"/>
                </a:lnTo>
                <a:lnTo>
                  <a:pt x="250226" y="5988"/>
                </a:lnTo>
                <a:cubicBezTo>
                  <a:pt x="250327" y="6029"/>
                  <a:pt x="250408" y="6069"/>
                  <a:pt x="250489" y="6130"/>
                </a:cubicBezTo>
                <a:cubicBezTo>
                  <a:pt x="250651" y="6231"/>
                  <a:pt x="250813" y="6352"/>
                  <a:pt x="250934" y="6474"/>
                </a:cubicBezTo>
                <a:cubicBezTo>
                  <a:pt x="251258" y="6838"/>
                  <a:pt x="251460" y="7303"/>
                  <a:pt x="251460" y="7809"/>
                </a:cubicBezTo>
                <a:cubicBezTo>
                  <a:pt x="251460" y="8011"/>
                  <a:pt x="251420" y="8213"/>
                  <a:pt x="251359" y="8396"/>
                </a:cubicBezTo>
                <a:cubicBezTo>
                  <a:pt x="251318" y="8517"/>
                  <a:pt x="251278" y="8638"/>
                  <a:pt x="251217" y="8760"/>
                </a:cubicBezTo>
                <a:cubicBezTo>
                  <a:pt x="251096" y="8982"/>
                  <a:pt x="250934" y="9164"/>
                  <a:pt x="250732" y="9326"/>
                </a:cubicBezTo>
                <a:cubicBezTo>
                  <a:pt x="250388" y="9609"/>
                  <a:pt x="249963" y="9771"/>
                  <a:pt x="249477" y="9771"/>
                </a:cubicBezTo>
                <a:cubicBezTo>
                  <a:pt x="248871" y="9771"/>
                  <a:pt x="248324" y="9508"/>
                  <a:pt x="247960" y="9063"/>
                </a:cubicBezTo>
                <a:cubicBezTo>
                  <a:pt x="247920" y="9023"/>
                  <a:pt x="247879" y="8962"/>
                  <a:pt x="247859" y="8922"/>
                </a:cubicBezTo>
                <a:cubicBezTo>
                  <a:pt x="247778" y="8800"/>
                  <a:pt x="247717" y="8699"/>
                  <a:pt x="247677" y="8578"/>
                </a:cubicBezTo>
                <a:cubicBezTo>
                  <a:pt x="247576" y="8335"/>
                  <a:pt x="247515" y="8092"/>
                  <a:pt x="247515" y="7809"/>
                </a:cubicBezTo>
                <a:cubicBezTo>
                  <a:pt x="247515" y="7728"/>
                  <a:pt x="247515" y="7627"/>
                  <a:pt x="247535" y="7546"/>
                </a:cubicBezTo>
                <a:cubicBezTo>
                  <a:pt x="247576" y="7182"/>
                  <a:pt x="247738" y="6858"/>
                  <a:pt x="247940" y="6595"/>
                </a:cubicBezTo>
                <a:cubicBezTo>
                  <a:pt x="248102" y="6393"/>
                  <a:pt x="248304" y="6231"/>
                  <a:pt x="248527" y="6110"/>
                </a:cubicBezTo>
                <a:lnTo>
                  <a:pt x="248041" y="6029"/>
                </a:lnTo>
                <a:lnTo>
                  <a:pt x="248082" y="5685"/>
                </a:lnTo>
                <a:lnTo>
                  <a:pt x="248790" y="5685"/>
                </a:lnTo>
                <a:lnTo>
                  <a:pt x="248790" y="4997"/>
                </a:lnTo>
                <a:lnTo>
                  <a:pt x="247151" y="1194"/>
                </a:lnTo>
                <a:lnTo>
                  <a:pt x="246059" y="2853"/>
                </a:lnTo>
                <a:lnTo>
                  <a:pt x="242640" y="2853"/>
                </a:lnTo>
                <a:lnTo>
                  <a:pt x="242316" y="3075"/>
                </a:lnTo>
                <a:lnTo>
                  <a:pt x="242781" y="4006"/>
                </a:lnTo>
                <a:lnTo>
                  <a:pt x="242781" y="4896"/>
                </a:lnTo>
                <a:lnTo>
                  <a:pt x="242316" y="5523"/>
                </a:lnTo>
                <a:lnTo>
                  <a:pt x="242316" y="5826"/>
                </a:lnTo>
                <a:lnTo>
                  <a:pt x="242377" y="5847"/>
                </a:lnTo>
                <a:lnTo>
                  <a:pt x="242397" y="5847"/>
                </a:lnTo>
                <a:cubicBezTo>
                  <a:pt x="242518" y="5847"/>
                  <a:pt x="242660" y="5867"/>
                  <a:pt x="242781" y="5887"/>
                </a:cubicBezTo>
                <a:cubicBezTo>
                  <a:pt x="242842" y="5907"/>
                  <a:pt x="242903" y="5907"/>
                  <a:pt x="242963" y="5928"/>
                </a:cubicBezTo>
                <a:cubicBezTo>
                  <a:pt x="243105" y="5968"/>
                  <a:pt x="243206" y="6029"/>
                  <a:pt x="243328" y="6089"/>
                </a:cubicBezTo>
                <a:cubicBezTo>
                  <a:pt x="243934" y="6413"/>
                  <a:pt x="244359" y="7060"/>
                  <a:pt x="244359" y="7809"/>
                </a:cubicBezTo>
                <a:cubicBezTo>
                  <a:pt x="244359" y="8557"/>
                  <a:pt x="243934" y="9205"/>
                  <a:pt x="243328" y="9549"/>
                </a:cubicBezTo>
                <a:cubicBezTo>
                  <a:pt x="243206" y="9609"/>
                  <a:pt x="243105" y="9650"/>
                  <a:pt x="242963" y="9690"/>
                </a:cubicBezTo>
                <a:cubicBezTo>
                  <a:pt x="242903" y="9710"/>
                  <a:pt x="242842" y="9731"/>
                  <a:pt x="242781" y="9731"/>
                </a:cubicBezTo>
                <a:cubicBezTo>
                  <a:pt x="242660" y="9771"/>
                  <a:pt x="242518" y="9771"/>
                  <a:pt x="242397" y="9771"/>
                </a:cubicBezTo>
                <a:cubicBezTo>
                  <a:pt x="242174" y="9771"/>
                  <a:pt x="241992" y="9751"/>
                  <a:pt x="241810" y="9690"/>
                </a:cubicBezTo>
                <a:cubicBezTo>
                  <a:pt x="241001" y="9447"/>
                  <a:pt x="240414" y="8699"/>
                  <a:pt x="240414" y="7809"/>
                </a:cubicBezTo>
                <a:cubicBezTo>
                  <a:pt x="240414" y="7566"/>
                  <a:pt x="240475" y="7323"/>
                  <a:pt x="240556" y="7101"/>
                </a:cubicBezTo>
                <a:cubicBezTo>
                  <a:pt x="240637" y="6878"/>
                  <a:pt x="240758" y="6696"/>
                  <a:pt x="240920" y="6514"/>
                </a:cubicBezTo>
                <a:lnTo>
                  <a:pt x="240859" y="6514"/>
                </a:lnTo>
                <a:lnTo>
                  <a:pt x="240940" y="6494"/>
                </a:lnTo>
                <a:cubicBezTo>
                  <a:pt x="241021" y="6413"/>
                  <a:pt x="241102" y="6332"/>
                  <a:pt x="241183" y="6271"/>
                </a:cubicBezTo>
                <a:cubicBezTo>
                  <a:pt x="241264" y="6191"/>
                  <a:pt x="241365" y="6130"/>
                  <a:pt x="241466" y="6089"/>
                </a:cubicBezTo>
                <a:lnTo>
                  <a:pt x="241102" y="5300"/>
                </a:lnTo>
                <a:lnTo>
                  <a:pt x="240354" y="5159"/>
                </a:lnTo>
                <a:lnTo>
                  <a:pt x="240354" y="3298"/>
                </a:lnTo>
                <a:lnTo>
                  <a:pt x="239828" y="2853"/>
                </a:lnTo>
                <a:lnTo>
                  <a:pt x="237076" y="2853"/>
                </a:lnTo>
                <a:lnTo>
                  <a:pt x="237076" y="4006"/>
                </a:lnTo>
                <a:lnTo>
                  <a:pt x="236287" y="4006"/>
                </a:lnTo>
                <a:lnTo>
                  <a:pt x="236287" y="4511"/>
                </a:lnTo>
                <a:lnTo>
                  <a:pt x="236672" y="5037"/>
                </a:lnTo>
                <a:lnTo>
                  <a:pt x="236550" y="5786"/>
                </a:lnTo>
                <a:lnTo>
                  <a:pt x="236105" y="6029"/>
                </a:lnTo>
                <a:cubicBezTo>
                  <a:pt x="236368" y="6150"/>
                  <a:pt x="236591" y="6312"/>
                  <a:pt x="236773" y="6514"/>
                </a:cubicBezTo>
                <a:cubicBezTo>
                  <a:pt x="237076" y="6858"/>
                  <a:pt x="237258" y="7323"/>
                  <a:pt x="237258" y="7809"/>
                </a:cubicBezTo>
                <a:cubicBezTo>
                  <a:pt x="237258" y="8699"/>
                  <a:pt x="236672" y="9447"/>
                  <a:pt x="235883" y="9690"/>
                </a:cubicBezTo>
                <a:cubicBezTo>
                  <a:pt x="235701" y="9751"/>
                  <a:pt x="235498" y="9771"/>
                  <a:pt x="235296" y="9771"/>
                </a:cubicBezTo>
                <a:cubicBezTo>
                  <a:pt x="234952" y="9771"/>
                  <a:pt x="234629" y="9690"/>
                  <a:pt x="234345" y="9549"/>
                </a:cubicBezTo>
                <a:cubicBezTo>
                  <a:pt x="233738" y="9205"/>
                  <a:pt x="233334" y="8557"/>
                  <a:pt x="233334" y="7809"/>
                </a:cubicBezTo>
                <a:cubicBezTo>
                  <a:pt x="233334" y="6878"/>
                  <a:pt x="233981" y="6110"/>
                  <a:pt x="234831" y="5907"/>
                </a:cubicBezTo>
                <a:lnTo>
                  <a:pt x="234325" y="5078"/>
                </a:lnTo>
                <a:lnTo>
                  <a:pt x="234871" y="3824"/>
                </a:lnTo>
                <a:lnTo>
                  <a:pt x="234831" y="2853"/>
                </a:lnTo>
                <a:lnTo>
                  <a:pt x="227487" y="2853"/>
                </a:lnTo>
                <a:lnTo>
                  <a:pt x="227487" y="3601"/>
                </a:lnTo>
                <a:lnTo>
                  <a:pt x="228317" y="4350"/>
                </a:lnTo>
                <a:lnTo>
                  <a:pt x="228317" y="5240"/>
                </a:lnTo>
                <a:lnTo>
                  <a:pt x="228863" y="5968"/>
                </a:lnTo>
                <a:cubicBezTo>
                  <a:pt x="229126" y="6069"/>
                  <a:pt x="229369" y="6211"/>
                  <a:pt x="229551" y="6393"/>
                </a:cubicBezTo>
                <a:cubicBezTo>
                  <a:pt x="229753" y="6595"/>
                  <a:pt x="229915" y="6818"/>
                  <a:pt x="230016" y="7081"/>
                </a:cubicBezTo>
                <a:cubicBezTo>
                  <a:pt x="230117" y="7323"/>
                  <a:pt x="230178" y="7586"/>
                  <a:pt x="230178" y="7849"/>
                </a:cubicBezTo>
                <a:cubicBezTo>
                  <a:pt x="230178" y="8881"/>
                  <a:pt x="229409" y="9710"/>
                  <a:pt x="228418" y="9812"/>
                </a:cubicBezTo>
                <a:cubicBezTo>
                  <a:pt x="228357" y="9832"/>
                  <a:pt x="228276" y="9832"/>
                  <a:pt x="228216" y="9832"/>
                </a:cubicBezTo>
                <a:cubicBezTo>
                  <a:pt x="228114" y="9832"/>
                  <a:pt x="228013" y="9812"/>
                  <a:pt x="227912" y="9812"/>
                </a:cubicBezTo>
                <a:cubicBezTo>
                  <a:pt x="227710" y="9771"/>
                  <a:pt x="227528" y="9710"/>
                  <a:pt x="227346" y="9630"/>
                </a:cubicBezTo>
                <a:cubicBezTo>
                  <a:pt x="227103" y="9508"/>
                  <a:pt x="226860" y="9326"/>
                  <a:pt x="226678" y="9083"/>
                </a:cubicBezTo>
                <a:cubicBezTo>
                  <a:pt x="226577" y="8942"/>
                  <a:pt x="226476" y="8780"/>
                  <a:pt x="226395" y="8598"/>
                </a:cubicBezTo>
                <a:cubicBezTo>
                  <a:pt x="226334" y="8476"/>
                  <a:pt x="226294" y="8355"/>
                  <a:pt x="226274" y="8213"/>
                </a:cubicBezTo>
                <a:cubicBezTo>
                  <a:pt x="226253" y="8092"/>
                  <a:pt x="226233" y="7950"/>
                  <a:pt x="226233" y="7809"/>
                </a:cubicBezTo>
                <a:cubicBezTo>
                  <a:pt x="226233" y="7242"/>
                  <a:pt x="226476" y="6716"/>
                  <a:pt x="226880" y="6373"/>
                </a:cubicBezTo>
                <a:lnTo>
                  <a:pt x="226820" y="6373"/>
                </a:lnTo>
                <a:lnTo>
                  <a:pt x="226880" y="6110"/>
                </a:lnTo>
                <a:lnTo>
                  <a:pt x="226172" y="5685"/>
                </a:lnTo>
                <a:lnTo>
                  <a:pt x="226172" y="4815"/>
                </a:lnTo>
                <a:lnTo>
                  <a:pt x="226395" y="4350"/>
                </a:lnTo>
                <a:lnTo>
                  <a:pt x="226557" y="2853"/>
                </a:lnTo>
                <a:lnTo>
                  <a:pt x="223441" y="2853"/>
                </a:lnTo>
                <a:lnTo>
                  <a:pt x="222329" y="4006"/>
                </a:lnTo>
                <a:lnTo>
                  <a:pt x="222329" y="6110"/>
                </a:lnTo>
                <a:lnTo>
                  <a:pt x="222066" y="6150"/>
                </a:lnTo>
                <a:cubicBezTo>
                  <a:pt x="222673" y="6474"/>
                  <a:pt x="223097" y="7121"/>
                  <a:pt x="223097" y="7849"/>
                </a:cubicBezTo>
                <a:cubicBezTo>
                  <a:pt x="223097" y="8679"/>
                  <a:pt x="222592" y="9367"/>
                  <a:pt x="221884" y="9670"/>
                </a:cubicBezTo>
                <a:cubicBezTo>
                  <a:pt x="221823" y="9690"/>
                  <a:pt x="221762" y="9710"/>
                  <a:pt x="221702" y="9731"/>
                </a:cubicBezTo>
                <a:cubicBezTo>
                  <a:pt x="221580" y="9771"/>
                  <a:pt x="221459" y="9812"/>
                  <a:pt x="221317" y="9812"/>
                </a:cubicBezTo>
                <a:cubicBezTo>
                  <a:pt x="221256" y="9832"/>
                  <a:pt x="221196" y="9832"/>
                  <a:pt x="221115" y="9832"/>
                </a:cubicBezTo>
                <a:cubicBezTo>
                  <a:pt x="221054" y="9832"/>
                  <a:pt x="220993" y="9832"/>
                  <a:pt x="220913" y="9812"/>
                </a:cubicBezTo>
                <a:cubicBezTo>
                  <a:pt x="220791" y="9812"/>
                  <a:pt x="220670" y="9771"/>
                  <a:pt x="220528" y="9731"/>
                </a:cubicBezTo>
                <a:cubicBezTo>
                  <a:pt x="220468" y="9710"/>
                  <a:pt x="220407" y="9690"/>
                  <a:pt x="220366" y="9670"/>
                </a:cubicBezTo>
                <a:cubicBezTo>
                  <a:pt x="219658" y="9367"/>
                  <a:pt x="219153" y="8679"/>
                  <a:pt x="219153" y="7849"/>
                </a:cubicBezTo>
                <a:cubicBezTo>
                  <a:pt x="219153" y="7607"/>
                  <a:pt x="219213" y="7364"/>
                  <a:pt x="219294" y="7141"/>
                </a:cubicBezTo>
                <a:cubicBezTo>
                  <a:pt x="219375" y="6919"/>
                  <a:pt x="219517" y="6716"/>
                  <a:pt x="219658" y="6534"/>
                </a:cubicBezTo>
                <a:lnTo>
                  <a:pt x="220609" y="5847"/>
                </a:lnTo>
                <a:lnTo>
                  <a:pt x="220447" y="1902"/>
                </a:lnTo>
                <a:cubicBezTo>
                  <a:pt x="220447" y="1902"/>
                  <a:pt x="220306" y="2387"/>
                  <a:pt x="219800" y="2630"/>
                </a:cubicBezTo>
                <a:cubicBezTo>
                  <a:pt x="219372" y="2818"/>
                  <a:pt x="219132" y="2833"/>
                  <a:pt x="219069" y="2833"/>
                </a:cubicBezTo>
                <a:cubicBezTo>
                  <a:pt x="219057" y="2833"/>
                  <a:pt x="219051" y="2832"/>
                  <a:pt x="219051" y="2832"/>
                </a:cubicBezTo>
                <a:lnTo>
                  <a:pt x="219051" y="2853"/>
                </a:lnTo>
                <a:lnTo>
                  <a:pt x="214783" y="2853"/>
                </a:lnTo>
                <a:lnTo>
                  <a:pt x="214055" y="0"/>
                </a:lnTo>
                <a:lnTo>
                  <a:pt x="212173" y="1619"/>
                </a:lnTo>
                <a:lnTo>
                  <a:pt x="214783" y="3358"/>
                </a:lnTo>
                <a:lnTo>
                  <a:pt x="213994" y="3743"/>
                </a:lnTo>
                <a:lnTo>
                  <a:pt x="213610" y="4673"/>
                </a:lnTo>
                <a:lnTo>
                  <a:pt x="214783" y="5725"/>
                </a:lnTo>
                <a:lnTo>
                  <a:pt x="214783" y="6049"/>
                </a:lnTo>
                <a:cubicBezTo>
                  <a:pt x="214864" y="6069"/>
                  <a:pt x="214945" y="6130"/>
                  <a:pt x="215026" y="6170"/>
                </a:cubicBezTo>
                <a:cubicBezTo>
                  <a:pt x="215208" y="6271"/>
                  <a:pt x="215349" y="6393"/>
                  <a:pt x="215471" y="6534"/>
                </a:cubicBezTo>
                <a:cubicBezTo>
                  <a:pt x="215794" y="6878"/>
                  <a:pt x="215997" y="7344"/>
                  <a:pt x="215997" y="7849"/>
                </a:cubicBezTo>
                <a:cubicBezTo>
                  <a:pt x="215997" y="8335"/>
                  <a:pt x="215835" y="8780"/>
                  <a:pt x="215552" y="9104"/>
                </a:cubicBezTo>
                <a:cubicBezTo>
                  <a:pt x="215471" y="9205"/>
                  <a:pt x="215370" y="9306"/>
                  <a:pt x="215289" y="9387"/>
                </a:cubicBezTo>
                <a:cubicBezTo>
                  <a:pt x="215228" y="9407"/>
                  <a:pt x="215187" y="9447"/>
                  <a:pt x="215127" y="9488"/>
                </a:cubicBezTo>
                <a:cubicBezTo>
                  <a:pt x="215026" y="9569"/>
                  <a:pt x="214904" y="9630"/>
                  <a:pt x="214803" y="9670"/>
                </a:cubicBezTo>
                <a:cubicBezTo>
                  <a:pt x="214742" y="9690"/>
                  <a:pt x="214682" y="9710"/>
                  <a:pt x="214621" y="9731"/>
                </a:cubicBezTo>
                <a:cubicBezTo>
                  <a:pt x="214500" y="9771"/>
                  <a:pt x="214358" y="9812"/>
                  <a:pt x="214237" y="9812"/>
                </a:cubicBezTo>
                <a:cubicBezTo>
                  <a:pt x="214156" y="9832"/>
                  <a:pt x="214095" y="9832"/>
                  <a:pt x="214034" y="9832"/>
                </a:cubicBezTo>
                <a:cubicBezTo>
                  <a:pt x="213630" y="9832"/>
                  <a:pt x="213245" y="9710"/>
                  <a:pt x="212922" y="9488"/>
                </a:cubicBezTo>
                <a:cubicBezTo>
                  <a:pt x="212396" y="9144"/>
                  <a:pt x="212052" y="8537"/>
                  <a:pt x="212052" y="7849"/>
                </a:cubicBezTo>
                <a:cubicBezTo>
                  <a:pt x="212052" y="7222"/>
                  <a:pt x="212375" y="6636"/>
                  <a:pt x="212861" y="6292"/>
                </a:cubicBezTo>
                <a:cubicBezTo>
                  <a:pt x="212922" y="6231"/>
                  <a:pt x="213003" y="6191"/>
                  <a:pt x="213084" y="6150"/>
                </a:cubicBezTo>
                <a:lnTo>
                  <a:pt x="212578" y="6069"/>
                </a:lnTo>
                <a:lnTo>
                  <a:pt x="212638" y="5725"/>
                </a:lnTo>
                <a:lnTo>
                  <a:pt x="213326" y="5725"/>
                </a:lnTo>
                <a:lnTo>
                  <a:pt x="213326" y="5037"/>
                </a:lnTo>
                <a:lnTo>
                  <a:pt x="210535" y="2853"/>
                </a:lnTo>
                <a:lnTo>
                  <a:pt x="207237" y="2853"/>
                </a:lnTo>
                <a:lnTo>
                  <a:pt x="206853" y="3116"/>
                </a:lnTo>
                <a:lnTo>
                  <a:pt x="207318" y="4046"/>
                </a:lnTo>
                <a:lnTo>
                  <a:pt x="207318" y="4936"/>
                </a:lnTo>
                <a:lnTo>
                  <a:pt x="206853" y="5563"/>
                </a:lnTo>
                <a:lnTo>
                  <a:pt x="206853" y="5867"/>
                </a:lnTo>
                <a:lnTo>
                  <a:pt x="206913" y="5887"/>
                </a:lnTo>
                <a:lnTo>
                  <a:pt x="206934" y="5887"/>
                </a:lnTo>
                <a:cubicBezTo>
                  <a:pt x="207399" y="5887"/>
                  <a:pt x="207844" y="6069"/>
                  <a:pt x="208188" y="6332"/>
                </a:cubicBezTo>
                <a:cubicBezTo>
                  <a:pt x="208370" y="6494"/>
                  <a:pt x="208552" y="6696"/>
                  <a:pt x="208673" y="6919"/>
                </a:cubicBezTo>
                <a:cubicBezTo>
                  <a:pt x="208734" y="7040"/>
                  <a:pt x="208775" y="7141"/>
                  <a:pt x="208815" y="7283"/>
                </a:cubicBezTo>
                <a:cubicBezTo>
                  <a:pt x="208876" y="7465"/>
                  <a:pt x="208896" y="7647"/>
                  <a:pt x="208896" y="7849"/>
                </a:cubicBezTo>
                <a:cubicBezTo>
                  <a:pt x="208896" y="8072"/>
                  <a:pt x="208876" y="8254"/>
                  <a:pt x="208815" y="8436"/>
                </a:cubicBezTo>
                <a:cubicBezTo>
                  <a:pt x="208775" y="8557"/>
                  <a:pt x="208734" y="8679"/>
                  <a:pt x="208673" y="8800"/>
                </a:cubicBezTo>
                <a:cubicBezTo>
                  <a:pt x="208552" y="9023"/>
                  <a:pt x="208370" y="9225"/>
                  <a:pt x="208188" y="9387"/>
                </a:cubicBezTo>
                <a:cubicBezTo>
                  <a:pt x="207844" y="9650"/>
                  <a:pt x="207399" y="9832"/>
                  <a:pt x="206934" y="9832"/>
                </a:cubicBezTo>
                <a:cubicBezTo>
                  <a:pt x="206731" y="9832"/>
                  <a:pt x="206529" y="9791"/>
                  <a:pt x="206347" y="9731"/>
                </a:cubicBezTo>
                <a:cubicBezTo>
                  <a:pt x="205538" y="9488"/>
                  <a:pt x="204971" y="8739"/>
                  <a:pt x="204971" y="7849"/>
                </a:cubicBezTo>
                <a:cubicBezTo>
                  <a:pt x="204971" y="7728"/>
                  <a:pt x="204971" y="7607"/>
                  <a:pt x="204991" y="7485"/>
                </a:cubicBezTo>
                <a:cubicBezTo>
                  <a:pt x="205072" y="7141"/>
                  <a:pt x="205234" y="6818"/>
                  <a:pt x="205457" y="6555"/>
                </a:cubicBezTo>
                <a:lnTo>
                  <a:pt x="205457" y="6555"/>
                </a:lnTo>
                <a:lnTo>
                  <a:pt x="205497" y="6534"/>
                </a:lnTo>
                <a:cubicBezTo>
                  <a:pt x="205639" y="6373"/>
                  <a:pt x="205821" y="6231"/>
                  <a:pt x="206003" y="6130"/>
                </a:cubicBezTo>
                <a:lnTo>
                  <a:pt x="205639" y="5361"/>
                </a:lnTo>
                <a:lnTo>
                  <a:pt x="204890" y="5219"/>
                </a:lnTo>
                <a:lnTo>
                  <a:pt x="204890" y="3338"/>
                </a:lnTo>
                <a:lnTo>
                  <a:pt x="204324" y="2853"/>
                </a:lnTo>
                <a:lnTo>
                  <a:pt x="201613" y="2853"/>
                </a:lnTo>
                <a:lnTo>
                  <a:pt x="201613" y="4107"/>
                </a:lnTo>
                <a:lnTo>
                  <a:pt x="200824" y="4107"/>
                </a:lnTo>
                <a:lnTo>
                  <a:pt x="200824" y="4633"/>
                </a:lnTo>
                <a:lnTo>
                  <a:pt x="201229" y="5139"/>
                </a:lnTo>
                <a:lnTo>
                  <a:pt x="200642" y="6130"/>
                </a:lnTo>
                <a:cubicBezTo>
                  <a:pt x="201168" y="6352"/>
                  <a:pt x="201552" y="6797"/>
                  <a:pt x="201714" y="7344"/>
                </a:cubicBezTo>
                <a:cubicBezTo>
                  <a:pt x="201775" y="7526"/>
                  <a:pt x="201815" y="7708"/>
                  <a:pt x="201815" y="7910"/>
                </a:cubicBezTo>
                <a:cubicBezTo>
                  <a:pt x="201815" y="8112"/>
                  <a:pt x="201775" y="8315"/>
                  <a:pt x="201714" y="8497"/>
                </a:cubicBezTo>
                <a:cubicBezTo>
                  <a:pt x="201674" y="8618"/>
                  <a:pt x="201633" y="8739"/>
                  <a:pt x="201573" y="8861"/>
                </a:cubicBezTo>
                <a:cubicBezTo>
                  <a:pt x="201451" y="9083"/>
                  <a:pt x="201289" y="9265"/>
                  <a:pt x="201087" y="9427"/>
                </a:cubicBezTo>
                <a:cubicBezTo>
                  <a:pt x="200743" y="9710"/>
                  <a:pt x="200318" y="9893"/>
                  <a:pt x="199833" y="9893"/>
                </a:cubicBezTo>
                <a:cubicBezTo>
                  <a:pt x="199631" y="9893"/>
                  <a:pt x="199428" y="9852"/>
                  <a:pt x="199246" y="9791"/>
                </a:cubicBezTo>
                <a:cubicBezTo>
                  <a:pt x="198457" y="9549"/>
                  <a:pt x="197871" y="8800"/>
                  <a:pt x="197871" y="7910"/>
                </a:cubicBezTo>
                <a:cubicBezTo>
                  <a:pt x="197871" y="6979"/>
                  <a:pt x="198518" y="6211"/>
                  <a:pt x="199388" y="6008"/>
                </a:cubicBezTo>
                <a:lnTo>
                  <a:pt x="198862" y="5179"/>
                </a:lnTo>
                <a:lnTo>
                  <a:pt x="199428" y="3925"/>
                </a:lnTo>
                <a:lnTo>
                  <a:pt x="199388" y="2853"/>
                </a:lnTo>
                <a:lnTo>
                  <a:pt x="198761" y="1902"/>
                </a:lnTo>
                <a:lnTo>
                  <a:pt x="196940" y="2327"/>
                </a:lnTo>
                <a:lnTo>
                  <a:pt x="197749" y="2853"/>
                </a:lnTo>
                <a:lnTo>
                  <a:pt x="193137" y="2853"/>
                </a:lnTo>
                <a:lnTo>
                  <a:pt x="192671" y="3176"/>
                </a:lnTo>
                <a:lnTo>
                  <a:pt x="193137" y="4107"/>
                </a:lnTo>
                <a:lnTo>
                  <a:pt x="193137" y="4997"/>
                </a:lnTo>
                <a:lnTo>
                  <a:pt x="192671" y="5624"/>
                </a:lnTo>
                <a:lnTo>
                  <a:pt x="192671" y="5928"/>
                </a:lnTo>
                <a:lnTo>
                  <a:pt x="192732" y="5948"/>
                </a:lnTo>
                <a:lnTo>
                  <a:pt x="192752" y="5948"/>
                </a:lnTo>
                <a:cubicBezTo>
                  <a:pt x="192955" y="5948"/>
                  <a:pt x="193137" y="5988"/>
                  <a:pt x="193319" y="6029"/>
                </a:cubicBezTo>
                <a:cubicBezTo>
                  <a:pt x="193400" y="6049"/>
                  <a:pt x="193460" y="6069"/>
                  <a:pt x="193501" y="6110"/>
                </a:cubicBezTo>
                <a:cubicBezTo>
                  <a:pt x="194209" y="6393"/>
                  <a:pt x="194715" y="7101"/>
                  <a:pt x="194715" y="7910"/>
                </a:cubicBezTo>
                <a:cubicBezTo>
                  <a:pt x="194715" y="8739"/>
                  <a:pt x="194209" y="9427"/>
                  <a:pt x="193501" y="9731"/>
                </a:cubicBezTo>
                <a:cubicBezTo>
                  <a:pt x="193460" y="9751"/>
                  <a:pt x="193400" y="9771"/>
                  <a:pt x="193319" y="9791"/>
                </a:cubicBezTo>
                <a:cubicBezTo>
                  <a:pt x="193137" y="9852"/>
                  <a:pt x="192955" y="9893"/>
                  <a:pt x="192752" y="9893"/>
                </a:cubicBezTo>
                <a:cubicBezTo>
                  <a:pt x="192611" y="9893"/>
                  <a:pt x="192469" y="9872"/>
                  <a:pt x="192348" y="9852"/>
                </a:cubicBezTo>
                <a:cubicBezTo>
                  <a:pt x="191458" y="9650"/>
                  <a:pt x="190770" y="8861"/>
                  <a:pt x="190770" y="7910"/>
                </a:cubicBezTo>
                <a:cubicBezTo>
                  <a:pt x="190770" y="7789"/>
                  <a:pt x="190790" y="7667"/>
                  <a:pt x="190810" y="7546"/>
                </a:cubicBezTo>
                <a:cubicBezTo>
                  <a:pt x="190871" y="7202"/>
                  <a:pt x="191053" y="6878"/>
                  <a:pt x="191275" y="6615"/>
                </a:cubicBezTo>
                <a:lnTo>
                  <a:pt x="191215" y="6615"/>
                </a:lnTo>
                <a:lnTo>
                  <a:pt x="191296" y="6595"/>
                </a:lnTo>
                <a:cubicBezTo>
                  <a:pt x="191377" y="6514"/>
                  <a:pt x="191458" y="6433"/>
                  <a:pt x="191538" y="6373"/>
                </a:cubicBezTo>
                <a:cubicBezTo>
                  <a:pt x="191619" y="6292"/>
                  <a:pt x="191721" y="6231"/>
                  <a:pt x="191822" y="6191"/>
                </a:cubicBezTo>
                <a:lnTo>
                  <a:pt x="191458" y="5402"/>
                </a:lnTo>
                <a:lnTo>
                  <a:pt x="190709" y="5280"/>
                </a:lnTo>
                <a:lnTo>
                  <a:pt x="190709" y="3399"/>
                </a:lnTo>
                <a:lnTo>
                  <a:pt x="189515" y="1801"/>
                </a:lnTo>
                <a:lnTo>
                  <a:pt x="188989" y="2853"/>
                </a:lnTo>
                <a:lnTo>
                  <a:pt x="184074" y="2853"/>
                </a:lnTo>
                <a:lnTo>
                  <a:pt x="183163" y="749"/>
                </a:lnTo>
                <a:lnTo>
                  <a:pt x="182475" y="2428"/>
                </a:lnTo>
                <a:lnTo>
                  <a:pt x="184215" y="4896"/>
                </a:lnTo>
                <a:lnTo>
                  <a:pt x="183750" y="5826"/>
                </a:lnTo>
                <a:lnTo>
                  <a:pt x="183811" y="5847"/>
                </a:lnTo>
                <a:lnTo>
                  <a:pt x="183831" y="5847"/>
                </a:lnTo>
                <a:cubicBezTo>
                  <a:pt x="183952" y="5847"/>
                  <a:pt x="184094" y="5867"/>
                  <a:pt x="184215" y="5887"/>
                </a:cubicBezTo>
                <a:cubicBezTo>
                  <a:pt x="184276" y="5907"/>
                  <a:pt x="184337" y="5907"/>
                  <a:pt x="184397" y="5928"/>
                </a:cubicBezTo>
                <a:cubicBezTo>
                  <a:pt x="184539" y="5968"/>
                  <a:pt x="184640" y="6029"/>
                  <a:pt x="184761" y="6089"/>
                </a:cubicBezTo>
                <a:cubicBezTo>
                  <a:pt x="185368" y="6413"/>
                  <a:pt x="185793" y="7060"/>
                  <a:pt x="185793" y="7809"/>
                </a:cubicBezTo>
                <a:cubicBezTo>
                  <a:pt x="185793" y="8557"/>
                  <a:pt x="185368" y="9205"/>
                  <a:pt x="184761" y="9549"/>
                </a:cubicBezTo>
                <a:cubicBezTo>
                  <a:pt x="184640" y="9609"/>
                  <a:pt x="184539" y="9650"/>
                  <a:pt x="184397" y="9690"/>
                </a:cubicBezTo>
                <a:cubicBezTo>
                  <a:pt x="184337" y="9710"/>
                  <a:pt x="184276" y="9731"/>
                  <a:pt x="184215" y="9731"/>
                </a:cubicBezTo>
                <a:cubicBezTo>
                  <a:pt x="184094" y="9771"/>
                  <a:pt x="183952" y="9771"/>
                  <a:pt x="183831" y="9771"/>
                </a:cubicBezTo>
                <a:cubicBezTo>
                  <a:pt x="183608" y="9771"/>
                  <a:pt x="183426" y="9751"/>
                  <a:pt x="183244" y="9690"/>
                </a:cubicBezTo>
                <a:cubicBezTo>
                  <a:pt x="182435" y="9447"/>
                  <a:pt x="181848" y="8699"/>
                  <a:pt x="181848" y="7809"/>
                </a:cubicBezTo>
                <a:cubicBezTo>
                  <a:pt x="181848" y="7688"/>
                  <a:pt x="181869" y="7566"/>
                  <a:pt x="181889" y="7445"/>
                </a:cubicBezTo>
                <a:cubicBezTo>
                  <a:pt x="181949" y="7101"/>
                  <a:pt x="182131" y="6777"/>
                  <a:pt x="182354" y="6514"/>
                </a:cubicBezTo>
                <a:lnTo>
                  <a:pt x="182293" y="6514"/>
                </a:lnTo>
                <a:lnTo>
                  <a:pt x="182374" y="6494"/>
                </a:lnTo>
                <a:cubicBezTo>
                  <a:pt x="182536" y="6332"/>
                  <a:pt x="182698" y="6191"/>
                  <a:pt x="182900" y="6089"/>
                </a:cubicBezTo>
                <a:lnTo>
                  <a:pt x="182536" y="5300"/>
                </a:lnTo>
                <a:lnTo>
                  <a:pt x="181788" y="5159"/>
                </a:lnTo>
                <a:lnTo>
                  <a:pt x="181788" y="3298"/>
                </a:lnTo>
                <a:lnTo>
                  <a:pt x="181262" y="2853"/>
                </a:lnTo>
                <a:lnTo>
                  <a:pt x="178510" y="2853"/>
                </a:lnTo>
                <a:lnTo>
                  <a:pt x="178510" y="4006"/>
                </a:lnTo>
                <a:lnTo>
                  <a:pt x="177721" y="4006"/>
                </a:lnTo>
                <a:lnTo>
                  <a:pt x="177721" y="4511"/>
                </a:lnTo>
                <a:lnTo>
                  <a:pt x="178106" y="5037"/>
                </a:lnTo>
                <a:lnTo>
                  <a:pt x="177721" y="5442"/>
                </a:lnTo>
                <a:lnTo>
                  <a:pt x="178692" y="5847"/>
                </a:lnTo>
                <a:lnTo>
                  <a:pt x="177539" y="6029"/>
                </a:lnTo>
                <a:cubicBezTo>
                  <a:pt x="178227" y="6332"/>
                  <a:pt x="178692" y="7020"/>
                  <a:pt x="178692" y="7809"/>
                </a:cubicBezTo>
                <a:cubicBezTo>
                  <a:pt x="178692" y="8901"/>
                  <a:pt x="177822" y="9771"/>
                  <a:pt x="176730" y="9771"/>
                </a:cubicBezTo>
                <a:cubicBezTo>
                  <a:pt x="175638" y="9771"/>
                  <a:pt x="174768" y="8901"/>
                  <a:pt x="174768" y="7809"/>
                </a:cubicBezTo>
                <a:cubicBezTo>
                  <a:pt x="174768" y="6878"/>
                  <a:pt x="175415" y="6110"/>
                  <a:pt x="176265" y="5907"/>
                </a:cubicBezTo>
                <a:lnTo>
                  <a:pt x="175759" y="5078"/>
                </a:lnTo>
                <a:lnTo>
                  <a:pt x="176305" y="3824"/>
                </a:lnTo>
                <a:lnTo>
                  <a:pt x="176265" y="2853"/>
                </a:lnTo>
                <a:lnTo>
                  <a:pt x="172502" y="2853"/>
                </a:lnTo>
                <a:lnTo>
                  <a:pt x="171066" y="1437"/>
                </a:lnTo>
                <a:lnTo>
                  <a:pt x="170762" y="2145"/>
                </a:lnTo>
                <a:lnTo>
                  <a:pt x="170014" y="2145"/>
                </a:lnTo>
                <a:lnTo>
                  <a:pt x="168517" y="4248"/>
                </a:lnTo>
                <a:lnTo>
                  <a:pt x="169913" y="5867"/>
                </a:lnTo>
                <a:cubicBezTo>
                  <a:pt x="170863" y="6008"/>
                  <a:pt x="171592" y="6818"/>
                  <a:pt x="171592" y="7809"/>
                </a:cubicBezTo>
                <a:cubicBezTo>
                  <a:pt x="171592" y="8760"/>
                  <a:pt x="170924" y="9549"/>
                  <a:pt x="170034" y="9731"/>
                </a:cubicBezTo>
                <a:cubicBezTo>
                  <a:pt x="169892" y="9771"/>
                  <a:pt x="169771" y="9771"/>
                  <a:pt x="169629" y="9771"/>
                </a:cubicBezTo>
                <a:lnTo>
                  <a:pt x="169427" y="9771"/>
                </a:lnTo>
                <a:cubicBezTo>
                  <a:pt x="169306" y="9751"/>
                  <a:pt x="169164" y="9731"/>
                  <a:pt x="169043" y="9690"/>
                </a:cubicBezTo>
                <a:cubicBezTo>
                  <a:pt x="168982" y="9670"/>
                  <a:pt x="168921" y="9650"/>
                  <a:pt x="168861" y="9630"/>
                </a:cubicBezTo>
                <a:cubicBezTo>
                  <a:pt x="168739" y="9569"/>
                  <a:pt x="168638" y="9508"/>
                  <a:pt x="168537" y="9447"/>
                </a:cubicBezTo>
                <a:cubicBezTo>
                  <a:pt x="168476" y="9407"/>
                  <a:pt x="168436" y="9367"/>
                  <a:pt x="168375" y="9326"/>
                </a:cubicBezTo>
                <a:cubicBezTo>
                  <a:pt x="168274" y="9245"/>
                  <a:pt x="168193" y="9164"/>
                  <a:pt x="168112" y="9063"/>
                </a:cubicBezTo>
                <a:cubicBezTo>
                  <a:pt x="167829" y="8719"/>
                  <a:pt x="167667" y="8294"/>
                  <a:pt x="167667" y="7809"/>
                </a:cubicBezTo>
                <a:cubicBezTo>
                  <a:pt x="167667" y="7323"/>
                  <a:pt x="167849" y="6878"/>
                  <a:pt x="168153" y="6534"/>
                </a:cubicBezTo>
                <a:lnTo>
                  <a:pt x="168132" y="6534"/>
                </a:lnTo>
                <a:lnTo>
                  <a:pt x="168092" y="5644"/>
                </a:lnTo>
                <a:lnTo>
                  <a:pt x="167424" y="5442"/>
                </a:lnTo>
                <a:lnTo>
                  <a:pt x="167424" y="3864"/>
                </a:lnTo>
                <a:lnTo>
                  <a:pt x="167890" y="3864"/>
                </a:lnTo>
                <a:lnTo>
                  <a:pt x="167890" y="2853"/>
                </a:lnTo>
                <a:lnTo>
                  <a:pt x="164815" y="2853"/>
                </a:lnTo>
                <a:lnTo>
                  <a:pt x="163742" y="3945"/>
                </a:lnTo>
                <a:lnTo>
                  <a:pt x="163742" y="6049"/>
                </a:lnTo>
                <a:lnTo>
                  <a:pt x="163479" y="6110"/>
                </a:lnTo>
                <a:cubicBezTo>
                  <a:pt x="164086" y="6433"/>
                  <a:pt x="164511" y="7081"/>
                  <a:pt x="164511" y="7809"/>
                </a:cubicBezTo>
                <a:cubicBezTo>
                  <a:pt x="164511" y="8618"/>
                  <a:pt x="164005" y="9326"/>
                  <a:pt x="163297" y="9630"/>
                </a:cubicBezTo>
                <a:cubicBezTo>
                  <a:pt x="163237" y="9650"/>
                  <a:pt x="163176" y="9670"/>
                  <a:pt x="163115" y="9690"/>
                </a:cubicBezTo>
                <a:cubicBezTo>
                  <a:pt x="162994" y="9731"/>
                  <a:pt x="162872" y="9751"/>
                  <a:pt x="162731" y="9771"/>
                </a:cubicBezTo>
                <a:lnTo>
                  <a:pt x="162326" y="9771"/>
                </a:lnTo>
                <a:cubicBezTo>
                  <a:pt x="162205" y="9751"/>
                  <a:pt x="162083" y="9731"/>
                  <a:pt x="161962" y="9690"/>
                </a:cubicBezTo>
                <a:cubicBezTo>
                  <a:pt x="161881" y="9670"/>
                  <a:pt x="161820" y="9650"/>
                  <a:pt x="161780" y="9630"/>
                </a:cubicBezTo>
                <a:cubicBezTo>
                  <a:pt x="161072" y="9326"/>
                  <a:pt x="160566" y="8618"/>
                  <a:pt x="160566" y="7809"/>
                </a:cubicBezTo>
                <a:cubicBezTo>
                  <a:pt x="160566" y="7566"/>
                  <a:pt x="160627" y="7323"/>
                  <a:pt x="160708" y="7101"/>
                </a:cubicBezTo>
                <a:cubicBezTo>
                  <a:pt x="160789" y="6878"/>
                  <a:pt x="160930" y="6676"/>
                  <a:pt x="161092" y="6494"/>
                </a:cubicBezTo>
                <a:lnTo>
                  <a:pt x="162953" y="4491"/>
                </a:lnTo>
                <a:lnTo>
                  <a:pt x="163459" y="2832"/>
                </a:lnTo>
                <a:lnTo>
                  <a:pt x="160425" y="1437"/>
                </a:lnTo>
                <a:lnTo>
                  <a:pt x="159959" y="2832"/>
                </a:lnTo>
                <a:lnTo>
                  <a:pt x="159959" y="2853"/>
                </a:lnTo>
                <a:lnTo>
                  <a:pt x="156197" y="2853"/>
                </a:lnTo>
                <a:lnTo>
                  <a:pt x="156197" y="3318"/>
                </a:lnTo>
                <a:lnTo>
                  <a:pt x="155408" y="3702"/>
                </a:lnTo>
                <a:lnTo>
                  <a:pt x="155023" y="4633"/>
                </a:lnTo>
                <a:lnTo>
                  <a:pt x="156197" y="5685"/>
                </a:lnTo>
                <a:lnTo>
                  <a:pt x="156197" y="5988"/>
                </a:lnTo>
                <a:cubicBezTo>
                  <a:pt x="156277" y="6029"/>
                  <a:pt x="156358" y="6069"/>
                  <a:pt x="156460" y="6130"/>
                </a:cubicBezTo>
                <a:cubicBezTo>
                  <a:pt x="156621" y="6231"/>
                  <a:pt x="156763" y="6352"/>
                  <a:pt x="156884" y="6474"/>
                </a:cubicBezTo>
                <a:cubicBezTo>
                  <a:pt x="157208" y="6838"/>
                  <a:pt x="157410" y="7303"/>
                  <a:pt x="157410" y="7809"/>
                </a:cubicBezTo>
                <a:cubicBezTo>
                  <a:pt x="157410" y="8901"/>
                  <a:pt x="156520" y="9771"/>
                  <a:pt x="155448" y="9771"/>
                </a:cubicBezTo>
                <a:cubicBezTo>
                  <a:pt x="155306" y="9771"/>
                  <a:pt x="155165" y="9771"/>
                  <a:pt x="155043" y="9731"/>
                </a:cubicBezTo>
                <a:cubicBezTo>
                  <a:pt x="154598" y="9650"/>
                  <a:pt x="154214" y="9407"/>
                  <a:pt x="153931" y="9063"/>
                </a:cubicBezTo>
                <a:cubicBezTo>
                  <a:pt x="153890" y="9023"/>
                  <a:pt x="153850" y="8962"/>
                  <a:pt x="153809" y="8922"/>
                </a:cubicBezTo>
                <a:cubicBezTo>
                  <a:pt x="153749" y="8800"/>
                  <a:pt x="153688" y="8699"/>
                  <a:pt x="153627" y="8578"/>
                </a:cubicBezTo>
                <a:cubicBezTo>
                  <a:pt x="153526" y="8335"/>
                  <a:pt x="153465" y="8092"/>
                  <a:pt x="153465" y="7809"/>
                </a:cubicBezTo>
                <a:cubicBezTo>
                  <a:pt x="153465" y="7728"/>
                  <a:pt x="153486" y="7627"/>
                  <a:pt x="153486" y="7546"/>
                </a:cubicBezTo>
                <a:cubicBezTo>
                  <a:pt x="153546" y="7182"/>
                  <a:pt x="153688" y="6858"/>
                  <a:pt x="153911" y="6595"/>
                </a:cubicBezTo>
                <a:cubicBezTo>
                  <a:pt x="154072" y="6393"/>
                  <a:pt x="154254" y="6231"/>
                  <a:pt x="154497" y="6110"/>
                </a:cubicBezTo>
                <a:lnTo>
                  <a:pt x="153991" y="6029"/>
                </a:lnTo>
                <a:lnTo>
                  <a:pt x="154052" y="5685"/>
                </a:lnTo>
                <a:lnTo>
                  <a:pt x="154740" y="5685"/>
                </a:lnTo>
                <a:lnTo>
                  <a:pt x="154740" y="4997"/>
                </a:lnTo>
                <a:lnTo>
                  <a:pt x="153122" y="1194"/>
                </a:lnTo>
                <a:lnTo>
                  <a:pt x="152009" y="2853"/>
                </a:lnTo>
                <a:lnTo>
                  <a:pt x="148590" y="2853"/>
                </a:lnTo>
                <a:lnTo>
                  <a:pt x="148266" y="3075"/>
                </a:lnTo>
                <a:lnTo>
                  <a:pt x="148732" y="4006"/>
                </a:lnTo>
                <a:lnTo>
                  <a:pt x="148732" y="4896"/>
                </a:lnTo>
                <a:lnTo>
                  <a:pt x="148266" y="5523"/>
                </a:lnTo>
                <a:lnTo>
                  <a:pt x="148266" y="5826"/>
                </a:lnTo>
                <a:lnTo>
                  <a:pt x="148327" y="5847"/>
                </a:lnTo>
                <a:lnTo>
                  <a:pt x="148347" y="5847"/>
                </a:lnTo>
                <a:cubicBezTo>
                  <a:pt x="148489" y="5847"/>
                  <a:pt x="148610" y="5867"/>
                  <a:pt x="148752" y="5887"/>
                </a:cubicBezTo>
                <a:cubicBezTo>
                  <a:pt x="148813" y="5907"/>
                  <a:pt x="148873" y="5907"/>
                  <a:pt x="148934" y="5928"/>
                </a:cubicBezTo>
                <a:cubicBezTo>
                  <a:pt x="149055" y="5968"/>
                  <a:pt x="149177" y="6029"/>
                  <a:pt x="149278" y="6089"/>
                </a:cubicBezTo>
                <a:cubicBezTo>
                  <a:pt x="149905" y="6413"/>
                  <a:pt x="150310" y="7060"/>
                  <a:pt x="150310" y="7809"/>
                </a:cubicBezTo>
                <a:cubicBezTo>
                  <a:pt x="150310" y="8557"/>
                  <a:pt x="149905" y="9205"/>
                  <a:pt x="149278" y="9549"/>
                </a:cubicBezTo>
                <a:cubicBezTo>
                  <a:pt x="149177" y="9609"/>
                  <a:pt x="149055" y="9650"/>
                  <a:pt x="148934" y="9690"/>
                </a:cubicBezTo>
                <a:cubicBezTo>
                  <a:pt x="148873" y="9710"/>
                  <a:pt x="148813" y="9731"/>
                  <a:pt x="148752" y="9731"/>
                </a:cubicBezTo>
                <a:cubicBezTo>
                  <a:pt x="148610" y="9771"/>
                  <a:pt x="148489" y="9771"/>
                  <a:pt x="148347" y="9771"/>
                </a:cubicBezTo>
                <a:cubicBezTo>
                  <a:pt x="148145" y="9771"/>
                  <a:pt x="147943" y="9751"/>
                  <a:pt x="147761" y="9690"/>
                </a:cubicBezTo>
                <a:cubicBezTo>
                  <a:pt x="146951" y="9447"/>
                  <a:pt x="146385" y="8699"/>
                  <a:pt x="146385" y="7809"/>
                </a:cubicBezTo>
                <a:cubicBezTo>
                  <a:pt x="146385" y="7566"/>
                  <a:pt x="146425" y="7323"/>
                  <a:pt x="146506" y="7101"/>
                </a:cubicBezTo>
                <a:cubicBezTo>
                  <a:pt x="146607" y="6878"/>
                  <a:pt x="146729" y="6696"/>
                  <a:pt x="146870" y="6514"/>
                </a:cubicBezTo>
                <a:lnTo>
                  <a:pt x="146830" y="6514"/>
                </a:lnTo>
                <a:lnTo>
                  <a:pt x="146911" y="6494"/>
                </a:lnTo>
                <a:cubicBezTo>
                  <a:pt x="146972" y="6413"/>
                  <a:pt x="147053" y="6332"/>
                  <a:pt x="147154" y="6271"/>
                </a:cubicBezTo>
                <a:cubicBezTo>
                  <a:pt x="147235" y="6191"/>
                  <a:pt x="147336" y="6130"/>
                  <a:pt x="147417" y="6089"/>
                </a:cubicBezTo>
                <a:lnTo>
                  <a:pt x="147053" y="5300"/>
                </a:lnTo>
                <a:lnTo>
                  <a:pt x="146324" y="5159"/>
                </a:lnTo>
                <a:lnTo>
                  <a:pt x="146324" y="3298"/>
                </a:lnTo>
                <a:lnTo>
                  <a:pt x="145778" y="2853"/>
                </a:lnTo>
                <a:lnTo>
                  <a:pt x="143027" y="2853"/>
                </a:lnTo>
                <a:lnTo>
                  <a:pt x="143027" y="4006"/>
                </a:lnTo>
                <a:lnTo>
                  <a:pt x="142238" y="4006"/>
                </a:lnTo>
                <a:lnTo>
                  <a:pt x="142238" y="4511"/>
                </a:lnTo>
                <a:lnTo>
                  <a:pt x="142642" y="5037"/>
                </a:lnTo>
                <a:lnTo>
                  <a:pt x="142521" y="5786"/>
                </a:lnTo>
                <a:lnTo>
                  <a:pt x="142076" y="6029"/>
                </a:lnTo>
                <a:cubicBezTo>
                  <a:pt x="142319" y="6150"/>
                  <a:pt x="142541" y="6312"/>
                  <a:pt x="142723" y="6514"/>
                </a:cubicBezTo>
                <a:cubicBezTo>
                  <a:pt x="143027" y="6858"/>
                  <a:pt x="143229" y="7323"/>
                  <a:pt x="143229" y="7809"/>
                </a:cubicBezTo>
                <a:cubicBezTo>
                  <a:pt x="143229" y="8901"/>
                  <a:pt x="142339" y="9771"/>
                  <a:pt x="141246" y="9771"/>
                </a:cubicBezTo>
                <a:cubicBezTo>
                  <a:pt x="140174" y="9771"/>
                  <a:pt x="139284" y="8901"/>
                  <a:pt x="139284" y="7809"/>
                </a:cubicBezTo>
                <a:cubicBezTo>
                  <a:pt x="139284" y="6878"/>
                  <a:pt x="139932" y="6110"/>
                  <a:pt x="140801" y="5907"/>
                </a:cubicBezTo>
                <a:lnTo>
                  <a:pt x="140275" y="5078"/>
                </a:lnTo>
                <a:lnTo>
                  <a:pt x="140842" y="3824"/>
                </a:lnTo>
                <a:lnTo>
                  <a:pt x="140801" y="2853"/>
                </a:lnTo>
                <a:lnTo>
                  <a:pt x="133438" y="2853"/>
                </a:lnTo>
                <a:lnTo>
                  <a:pt x="133438" y="3601"/>
                </a:lnTo>
                <a:lnTo>
                  <a:pt x="134287" y="4350"/>
                </a:lnTo>
                <a:lnTo>
                  <a:pt x="134287" y="5240"/>
                </a:lnTo>
                <a:lnTo>
                  <a:pt x="134834" y="5968"/>
                </a:lnTo>
                <a:cubicBezTo>
                  <a:pt x="135097" y="6069"/>
                  <a:pt x="135319" y="6211"/>
                  <a:pt x="135521" y="6393"/>
                </a:cubicBezTo>
                <a:cubicBezTo>
                  <a:pt x="135724" y="6595"/>
                  <a:pt x="135886" y="6818"/>
                  <a:pt x="135987" y="7081"/>
                </a:cubicBezTo>
                <a:cubicBezTo>
                  <a:pt x="136088" y="7323"/>
                  <a:pt x="136149" y="7586"/>
                  <a:pt x="136149" y="7849"/>
                </a:cubicBezTo>
                <a:cubicBezTo>
                  <a:pt x="136149" y="8274"/>
                  <a:pt x="136027" y="8638"/>
                  <a:pt x="135805" y="8962"/>
                </a:cubicBezTo>
                <a:cubicBezTo>
                  <a:pt x="135461" y="9488"/>
                  <a:pt x="134854" y="9832"/>
                  <a:pt x="134186" y="9832"/>
                </a:cubicBezTo>
                <a:cubicBezTo>
                  <a:pt x="134065" y="9832"/>
                  <a:pt x="133964" y="9812"/>
                  <a:pt x="133883" y="9812"/>
                </a:cubicBezTo>
                <a:cubicBezTo>
                  <a:pt x="133680" y="9771"/>
                  <a:pt x="133498" y="9710"/>
                  <a:pt x="133316" y="9630"/>
                </a:cubicBezTo>
                <a:cubicBezTo>
                  <a:pt x="133053" y="9508"/>
                  <a:pt x="132831" y="9326"/>
                  <a:pt x="132649" y="9083"/>
                </a:cubicBezTo>
                <a:cubicBezTo>
                  <a:pt x="132527" y="8942"/>
                  <a:pt x="132426" y="8780"/>
                  <a:pt x="132365" y="8598"/>
                </a:cubicBezTo>
                <a:cubicBezTo>
                  <a:pt x="132325" y="8537"/>
                  <a:pt x="132305" y="8476"/>
                  <a:pt x="132285" y="8416"/>
                </a:cubicBezTo>
                <a:cubicBezTo>
                  <a:pt x="132224" y="8213"/>
                  <a:pt x="132183" y="8031"/>
                  <a:pt x="132183" y="7809"/>
                </a:cubicBezTo>
                <a:cubicBezTo>
                  <a:pt x="132183" y="7242"/>
                  <a:pt x="132446" y="6716"/>
                  <a:pt x="132831" y="6373"/>
                </a:cubicBezTo>
                <a:lnTo>
                  <a:pt x="132790" y="6373"/>
                </a:lnTo>
                <a:lnTo>
                  <a:pt x="132831" y="6110"/>
                </a:lnTo>
                <a:lnTo>
                  <a:pt x="132123" y="5685"/>
                </a:lnTo>
                <a:lnTo>
                  <a:pt x="132123" y="4815"/>
                </a:lnTo>
                <a:lnTo>
                  <a:pt x="132365" y="4350"/>
                </a:lnTo>
                <a:lnTo>
                  <a:pt x="132527" y="2853"/>
                </a:lnTo>
                <a:lnTo>
                  <a:pt x="129412" y="2853"/>
                </a:lnTo>
                <a:lnTo>
                  <a:pt x="128279" y="4006"/>
                </a:lnTo>
                <a:lnTo>
                  <a:pt x="128279" y="6110"/>
                </a:lnTo>
                <a:lnTo>
                  <a:pt x="128036" y="6150"/>
                </a:lnTo>
                <a:cubicBezTo>
                  <a:pt x="128643" y="6474"/>
                  <a:pt x="129048" y="7121"/>
                  <a:pt x="129048" y="7849"/>
                </a:cubicBezTo>
                <a:cubicBezTo>
                  <a:pt x="129048" y="8679"/>
                  <a:pt x="128562" y="9367"/>
                  <a:pt x="127854" y="9670"/>
                </a:cubicBezTo>
                <a:cubicBezTo>
                  <a:pt x="127793" y="9690"/>
                  <a:pt x="127733" y="9710"/>
                  <a:pt x="127672" y="9731"/>
                </a:cubicBezTo>
                <a:cubicBezTo>
                  <a:pt x="127551" y="9771"/>
                  <a:pt x="127409" y="9812"/>
                  <a:pt x="127288" y="9812"/>
                </a:cubicBezTo>
                <a:cubicBezTo>
                  <a:pt x="127227" y="9832"/>
                  <a:pt x="127146" y="9832"/>
                  <a:pt x="127085" y="9832"/>
                </a:cubicBezTo>
                <a:cubicBezTo>
                  <a:pt x="127025" y="9832"/>
                  <a:pt x="126944" y="9832"/>
                  <a:pt x="126883" y="9812"/>
                </a:cubicBezTo>
                <a:cubicBezTo>
                  <a:pt x="126742" y="9812"/>
                  <a:pt x="126620" y="9771"/>
                  <a:pt x="126499" y="9731"/>
                </a:cubicBezTo>
                <a:cubicBezTo>
                  <a:pt x="126438" y="9710"/>
                  <a:pt x="126377" y="9690"/>
                  <a:pt x="126317" y="9670"/>
                </a:cubicBezTo>
                <a:cubicBezTo>
                  <a:pt x="125609" y="9367"/>
                  <a:pt x="125123" y="8679"/>
                  <a:pt x="125123" y="7849"/>
                </a:cubicBezTo>
                <a:cubicBezTo>
                  <a:pt x="125123" y="7607"/>
                  <a:pt x="125164" y="7364"/>
                  <a:pt x="125244" y="7141"/>
                </a:cubicBezTo>
                <a:cubicBezTo>
                  <a:pt x="125346" y="6919"/>
                  <a:pt x="125467" y="6716"/>
                  <a:pt x="125629" y="6534"/>
                </a:cubicBezTo>
                <a:lnTo>
                  <a:pt x="126580" y="5847"/>
                </a:lnTo>
                <a:lnTo>
                  <a:pt x="126418" y="1902"/>
                </a:lnTo>
                <a:cubicBezTo>
                  <a:pt x="126418" y="1902"/>
                  <a:pt x="126276" y="2387"/>
                  <a:pt x="125770" y="2630"/>
                </a:cubicBezTo>
                <a:cubicBezTo>
                  <a:pt x="125325" y="2818"/>
                  <a:pt x="125098" y="2833"/>
                  <a:pt x="125038" y="2833"/>
                </a:cubicBezTo>
                <a:cubicBezTo>
                  <a:pt x="125027" y="2833"/>
                  <a:pt x="125022" y="2832"/>
                  <a:pt x="125022" y="2832"/>
                </a:cubicBezTo>
                <a:lnTo>
                  <a:pt x="125022" y="2853"/>
                </a:lnTo>
                <a:lnTo>
                  <a:pt x="120733" y="2853"/>
                </a:lnTo>
                <a:lnTo>
                  <a:pt x="120025" y="0"/>
                </a:lnTo>
                <a:lnTo>
                  <a:pt x="118123" y="1619"/>
                </a:lnTo>
                <a:lnTo>
                  <a:pt x="120733" y="3358"/>
                </a:lnTo>
                <a:lnTo>
                  <a:pt x="119944" y="3743"/>
                </a:lnTo>
                <a:lnTo>
                  <a:pt x="119580" y="4673"/>
                </a:lnTo>
                <a:lnTo>
                  <a:pt x="120733" y="5725"/>
                </a:lnTo>
                <a:lnTo>
                  <a:pt x="120733" y="6049"/>
                </a:lnTo>
                <a:cubicBezTo>
                  <a:pt x="120834" y="6069"/>
                  <a:pt x="120915" y="6130"/>
                  <a:pt x="120996" y="6170"/>
                </a:cubicBezTo>
                <a:cubicBezTo>
                  <a:pt x="121158" y="6271"/>
                  <a:pt x="121300" y="6393"/>
                  <a:pt x="121441" y="6534"/>
                </a:cubicBezTo>
                <a:cubicBezTo>
                  <a:pt x="121765" y="6878"/>
                  <a:pt x="121947" y="7344"/>
                  <a:pt x="121947" y="7849"/>
                </a:cubicBezTo>
                <a:cubicBezTo>
                  <a:pt x="121947" y="8335"/>
                  <a:pt x="121785" y="8780"/>
                  <a:pt x="121502" y="9104"/>
                </a:cubicBezTo>
                <a:cubicBezTo>
                  <a:pt x="121421" y="9205"/>
                  <a:pt x="121340" y="9306"/>
                  <a:pt x="121239" y="9387"/>
                </a:cubicBezTo>
                <a:cubicBezTo>
                  <a:pt x="121198" y="9407"/>
                  <a:pt x="121138" y="9447"/>
                  <a:pt x="121097" y="9488"/>
                </a:cubicBezTo>
                <a:cubicBezTo>
                  <a:pt x="120976" y="9569"/>
                  <a:pt x="120875" y="9630"/>
                  <a:pt x="120753" y="9670"/>
                </a:cubicBezTo>
                <a:cubicBezTo>
                  <a:pt x="120693" y="9690"/>
                  <a:pt x="120632" y="9710"/>
                  <a:pt x="120571" y="9731"/>
                </a:cubicBezTo>
                <a:cubicBezTo>
                  <a:pt x="120450" y="9771"/>
                  <a:pt x="120329" y="9812"/>
                  <a:pt x="120187" y="9812"/>
                </a:cubicBezTo>
                <a:cubicBezTo>
                  <a:pt x="120126" y="9832"/>
                  <a:pt x="120066" y="9832"/>
                  <a:pt x="119985" y="9832"/>
                </a:cubicBezTo>
                <a:cubicBezTo>
                  <a:pt x="119580" y="9832"/>
                  <a:pt x="119196" y="9710"/>
                  <a:pt x="118892" y="9488"/>
                </a:cubicBezTo>
                <a:cubicBezTo>
                  <a:pt x="118366" y="9144"/>
                  <a:pt x="118022" y="8537"/>
                  <a:pt x="118022" y="7849"/>
                </a:cubicBezTo>
                <a:cubicBezTo>
                  <a:pt x="118022" y="7222"/>
                  <a:pt x="118326" y="6636"/>
                  <a:pt x="118811" y="6292"/>
                </a:cubicBezTo>
                <a:cubicBezTo>
                  <a:pt x="118892" y="6231"/>
                  <a:pt x="118953" y="6191"/>
                  <a:pt x="119034" y="6150"/>
                </a:cubicBezTo>
                <a:lnTo>
                  <a:pt x="118548" y="6069"/>
                </a:lnTo>
                <a:lnTo>
                  <a:pt x="118589" y="5725"/>
                </a:lnTo>
                <a:lnTo>
                  <a:pt x="119297" y="5725"/>
                </a:lnTo>
                <a:lnTo>
                  <a:pt x="119297" y="5037"/>
                </a:lnTo>
                <a:lnTo>
                  <a:pt x="116505" y="2853"/>
                </a:lnTo>
                <a:lnTo>
                  <a:pt x="113208" y="2853"/>
                </a:lnTo>
                <a:lnTo>
                  <a:pt x="112823" y="3116"/>
                </a:lnTo>
                <a:lnTo>
                  <a:pt x="113288" y="4046"/>
                </a:lnTo>
                <a:lnTo>
                  <a:pt x="113288" y="4936"/>
                </a:lnTo>
                <a:lnTo>
                  <a:pt x="112823" y="5563"/>
                </a:lnTo>
                <a:lnTo>
                  <a:pt x="112823" y="5867"/>
                </a:lnTo>
                <a:lnTo>
                  <a:pt x="112884" y="5887"/>
                </a:lnTo>
                <a:cubicBezTo>
                  <a:pt x="113976" y="5887"/>
                  <a:pt x="114866" y="6777"/>
                  <a:pt x="114866" y="7849"/>
                </a:cubicBezTo>
                <a:cubicBezTo>
                  <a:pt x="114866" y="8942"/>
                  <a:pt x="113976" y="9832"/>
                  <a:pt x="112884" y="9832"/>
                </a:cubicBezTo>
                <a:cubicBezTo>
                  <a:pt x="111812" y="9832"/>
                  <a:pt x="110922" y="8942"/>
                  <a:pt x="110922" y="7849"/>
                </a:cubicBezTo>
                <a:cubicBezTo>
                  <a:pt x="110922" y="7485"/>
                  <a:pt x="111023" y="7141"/>
                  <a:pt x="111225" y="6838"/>
                </a:cubicBezTo>
                <a:cubicBezTo>
                  <a:pt x="111286" y="6737"/>
                  <a:pt x="111346" y="6656"/>
                  <a:pt x="111427" y="6555"/>
                </a:cubicBezTo>
                <a:lnTo>
                  <a:pt x="111427" y="6555"/>
                </a:lnTo>
                <a:lnTo>
                  <a:pt x="111367" y="6575"/>
                </a:lnTo>
                <a:lnTo>
                  <a:pt x="111367" y="6575"/>
                </a:lnTo>
                <a:lnTo>
                  <a:pt x="111448" y="6534"/>
                </a:lnTo>
                <a:cubicBezTo>
                  <a:pt x="111589" y="6373"/>
                  <a:pt x="111771" y="6231"/>
                  <a:pt x="111974" y="6130"/>
                </a:cubicBezTo>
                <a:lnTo>
                  <a:pt x="111609" y="5361"/>
                </a:lnTo>
                <a:lnTo>
                  <a:pt x="110861" y="5219"/>
                </a:lnTo>
                <a:lnTo>
                  <a:pt x="110861" y="3338"/>
                </a:lnTo>
                <a:lnTo>
                  <a:pt x="110274" y="2853"/>
                </a:lnTo>
                <a:lnTo>
                  <a:pt x="107584" y="2853"/>
                </a:lnTo>
                <a:lnTo>
                  <a:pt x="107584" y="4107"/>
                </a:lnTo>
                <a:lnTo>
                  <a:pt x="106795" y="4107"/>
                </a:lnTo>
                <a:lnTo>
                  <a:pt x="106795" y="4633"/>
                </a:lnTo>
                <a:lnTo>
                  <a:pt x="107179" y="5139"/>
                </a:lnTo>
                <a:lnTo>
                  <a:pt x="106613" y="6130"/>
                </a:lnTo>
                <a:cubicBezTo>
                  <a:pt x="107118" y="6352"/>
                  <a:pt x="107523" y="6797"/>
                  <a:pt x="107685" y="7344"/>
                </a:cubicBezTo>
                <a:cubicBezTo>
                  <a:pt x="107745" y="7526"/>
                  <a:pt x="107766" y="7708"/>
                  <a:pt x="107766" y="7910"/>
                </a:cubicBezTo>
                <a:cubicBezTo>
                  <a:pt x="107766" y="8112"/>
                  <a:pt x="107725" y="8315"/>
                  <a:pt x="107685" y="8497"/>
                </a:cubicBezTo>
                <a:cubicBezTo>
                  <a:pt x="107644" y="8618"/>
                  <a:pt x="107584" y="8739"/>
                  <a:pt x="107523" y="8861"/>
                </a:cubicBezTo>
                <a:cubicBezTo>
                  <a:pt x="107402" y="9083"/>
                  <a:pt x="107240" y="9265"/>
                  <a:pt x="107058" y="9427"/>
                </a:cubicBezTo>
                <a:cubicBezTo>
                  <a:pt x="106714" y="9710"/>
                  <a:pt x="106269" y="9893"/>
                  <a:pt x="105803" y="9893"/>
                </a:cubicBezTo>
                <a:cubicBezTo>
                  <a:pt x="105601" y="9893"/>
                  <a:pt x="105399" y="9852"/>
                  <a:pt x="105217" y="9791"/>
                </a:cubicBezTo>
                <a:cubicBezTo>
                  <a:pt x="104407" y="9549"/>
                  <a:pt x="103821" y="8800"/>
                  <a:pt x="103821" y="7910"/>
                </a:cubicBezTo>
                <a:cubicBezTo>
                  <a:pt x="103821" y="6979"/>
                  <a:pt x="104468" y="6211"/>
                  <a:pt x="105338" y="6008"/>
                </a:cubicBezTo>
                <a:lnTo>
                  <a:pt x="104832" y="5179"/>
                </a:lnTo>
                <a:lnTo>
                  <a:pt x="105379" y="3925"/>
                </a:lnTo>
                <a:lnTo>
                  <a:pt x="105338" y="2853"/>
                </a:lnTo>
                <a:lnTo>
                  <a:pt x="104711" y="1902"/>
                </a:lnTo>
                <a:lnTo>
                  <a:pt x="102890" y="2327"/>
                </a:lnTo>
                <a:lnTo>
                  <a:pt x="103720" y="2853"/>
                </a:lnTo>
                <a:lnTo>
                  <a:pt x="99087" y="2853"/>
                </a:lnTo>
                <a:lnTo>
                  <a:pt x="98622" y="3176"/>
                </a:lnTo>
                <a:lnTo>
                  <a:pt x="99087" y="4107"/>
                </a:lnTo>
                <a:lnTo>
                  <a:pt x="99087" y="4997"/>
                </a:lnTo>
                <a:lnTo>
                  <a:pt x="98622" y="5624"/>
                </a:lnTo>
                <a:lnTo>
                  <a:pt x="98622" y="5928"/>
                </a:lnTo>
                <a:lnTo>
                  <a:pt x="98682" y="5948"/>
                </a:lnTo>
                <a:lnTo>
                  <a:pt x="98703" y="5948"/>
                </a:lnTo>
                <a:cubicBezTo>
                  <a:pt x="98905" y="5948"/>
                  <a:pt x="99107" y="5988"/>
                  <a:pt x="99289" y="6029"/>
                </a:cubicBezTo>
                <a:cubicBezTo>
                  <a:pt x="100098" y="6292"/>
                  <a:pt x="100665" y="7040"/>
                  <a:pt x="100665" y="7910"/>
                </a:cubicBezTo>
                <a:cubicBezTo>
                  <a:pt x="100665" y="8800"/>
                  <a:pt x="100098" y="9549"/>
                  <a:pt x="99289" y="9791"/>
                </a:cubicBezTo>
                <a:cubicBezTo>
                  <a:pt x="99107" y="9852"/>
                  <a:pt x="98905" y="9893"/>
                  <a:pt x="98703" y="9893"/>
                </a:cubicBezTo>
                <a:cubicBezTo>
                  <a:pt x="98561" y="9893"/>
                  <a:pt x="98440" y="9872"/>
                  <a:pt x="98298" y="9852"/>
                </a:cubicBezTo>
                <a:cubicBezTo>
                  <a:pt x="97408" y="9650"/>
                  <a:pt x="96740" y="8861"/>
                  <a:pt x="96740" y="7910"/>
                </a:cubicBezTo>
                <a:cubicBezTo>
                  <a:pt x="96740" y="7789"/>
                  <a:pt x="96740" y="7667"/>
                  <a:pt x="96761" y="7546"/>
                </a:cubicBezTo>
                <a:cubicBezTo>
                  <a:pt x="96841" y="7202"/>
                  <a:pt x="97003" y="6878"/>
                  <a:pt x="97226" y="6615"/>
                </a:cubicBezTo>
                <a:lnTo>
                  <a:pt x="97185" y="6615"/>
                </a:lnTo>
                <a:lnTo>
                  <a:pt x="97266" y="6595"/>
                </a:lnTo>
                <a:cubicBezTo>
                  <a:pt x="97408" y="6433"/>
                  <a:pt x="97590" y="6292"/>
                  <a:pt x="97772" y="6191"/>
                </a:cubicBezTo>
                <a:lnTo>
                  <a:pt x="97408" y="5402"/>
                </a:lnTo>
                <a:lnTo>
                  <a:pt x="96680" y="5280"/>
                </a:lnTo>
                <a:lnTo>
                  <a:pt x="96680" y="3399"/>
                </a:lnTo>
                <a:lnTo>
                  <a:pt x="95486" y="1801"/>
                </a:lnTo>
                <a:lnTo>
                  <a:pt x="94960" y="2853"/>
                </a:lnTo>
                <a:lnTo>
                  <a:pt x="90267" y="2853"/>
                </a:lnTo>
                <a:lnTo>
                  <a:pt x="89356" y="749"/>
                </a:lnTo>
                <a:lnTo>
                  <a:pt x="88668" y="2428"/>
                </a:lnTo>
                <a:lnTo>
                  <a:pt x="90408" y="4896"/>
                </a:lnTo>
                <a:lnTo>
                  <a:pt x="89943" y="5826"/>
                </a:lnTo>
                <a:lnTo>
                  <a:pt x="90004" y="5847"/>
                </a:lnTo>
                <a:lnTo>
                  <a:pt x="90024" y="5847"/>
                </a:lnTo>
                <a:cubicBezTo>
                  <a:pt x="91096" y="5847"/>
                  <a:pt x="91986" y="6716"/>
                  <a:pt x="91986" y="7809"/>
                </a:cubicBezTo>
                <a:cubicBezTo>
                  <a:pt x="91986" y="8901"/>
                  <a:pt x="91096" y="9771"/>
                  <a:pt x="90024" y="9771"/>
                </a:cubicBezTo>
                <a:cubicBezTo>
                  <a:pt x="88931" y="9771"/>
                  <a:pt x="88041" y="8901"/>
                  <a:pt x="88041" y="7809"/>
                </a:cubicBezTo>
                <a:cubicBezTo>
                  <a:pt x="88041" y="7303"/>
                  <a:pt x="88244" y="6858"/>
                  <a:pt x="88547" y="6514"/>
                </a:cubicBezTo>
                <a:lnTo>
                  <a:pt x="88507" y="6514"/>
                </a:lnTo>
                <a:lnTo>
                  <a:pt x="88567" y="6494"/>
                </a:lnTo>
                <a:cubicBezTo>
                  <a:pt x="88729" y="6332"/>
                  <a:pt x="88891" y="6191"/>
                  <a:pt x="89093" y="6089"/>
                </a:cubicBezTo>
                <a:lnTo>
                  <a:pt x="88729" y="5300"/>
                </a:lnTo>
                <a:lnTo>
                  <a:pt x="87981" y="5159"/>
                </a:lnTo>
                <a:lnTo>
                  <a:pt x="87981" y="3298"/>
                </a:lnTo>
                <a:lnTo>
                  <a:pt x="87455" y="2853"/>
                </a:lnTo>
                <a:lnTo>
                  <a:pt x="84703" y="2853"/>
                </a:lnTo>
                <a:lnTo>
                  <a:pt x="84703" y="4006"/>
                </a:lnTo>
                <a:lnTo>
                  <a:pt x="83914" y="4006"/>
                </a:lnTo>
                <a:lnTo>
                  <a:pt x="83914" y="4511"/>
                </a:lnTo>
                <a:lnTo>
                  <a:pt x="84299" y="5037"/>
                </a:lnTo>
                <a:lnTo>
                  <a:pt x="83914" y="5442"/>
                </a:lnTo>
                <a:lnTo>
                  <a:pt x="84885" y="5847"/>
                </a:lnTo>
                <a:lnTo>
                  <a:pt x="83732" y="6029"/>
                </a:lnTo>
                <a:cubicBezTo>
                  <a:pt x="84420" y="6332"/>
                  <a:pt x="84885" y="7020"/>
                  <a:pt x="84885" y="7809"/>
                </a:cubicBezTo>
                <a:cubicBezTo>
                  <a:pt x="84885" y="8901"/>
                  <a:pt x="84016" y="9771"/>
                  <a:pt x="82923" y="9771"/>
                </a:cubicBezTo>
                <a:cubicBezTo>
                  <a:pt x="81831" y="9771"/>
                  <a:pt x="80961" y="8901"/>
                  <a:pt x="80961" y="7809"/>
                </a:cubicBezTo>
                <a:cubicBezTo>
                  <a:pt x="80961" y="6878"/>
                  <a:pt x="81608" y="6110"/>
                  <a:pt x="82458" y="5907"/>
                </a:cubicBezTo>
                <a:lnTo>
                  <a:pt x="81952" y="5078"/>
                </a:lnTo>
                <a:lnTo>
                  <a:pt x="82519" y="3824"/>
                </a:lnTo>
                <a:lnTo>
                  <a:pt x="82478" y="2853"/>
                </a:lnTo>
                <a:lnTo>
                  <a:pt x="78695" y="2853"/>
                </a:lnTo>
                <a:lnTo>
                  <a:pt x="77259" y="1437"/>
                </a:lnTo>
                <a:lnTo>
                  <a:pt x="76955" y="2145"/>
                </a:lnTo>
                <a:lnTo>
                  <a:pt x="76207" y="2145"/>
                </a:lnTo>
                <a:lnTo>
                  <a:pt x="74710" y="4248"/>
                </a:lnTo>
                <a:lnTo>
                  <a:pt x="76126" y="5867"/>
                </a:lnTo>
                <a:lnTo>
                  <a:pt x="76106" y="5867"/>
                </a:lnTo>
                <a:cubicBezTo>
                  <a:pt x="77056" y="6008"/>
                  <a:pt x="77805" y="6818"/>
                  <a:pt x="77805" y="7809"/>
                </a:cubicBezTo>
                <a:cubicBezTo>
                  <a:pt x="77805" y="8901"/>
                  <a:pt x="76915" y="9771"/>
                  <a:pt x="75822" y="9771"/>
                </a:cubicBezTo>
                <a:cubicBezTo>
                  <a:pt x="74750" y="9771"/>
                  <a:pt x="73860" y="8901"/>
                  <a:pt x="73860" y="7809"/>
                </a:cubicBezTo>
                <a:cubicBezTo>
                  <a:pt x="73860" y="7323"/>
                  <a:pt x="74042" y="6878"/>
                  <a:pt x="74346" y="6534"/>
                </a:cubicBezTo>
                <a:lnTo>
                  <a:pt x="74325" y="6534"/>
                </a:lnTo>
                <a:lnTo>
                  <a:pt x="74285" y="5644"/>
                </a:lnTo>
                <a:lnTo>
                  <a:pt x="73617" y="5442"/>
                </a:lnTo>
                <a:lnTo>
                  <a:pt x="73617" y="3864"/>
                </a:lnTo>
                <a:lnTo>
                  <a:pt x="74103" y="3864"/>
                </a:lnTo>
                <a:lnTo>
                  <a:pt x="74103" y="2853"/>
                </a:lnTo>
                <a:lnTo>
                  <a:pt x="71008" y="2853"/>
                </a:lnTo>
                <a:lnTo>
                  <a:pt x="69935" y="3945"/>
                </a:lnTo>
                <a:lnTo>
                  <a:pt x="69935" y="6049"/>
                </a:lnTo>
                <a:lnTo>
                  <a:pt x="69693" y="6110"/>
                </a:lnTo>
                <a:cubicBezTo>
                  <a:pt x="70279" y="6433"/>
                  <a:pt x="70704" y="7081"/>
                  <a:pt x="70704" y="7809"/>
                </a:cubicBezTo>
                <a:cubicBezTo>
                  <a:pt x="70704" y="8901"/>
                  <a:pt x="69814" y="9771"/>
                  <a:pt x="68742" y="9771"/>
                </a:cubicBezTo>
                <a:cubicBezTo>
                  <a:pt x="67649" y="9771"/>
                  <a:pt x="66759" y="8901"/>
                  <a:pt x="66759" y="7809"/>
                </a:cubicBezTo>
                <a:cubicBezTo>
                  <a:pt x="66759" y="7303"/>
                  <a:pt x="66962" y="6838"/>
                  <a:pt x="67285" y="6494"/>
                </a:cubicBezTo>
                <a:lnTo>
                  <a:pt x="69146" y="4491"/>
                </a:lnTo>
                <a:lnTo>
                  <a:pt x="69652" y="2832"/>
                </a:lnTo>
                <a:lnTo>
                  <a:pt x="66618" y="1437"/>
                </a:lnTo>
                <a:lnTo>
                  <a:pt x="66152" y="2832"/>
                </a:lnTo>
                <a:lnTo>
                  <a:pt x="66152" y="2853"/>
                </a:lnTo>
                <a:lnTo>
                  <a:pt x="62390" y="2853"/>
                </a:lnTo>
                <a:lnTo>
                  <a:pt x="62390" y="3318"/>
                </a:lnTo>
                <a:lnTo>
                  <a:pt x="61601" y="3702"/>
                </a:lnTo>
                <a:lnTo>
                  <a:pt x="61216" y="4633"/>
                </a:lnTo>
                <a:lnTo>
                  <a:pt x="62390" y="5685"/>
                </a:lnTo>
                <a:lnTo>
                  <a:pt x="62390" y="5988"/>
                </a:lnTo>
                <a:cubicBezTo>
                  <a:pt x="63098" y="6292"/>
                  <a:pt x="63603" y="7000"/>
                  <a:pt x="63603" y="7809"/>
                </a:cubicBezTo>
                <a:cubicBezTo>
                  <a:pt x="63603" y="8901"/>
                  <a:pt x="62734" y="9771"/>
                  <a:pt x="61641" y="9771"/>
                </a:cubicBezTo>
                <a:cubicBezTo>
                  <a:pt x="60549" y="9771"/>
                  <a:pt x="59679" y="8901"/>
                  <a:pt x="59679" y="7809"/>
                </a:cubicBezTo>
                <a:cubicBezTo>
                  <a:pt x="59679" y="7081"/>
                  <a:pt x="60083" y="6433"/>
                  <a:pt x="60690" y="6110"/>
                </a:cubicBezTo>
                <a:lnTo>
                  <a:pt x="60185" y="6029"/>
                </a:lnTo>
                <a:lnTo>
                  <a:pt x="60245" y="5685"/>
                </a:lnTo>
                <a:lnTo>
                  <a:pt x="60933" y="5685"/>
                </a:lnTo>
                <a:lnTo>
                  <a:pt x="60933" y="4997"/>
                </a:lnTo>
                <a:lnTo>
                  <a:pt x="59315" y="1194"/>
                </a:lnTo>
                <a:lnTo>
                  <a:pt x="58202" y="2853"/>
                </a:lnTo>
                <a:lnTo>
                  <a:pt x="54783" y="2853"/>
                </a:lnTo>
                <a:lnTo>
                  <a:pt x="54480" y="3075"/>
                </a:lnTo>
                <a:lnTo>
                  <a:pt x="54945" y="4006"/>
                </a:lnTo>
                <a:lnTo>
                  <a:pt x="54945" y="4896"/>
                </a:lnTo>
                <a:lnTo>
                  <a:pt x="54480" y="5523"/>
                </a:lnTo>
                <a:lnTo>
                  <a:pt x="54480" y="5826"/>
                </a:lnTo>
                <a:lnTo>
                  <a:pt x="54520" y="5847"/>
                </a:lnTo>
                <a:lnTo>
                  <a:pt x="54540" y="5847"/>
                </a:lnTo>
                <a:cubicBezTo>
                  <a:pt x="55633" y="5847"/>
                  <a:pt x="56503" y="6716"/>
                  <a:pt x="56503" y="7809"/>
                </a:cubicBezTo>
                <a:cubicBezTo>
                  <a:pt x="56503" y="8901"/>
                  <a:pt x="55633" y="9771"/>
                  <a:pt x="54540" y="9771"/>
                </a:cubicBezTo>
                <a:cubicBezTo>
                  <a:pt x="53448" y="9771"/>
                  <a:pt x="52578" y="8901"/>
                  <a:pt x="52578" y="7809"/>
                </a:cubicBezTo>
                <a:cubicBezTo>
                  <a:pt x="52578" y="7303"/>
                  <a:pt x="52760" y="6858"/>
                  <a:pt x="53084" y="6514"/>
                </a:cubicBezTo>
                <a:lnTo>
                  <a:pt x="53023" y="6514"/>
                </a:lnTo>
                <a:lnTo>
                  <a:pt x="53104" y="6494"/>
                </a:lnTo>
                <a:cubicBezTo>
                  <a:pt x="53246" y="6332"/>
                  <a:pt x="53428" y="6191"/>
                  <a:pt x="53610" y="6089"/>
                </a:cubicBezTo>
                <a:lnTo>
                  <a:pt x="53266" y="5300"/>
                </a:lnTo>
                <a:lnTo>
                  <a:pt x="52517" y="5159"/>
                </a:lnTo>
                <a:lnTo>
                  <a:pt x="52517" y="3298"/>
                </a:lnTo>
                <a:lnTo>
                  <a:pt x="51971" y="2853"/>
                </a:lnTo>
                <a:lnTo>
                  <a:pt x="49240" y="2853"/>
                </a:lnTo>
                <a:lnTo>
                  <a:pt x="49240" y="4006"/>
                </a:lnTo>
                <a:lnTo>
                  <a:pt x="48431" y="4006"/>
                </a:lnTo>
                <a:lnTo>
                  <a:pt x="48431" y="4511"/>
                </a:lnTo>
                <a:lnTo>
                  <a:pt x="48835" y="5037"/>
                </a:lnTo>
                <a:lnTo>
                  <a:pt x="48714" y="5786"/>
                </a:lnTo>
                <a:lnTo>
                  <a:pt x="48269" y="6029"/>
                </a:lnTo>
                <a:cubicBezTo>
                  <a:pt x="48937" y="6332"/>
                  <a:pt x="49422" y="7020"/>
                  <a:pt x="49422" y="7809"/>
                </a:cubicBezTo>
                <a:cubicBezTo>
                  <a:pt x="49422" y="8901"/>
                  <a:pt x="48532" y="9771"/>
                  <a:pt x="47440" y="9771"/>
                </a:cubicBezTo>
                <a:cubicBezTo>
                  <a:pt x="46367" y="9771"/>
                  <a:pt x="45477" y="8901"/>
                  <a:pt x="45477" y="7809"/>
                </a:cubicBezTo>
                <a:cubicBezTo>
                  <a:pt x="45477" y="6878"/>
                  <a:pt x="46125" y="6110"/>
                  <a:pt x="46994" y="5907"/>
                </a:cubicBezTo>
                <a:lnTo>
                  <a:pt x="46469" y="5078"/>
                </a:lnTo>
                <a:lnTo>
                  <a:pt x="47035" y="3824"/>
                </a:lnTo>
                <a:lnTo>
                  <a:pt x="46994" y="2853"/>
                </a:lnTo>
                <a:lnTo>
                  <a:pt x="39631" y="2853"/>
                </a:lnTo>
                <a:lnTo>
                  <a:pt x="39631" y="3601"/>
                </a:lnTo>
                <a:lnTo>
                  <a:pt x="40480" y="4350"/>
                </a:lnTo>
                <a:lnTo>
                  <a:pt x="40480" y="5240"/>
                </a:lnTo>
                <a:lnTo>
                  <a:pt x="41027" y="5968"/>
                </a:lnTo>
                <a:cubicBezTo>
                  <a:pt x="41553" y="6150"/>
                  <a:pt x="41957" y="6555"/>
                  <a:pt x="42180" y="7081"/>
                </a:cubicBezTo>
                <a:cubicBezTo>
                  <a:pt x="42281" y="7323"/>
                  <a:pt x="42342" y="7586"/>
                  <a:pt x="42342" y="7849"/>
                </a:cubicBezTo>
                <a:cubicBezTo>
                  <a:pt x="42342" y="8942"/>
                  <a:pt x="41451" y="9832"/>
                  <a:pt x="40379" y="9832"/>
                </a:cubicBezTo>
                <a:cubicBezTo>
                  <a:pt x="39550" y="9832"/>
                  <a:pt x="38842" y="9326"/>
                  <a:pt x="38559" y="8598"/>
                </a:cubicBezTo>
                <a:cubicBezTo>
                  <a:pt x="38437" y="8355"/>
                  <a:pt x="38376" y="8092"/>
                  <a:pt x="38376" y="7809"/>
                </a:cubicBezTo>
                <a:cubicBezTo>
                  <a:pt x="38376" y="7242"/>
                  <a:pt x="38639" y="6716"/>
                  <a:pt x="39024" y="6373"/>
                </a:cubicBezTo>
                <a:lnTo>
                  <a:pt x="38983" y="6373"/>
                </a:lnTo>
                <a:lnTo>
                  <a:pt x="39024" y="6110"/>
                </a:lnTo>
                <a:lnTo>
                  <a:pt x="38336" y="5685"/>
                </a:lnTo>
                <a:lnTo>
                  <a:pt x="38336" y="4815"/>
                </a:lnTo>
                <a:lnTo>
                  <a:pt x="38559" y="4350"/>
                </a:lnTo>
                <a:lnTo>
                  <a:pt x="38720" y="2853"/>
                </a:lnTo>
                <a:lnTo>
                  <a:pt x="35605" y="2853"/>
                </a:lnTo>
                <a:lnTo>
                  <a:pt x="34492" y="4006"/>
                </a:lnTo>
                <a:lnTo>
                  <a:pt x="34492" y="6110"/>
                </a:lnTo>
                <a:lnTo>
                  <a:pt x="34229" y="6150"/>
                </a:lnTo>
                <a:cubicBezTo>
                  <a:pt x="34836" y="6474"/>
                  <a:pt x="35241" y="7121"/>
                  <a:pt x="35241" y="7849"/>
                </a:cubicBezTo>
                <a:cubicBezTo>
                  <a:pt x="35241" y="8942"/>
                  <a:pt x="34371" y="9832"/>
                  <a:pt x="33278" y="9832"/>
                </a:cubicBezTo>
                <a:cubicBezTo>
                  <a:pt x="32186" y="9832"/>
                  <a:pt x="31316" y="8942"/>
                  <a:pt x="31316" y="7849"/>
                </a:cubicBezTo>
                <a:cubicBezTo>
                  <a:pt x="31316" y="7344"/>
                  <a:pt x="31498" y="6899"/>
                  <a:pt x="31822" y="6534"/>
                </a:cubicBezTo>
                <a:lnTo>
                  <a:pt x="32773" y="5847"/>
                </a:lnTo>
                <a:lnTo>
                  <a:pt x="32611" y="1902"/>
                </a:lnTo>
                <a:cubicBezTo>
                  <a:pt x="32611" y="1902"/>
                  <a:pt x="32469" y="2387"/>
                  <a:pt x="31964" y="2630"/>
                </a:cubicBezTo>
                <a:cubicBezTo>
                  <a:pt x="31536" y="2818"/>
                  <a:pt x="31296" y="2833"/>
                  <a:pt x="31232" y="2833"/>
                </a:cubicBezTo>
                <a:cubicBezTo>
                  <a:pt x="31221" y="2833"/>
                  <a:pt x="31215" y="2832"/>
                  <a:pt x="31215" y="2832"/>
                </a:cubicBezTo>
                <a:lnTo>
                  <a:pt x="31215" y="2853"/>
                </a:lnTo>
                <a:lnTo>
                  <a:pt x="26926" y="2853"/>
                </a:lnTo>
                <a:lnTo>
                  <a:pt x="2621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  <a:effectLst>
            <a:outerShdw blurRad="57150" rotWithShape="0" algn="bl" dir="5400000" dist="9525">
              <a:schemeClr val="dk2">
                <a:alpha val="49803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6" name="Google Shape;1046;p34"/>
          <p:cNvSpPr/>
          <p:nvPr/>
        </p:nvSpPr>
        <p:spPr>
          <a:xfrm>
            <a:off x="65100" y="344350"/>
            <a:ext cx="9013800" cy="4751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47" name="Google Shape;1047;p34"/>
          <p:cNvGrpSpPr/>
          <p:nvPr/>
        </p:nvGrpSpPr>
        <p:grpSpPr>
          <a:xfrm>
            <a:off x="276962" y="295260"/>
            <a:ext cx="8590075" cy="4751141"/>
            <a:chOff x="361308" y="295260"/>
            <a:chExt cx="8590075" cy="4751141"/>
          </a:xfrm>
        </p:grpSpPr>
        <p:grpSp>
          <p:nvGrpSpPr>
            <p:cNvPr id="1048" name="Google Shape;1048;p34"/>
            <p:cNvGrpSpPr/>
            <p:nvPr/>
          </p:nvGrpSpPr>
          <p:grpSpPr>
            <a:xfrm>
              <a:off x="361308" y="295260"/>
              <a:ext cx="8590059" cy="4751141"/>
              <a:chOff x="-189550" y="-257125"/>
              <a:chExt cx="10188660" cy="5635323"/>
            </a:xfrm>
          </p:grpSpPr>
          <p:sp>
            <p:nvSpPr>
              <p:cNvPr id="1049" name="Google Shape;1049;p34"/>
              <p:cNvSpPr/>
              <p:nvPr/>
            </p:nvSpPr>
            <p:spPr>
              <a:xfrm>
                <a:off x="4277215" y="-257092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50" name="Google Shape;1050;p34"/>
              <p:cNvSpPr/>
              <p:nvPr/>
            </p:nvSpPr>
            <p:spPr>
              <a:xfrm>
                <a:off x="451802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51" name="Google Shape;1051;p34"/>
              <p:cNvSpPr/>
              <p:nvPr/>
            </p:nvSpPr>
            <p:spPr>
              <a:xfrm>
                <a:off x="4766684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52" name="Google Shape;1052;p34"/>
              <p:cNvSpPr/>
              <p:nvPr/>
            </p:nvSpPr>
            <p:spPr>
              <a:xfrm>
                <a:off x="5015348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53" name="Google Shape;1053;p34"/>
              <p:cNvSpPr/>
              <p:nvPr/>
            </p:nvSpPr>
            <p:spPr>
              <a:xfrm>
                <a:off x="5263485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54" name="Google Shape;1054;p34"/>
              <p:cNvSpPr/>
              <p:nvPr/>
            </p:nvSpPr>
            <p:spPr>
              <a:xfrm>
                <a:off x="5512149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55" name="Google Shape;1055;p34"/>
              <p:cNvSpPr/>
              <p:nvPr/>
            </p:nvSpPr>
            <p:spPr>
              <a:xfrm>
                <a:off x="576081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56" name="Google Shape;1056;p34"/>
              <p:cNvSpPr/>
              <p:nvPr/>
            </p:nvSpPr>
            <p:spPr>
              <a:xfrm>
                <a:off x="6009476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57" name="Google Shape;1057;p34"/>
              <p:cNvSpPr/>
              <p:nvPr/>
            </p:nvSpPr>
            <p:spPr>
              <a:xfrm>
                <a:off x="6258140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58" name="Google Shape;1058;p34"/>
              <p:cNvSpPr/>
              <p:nvPr/>
            </p:nvSpPr>
            <p:spPr>
              <a:xfrm>
                <a:off x="6506277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59" name="Google Shape;1059;p34"/>
              <p:cNvSpPr/>
              <p:nvPr/>
            </p:nvSpPr>
            <p:spPr>
              <a:xfrm>
                <a:off x="6754941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0" name="Google Shape;1060;p34"/>
              <p:cNvSpPr/>
              <p:nvPr/>
            </p:nvSpPr>
            <p:spPr>
              <a:xfrm>
                <a:off x="7003605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1" name="Google Shape;1061;p34"/>
              <p:cNvSpPr/>
              <p:nvPr/>
            </p:nvSpPr>
            <p:spPr>
              <a:xfrm>
                <a:off x="7252269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2" name="Google Shape;1062;p34"/>
              <p:cNvSpPr/>
              <p:nvPr/>
            </p:nvSpPr>
            <p:spPr>
              <a:xfrm>
                <a:off x="7500933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3" name="Google Shape;1063;p34"/>
              <p:cNvSpPr/>
              <p:nvPr/>
            </p:nvSpPr>
            <p:spPr>
              <a:xfrm>
                <a:off x="7749597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4" name="Google Shape;1064;p34"/>
              <p:cNvSpPr/>
              <p:nvPr/>
            </p:nvSpPr>
            <p:spPr>
              <a:xfrm>
                <a:off x="7997733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5" name="Google Shape;1065;p34"/>
              <p:cNvSpPr/>
              <p:nvPr/>
            </p:nvSpPr>
            <p:spPr>
              <a:xfrm>
                <a:off x="8246397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6" name="Google Shape;1066;p34"/>
              <p:cNvSpPr/>
              <p:nvPr/>
            </p:nvSpPr>
            <p:spPr>
              <a:xfrm>
                <a:off x="8495061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7" name="Google Shape;1067;p34"/>
              <p:cNvSpPr/>
              <p:nvPr/>
            </p:nvSpPr>
            <p:spPr>
              <a:xfrm>
                <a:off x="899233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8" name="Google Shape;1068;p34"/>
              <p:cNvSpPr/>
              <p:nvPr/>
            </p:nvSpPr>
            <p:spPr>
              <a:xfrm>
                <a:off x="924100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9" name="Google Shape;1069;p34"/>
              <p:cNvSpPr/>
              <p:nvPr/>
            </p:nvSpPr>
            <p:spPr>
              <a:xfrm>
                <a:off x="9489189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0" name="Google Shape;1070;p34"/>
              <p:cNvSpPr/>
              <p:nvPr/>
            </p:nvSpPr>
            <p:spPr>
              <a:xfrm>
                <a:off x="-186891" y="36363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1" name="Google Shape;1071;p34"/>
              <p:cNvSpPr/>
              <p:nvPr/>
            </p:nvSpPr>
            <p:spPr>
              <a:xfrm>
                <a:off x="-186891" y="285027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2" name="Google Shape;1072;p34"/>
              <p:cNvSpPr/>
              <p:nvPr/>
            </p:nvSpPr>
            <p:spPr>
              <a:xfrm>
                <a:off x="-186891" y="533691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3" name="Google Shape;1073;p34"/>
              <p:cNvSpPr/>
              <p:nvPr/>
            </p:nvSpPr>
            <p:spPr>
              <a:xfrm>
                <a:off x="-186891" y="782356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4" name="Google Shape;1074;p34"/>
              <p:cNvSpPr/>
              <p:nvPr/>
            </p:nvSpPr>
            <p:spPr>
              <a:xfrm>
                <a:off x="-186891" y="1030492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5" name="Google Shape;1075;p34"/>
              <p:cNvSpPr/>
              <p:nvPr/>
            </p:nvSpPr>
            <p:spPr>
              <a:xfrm>
                <a:off x="-186891" y="1279156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6" name="Google Shape;1076;p34"/>
              <p:cNvSpPr/>
              <p:nvPr/>
            </p:nvSpPr>
            <p:spPr>
              <a:xfrm>
                <a:off x="-186891" y="1527820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7" name="Google Shape;1077;p34"/>
              <p:cNvSpPr/>
              <p:nvPr/>
            </p:nvSpPr>
            <p:spPr>
              <a:xfrm>
                <a:off x="-186891" y="1776485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8" name="Google Shape;1078;p34"/>
              <p:cNvSpPr/>
              <p:nvPr/>
            </p:nvSpPr>
            <p:spPr>
              <a:xfrm>
                <a:off x="-186891" y="2025149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9" name="Google Shape;1079;p34"/>
              <p:cNvSpPr/>
              <p:nvPr/>
            </p:nvSpPr>
            <p:spPr>
              <a:xfrm>
                <a:off x="-186891" y="2273813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0" name="Google Shape;1080;p34"/>
              <p:cNvSpPr/>
              <p:nvPr/>
            </p:nvSpPr>
            <p:spPr>
              <a:xfrm>
                <a:off x="-186891" y="2521949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1" name="Google Shape;1081;p34"/>
              <p:cNvSpPr/>
              <p:nvPr/>
            </p:nvSpPr>
            <p:spPr>
              <a:xfrm>
                <a:off x="-186891" y="2770614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2" name="Google Shape;1082;p34"/>
              <p:cNvSpPr/>
              <p:nvPr/>
            </p:nvSpPr>
            <p:spPr>
              <a:xfrm>
                <a:off x="-186891" y="3019225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3" name="Google Shape;1083;p34"/>
              <p:cNvSpPr/>
              <p:nvPr/>
            </p:nvSpPr>
            <p:spPr>
              <a:xfrm>
                <a:off x="-186891" y="3267889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4" name="Google Shape;1084;p34"/>
              <p:cNvSpPr/>
              <p:nvPr/>
            </p:nvSpPr>
            <p:spPr>
              <a:xfrm>
                <a:off x="-186891" y="3516554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5" name="Google Shape;1085;p34"/>
              <p:cNvSpPr/>
              <p:nvPr/>
            </p:nvSpPr>
            <p:spPr>
              <a:xfrm>
                <a:off x="-186891" y="3765218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6" name="Google Shape;1086;p34"/>
              <p:cNvSpPr/>
              <p:nvPr/>
            </p:nvSpPr>
            <p:spPr>
              <a:xfrm>
                <a:off x="-186891" y="4013354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7" name="Google Shape;1087;p34"/>
              <p:cNvSpPr/>
              <p:nvPr/>
            </p:nvSpPr>
            <p:spPr>
              <a:xfrm>
                <a:off x="-186891" y="4262018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8" name="Google Shape;1088;p34"/>
              <p:cNvSpPr/>
              <p:nvPr/>
            </p:nvSpPr>
            <p:spPr>
              <a:xfrm>
                <a:off x="-186891" y="4510683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9" name="Google Shape;1089;p34"/>
              <p:cNvSpPr/>
              <p:nvPr/>
            </p:nvSpPr>
            <p:spPr>
              <a:xfrm>
                <a:off x="-186891" y="4759347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0" name="Google Shape;1090;p34"/>
              <p:cNvSpPr/>
              <p:nvPr/>
            </p:nvSpPr>
            <p:spPr>
              <a:xfrm>
                <a:off x="-186891" y="5008011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1" name="Google Shape;1091;p34"/>
              <p:cNvSpPr/>
              <p:nvPr/>
            </p:nvSpPr>
            <p:spPr>
              <a:xfrm>
                <a:off x="-186891" y="5256147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2" name="Google Shape;1092;p34"/>
              <p:cNvSpPr/>
              <p:nvPr/>
            </p:nvSpPr>
            <p:spPr>
              <a:xfrm>
                <a:off x="-18955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3" name="Google Shape;1093;p34"/>
              <p:cNvSpPr/>
              <p:nvPr/>
            </p:nvSpPr>
            <p:spPr>
              <a:xfrm>
                <a:off x="59114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4" name="Google Shape;1094;p34"/>
              <p:cNvSpPr/>
              <p:nvPr/>
            </p:nvSpPr>
            <p:spPr>
              <a:xfrm>
                <a:off x="307778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5" name="Google Shape;1095;p34"/>
              <p:cNvSpPr/>
              <p:nvPr/>
            </p:nvSpPr>
            <p:spPr>
              <a:xfrm>
                <a:off x="55644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6" name="Google Shape;1096;p34"/>
              <p:cNvSpPr/>
              <p:nvPr/>
            </p:nvSpPr>
            <p:spPr>
              <a:xfrm>
                <a:off x="80510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7" name="Google Shape;1097;p34"/>
              <p:cNvSpPr/>
              <p:nvPr/>
            </p:nvSpPr>
            <p:spPr>
              <a:xfrm>
                <a:off x="105377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8" name="Google Shape;1098;p34"/>
              <p:cNvSpPr/>
              <p:nvPr/>
            </p:nvSpPr>
            <p:spPr>
              <a:xfrm>
                <a:off x="130190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9" name="Google Shape;1099;p34"/>
              <p:cNvSpPr/>
              <p:nvPr/>
            </p:nvSpPr>
            <p:spPr>
              <a:xfrm>
                <a:off x="155057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0" name="Google Shape;1100;p34"/>
              <p:cNvSpPr/>
              <p:nvPr/>
            </p:nvSpPr>
            <p:spPr>
              <a:xfrm>
                <a:off x="1799234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1" name="Google Shape;1101;p34"/>
              <p:cNvSpPr/>
              <p:nvPr/>
            </p:nvSpPr>
            <p:spPr>
              <a:xfrm>
                <a:off x="2047898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2" name="Google Shape;1102;p34"/>
              <p:cNvSpPr/>
              <p:nvPr/>
            </p:nvSpPr>
            <p:spPr>
              <a:xfrm>
                <a:off x="2296562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3" name="Google Shape;1103;p34"/>
              <p:cNvSpPr/>
              <p:nvPr/>
            </p:nvSpPr>
            <p:spPr>
              <a:xfrm>
                <a:off x="2545226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4" name="Google Shape;1104;p34"/>
              <p:cNvSpPr/>
              <p:nvPr/>
            </p:nvSpPr>
            <p:spPr>
              <a:xfrm>
                <a:off x="279336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5" name="Google Shape;1105;p34"/>
              <p:cNvSpPr/>
              <p:nvPr/>
            </p:nvSpPr>
            <p:spPr>
              <a:xfrm>
                <a:off x="3042026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6" name="Google Shape;1106;p34"/>
              <p:cNvSpPr/>
              <p:nvPr/>
            </p:nvSpPr>
            <p:spPr>
              <a:xfrm>
                <a:off x="3290690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7" name="Google Shape;1107;p34"/>
              <p:cNvSpPr/>
              <p:nvPr/>
            </p:nvSpPr>
            <p:spPr>
              <a:xfrm>
                <a:off x="3539354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8" name="Google Shape;1108;p34"/>
              <p:cNvSpPr/>
              <p:nvPr/>
            </p:nvSpPr>
            <p:spPr>
              <a:xfrm>
                <a:off x="378796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9" name="Google Shape;1109;p34"/>
              <p:cNvSpPr/>
              <p:nvPr/>
            </p:nvSpPr>
            <p:spPr>
              <a:xfrm>
                <a:off x="4036155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FFFFFF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0" name="Google Shape;1110;p34"/>
              <p:cNvSpPr/>
              <p:nvPr/>
            </p:nvSpPr>
            <p:spPr>
              <a:xfrm>
                <a:off x="874367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111" name="Google Shape;1111;p34"/>
            <p:cNvSpPr/>
            <p:nvPr/>
          </p:nvSpPr>
          <p:spPr>
            <a:xfrm>
              <a:off x="8730653" y="295260"/>
              <a:ext cx="2180" cy="4751027"/>
            </a:xfrm>
            <a:custGeom>
              <a:rect b="b" l="l" r="r" t="t"/>
              <a:pathLst>
                <a:path extrusionOk="0" h="137095" w="49">
                  <a:moveTo>
                    <a:pt x="0" y="0"/>
                  </a:moveTo>
                  <a:lnTo>
                    <a:pt x="0" y="137094"/>
                  </a:lnTo>
                  <a:lnTo>
                    <a:pt x="49" y="13709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B1B1B0"/>
            </a:solidFill>
            <a:ln cap="flat" cmpd="sng" w="9525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2" name="Google Shape;1112;p34"/>
            <p:cNvSpPr/>
            <p:nvPr/>
          </p:nvSpPr>
          <p:spPr>
            <a:xfrm>
              <a:off x="8949203" y="295260"/>
              <a:ext cx="2180" cy="4751027"/>
            </a:xfrm>
            <a:custGeom>
              <a:rect b="b" l="l" r="r" t="t"/>
              <a:pathLst>
                <a:path extrusionOk="0" h="137095" w="49">
                  <a:moveTo>
                    <a:pt x="0" y="0"/>
                  </a:moveTo>
                  <a:lnTo>
                    <a:pt x="0" y="137094"/>
                  </a:lnTo>
                  <a:lnTo>
                    <a:pt x="49" y="13709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B1B1B0"/>
            </a:solidFill>
            <a:ln cap="flat" cmpd="sng" w="9525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13" name="Google Shape;1113;p34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114" name="Google Shape;1114;p34"/>
          <p:cNvSpPr txBox="1"/>
          <p:nvPr>
            <p:ph idx="1" type="body"/>
          </p:nvPr>
        </p:nvSpPr>
        <p:spPr>
          <a:xfrm>
            <a:off x="720000" y="1291940"/>
            <a:ext cx="7704000" cy="289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 sz="1400"/>
            </a:lvl1pPr>
            <a:lvl2pPr indent="-3175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 sz="1400"/>
            </a:lvl2pPr>
            <a:lvl3pPr indent="-3175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 sz="1400"/>
            </a:lvl3pPr>
            <a:lvl4pPr indent="-3175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 sz="1400"/>
            </a:lvl4pPr>
            <a:lvl5pPr indent="-3175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 sz="1400"/>
            </a:lvl5pPr>
            <a:lvl6pPr indent="-3175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 sz="1400"/>
            </a:lvl6pPr>
            <a:lvl7pPr indent="-3175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●"/>
              <a:defRPr sz="1400"/>
            </a:lvl7pPr>
            <a:lvl8pPr indent="-3175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○"/>
              <a:defRPr sz="1400"/>
            </a:lvl8pPr>
            <a:lvl9pPr indent="-3175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unito Light"/>
              <a:buChar char="■"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">
  <p:cSld name="CUSTOM_3_1">
    <p:spTree>
      <p:nvGrpSpPr>
        <p:cNvPr id="1115" name="Shape 1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" name="Google Shape;1116;p35"/>
          <p:cNvSpPr/>
          <p:nvPr/>
        </p:nvSpPr>
        <p:spPr>
          <a:xfrm>
            <a:off x="65100" y="0"/>
            <a:ext cx="9013484" cy="446985"/>
          </a:xfrm>
          <a:custGeom>
            <a:rect b="b" l="l" r="r" t="t"/>
            <a:pathLst>
              <a:path extrusionOk="0" h="14000" w="282311">
                <a:moveTo>
                  <a:pt x="26218" y="0"/>
                </a:moveTo>
                <a:lnTo>
                  <a:pt x="24317" y="1619"/>
                </a:lnTo>
                <a:lnTo>
                  <a:pt x="26926" y="3358"/>
                </a:lnTo>
                <a:lnTo>
                  <a:pt x="26137" y="3743"/>
                </a:lnTo>
                <a:lnTo>
                  <a:pt x="25773" y="4673"/>
                </a:lnTo>
                <a:lnTo>
                  <a:pt x="26926" y="5725"/>
                </a:lnTo>
                <a:lnTo>
                  <a:pt x="26926" y="6049"/>
                </a:lnTo>
                <a:cubicBezTo>
                  <a:pt x="27655" y="6332"/>
                  <a:pt x="28160" y="7040"/>
                  <a:pt x="28160" y="7849"/>
                </a:cubicBezTo>
                <a:cubicBezTo>
                  <a:pt x="28160" y="8942"/>
                  <a:pt x="27270" y="9832"/>
                  <a:pt x="26178" y="9832"/>
                </a:cubicBezTo>
                <a:cubicBezTo>
                  <a:pt x="25106" y="9832"/>
                  <a:pt x="24215" y="8942"/>
                  <a:pt x="24215" y="7849"/>
                </a:cubicBezTo>
                <a:cubicBezTo>
                  <a:pt x="24215" y="7121"/>
                  <a:pt x="24620" y="6494"/>
                  <a:pt x="25227" y="6150"/>
                </a:cubicBezTo>
                <a:lnTo>
                  <a:pt x="24741" y="6069"/>
                </a:lnTo>
                <a:lnTo>
                  <a:pt x="24782" y="5725"/>
                </a:lnTo>
                <a:lnTo>
                  <a:pt x="25490" y="5725"/>
                </a:lnTo>
                <a:lnTo>
                  <a:pt x="25490" y="5037"/>
                </a:lnTo>
                <a:lnTo>
                  <a:pt x="22698" y="2853"/>
                </a:lnTo>
                <a:lnTo>
                  <a:pt x="19401" y="2853"/>
                </a:lnTo>
                <a:lnTo>
                  <a:pt x="19016" y="3116"/>
                </a:lnTo>
                <a:lnTo>
                  <a:pt x="19482" y="4046"/>
                </a:lnTo>
                <a:lnTo>
                  <a:pt x="19482" y="4936"/>
                </a:lnTo>
                <a:lnTo>
                  <a:pt x="19016" y="5563"/>
                </a:lnTo>
                <a:lnTo>
                  <a:pt x="19016" y="5867"/>
                </a:lnTo>
                <a:lnTo>
                  <a:pt x="19077" y="5887"/>
                </a:lnTo>
                <a:lnTo>
                  <a:pt x="19097" y="5887"/>
                </a:lnTo>
                <a:cubicBezTo>
                  <a:pt x="20169" y="5887"/>
                  <a:pt x="21060" y="6777"/>
                  <a:pt x="21060" y="7849"/>
                </a:cubicBezTo>
                <a:cubicBezTo>
                  <a:pt x="21060" y="8942"/>
                  <a:pt x="20169" y="9832"/>
                  <a:pt x="19097" y="9832"/>
                </a:cubicBezTo>
                <a:cubicBezTo>
                  <a:pt x="18005" y="9832"/>
                  <a:pt x="17115" y="8942"/>
                  <a:pt x="17115" y="7849"/>
                </a:cubicBezTo>
                <a:cubicBezTo>
                  <a:pt x="17115" y="7364"/>
                  <a:pt x="17317" y="6899"/>
                  <a:pt x="17620" y="6555"/>
                </a:cubicBezTo>
                <a:lnTo>
                  <a:pt x="17620" y="6555"/>
                </a:lnTo>
                <a:lnTo>
                  <a:pt x="17560" y="6575"/>
                </a:lnTo>
                <a:lnTo>
                  <a:pt x="17641" y="6534"/>
                </a:lnTo>
                <a:cubicBezTo>
                  <a:pt x="17802" y="6373"/>
                  <a:pt x="17964" y="6231"/>
                  <a:pt x="18167" y="6130"/>
                </a:cubicBezTo>
                <a:lnTo>
                  <a:pt x="17802" y="5361"/>
                </a:lnTo>
                <a:lnTo>
                  <a:pt x="17054" y="5219"/>
                </a:lnTo>
                <a:lnTo>
                  <a:pt x="17054" y="3338"/>
                </a:lnTo>
                <a:lnTo>
                  <a:pt x="16467" y="2853"/>
                </a:lnTo>
                <a:lnTo>
                  <a:pt x="13777" y="2853"/>
                </a:lnTo>
                <a:lnTo>
                  <a:pt x="13777" y="4107"/>
                </a:lnTo>
                <a:lnTo>
                  <a:pt x="12988" y="4107"/>
                </a:lnTo>
                <a:lnTo>
                  <a:pt x="12988" y="4633"/>
                </a:lnTo>
                <a:lnTo>
                  <a:pt x="13372" y="5139"/>
                </a:lnTo>
                <a:lnTo>
                  <a:pt x="12806" y="6130"/>
                </a:lnTo>
                <a:cubicBezTo>
                  <a:pt x="13493" y="6433"/>
                  <a:pt x="13959" y="7121"/>
                  <a:pt x="13959" y="7910"/>
                </a:cubicBezTo>
                <a:cubicBezTo>
                  <a:pt x="13959" y="9002"/>
                  <a:pt x="13089" y="9893"/>
                  <a:pt x="11996" y="9893"/>
                </a:cubicBezTo>
                <a:cubicBezTo>
                  <a:pt x="10904" y="9893"/>
                  <a:pt x="10034" y="9002"/>
                  <a:pt x="10034" y="7910"/>
                </a:cubicBezTo>
                <a:cubicBezTo>
                  <a:pt x="10034" y="6979"/>
                  <a:pt x="10681" y="6211"/>
                  <a:pt x="11531" y="6008"/>
                </a:cubicBezTo>
                <a:lnTo>
                  <a:pt x="11025" y="5179"/>
                </a:lnTo>
                <a:lnTo>
                  <a:pt x="11572" y="3925"/>
                </a:lnTo>
                <a:lnTo>
                  <a:pt x="11531" y="2853"/>
                </a:lnTo>
                <a:lnTo>
                  <a:pt x="10924" y="1902"/>
                </a:lnTo>
                <a:lnTo>
                  <a:pt x="9104" y="2327"/>
                </a:lnTo>
                <a:lnTo>
                  <a:pt x="9913" y="2853"/>
                </a:lnTo>
                <a:lnTo>
                  <a:pt x="5300" y="2853"/>
                </a:lnTo>
                <a:lnTo>
                  <a:pt x="4835" y="3176"/>
                </a:lnTo>
                <a:lnTo>
                  <a:pt x="5300" y="4107"/>
                </a:lnTo>
                <a:lnTo>
                  <a:pt x="5300" y="4997"/>
                </a:lnTo>
                <a:lnTo>
                  <a:pt x="4835" y="5624"/>
                </a:lnTo>
                <a:lnTo>
                  <a:pt x="4835" y="5928"/>
                </a:lnTo>
                <a:lnTo>
                  <a:pt x="4896" y="5948"/>
                </a:lnTo>
                <a:cubicBezTo>
                  <a:pt x="5988" y="5948"/>
                  <a:pt x="6858" y="6838"/>
                  <a:pt x="6858" y="7910"/>
                </a:cubicBezTo>
                <a:cubicBezTo>
                  <a:pt x="6858" y="9002"/>
                  <a:pt x="5988" y="9893"/>
                  <a:pt x="4896" y="9893"/>
                </a:cubicBezTo>
                <a:cubicBezTo>
                  <a:pt x="3803" y="9893"/>
                  <a:pt x="2933" y="9002"/>
                  <a:pt x="2933" y="7910"/>
                </a:cubicBezTo>
                <a:cubicBezTo>
                  <a:pt x="2933" y="7425"/>
                  <a:pt x="3115" y="6959"/>
                  <a:pt x="3439" y="6615"/>
                </a:cubicBezTo>
                <a:lnTo>
                  <a:pt x="3378" y="6615"/>
                </a:lnTo>
                <a:lnTo>
                  <a:pt x="3459" y="6595"/>
                </a:lnTo>
                <a:cubicBezTo>
                  <a:pt x="3601" y="6433"/>
                  <a:pt x="3783" y="6292"/>
                  <a:pt x="3985" y="6191"/>
                </a:cubicBezTo>
                <a:lnTo>
                  <a:pt x="3621" y="5402"/>
                </a:lnTo>
                <a:lnTo>
                  <a:pt x="2873" y="5280"/>
                </a:lnTo>
                <a:lnTo>
                  <a:pt x="2873" y="3399"/>
                </a:lnTo>
                <a:lnTo>
                  <a:pt x="1679" y="1801"/>
                </a:lnTo>
                <a:lnTo>
                  <a:pt x="1153" y="2853"/>
                </a:lnTo>
                <a:lnTo>
                  <a:pt x="0" y="2853"/>
                </a:lnTo>
                <a:lnTo>
                  <a:pt x="0" y="13999"/>
                </a:lnTo>
                <a:lnTo>
                  <a:pt x="282311" y="13999"/>
                </a:lnTo>
                <a:lnTo>
                  <a:pt x="282311" y="2853"/>
                </a:lnTo>
                <a:lnTo>
                  <a:pt x="278103" y="2853"/>
                </a:lnTo>
                <a:lnTo>
                  <a:pt x="277193" y="749"/>
                </a:lnTo>
                <a:lnTo>
                  <a:pt x="276525" y="2428"/>
                </a:lnTo>
                <a:lnTo>
                  <a:pt x="278265" y="4896"/>
                </a:lnTo>
                <a:lnTo>
                  <a:pt x="277779" y="5826"/>
                </a:lnTo>
                <a:lnTo>
                  <a:pt x="277840" y="5847"/>
                </a:lnTo>
                <a:lnTo>
                  <a:pt x="277860" y="5847"/>
                </a:lnTo>
                <a:cubicBezTo>
                  <a:pt x="278002" y="5847"/>
                  <a:pt x="278123" y="5867"/>
                  <a:pt x="278265" y="5887"/>
                </a:cubicBezTo>
                <a:cubicBezTo>
                  <a:pt x="278326" y="5907"/>
                  <a:pt x="278386" y="5907"/>
                  <a:pt x="278447" y="5928"/>
                </a:cubicBezTo>
                <a:cubicBezTo>
                  <a:pt x="278568" y="5968"/>
                  <a:pt x="278690" y="6029"/>
                  <a:pt x="278791" y="6089"/>
                </a:cubicBezTo>
                <a:cubicBezTo>
                  <a:pt x="279418" y="6413"/>
                  <a:pt x="279823" y="7060"/>
                  <a:pt x="279823" y="7809"/>
                </a:cubicBezTo>
                <a:cubicBezTo>
                  <a:pt x="279823" y="8557"/>
                  <a:pt x="279418" y="9205"/>
                  <a:pt x="278791" y="9549"/>
                </a:cubicBezTo>
                <a:cubicBezTo>
                  <a:pt x="278690" y="9609"/>
                  <a:pt x="278568" y="9650"/>
                  <a:pt x="278447" y="9690"/>
                </a:cubicBezTo>
                <a:cubicBezTo>
                  <a:pt x="278386" y="9710"/>
                  <a:pt x="278326" y="9731"/>
                  <a:pt x="278265" y="9731"/>
                </a:cubicBezTo>
                <a:cubicBezTo>
                  <a:pt x="278123" y="9771"/>
                  <a:pt x="278002" y="9771"/>
                  <a:pt x="277860" y="9771"/>
                </a:cubicBezTo>
                <a:cubicBezTo>
                  <a:pt x="277658" y="9771"/>
                  <a:pt x="277456" y="9751"/>
                  <a:pt x="277274" y="9690"/>
                </a:cubicBezTo>
                <a:cubicBezTo>
                  <a:pt x="276485" y="9447"/>
                  <a:pt x="275898" y="8699"/>
                  <a:pt x="275898" y="7809"/>
                </a:cubicBezTo>
                <a:cubicBezTo>
                  <a:pt x="275898" y="7688"/>
                  <a:pt x="275898" y="7566"/>
                  <a:pt x="275938" y="7445"/>
                </a:cubicBezTo>
                <a:cubicBezTo>
                  <a:pt x="275999" y="7101"/>
                  <a:pt x="276161" y="6777"/>
                  <a:pt x="276383" y="6514"/>
                </a:cubicBezTo>
                <a:lnTo>
                  <a:pt x="276343" y="6514"/>
                </a:lnTo>
                <a:lnTo>
                  <a:pt x="276424" y="6494"/>
                </a:lnTo>
                <a:cubicBezTo>
                  <a:pt x="276485" y="6413"/>
                  <a:pt x="276566" y="6332"/>
                  <a:pt x="276667" y="6271"/>
                </a:cubicBezTo>
                <a:cubicBezTo>
                  <a:pt x="276748" y="6191"/>
                  <a:pt x="276849" y="6130"/>
                  <a:pt x="276930" y="6089"/>
                </a:cubicBezTo>
                <a:lnTo>
                  <a:pt x="276566" y="5300"/>
                </a:lnTo>
                <a:lnTo>
                  <a:pt x="275837" y="5159"/>
                </a:lnTo>
                <a:lnTo>
                  <a:pt x="275837" y="3298"/>
                </a:lnTo>
                <a:lnTo>
                  <a:pt x="275291" y="2853"/>
                </a:lnTo>
                <a:lnTo>
                  <a:pt x="272540" y="2853"/>
                </a:lnTo>
                <a:lnTo>
                  <a:pt x="272540" y="4006"/>
                </a:lnTo>
                <a:lnTo>
                  <a:pt x="271751" y="4006"/>
                </a:lnTo>
                <a:lnTo>
                  <a:pt x="271751" y="4511"/>
                </a:lnTo>
                <a:lnTo>
                  <a:pt x="272155" y="5037"/>
                </a:lnTo>
                <a:lnTo>
                  <a:pt x="271751" y="5442"/>
                </a:lnTo>
                <a:lnTo>
                  <a:pt x="272742" y="5847"/>
                </a:lnTo>
                <a:lnTo>
                  <a:pt x="271589" y="6029"/>
                </a:lnTo>
                <a:cubicBezTo>
                  <a:pt x="271751" y="6110"/>
                  <a:pt x="271913" y="6211"/>
                  <a:pt x="272054" y="6332"/>
                </a:cubicBezTo>
                <a:cubicBezTo>
                  <a:pt x="272459" y="6676"/>
                  <a:pt x="272742" y="7222"/>
                  <a:pt x="272742" y="7809"/>
                </a:cubicBezTo>
                <a:cubicBezTo>
                  <a:pt x="272742" y="8760"/>
                  <a:pt x="272054" y="9549"/>
                  <a:pt x="271164" y="9731"/>
                </a:cubicBezTo>
                <a:cubicBezTo>
                  <a:pt x="271043" y="9771"/>
                  <a:pt x="270901" y="9771"/>
                  <a:pt x="270760" y="9771"/>
                </a:cubicBezTo>
                <a:lnTo>
                  <a:pt x="270557" y="9771"/>
                </a:lnTo>
                <a:cubicBezTo>
                  <a:pt x="269910" y="9710"/>
                  <a:pt x="269343" y="9306"/>
                  <a:pt x="269040" y="8760"/>
                </a:cubicBezTo>
                <a:cubicBezTo>
                  <a:pt x="268878" y="8476"/>
                  <a:pt x="268797" y="8153"/>
                  <a:pt x="268797" y="7809"/>
                </a:cubicBezTo>
                <a:cubicBezTo>
                  <a:pt x="268797" y="7121"/>
                  <a:pt x="269161" y="6514"/>
                  <a:pt x="269708" y="6150"/>
                </a:cubicBezTo>
                <a:cubicBezTo>
                  <a:pt x="269890" y="6049"/>
                  <a:pt x="270092" y="5948"/>
                  <a:pt x="270314" y="5907"/>
                </a:cubicBezTo>
                <a:lnTo>
                  <a:pt x="269788" y="5078"/>
                </a:lnTo>
                <a:lnTo>
                  <a:pt x="270355" y="3824"/>
                </a:lnTo>
                <a:lnTo>
                  <a:pt x="270314" y="2853"/>
                </a:lnTo>
                <a:lnTo>
                  <a:pt x="266531" y="2853"/>
                </a:lnTo>
                <a:lnTo>
                  <a:pt x="265115" y="1437"/>
                </a:lnTo>
                <a:lnTo>
                  <a:pt x="264792" y="2145"/>
                </a:lnTo>
                <a:lnTo>
                  <a:pt x="264043" y="2145"/>
                </a:lnTo>
                <a:lnTo>
                  <a:pt x="262566" y="4248"/>
                </a:lnTo>
                <a:lnTo>
                  <a:pt x="263962" y="5867"/>
                </a:lnTo>
                <a:lnTo>
                  <a:pt x="263942" y="5867"/>
                </a:lnTo>
                <a:cubicBezTo>
                  <a:pt x="264893" y="6008"/>
                  <a:pt x="265641" y="6818"/>
                  <a:pt x="265641" y="7809"/>
                </a:cubicBezTo>
                <a:cubicBezTo>
                  <a:pt x="265641" y="8760"/>
                  <a:pt x="264974" y="9549"/>
                  <a:pt x="264063" y="9731"/>
                </a:cubicBezTo>
                <a:cubicBezTo>
                  <a:pt x="263942" y="9771"/>
                  <a:pt x="263800" y="9771"/>
                  <a:pt x="263679" y="9771"/>
                </a:cubicBezTo>
                <a:lnTo>
                  <a:pt x="263477" y="9771"/>
                </a:lnTo>
                <a:cubicBezTo>
                  <a:pt x="263335" y="9751"/>
                  <a:pt x="263214" y="9731"/>
                  <a:pt x="263092" y="9690"/>
                </a:cubicBezTo>
                <a:cubicBezTo>
                  <a:pt x="263032" y="9670"/>
                  <a:pt x="262971" y="9650"/>
                  <a:pt x="262910" y="9630"/>
                </a:cubicBezTo>
                <a:cubicBezTo>
                  <a:pt x="262202" y="9326"/>
                  <a:pt x="261696" y="8618"/>
                  <a:pt x="261696" y="7809"/>
                </a:cubicBezTo>
                <a:cubicBezTo>
                  <a:pt x="261696" y="7445"/>
                  <a:pt x="261818" y="7101"/>
                  <a:pt x="261980" y="6797"/>
                </a:cubicBezTo>
                <a:cubicBezTo>
                  <a:pt x="262040" y="6716"/>
                  <a:pt x="262121" y="6615"/>
                  <a:pt x="262202" y="6534"/>
                </a:cubicBezTo>
                <a:lnTo>
                  <a:pt x="262182" y="6534"/>
                </a:lnTo>
                <a:lnTo>
                  <a:pt x="262121" y="5644"/>
                </a:lnTo>
                <a:lnTo>
                  <a:pt x="261474" y="5442"/>
                </a:lnTo>
                <a:lnTo>
                  <a:pt x="261474" y="3864"/>
                </a:lnTo>
                <a:lnTo>
                  <a:pt x="261939" y="3864"/>
                </a:lnTo>
                <a:lnTo>
                  <a:pt x="261939" y="2853"/>
                </a:lnTo>
                <a:lnTo>
                  <a:pt x="258864" y="2853"/>
                </a:lnTo>
                <a:lnTo>
                  <a:pt x="257792" y="3945"/>
                </a:lnTo>
                <a:lnTo>
                  <a:pt x="257792" y="6049"/>
                </a:lnTo>
                <a:lnTo>
                  <a:pt x="257529" y="6110"/>
                </a:lnTo>
                <a:cubicBezTo>
                  <a:pt x="258136" y="6433"/>
                  <a:pt x="258541" y="7081"/>
                  <a:pt x="258541" y="7809"/>
                </a:cubicBezTo>
                <a:cubicBezTo>
                  <a:pt x="258541" y="8618"/>
                  <a:pt x="258055" y="9326"/>
                  <a:pt x="257347" y="9630"/>
                </a:cubicBezTo>
                <a:cubicBezTo>
                  <a:pt x="257286" y="9650"/>
                  <a:pt x="257226" y="9670"/>
                  <a:pt x="257165" y="9690"/>
                </a:cubicBezTo>
                <a:cubicBezTo>
                  <a:pt x="257044" y="9731"/>
                  <a:pt x="256902" y="9751"/>
                  <a:pt x="256781" y="9771"/>
                </a:cubicBezTo>
                <a:lnTo>
                  <a:pt x="256376" y="9771"/>
                </a:lnTo>
                <a:cubicBezTo>
                  <a:pt x="256234" y="9751"/>
                  <a:pt x="256113" y="9731"/>
                  <a:pt x="255992" y="9690"/>
                </a:cubicBezTo>
                <a:cubicBezTo>
                  <a:pt x="255931" y="9670"/>
                  <a:pt x="255870" y="9650"/>
                  <a:pt x="255809" y="9630"/>
                </a:cubicBezTo>
                <a:cubicBezTo>
                  <a:pt x="255101" y="9326"/>
                  <a:pt x="254616" y="8618"/>
                  <a:pt x="254616" y="7809"/>
                </a:cubicBezTo>
                <a:cubicBezTo>
                  <a:pt x="254616" y="7303"/>
                  <a:pt x="254798" y="6838"/>
                  <a:pt x="255122" y="6494"/>
                </a:cubicBezTo>
                <a:lnTo>
                  <a:pt x="256983" y="4491"/>
                </a:lnTo>
                <a:lnTo>
                  <a:pt x="257509" y="2832"/>
                </a:lnTo>
                <a:lnTo>
                  <a:pt x="254474" y="1437"/>
                </a:lnTo>
                <a:lnTo>
                  <a:pt x="254009" y="2832"/>
                </a:lnTo>
                <a:lnTo>
                  <a:pt x="254009" y="2853"/>
                </a:lnTo>
                <a:lnTo>
                  <a:pt x="250226" y="2853"/>
                </a:lnTo>
                <a:lnTo>
                  <a:pt x="250226" y="3318"/>
                </a:lnTo>
                <a:lnTo>
                  <a:pt x="249437" y="3702"/>
                </a:lnTo>
                <a:lnTo>
                  <a:pt x="249073" y="4633"/>
                </a:lnTo>
                <a:lnTo>
                  <a:pt x="250226" y="5685"/>
                </a:lnTo>
                <a:lnTo>
                  <a:pt x="250226" y="5988"/>
                </a:lnTo>
                <a:cubicBezTo>
                  <a:pt x="250327" y="6029"/>
                  <a:pt x="250408" y="6069"/>
                  <a:pt x="250489" y="6130"/>
                </a:cubicBezTo>
                <a:cubicBezTo>
                  <a:pt x="250651" y="6231"/>
                  <a:pt x="250813" y="6352"/>
                  <a:pt x="250934" y="6474"/>
                </a:cubicBezTo>
                <a:cubicBezTo>
                  <a:pt x="251258" y="6838"/>
                  <a:pt x="251460" y="7303"/>
                  <a:pt x="251460" y="7809"/>
                </a:cubicBezTo>
                <a:cubicBezTo>
                  <a:pt x="251460" y="8011"/>
                  <a:pt x="251420" y="8213"/>
                  <a:pt x="251359" y="8396"/>
                </a:cubicBezTo>
                <a:cubicBezTo>
                  <a:pt x="251318" y="8517"/>
                  <a:pt x="251278" y="8638"/>
                  <a:pt x="251217" y="8760"/>
                </a:cubicBezTo>
                <a:cubicBezTo>
                  <a:pt x="251096" y="8982"/>
                  <a:pt x="250934" y="9164"/>
                  <a:pt x="250732" y="9326"/>
                </a:cubicBezTo>
                <a:cubicBezTo>
                  <a:pt x="250388" y="9609"/>
                  <a:pt x="249963" y="9771"/>
                  <a:pt x="249477" y="9771"/>
                </a:cubicBezTo>
                <a:cubicBezTo>
                  <a:pt x="248871" y="9771"/>
                  <a:pt x="248324" y="9508"/>
                  <a:pt x="247960" y="9063"/>
                </a:cubicBezTo>
                <a:cubicBezTo>
                  <a:pt x="247920" y="9023"/>
                  <a:pt x="247879" y="8962"/>
                  <a:pt x="247859" y="8922"/>
                </a:cubicBezTo>
                <a:cubicBezTo>
                  <a:pt x="247778" y="8800"/>
                  <a:pt x="247717" y="8699"/>
                  <a:pt x="247677" y="8578"/>
                </a:cubicBezTo>
                <a:cubicBezTo>
                  <a:pt x="247576" y="8335"/>
                  <a:pt x="247515" y="8092"/>
                  <a:pt x="247515" y="7809"/>
                </a:cubicBezTo>
                <a:cubicBezTo>
                  <a:pt x="247515" y="7728"/>
                  <a:pt x="247515" y="7627"/>
                  <a:pt x="247535" y="7546"/>
                </a:cubicBezTo>
                <a:cubicBezTo>
                  <a:pt x="247576" y="7182"/>
                  <a:pt x="247738" y="6858"/>
                  <a:pt x="247940" y="6595"/>
                </a:cubicBezTo>
                <a:cubicBezTo>
                  <a:pt x="248102" y="6393"/>
                  <a:pt x="248304" y="6231"/>
                  <a:pt x="248527" y="6110"/>
                </a:cubicBezTo>
                <a:lnTo>
                  <a:pt x="248041" y="6029"/>
                </a:lnTo>
                <a:lnTo>
                  <a:pt x="248082" y="5685"/>
                </a:lnTo>
                <a:lnTo>
                  <a:pt x="248790" y="5685"/>
                </a:lnTo>
                <a:lnTo>
                  <a:pt x="248790" y="4997"/>
                </a:lnTo>
                <a:lnTo>
                  <a:pt x="247151" y="1194"/>
                </a:lnTo>
                <a:lnTo>
                  <a:pt x="246059" y="2853"/>
                </a:lnTo>
                <a:lnTo>
                  <a:pt x="242640" y="2853"/>
                </a:lnTo>
                <a:lnTo>
                  <a:pt x="242316" y="3075"/>
                </a:lnTo>
                <a:lnTo>
                  <a:pt x="242781" y="4006"/>
                </a:lnTo>
                <a:lnTo>
                  <a:pt x="242781" y="4896"/>
                </a:lnTo>
                <a:lnTo>
                  <a:pt x="242316" y="5523"/>
                </a:lnTo>
                <a:lnTo>
                  <a:pt x="242316" y="5826"/>
                </a:lnTo>
                <a:lnTo>
                  <a:pt x="242377" y="5847"/>
                </a:lnTo>
                <a:lnTo>
                  <a:pt x="242397" y="5847"/>
                </a:lnTo>
                <a:cubicBezTo>
                  <a:pt x="242518" y="5847"/>
                  <a:pt x="242660" y="5867"/>
                  <a:pt x="242781" y="5887"/>
                </a:cubicBezTo>
                <a:cubicBezTo>
                  <a:pt x="242842" y="5907"/>
                  <a:pt x="242903" y="5907"/>
                  <a:pt x="242963" y="5928"/>
                </a:cubicBezTo>
                <a:cubicBezTo>
                  <a:pt x="243105" y="5968"/>
                  <a:pt x="243206" y="6029"/>
                  <a:pt x="243328" y="6089"/>
                </a:cubicBezTo>
                <a:cubicBezTo>
                  <a:pt x="243934" y="6413"/>
                  <a:pt x="244359" y="7060"/>
                  <a:pt x="244359" y="7809"/>
                </a:cubicBezTo>
                <a:cubicBezTo>
                  <a:pt x="244359" y="8557"/>
                  <a:pt x="243934" y="9205"/>
                  <a:pt x="243328" y="9549"/>
                </a:cubicBezTo>
                <a:cubicBezTo>
                  <a:pt x="243206" y="9609"/>
                  <a:pt x="243105" y="9650"/>
                  <a:pt x="242963" y="9690"/>
                </a:cubicBezTo>
                <a:cubicBezTo>
                  <a:pt x="242903" y="9710"/>
                  <a:pt x="242842" y="9731"/>
                  <a:pt x="242781" y="9731"/>
                </a:cubicBezTo>
                <a:cubicBezTo>
                  <a:pt x="242660" y="9771"/>
                  <a:pt x="242518" y="9771"/>
                  <a:pt x="242397" y="9771"/>
                </a:cubicBezTo>
                <a:cubicBezTo>
                  <a:pt x="242174" y="9771"/>
                  <a:pt x="241992" y="9751"/>
                  <a:pt x="241810" y="9690"/>
                </a:cubicBezTo>
                <a:cubicBezTo>
                  <a:pt x="241001" y="9447"/>
                  <a:pt x="240414" y="8699"/>
                  <a:pt x="240414" y="7809"/>
                </a:cubicBezTo>
                <a:cubicBezTo>
                  <a:pt x="240414" y="7566"/>
                  <a:pt x="240475" y="7323"/>
                  <a:pt x="240556" y="7101"/>
                </a:cubicBezTo>
                <a:cubicBezTo>
                  <a:pt x="240637" y="6878"/>
                  <a:pt x="240758" y="6696"/>
                  <a:pt x="240920" y="6514"/>
                </a:cubicBezTo>
                <a:lnTo>
                  <a:pt x="240859" y="6514"/>
                </a:lnTo>
                <a:lnTo>
                  <a:pt x="240940" y="6494"/>
                </a:lnTo>
                <a:cubicBezTo>
                  <a:pt x="241021" y="6413"/>
                  <a:pt x="241102" y="6332"/>
                  <a:pt x="241183" y="6271"/>
                </a:cubicBezTo>
                <a:cubicBezTo>
                  <a:pt x="241264" y="6191"/>
                  <a:pt x="241365" y="6130"/>
                  <a:pt x="241466" y="6089"/>
                </a:cubicBezTo>
                <a:lnTo>
                  <a:pt x="241102" y="5300"/>
                </a:lnTo>
                <a:lnTo>
                  <a:pt x="240354" y="5159"/>
                </a:lnTo>
                <a:lnTo>
                  <a:pt x="240354" y="3298"/>
                </a:lnTo>
                <a:lnTo>
                  <a:pt x="239828" y="2853"/>
                </a:lnTo>
                <a:lnTo>
                  <a:pt x="237076" y="2853"/>
                </a:lnTo>
                <a:lnTo>
                  <a:pt x="237076" y="4006"/>
                </a:lnTo>
                <a:lnTo>
                  <a:pt x="236287" y="4006"/>
                </a:lnTo>
                <a:lnTo>
                  <a:pt x="236287" y="4511"/>
                </a:lnTo>
                <a:lnTo>
                  <a:pt x="236672" y="5037"/>
                </a:lnTo>
                <a:lnTo>
                  <a:pt x="236550" y="5786"/>
                </a:lnTo>
                <a:lnTo>
                  <a:pt x="236105" y="6029"/>
                </a:lnTo>
                <a:cubicBezTo>
                  <a:pt x="236368" y="6150"/>
                  <a:pt x="236591" y="6312"/>
                  <a:pt x="236773" y="6514"/>
                </a:cubicBezTo>
                <a:cubicBezTo>
                  <a:pt x="237076" y="6858"/>
                  <a:pt x="237258" y="7323"/>
                  <a:pt x="237258" y="7809"/>
                </a:cubicBezTo>
                <a:cubicBezTo>
                  <a:pt x="237258" y="8699"/>
                  <a:pt x="236672" y="9447"/>
                  <a:pt x="235883" y="9690"/>
                </a:cubicBezTo>
                <a:cubicBezTo>
                  <a:pt x="235701" y="9751"/>
                  <a:pt x="235498" y="9771"/>
                  <a:pt x="235296" y="9771"/>
                </a:cubicBezTo>
                <a:cubicBezTo>
                  <a:pt x="234952" y="9771"/>
                  <a:pt x="234629" y="9690"/>
                  <a:pt x="234345" y="9549"/>
                </a:cubicBezTo>
                <a:cubicBezTo>
                  <a:pt x="233738" y="9205"/>
                  <a:pt x="233334" y="8557"/>
                  <a:pt x="233334" y="7809"/>
                </a:cubicBezTo>
                <a:cubicBezTo>
                  <a:pt x="233334" y="6878"/>
                  <a:pt x="233981" y="6110"/>
                  <a:pt x="234831" y="5907"/>
                </a:cubicBezTo>
                <a:lnTo>
                  <a:pt x="234325" y="5078"/>
                </a:lnTo>
                <a:lnTo>
                  <a:pt x="234871" y="3824"/>
                </a:lnTo>
                <a:lnTo>
                  <a:pt x="234831" y="2853"/>
                </a:lnTo>
                <a:lnTo>
                  <a:pt x="227487" y="2853"/>
                </a:lnTo>
                <a:lnTo>
                  <a:pt x="227487" y="3601"/>
                </a:lnTo>
                <a:lnTo>
                  <a:pt x="228317" y="4350"/>
                </a:lnTo>
                <a:lnTo>
                  <a:pt x="228317" y="5240"/>
                </a:lnTo>
                <a:lnTo>
                  <a:pt x="228863" y="5968"/>
                </a:lnTo>
                <a:cubicBezTo>
                  <a:pt x="229126" y="6069"/>
                  <a:pt x="229369" y="6211"/>
                  <a:pt x="229551" y="6393"/>
                </a:cubicBezTo>
                <a:cubicBezTo>
                  <a:pt x="229753" y="6595"/>
                  <a:pt x="229915" y="6818"/>
                  <a:pt x="230016" y="7081"/>
                </a:cubicBezTo>
                <a:cubicBezTo>
                  <a:pt x="230117" y="7323"/>
                  <a:pt x="230178" y="7586"/>
                  <a:pt x="230178" y="7849"/>
                </a:cubicBezTo>
                <a:cubicBezTo>
                  <a:pt x="230178" y="8881"/>
                  <a:pt x="229409" y="9710"/>
                  <a:pt x="228418" y="9812"/>
                </a:cubicBezTo>
                <a:cubicBezTo>
                  <a:pt x="228357" y="9832"/>
                  <a:pt x="228276" y="9832"/>
                  <a:pt x="228216" y="9832"/>
                </a:cubicBezTo>
                <a:cubicBezTo>
                  <a:pt x="228114" y="9832"/>
                  <a:pt x="228013" y="9812"/>
                  <a:pt x="227912" y="9812"/>
                </a:cubicBezTo>
                <a:cubicBezTo>
                  <a:pt x="227710" y="9771"/>
                  <a:pt x="227528" y="9710"/>
                  <a:pt x="227346" y="9630"/>
                </a:cubicBezTo>
                <a:cubicBezTo>
                  <a:pt x="227103" y="9508"/>
                  <a:pt x="226860" y="9326"/>
                  <a:pt x="226678" y="9083"/>
                </a:cubicBezTo>
                <a:cubicBezTo>
                  <a:pt x="226577" y="8942"/>
                  <a:pt x="226476" y="8780"/>
                  <a:pt x="226395" y="8598"/>
                </a:cubicBezTo>
                <a:cubicBezTo>
                  <a:pt x="226334" y="8476"/>
                  <a:pt x="226294" y="8355"/>
                  <a:pt x="226274" y="8213"/>
                </a:cubicBezTo>
                <a:cubicBezTo>
                  <a:pt x="226253" y="8092"/>
                  <a:pt x="226233" y="7950"/>
                  <a:pt x="226233" y="7809"/>
                </a:cubicBezTo>
                <a:cubicBezTo>
                  <a:pt x="226233" y="7242"/>
                  <a:pt x="226476" y="6716"/>
                  <a:pt x="226880" y="6373"/>
                </a:cubicBezTo>
                <a:lnTo>
                  <a:pt x="226820" y="6373"/>
                </a:lnTo>
                <a:lnTo>
                  <a:pt x="226880" y="6110"/>
                </a:lnTo>
                <a:lnTo>
                  <a:pt x="226172" y="5685"/>
                </a:lnTo>
                <a:lnTo>
                  <a:pt x="226172" y="4815"/>
                </a:lnTo>
                <a:lnTo>
                  <a:pt x="226395" y="4350"/>
                </a:lnTo>
                <a:lnTo>
                  <a:pt x="226557" y="2853"/>
                </a:lnTo>
                <a:lnTo>
                  <a:pt x="223441" y="2853"/>
                </a:lnTo>
                <a:lnTo>
                  <a:pt x="222329" y="4006"/>
                </a:lnTo>
                <a:lnTo>
                  <a:pt x="222329" y="6110"/>
                </a:lnTo>
                <a:lnTo>
                  <a:pt x="222066" y="6150"/>
                </a:lnTo>
                <a:cubicBezTo>
                  <a:pt x="222673" y="6474"/>
                  <a:pt x="223097" y="7121"/>
                  <a:pt x="223097" y="7849"/>
                </a:cubicBezTo>
                <a:cubicBezTo>
                  <a:pt x="223097" y="8679"/>
                  <a:pt x="222592" y="9367"/>
                  <a:pt x="221884" y="9670"/>
                </a:cubicBezTo>
                <a:cubicBezTo>
                  <a:pt x="221823" y="9690"/>
                  <a:pt x="221762" y="9710"/>
                  <a:pt x="221702" y="9731"/>
                </a:cubicBezTo>
                <a:cubicBezTo>
                  <a:pt x="221580" y="9771"/>
                  <a:pt x="221459" y="9812"/>
                  <a:pt x="221317" y="9812"/>
                </a:cubicBezTo>
                <a:cubicBezTo>
                  <a:pt x="221256" y="9832"/>
                  <a:pt x="221196" y="9832"/>
                  <a:pt x="221115" y="9832"/>
                </a:cubicBezTo>
                <a:cubicBezTo>
                  <a:pt x="221054" y="9832"/>
                  <a:pt x="220993" y="9832"/>
                  <a:pt x="220913" y="9812"/>
                </a:cubicBezTo>
                <a:cubicBezTo>
                  <a:pt x="220791" y="9812"/>
                  <a:pt x="220670" y="9771"/>
                  <a:pt x="220528" y="9731"/>
                </a:cubicBezTo>
                <a:cubicBezTo>
                  <a:pt x="220468" y="9710"/>
                  <a:pt x="220407" y="9690"/>
                  <a:pt x="220366" y="9670"/>
                </a:cubicBezTo>
                <a:cubicBezTo>
                  <a:pt x="219658" y="9367"/>
                  <a:pt x="219153" y="8679"/>
                  <a:pt x="219153" y="7849"/>
                </a:cubicBezTo>
                <a:cubicBezTo>
                  <a:pt x="219153" y="7607"/>
                  <a:pt x="219213" y="7364"/>
                  <a:pt x="219294" y="7141"/>
                </a:cubicBezTo>
                <a:cubicBezTo>
                  <a:pt x="219375" y="6919"/>
                  <a:pt x="219517" y="6716"/>
                  <a:pt x="219658" y="6534"/>
                </a:cubicBezTo>
                <a:lnTo>
                  <a:pt x="220609" y="5847"/>
                </a:lnTo>
                <a:lnTo>
                  <a:pt x="220447" y="1902"/>
                </a:lnTo>
                <a:cubicBezTo>
                  <a:pt x="220447" y="1902"/>
                  <a:pt x="220306" y="2387"/>
                  <a:pt x="219800" y="2630"/>
                </a:cubicBezTo>
                <a:cubicBezTo>
                  <a:pt x="219372" y="2818"/>
                  <a:pt x="219132" y="2833"/>
                  <a:pt x="219069" y="2833"/>
                </a:cubicBezTo>
                <a:cubicBezTo>
                  <a:pt x="219057" y="2833"/>
                  <a:pt x="219051" y="2832"/>
                  <a:pt x="219051" y="2832"/>
                </a:cubicBezTo>
                <a:lnTo>
                  <a:pt x="219051" y="2853"/>
                </a:lnTo>
                <a:lnTo>
                  <a:pt x="214783" y="2853"/>
                </a:lnTo>
                <a:lnTo>
                  <a:pt x="214055" y="0"/>
                </a:lnTo>
                <a:lnTo>
                  <a:pt x="212173" y="1619"/>
                </a:lnTo>
                <a:lnTo>
                  <a:pt x="214783" y="3358"/>
                </a:lnTo>
                <a:lnTo>
                  <a:pt x="213994" y="3743"/>
                </a:lnTo>
                <a:lnTo>
                  <a:pt x="213610" y="4673"/>
                </a:lnTo>
                <a:lnTo>
                  <a:pt x="214783" y="5725"/>
                </a:lnTo>
                <a:lnTo>
                  <a:pt x="214783" y="6049"/>
                </a:lnTo>
                <a:cubicBezTo>
                  <a:pt x="214864" y="6069"/>
                  <a:pt x="214945" y="6130"/>
                  <a:pt x="215026" y="6170"/>
                </a:cubicBezTo>
                <a:cubicBezTo>
                  <a:pt x="215208" y="6271"/>
                  <a:pt x="215349" y="6393"/>
                  <a:pt x="215471" y="6534"/>
                </a:cubicBezTo>
                <a:cubicBezTo>
                  <a:pt x="215794" y="6878"/>
                  <a:pt x="215997" y="7344"/>
                  <a:pt x="215997" y="7849"/>
                </a:cubicBezTo>
                <a:cubicBezTo>
                  <a:pt x="215997" y="8335"/>
                  <a:pt x="215835" y="8780"/>
                  <a:pt x="215552" y="9104"/>
                </a:cubicBezTo>
                <a:cubicBezTo>
                  <a:pt x="215471" y="9205"/>
                  <a:pt x="215370" y="9306"/>
                  <a:pt x="215289" y="9387"/>
                </a:cubicBezTo>
                <a:cubicBezTo>
                  <a:pt x="215228" y="9407"/>
                  <a:pt x="215187" y="9447"/>
                  <a:pt x="215127" y="9488"/>
                </a:cubicBezTo>
                <a:cubicBezTo>
                  <a:pt x="215026" y="9569"/>
                  <a:pt x="214904" y="9630"/>
                  <a:pt x="214803" y="9670"/>
                </a:cubicBezTo>
                <a:cubicBezTo>
                  <a:pt x="214742" y="9690"/>
                  <a:pt x="214682" y="9710"/>
                  <a:pt x="214621" y="9731"/>
                </a:cubicBezTo>
                <a:cubicBezTo>
                  <a:pt x="214500" y="9771"/>
                  <a:pt x="214358" y="9812"/>
                  <a:pt x="214237" y="9812"/>
                </a:cubicBezTo>
                <a:cubicBezTo>
                  <a:pt x="214156" y="9832"/>
                  <a:pt x="214095" y="9832"/>
                  <a:pt x="214034" y="9832"/>
                </a:cubicBezTo>
                <a:cubicBezTo>
                  <a:pt x="213630" y="9832"/>
                  <a:pt x="213245" y="9710"/>
                  <a:pt x="212922" y="9488"/>
                </a:cubicBezTo>
                <a:cubicBezTo>
                  <a:pt x="212396" y="9144"/>
                  <a:pt x="212052" y="8537"/>
                  <a:pt x="212052" y="7849"/>
                </a:cubicBezTo>
                <a:cubicBezTo>
                  <a:pt x="212052" y="7222"/>
                  <a:pt x="212375" y="6636"/>
                  <a:pt x="212861" y="6292"/>
                </a:cubicBezTo>
                <a:cubicBezTo>
                  <a:pt x="212922" y="6231"/>
                  <a:pt x="213003" y="6191"/>
                  <a:pt x="213084" y="6150"/>
                </a:cubicBezTo>
                <a:lnTo>
                  <a:pt x="212578" y="6069"/>
                </a:lnTo>
                <a:lnTo>
                  <a:pt x="212638" y="5725"/>
                </a:lnTo>
                <a:lnTo>
                  <a:pt x="213326" y="5725"/>
                </a:lnTo>
                <a:lnTo>
                  <a:pt x="213326" y="5037"/>
                </a:lnTo>
                <a:lnTo>
                  <a:pt x="210535" y="2853"/>
                </a:lnTo>
                <a:lnTo>
                  <a:pt x="207237" y="2853"/>
                </a:lnTo>
                <a:lnTo>
                  <a:pt x="206853" y="3116"/>
                </a:lnTo>
                <a:lnTo>
                  <a:pt x="207318" y="4046"/>
                </a:lnTo>
                <a:lnTo>
                  <a:pt x="207318" y="4936"/>
                </a:lnTo>
                <a:lnTo>
                  <a:pt x="206853" y="5563"/>
                </a:lnTo>
                <a:lnTo>
                  <a:pt x="206853" y="5867"/>
                </a:lnTo>
                <a:lnTo>
                  <a:pt x="206913" y="5887"/>
                </a:lnTo>
                <a:lnTo>
                  <a:pt x="206934" y="5887"/>
                </a:lnTo>
                <a:cubicBezTo>
                  <a:pt x="207399" y="5887"/>
                  <a:pt x="207844" y="6069"/>
                  <a:pt x="208188" y="6332"/>
                </a:cubicBezTo>
                <a:cubicBezTo>
                  <a:pt x="208370" y="6494"/>
                  <a:pt x="208552" y="6696"/>
                  <a:pt x="208673" y="6919"/>
                </a:cubicBezTo>
                <a:cubicBezTo>
                  <a:pt x="208734" y="7040"/>
                  <a:pt x="208775" y="7141"/>
                  <a:pt x="208815" y="7283"/>
                </a:cubicBezTo>
                <a:cubicBezTo>
                  <a:pt x="208876" y="7465"/>
                  <a:pt x="208896" y="7647"/>
                  <a:pt x="208896" y="7849"/>
                </a:cubicBezTo>
                <a:cubicBezTo>
                  <a:pt x="208896" y="8072"/>
                  <a:pt x="208876" y="8254"/>
                  <a:pt x="208815" y="8436"/>
                </a:cubicBezTo>
                <a:cubicBezTo>
                  <a:pt x="208775" y="8557"/>
                  <a:pt x="208734" y="8679"/>
                  <a:pt x="208673" y="8800"/>
                </a:cubicBezTo>
                <a:cubicBezTo>
                  <a:pt x="208552" y="9023"/>
                  <a:pt x="208370" y="9225"/>
                  <a:pt x="208188" y="9387"/>
                </a:cubicBezTo>
                <a:cubicBezTo>
                  <a:pt x="207844" y="9650"/>
                  <a:pt x="207399" y="9832"/>
                  <a:pt x="206934" y="9832"/>
                </a:cubicBezTo>
                <a:cubicBezTo>
                  <a:pt x="206731" y="9832"/>
                  <a:pt x="206529" y="9791"/>
                  <a:pt x="206347" y="9731"/>
                </a:cubicBezTo>
                <a:cubicBezTo>
                  <a:pt x="205538" y="9488"/>
                  <a:pt x="204971" y="8739"/>
                  <a:pt x="204971" y="7849"/>
                </a:cubicBezTo>
                <a:cubicBezTo>
                  <a:pt x="204971" y="7728"/>
                  <a:pt x="204971" y="7607"/>
                  <a:pt x="204991" y="7485"/>
                </a:cubicBezTo>
                <a:cubicBezTo>
                  <a:pt x="205072" y="7141"/>
                  <a:pt x="205234" y="6818"/>
                  <a:pt x="205457" y="6555"/>
                </a:cubicBezTo>
                <a:lnTo>
                  <a:pt x="205457" y="6555"/>
                </a:lnTo>
                <a:lnTo>
                  <a:pt x="205497" y="6534"/>
                </a:lnTo>
                <a:cubicBezTo>
                  <a:pt x="205639" y="6373"/>
                  <a:pt x="205821" y="6231"/>
                  <a:pt x="206003" y="6130"/>
                </a:cubicBezTo>
                <a:lnTo>
                  <a:pt x="205639" y="5361"/>
                </a:lnTo>
                <a:lnTo>
                  <a:pt x="204890" y="5219"/>
                </a:lnTo>
                <a:lnTo>
                  <a:pt x="204890" y="3338"/>
                </a:lnTo>
                <a:lnTo>
                  <a:pt x="204324" y="2853"/>
                </a:lnTo>
                <a:lnTo>
                  <a:pt x="201613" y="2853"/>
                </a:lnTo>
                <a:lnTo>
                  <a:pt x="201613" y="4107"/>
                </a:lnTo>
                <a:lnTo>
                  <a:pt x="200824" y="4107"/>
                </a:lnTo>
                <a:lnTo>
                  <a:pt x="200824" y="4633"/>
                </a:lnTo>
                <a:lnTo>
                  <a:pt x="201229" y="5139"/>
                </a:lnTo>
                <a:lnTo>
                  <a:pt x="200642" y="6130"/>
                </a:lnTo>
                <a:cubicBezTo>
                  <a:pt x="201168" y="6352"/>
                  <a:pt x="201552" y="6797"/>
                  <a:pt x="201714" y="7344"/>
                </a:cubicBezTo>
                <a:cubicBezTo>
                  <a:pt x="201775" y="7526"/>
                  <a:pt x="201815" y="7708"/>
                  <a:pt x="201815" y="7910"/>
                </a:cubicBezTo>
                <a:cubicBezTo>
                  <a:pt x="201815" y="8112"/>
                  <a:pt x="201775" y="8315"/>
                  <a:pt x="201714" y="8497"/>
                </a:cubicBezTo>
                <a:cubicBezTo>
                  <a:pt x="201674" y="8618"/>
                  <a:pt x="201633" y="8739"/>
                  <a:pt x="201573" y="8861"/>
                </a:cubicBezTo>
                <a:cubicBezTo>
                  <a:pt x="201451" y="9083"/>
                  <a:pt x="201289" y="9265"/>
                  <a:pt x="201087" y="9427"/>
                </a:cubicBezTo>
                <a:cubicBezTo>
                  <a:pt x="200743" y="9710"/>
                  <a:pt x="200318" y="9893"/>
                  <a:pt x="199833" y="9893"/>
                </a:cubicBezTo>
                <a:cubicBezTo>
                  <a:pt x="199631" y="9893"/>
                  <a:pt x="199428" y="9852"/>
                  <a:pt x="199246" y="9791"/>
                </a:cubicBezTo>
                <a:cubicBezTo>
                  <a:pt x="198457" y="9549"/>
                  <a:pt x="197871" y="8800"/>
                  <a:pt x="197871" y="7910"/>
                </a:cubicBezTo>
                <a:cubicBezTo>
                  <a:pt x="197871" y="6979"/>
                  <a:pt x="198518" y="6211"/>
                  <a:pt x="199388" y="6008"/>
                </a:cubicBezTo>
                <a:lnTo>
                  <a:pt x="198862" y="5179"/>
                </a:lnTo>
                <a:lnTo>
                  <a:pt x="199428" y="3925"/>
                </a:lnTo>
                <a:lnTo>
                  <a:pt x="199388" y="2853"/>
                </a:lnTo>
                <a:lnTo>
                  <a:pt x="198761" y="1902"/>
                </a:lnTo>
                <a:lnTo>
                  <a:pt x="196940" y="2327"/>
                </a:lnTo>
                <a:lnTo>
                  <a:pt x="197749" y="2853"/>
                </a:lnTo>
                <a:lnTo>
                  <a:pt x="193137" y="2853"/>
                </a:lnTo>
                <a:lnTo>
                  <a:pt x="192671" y="3176"/>
                </a:lnTo>
                <a:lnTo>
                  <a:pt x="193137" y="4107"/>
                </a:lnTo>
                <a:lnTo>
                  <a:pt x="193137" y="4997"/>
                </a:lnTo>
                <a:lnTo>
                  <a:pt x="192671" y="5624"/>
                </a:lnTo>
                <a:lnTo>
                  <a:pt x="192671" y="5928"/>
                </a:lnTo>
                <a:lnTo>
                  <a:pt x="192732" y="5948"/>
                </a:lnTo>
                <a:lnTo>
                  <a:pt x="192752" y="5948"/>
                </a:lnTo>
                <a:cubicBezTo>
                  <a:pt x="192955" y="5948"/>
                  <a:pt x="193137" y="5988"/>
                  <a:pt x="193319" y="6029"/>
                </a:cubicBezTo>
                <a:cubicBezTo>
                  <a:pt x="193400" y="6049"/>
                  <a:pt x="193460" y="6069"/>
                  <a:pt x="193501" y="6110"/>
                </a:cubicBezTo>
                <a:cubicBezTo>
                  <a:pt x="194209" y="6393"/>
                  <a:pt x="194715" y="7101"/>
                  <a:pt x="194715" y="7910"/>
                </a:cubicBezTo>
                <a:cubicBezTo>
                  <a:pt x="194715" y="8739"/>
                  <a:pt x="194209" y="9427"/>
                  <a:pt x="193501" y="9731"/>
                </a:cubicBezTo>
                <a:cubicBezTo>
                  <a:pt x="193460" y="9751"/>
                  <a:pt x="193400" y="9771"/>
                  <a:pt x="193319" y="9791"/>
                </a:cubicBezTo>
                <a:cubicBezTo>
                  <a:pt x="193137" y="9852"/>
                  <a:pt x="192955" y="9893"/>
                  <a:pt x="192752" y="9893"/>
                </a:cubicBezTo>
                <a:cubicBezTo>
                  <a:pt x="192611" y="9893"/>
                  <a:pt x="192469" y="9872"/>
                  <a:pt x="192348" y="9852"/>
                </a:cubicBezTo>
                <a:cubicBezTo>
                  <a:pt x="191458" y="9650"/>
                  <a:pt x="190770" y="8861"/>
                  <a:pt x="190770" y="7910"/>
                </a:cubicBezTo>
                <a:cubicBezTo>
                  <a:pt x="190770" y="7789"/>
                  <a:pt x="190790" y="7667"/>
                  <a:pt x="190810" y="7546"/>
                </a:cubicBezTo>
                <a:cubicBezTo>
                  <a:pt x="190871" y="7202"/>
                  <a:pt x="191053" y="6878"/>
                  <a:pt x="191275" y="6615"/>
                </a:cubicBezTo>
                <a:lnTo>
                  <a:pt x="191215" y="6615"/>
                </a:lnTo>
                <a:lnTo>
                  <a:pt x="191296" y="6595"/>
                </a:lnTo>
                <a:cubicBezTo>
                  <a:pt x="191377" y="6514"/>
                  <a:pt x="191458" y="6433"/>
                  <a:pt x="191538" y="6373"/>
                </a:cubicBezTo>
                <a:cubicBezTo>
                  <a:pt x="191619" y="6292"/>
                  <a:pt x="191721" y="6231"/>
                  <a:pt x="191822" y="6191"/>
                </a:cubicBezTo>
                <a:lnTo>
                  <a:pt x="191458" y="5402"/>
                </a:lnTo>
                <a:lnTo>
                  <a:pt x="190709" y="5280"/>
                </a:lnTo>
                <a:lnTo>
                  <a:pt x="190709" y="3399"/>
                </a:lnTo>
                <a:lnTo>
                  <a:pt x="189515" y="1801"/>
                </a:lnTo>
                <a:lnTo>
                  <a:pt x="188989" y="2853"/>
                </a:lnTo>
                <a:lnTo>
                  <a:pt x="184074" y="2853"/>
                </a:lnTo>
                <a:lnTo>
                  <a:pt x="183163" y="749"/>
                </a:lnTo>
                <a:lnTo>
                  <a:pt x="182475" y="2428"/>
                </a:lnTo>
                <a:lnTo>
                  <a:pt x="184215" y="4896"/>
                </a:lnTo>
                <a:lnTo>
                  <a:pt x="183750" y="5826"/>
                </a:lnTo>
                <a:lnTo>
                  <a:pt x="183811" y="5847"/>
                </a:lnTo>
                <a:lnTo>
                  <a:pt x="183831" y="5847"/>
                </a:lnTo>
                <a:cubicBezTo>
                  <a:pt x="183952" y="5847"/>
                  <a:pt x="184094" y="5867"/>
                  <a:pt x="184215" y="5887"/>
                </a:cubicBezTo>
                <a:cubicBezTo>
                  <a:pt x="184276" y="5907"/>
                  <a:pt x="184337" y="5907"/>
                  <a:pt x="184397" y="5928"/>
                </a:cubicBezTo>
                <a:cubicBezTo>
                  <a:pt x="184539" y="5968"/>
                  <a:pt x="184640" y="6029"/>
                  <a:pt x="184761" y="6089"/>
                </a:cubicBezTo>
                <a:cubicBezTo>
                  <a:pt x="185368" y="6413"/>
                  <a:pt x="185793" y="7060"/>
                  <a:pt x="185793" y="7809"/>
                </a:cubicBezTo>
                <a:cubicBezTo>
                  <a:pt x="185793" y="8557"/>
                  <a:pt x="185368" y="9205"/>
                  <a:pt x="184761" y="9549"/>
                </a:cubicBezTo>
                <a:cubicBezTo>
                  <a:pt x="184640" y="9609"/>
                  <a:pt x="184539" y="9650"/>
                  <a:pt x="184397" y="9690"/>
                </a:cubicBezTo>
                <a:cubicBezTo>
                  <a:pt x="184337" y="9710"/>
                  <a:pt x="184276" y="9731"/>
                  <a:pt x="184215" y="9731"/>
                </a:cubicBezTo>
                <a:cubicBezTo>
                  <a:pt x="184094" y="9771"/>
                  <a:pt x="183952" y="9771"/>
                  <a:pt x="183831" y="9771"/>
                </a:cubicBezTo>
                <a:cubicBezTo>
                  <a:pt x="183608" y="9771"/>
                  <a:pt x="183426" y="9751"/>
                  <a:pt x="183244" y="9690"/>
                </a:cubicBezTo>
                <a:cubicBezTo>
                  <a:pt x="182435" y="9447"/>
                  <a:pt x="181848" y="8699"/>
                  <a:pt x="181848" y="7809"/>
                </a:cubicBezTo>
                <a:cubicBezTo>
                  <a:pt x="181848" y="7688"/>
                  <a:pt x="181869" y="7566"/>
                  <a:pt x="181889" y="7445"/>
                </a:cubicBezTo>
                <a:cubicBezTo>
                  <a:pt x="181949" y="7101"/>
                  <a:pt x="182131" y="6777"/>
                  <a:pt x="182354" y="6514"/>
                </a:cubicBezTo>
                <a:lnTo>
                  <a:pt x="182293" y="6514"/>
                </a:lnTo>
                <a:lnTo>
                  <a:pt x="182374" y="6494"/>
                </a:lnTo>
                <a:cubicBezTo>
                  <a:pt x="182536" y="6332"/>
                  <a:pt x="182698" y="6191"/>
                  <a:pt x="182900" y="6089"/>
                </a:cubicBezTo>
                <a:lnTo>
                  <a:pt x="182536" y="5300"/>
                </a:lnTo>
                <a:lnTo>
                  <a:pt x="181788" y="5159"/>
                </a:lnTo>
                <a:lnTo>
                  <a:pt x="181788" y="3298"/>
                </a:lnTo>
                <a:lnTo>
                  <a:pt x="181262" y="2853"/>
                </a:lnTo>
                <a:lnTo>
                  <a:pt x="178510" y="2853"/>
                </a:lnTo>
                <a:lnTo>
                  <a:pt x="178510" y="4006"/>
                </a:lnTo>
                <a:lnTo>
                  <a:pt x="177721" y="4006"/>
                </a:lnTo>
                <a:lnTo>
                  <a:pt x="177721" y="4511"/>
                </a:lnTo>
                <a:lnTo>
                  <a:pt x="178106" y="5037"/>
                </a:lnTo>
                <a:lnTo>
                  <a:pt x="177721" y="5442"/>
                </a:lnTo>
                <a:lnTo>
                  <a:pt x="178692" y="5847"/>
                </a:lnTo>
                <a:lnTo>
                  <a:pt x="177539" y="6029"/>
                </a:lnTo>
                <a:cubicBezTo>
                  <a:pt x="178227" y="6332"/>
                  <a:pt x="178692" y="7020"/>
                  <a:pt x="178692" y="7809"/>
                </a:cubicBezTo>
                <a:cubicBezTo>
                  <a:pt x="178692" y="8901"/>
                  <a:pt x="177822" y="9771"/>
                  <a:pt x="176730" y="9771"/>
                </a:cubicBezTo>
                <a:cubicBezTo>
                  <a:pt x="175638" y="9771"/>
                  <a:pt x="174768" y="8901"/>
                  <a:pt x="174768" y="7809"/>
                </a:cubicBezTo>
                <a:cubicBezTo>
                  <a:pt x="174768" y="6878"/>
                  <a:pt x="175415" y="6110"/>
                  <a:pt x="176265" y="5907"/>
                </a:cubicBezTo>
                <a:lnTo>
                  <a:pt x="175759" y="5078"/>
                </a:lnTo>
                <a:lnTo>
                  <a:pt x="176305" y="3824"/>
                </a:lnTo>
                <a:lnTo>
                  <a:pt x="176265" y="2853"/>
                </a:lnTo>
                <a:lnTo>
                  <a:pt x="172502" y="2853"/>
                </a:lnTo>
                <a:lnTo>
                  <a:pt x="171066" y="1437"/>
                </a:lnTo>
                <a:lnTo>
                  <a:pt x="170762" y="2145"/>
                </a:lnTo>
                <a:lnTo>
                  <a:pt x="170014" y="2145"/>
                </a:lnTo>
                <a:lnTo>
                  <a:pt x="168517" y="4248"/>
                </a:lnTo>
                <a:lnTo>
                  <a:pt x="169913" y="5867"/>
                </a:lnTo>
                <a:cubicBezTo>
                  <a:pt x="170863" y="6008"/>
                  <a:pt x="171592" y="6818"/>
                  <a:pt x="171592" y="7809"/>
                </a:cubicBezTo>
                <a:cubicBezTo>
                  <a:pt x="171592" y="8760"/>
                  <a:pt x="170924" y="9549"/>
                  <a:pt x="170034" y="9731"/>
                </a:cubicBezTo>
                <a:cubicBezTo>
                  <a:pt x="169892" y="9771"/>
                  <a:pt x="169771" y="9771"/>
                  <a:pt x="169629" y="9771"/>
                </a:cubicBezTo>
                <a:lnTo>
                  <a:pt x="169427" y="9771"/>
                </a:lnTo>
                <a:cubicBezTo>
                  <a:pt x="169306" y="9751"/>
                  <a:pt x="169164" y="9731"/>
                  <a:pt x="169043" y="9690"/>
                </a:cubicBezTo>
                <a:cubicBezTo>
                  <a:pt x="168982" y="9670"/>
                  <a:pt x="168921" y="9650"/>
                  <a:pt x="168861" y="9630"/>
                </a:cubicBezTo>
                <a:cubicBezTo>
                  <a:pt x="168739" y="9569"/>
                  <a:pt x="168638" y="9508"/>
                  <a:pt x="168537" y="9447"/>
                </a:cubicBezTo>
                <a:cubicBezTo>
                  <a:pt x="168476" y="9407"/>
                  <a:pt x="168436" y="9367"/>
                  <a:pt x="168375" y="9326"/>
                </a:cubicBezTo>
                <a:cubicBezTo>
                  <a:pt x="168274" y="9245"/>
                  <a:pt x="168193" y="9164"/>
                  <a:pt x="168112" y="9063"/>
                </a:cubicBezTo>
                <a:cubicBezTo>
                  <a:pt x="167829" y="8719"/>
                  <a:pt x="167667" y="8294"/>
                  <a:pt x="167667" y="7809"/>
                </a:cubicBezTo>
                <a:cubicBezTo>
                  <a:pt x="167667" y="7323"/>
                  <a:pt x="167849" y="6878"/>
                  <a:pt x="168153" y="6534"/>
                </a:cubicBezTo>
                <a:lnTo>
                  <a:pt x="168132" y="6534"/>
                </a:lnTo>
                <a:lnTo>
                  <a:pt x="168092" y="5644"/>
                </a:lnTo>
                <a:lnTo>
                  <a:pt x="167424" y="5442"/>
                </a:lnTo>
                <a:lnTo>
                  <a:pt x="167424" y="3864"/>
                </a:lnTo>
                <a:lnTo>
                  <a:pt x="167890" y="3864"/>
                </a:lnTo>
                <a:lnTo>
                  <a:pt x="167890" y="2853"/>
                </a:lnTo>
                <a:lnTo>
                  <a:pt x="164815" y="2853"/>
                </a:lnTo>
                <a:lnTo>
                  <a:pt x="163742" y="3945"/>
                </a:lnTo>
                <a:lnTo>
                  <a:pt x="163742" y="6049"/>
                </a:lnTo>
                <a:lnTo>
                  <a:pt x="163479" y="6110"/>
                </a:lnTo>
                <a:cubicBezTo>
                  <a:pt x="164086" y="6433"/>
                  <a:pt x="164511" y="7081"/>
                  <a:pt x="164511" y="7809"/>
                </a:cubicBezTo>
                <a:cubicBezTo>
                  <a:pt x="164511" y="8618"/>
                  <a:pt x="164005" y="9326"/>
                  <a:pt x="163297" y="9630"/>
                </a:cubicBezTo>
                <a:cubicBezTo>
                  <a:pt x="163237" y="9650"/>
                  <a:pt x="163176" y="9670"/>
                  <a:pt x="163115" y="9690"/>
                </a:cubicBezTo>
                <a:cubicBezTo>
                  <a:pt x="162994" y="9731"/>
                  <a:pt x="162872" y="9751"/>
                  <a:pt x="162731" y="9771"/>
                </a:cubicBezTo>
                <a:lnTo>
                  <a:pt x="162326" y="9771"/>
                </a:lnTo>
                <a:cubicBezTo>
                  <a:pt x="162205" y="9751"/>
                  <a:pt x="162083" y="9731"/>
                  <a:pt x="161962" y="9690"/>
                </a:cubicBezTo>
                <a:cubicBezTo>
                  <a:pt x="161881" y="9670"/>
                  <a:pt x="161820" y="9650"/>
                  <a:pt x="161780" y="9630"/>
                </a:cubicBezTo>
                <a:cubicBezTo>
                  <a:pt x="161072" y="9326"/>
                  <a:pt x="160566" y="8618"/>
                  <a:pt x="160566" y="7809"/>
                </a:cubicBezTo>
                <a:cubicBezTo>
                  <a:pt x="160566" y="7566"/>
                  <a:pt x="160627" y="7323"/>
                  <a:pt x="160708" y="7101"/>
                </a:cubicBezTo>
                <a:cubicBezTo>
                  <a:pt x="160789" y="6878"/>
                  <a:pt x="160930" y="6676"/>
                  <a:pt x="161092" y="6494"/>
                </a:cubicBezTo>
                <a:lnTo>
                  <a:pt x="162953" y="4491"/>
                </a:lnTo>
                <a:lnTo>
                  <a:pt x="163459" y="2832"/>
                </a:lnTo>
                <a:lnTo>
                  <a:pt x="160425" y="1437"/>
                </a:lnTo>
                <a:lnTo>
                  <a:pt x="159959" y="2832"/>
                </a:lnTo>
                <a:lnTo>
                  <a:pt x="159959" y="2853"/>
                </a:lnTo>
                <a:lnTo>
                  <a:pt x="156197" y="2853"/>
                </a:lnTo>
                <a:lnTo>
                  <a:pt x="156197" y="3318"/>
                </a:lnTo>
                <a:lnTo>
                  <a:pt x="155408" y="3702"/>
                </a:lnTo>
                <a:lnTo>
                  <a:pt x="155023" y="4633"/>
                </a:lnTo>
                <a:lnTo>
                  <a:pt x="156197" y="5685"/>
                </a:lnTo>
                <a:lnTo>
                  <a:pt x="156197" y="5988"/>
                </a:lnTo>
                <a:cubicBezTo>
                  <a:pt x="156277" y="6029"/>
                  <a:pt x="156358" y="6069"/>
                  <a:pt x="156460" y="6130"/>
                </a:cubicBezTo>
                <a:cubicBezTo>
                  <a:pt x="156621" y="6231"/>
                  <a:pt x="156763" y="6352"/>
                  <a:pt x="156884" y="6474"/>
                </a:cubicBezTo>
                <a:cubicBezTo>
                  <a:pt x="157208" y="6838"/>
                  <a:pt x="157410" y="7303"/>
                  <a:pt x="157410" y="7809"/>
                </a:cubicBezTo>
                <a:cubicBezTo>
                  <a:pt x="157410" y="8901"/>
                  <a:pt x="156520" y="9771"/>
                  <a:pt x="155448" y="9771"/>
                </a:cubicBezTo>
                <a:cubicBezTo>
                  <a:pt x="155306" y="9771"/>
                  <a:pt x="155165" y="9771"/>
                  <a:pt x="155043" y="9731"/>
                </a:cubicBezTo>
                <a:cubicBezTo>
                  <a:pt x="154598" y="9650"/>
                  <a:pt x="154214" y="9407"/>
                  <a:pt x="153931" y="9063"/>
                </a:cubicBezTo>
                <a:cubicBezTo>
                  <a:pt x="153890" y="9023"/>
                  <a:pt x="153850" y="8962"/>
                  <a:pt x="153809" y="8922"/>
                </a:cubicBezTo>
                <a:cubicBezTo>
                  <a:pt x="153749" y="8800"/>
                  <a:pt x="153688" y="8699"/>
                  <a:pt x="153627" y="8578"/>
                </a:cubicBezTo>
                <a:cubicBezTo>
                  <a:pt x="153526" y="8335"/>
                  <a:pt x="153465" y="8092"/>
                  <a:pt x="153465" y="7809"/>
                </a:cubicBezTo>
                <a:cubicBezTo>
                  <a:pt x="153465" y="7728"/>
                  <a:pt x="153486" y="7627"/>
                  <a:pt x="153486" y="7546"/>
                </a:cubicBezTo>
                <a:cubicBezTo>
                  <a:pt x="153546" y="7182"/>
                  <a:pt x="153688" y="6858"/>
                  <a:pt x="153911" y="6595"/>
                </a:cubicBezTo>
                <a:cubicBezTo>
                  <a:pt x="154072" y="6393"/>
                  <a:pt x="154254" y="6231"/>
                  <a:pt x="154497" y="6110"/>
                </a:cubicBezTo>
                <a:lnTo>
                  <a:pt x="153991" y="6029"/>
                </a:lnTo>
                <a:lnTo>
                  <a:pt x="154052" y="5685"/>
                </a:lnTo>
                <a:lnTo>
                  <a:pt x="154740" y="5685"/>
                </a:lnTo>
                <a:lnTo>
                  <a:pt x="154740" y="4997"/>
                </a:lnTo>
                <a:lnTo>
                  <a:pt x="153122" y="1194"/>
                </a:lnTo>
                <a:lnTo>
                  <a:pt x="152009" y="2853"/>
                </a:lnTo>
                <a:lnTo>
                  <a:pt x="148590" y="2853"/>
                </a:lnTo>
                <a:lnTo>
                  <a:pt x="148266" y="3075"/>
                </a:lnTo>
                <a:lnTo>
                  <a:pt x="148732" y="4006"/>
                </a:lnTo>
                <a:lnTo>
                  <a:pt x="148732" y="4896"/>
                </a:lnTo>
                <a:lnTo>
                  <a:pt x="148266" y="5523"/>
                </a:lnTo>
                <a:lnTo>
                  <a:pt x="148266" y="5826"/>
                </a:lnTo>
                <a:lnTo>
                  <a:pt x="148327" y="5847"/>
                </a:lnTo>
                <a:lnTo>
                  <a:pt x="148347" y="5847"/>
                </a:lnTo>
                <a:cubicBezTo>
                  <a:pt x="148489" y="5847"/>
                  <a:pt x="148610" y="5867"/>
                  <a:pt x="148752" y="5887"/>
                </a:cubicBezTo>
                <a:cubicBezTo>
                  <a:pt x="148813" y="5907"/>
                  <a:pt x="148873" y="5907"/>
                  <a:pt x="148934" y="5928"/>
                </a:cubicBezTo>
                <a:cubicBezTo>
                  <a:pt x="149055" y="5968"/>
                  <a:pt x="149177" y="6029"/>
                  <a:pt x="149278" y="6089"/>
                </a:cubicBezTo>
                <a:cubicBezTo>
                  <a:pt x="149905" y="6413"/>
                  <a:pt x="150310" y="7060"/>
                  <a:pt x="150310" y="7809"/>
                </a:cubicBezTo>
                <a:cubicBezTo>
                  <a:pt x="150310" y="8557"/>
                  <a:pt x="149905" y="9205"/>
                  <a:pt x="149278" y="9549"/>
                </a:cubicBezTo>
                <a:cubicBezTo>
                  <a:pt x="149177" y="9609"/>
                  <a:pt x="149055" y="9650"/>
                  <a:pt x="148934" y="9690"/>
                </a:cubicBezTo>
                <a:cubicBezTo>
                  <a:pt x="148873" y="9710"/>
                  <a:pt x="148813" y="9731"/>
                  <a:pt x="148752" y="9731"/>
                </a:cubicBezTo>
                <a:cubicBezTo>
                  <a:pt x="148610" y="9771"/>
                  <a:pt x="148489" y="9771"/>
                  <a:pt x="148347" y="9771"/>
                </a:cubicBezTo>
                <a:cubicBezTo>
                  <a:pt x="148145" y="9771"/>
                  <a:pt x="147943" y="9751"/>
                  <a:pt x="147761" y="9690"/>
                </a:cubicBezTo>
                <a:cubicBezTo>
                  <a:pt x="146951" y="9447"/>
                  <a:pt x="146385" y="8699"/>
                  <a:pt x="146385" y="7809"/>
                </a:cubicBezTo>
                <a:cubicBezTo>
                  <a:pt x="146385" y="7566"/>
                  <a:pt x="146425" y="7323"/>
                  <a:pt x="146506" y="7101"/>
                </a:cubicBezTo>
                <a:cubicBezTo>
                  <a:pt x="146607" y="6878"/>
                  <a:pt x="146729" y="6696"/>
                  <a:pt x="146870" y="6514"/>
                </a:cubicBezTo>
                <a:lnTo>
                  <a:pt x="146830" y="6514"/>
                </a:lnTo>
                <a:lnTo>
                  <a:pt x="146911" y="6494"/>
                </a:lnTo>
                <a:cubicBezTo>
                  <a:pt x="146972" y="6413"/>
                  <a:pt x="147053" y="6332"/>
                  <a:pt x="147154" y="6271"/>
                </a:cubicBezTo>
                <a:cubicBezTo>
                  <a:pt x="147235" y="6191"/>
                  <a:pt x="147336" y="6130"/>
                  <a:pt x="147417" y="6089"/>
                </a:cubicBezTo>
                <a:lnTo>
                  <a:pt x="147053" y="5300"/>
                </a:lnTo>
                <a:lnTo>
                  <a:pt x="146324" y="5159"/>
                </a:lnTo>
                <a:lnTo>
                  <a:pt x="146324" y="3298"/>
                </a:lnTo>
                <a:lnTo>
                  <a:pt x="145778" y="2853"/>
                </a:lnTo>
                <a:lnTo>
                  <a:pt x="143027" y="2853"/>
                </a:lnTo>
                <a:lnTo>
                  <a:pt x="143027" y="4006"/>
                </a:lnTo>
                <a:lnTo>
                  <a:pt x="142238" y="4006"/>
                </a:lnTo>
                <a:lnTo>
                  <a:pt x="142238" y="4511"/>
                </a:lnTo>
                <a:lnTo>
                  <a:pt x="142642" y="5037"/>
                </a:lnTo>
                <a:lnTo>
                  <a:pt x="142521" y="5786"/>
                </a:lnTo>
                <a:lnTo>
                  <a:pt x="142076" y="6029"/>
                </a:lnTo>
                <a:cubicBezTo>
                  <a:pt x="142319" y="6150"/>
                  <a:pt x="142541" y="6312"/>
                  <a:pt x="142723" y="6514"/>
                </a:cubicBezTo>
                <a:cubicBezTo>
                  <a:pt x="143027" y="6858"/>
                  <a:pt x="143229" y="7323"/>
                  <a:pt x="143229" y="7809"/>
                </a:cubicBezTo>
                <a:cubicBezTo>
                  <a:pt x="143229" y="8901"/>
                  <a:pt x="142339" y="9771"/>
                  <a:pt x="141246" y="9771"/>
                </a:cubicBezTo>
                <a:cubicBezTo>
                  <a:pt x="140174" y="9771"/>
                  <a:pt x="139284" y="8901"/>
                  <a:pt x="139284" y="7809"/>
                </a:cubicBezTo>
                <a:cubicBezTo>
                  <a:pt x="139284" y="6878"/>
                  <a:pt x="139932" y="6110"/>
                  <a:pt x="140801" y="5907"/>
                </a:cubicBezTo>
                <a:lnTo>
                  <a:pt x="140275" y="5078"/>
                </a:lnTo>
                <a:lnTo>
                  <a:pt x="140842" y="3824"/>
                </a:lnTo>
                <a:lnTo>
                  <a:pt x="140801" y="2853"/>
                </a:lnTo>
                <a:lnTo>
                  <a:pt x="133438" y="2853"/>
                </a:lnTo>
                <a:lnTo>
                  <a:pt x="133438" y="3601"/>
                </a:lnTo>
                <a:lnTo>
                  <a:pt x="134287" y="4350"/>
                </a:lnTo>
                <a:lnTo>
                  <a:pt x="134287" y="5240"/>
                </a:lnTo>
                <a:lnTo>
                  <a:pt x="134834" y="5968"/>
                </a:lnTo>
                <a:cubicBezTo>
                  <a:pt x="135097" y="6069"/>
                  <a:pt x="135319" y="6211"/>
                  <a:pt x="135521" y="6393"/>
                </a:cubicBezTo>
                <a:cubicBezTo>
                  <a:pt x="135724" y="6595"/>
                  <a:pt x="135886" y="6818"/>
                  <a:pt x="135987" y="7081"/>
                </a:cubicBezTo>
                <a:cubicBezTo>
                  <a:pt x="136088" y="7323"/>
                  <a:pt x="136149" y="7586"/>
                  <a:pt x="136149" y="7849"/>
                </a:cubicBezTo>
                <a:cubicBezTo>
                  <a:pt x="136149" y="8274"/>
                  <a:pt x="136027" y="8638"/>
                  <a:pt x="135805" y="8962"/>
                </a:cubicBezTo>
                <a:cubicBezTo>
                  <a:pt x="135461" y="9488"/>
                  <a:pt x="134854" y="9832"/>
                  <a:pt x="134186" y="9832"/>
                </a:cubicBezTo>
                <a:cubicBezTo>
                  <a:pt x="134065" y="9832"/>
                  <a:pt x="133964" y="9812"/>
                  <a:pt x="133883" y="9812"/>
                </a:cubicBezTo>
                <a:cubicBezTo>
                  <a:pt x="133680" y="9771"/>
                  <a:pt x="133498" y="9710"/>
                  <a:pt x="133316" y="9630"/>
                </a:cubicBezTo>
                <a:cubicBezTo>
                  <a:pt x="133053" y="9508"/>
                  <a:pt x="132831" y="9326"/>
                  <a:pt x="132649" y="9083"/>
                </a:cubicBezTo>
                <a:cubicBezTo>
                  <a:pt x="132527" y="8942"/>
                  <a:pt x="132426" y="8780"/>
                  <a:pt x="132365" y="8598"/>
                </a:cubicBezTo>
                <a:cubicBezTo>
                  <a:pt x="132325" y="8537"/>
                  <a:pt x="132305" y="8476"/>
                  <a:pt x="132285" y="8416"/>
                </a:cubicBezTo>
                <a:cubicBezTo>
                  <a:pt x="132224" y="8213"/>
                  <a:pt x="132183" y="8031"/>
                  <a:pt x="132183" y="7809"/>
                </a:cubicBezTo>
                <a:cubicBezTo>
                  <a:pt x="132183" y="7242"/>
                  <a:pt x="132446" y="6716"/>
                  <a:pt x="132831" y="6373"/>
                </a:cubicBezTo>
                <a:lnTo>
                  <a:pt x="132790" y="6373"/>
                </a:lnTo>
                <a:lnTo>
                  <a:pt x="132831" y="6110"/>
                </a:lnTo>
                <a:lnTo>
                  <a:pt x="132123" y="5685"/>
                </a:lnTo>
                <a:lnTo>
                  <a:pt x="132123" y="4815"/>
                </a:lnTo>
                <a:lnTo>
                  <a:pt x="132365" y="4350"/>
                </a:lnTo>
                <a:lnTo>
                  <a:pt x="132527" y="2853"/>
                </a:lnTo>
                <a:lnTo>
                  <a:pt x="129412" y="2853"/>
                </a:lnTo>
                <a:lnTo>
                  <a:pt x="128279" y="4006"/>
                </a:lnTo>
                <a:lnTo>
                  <a:pt x="128279" y="6110"/>
                </a:lnTo>
                <a:lnTo>
                  <a:pt x="128036" y="6150"/>
                </a:lnTo>
                <a:cubicBezTo>
                  <a:pt x="128643" y="6474"/>
                  <a:pt x="129048" y="7121"/>
                  <a:pt x="129048" y="7849"/>
                </a:cubicBezTo>
                <a:cubicBezTo>
                  <a:pt x="129048" y="8679"/>
                  <a:pt x="128562" y="9367"/>
                  <a:pt x="127854" y="9670"/>
                </a:cubicBezTo>
                <a:cubicBezTo>
                  <a:pt x="127793" y="9690"/>
                  <a:pt x="127733" y="9710"/>
                  <a:pt x="127672" y="9731"/>
                </a:cubicBezTo>
                <a:cubicBezTo>
                  <a:pt x="127551" y="9771"/>
                  <a:pt x="127409" y="9812"/>
                  <a:pt x="127288" y="9812"/>
                </a:cubicBezTo>
                <a:cubicBezTo>
                  <a:pt x="127227" y="9832"/>
                  <a:pt x="127146" y="9832"/>
                  <a:pt x="127085" y="9832"/>
                </a:cubicBezTo>
                <a:cubicBezTo>
                  <a:pt x="127025" y="9832"/>
                  <a:pt x="126944" y="9832"/>
                  <a:pt x="126883" y="9812"/>
                </a:cubicBezTo>
                <a:cubicBezTo>
                  <a:pt x="126742" y="9812"/>
                  <a:pt x="126620" y="9771"/>
                  <a:pt x="126499" y="9731"/>
                </a:cubicBezTo>
                <a:cubicBezTo>
                  <a:pt x="126438" y="9710"/>
                  <a:pt x="126377" y="9690"/>
                  <a:pt x="126317" y="9670"/>
                </a:cubicBezTo>
                <a:cubicBezTo>
                  <a:pt x="125609" y="9367"/>
                  <a:pt x="125123" y="8679"/>
                  <a:pt x="125123" y="7849"/>
                </a:cubicBezTo>
                <a:cubicBezTo>
                  <a:pt x="125123" y="7607"/>
                  <a:pt x="125164" y="7364"/>
                  <a:pt x="125244" y="7141"/>
                </a:cubicBezTo>
                <a:cubicBezTo>
                  <a:pt x="125346" y="6919"/>
                  <a:pt x="125467" y="6716"/>
                  <a:pt x="125629" y="6534"/>
                </a:cubicBezTo>
                <a:lnTo>
                  <a:pt x="126580" y="5847"/>
                </a:lnTo>
                <a:lnTo>
                  <a:pt x="126418" y="1902"/>
                </a:lnTo>
                <a:cubicBezTo>
                  <a:pt x="126418" y="1902"/>
                  <a:pt x="126276" y="2387"/>
                  <a:pt x="125770" y="2630"/>
                </a:cubicBezTo>
                <a:cubicBezTo>
                  <a:pt x="125325" y="2818"/>
                  <a:pt x="125098" y="2833"/>
                  <a:pt x="125038" y="2833"/>
                </a:cubicBezTo>
                <a:cubicBezTo>
                  <a:pt x="125027" y="2833"/>
                  <a:pt x="125022" y="2832"/>
                  <a:pt x="125022" y="2832"/>
                </a:cubicBezTo>
                <a:lnTo>
                  <a:pt x="125022" y="2853"/>
                </a:lnTo>
                <a:lnTo>
                  <a:pt x="120733" y="2853"/>
                </a:lnTo>
                <a:lnTo>
                  <a:pt x="120025" y="0"/>
                </a:lnTo>
                <a:lnTo>
                  <a:pt x="118123" y="1619"/>
                </a:lnTo>
                <a:lnTo>
                  <a:pt x="120733" y="3358"/>
                </a:lnTo>
                <a:lnTo>
                  <a:pt x="119944" y="3743"/>
                </a:lnTo>
                <a:lnTo>
                  <a:pt x="119580" y="4673"/>
                </a:lnTo>
                <a:lnTo>
                  <a:pt x="120733" y="5725"/>
                </a:lnTo>
                <a:lnTo>
                  <a:pt x="120733" y="6049"/>
                </a:lnTo>
                <a:cubicBezTo>
                  <a:pt x="120834" y="6069"/>
                  <a:pt x="120915" y="6130"/>
                  <a:pt x="120996" y="6170"/>
                </a:cubicBezTo>
                <a:cubicBezTo>
                  <a:pt x="121158" y="6271"/>
                  <a:pt x="121300" y="6393"/>
                  <a:pt x="121441" y="6534"/>
                </a:cubicBezTo>
                <a:cubicBezTo>
                  <a:pt x="121765" y="6878"/>
                  <a:pt x="121947" y="7344"/>
                  <a:pt x="121947" y="7849"/>
                </a:cubicBezTo>
                <a:cubicBezTo>
                  <a:pt x="121947" y="8335"/>
                  <a:pt x="121785" y="8780"/>
                  <a:pt x="121502" y="9104"/>
                </a:cubicBezTo>
                <a:cubicBezTo>
                  <a:pt x="121421" y="9205"/>
                  <a:pt x="121340" y="9306"/>
                  <a:pt x="121239" y="9387"/>
                </a:cubicBezTo>
                <a:cubicBezTo>
                  <a:pt x="121198" y="9407"/>
                  <a:pt x="121138" y="9447"/>
                  <a:pt x="121097" y="9488"/>
                </a:cubicBezTo>
                <a:cubicBezTo>
                  <a:pt x="120976" y="9569"/>
                  <a:pt x="120875" y="9630"/>
                  <a:pt x="120753" y="9670"/>
                </a:cubicBezTo>
                <a:cubicBezTo>
                  <a:pt x="120693" y="9690"/>
                  <a:pt x="120632" y="9710"/>
                  <a:pt x="120571" y="9731"/>
                </a:cubicBezTo>
                <a:cubicBezTo>
                  <a:pt x="120450" y="9771"/>
                  <a:pt x="120329" y="9812"/>
                  <a:pt x="120187" y="9812"/>
                </a:cubicBezTo>
                <a:cubicBezTo>
                  <a:pt x="120126" y="9832"/>
                  <a:pt x="120066" y="9832"/>
                  <a:pt x="119985" y="9832"/>
                </a:cubicBezTo>
                <a:cubicBezTo>
                  <a:pt x="119580" y="9832"/>
                  <a:pt x="119196" y="9710"/>
                  <a:pt x="118892" y="9488"/>
                </a:cubicBezTo>
                <a:cubicBezTo>
                  <a:pt x="118366" y="9144"/>
                  <a:pt x="118022" y="8537"/>
                  <a:pt x="118022" y="7849"/>
                </a:cubicBezTo>
                <a:cubicBezTo>
                  <a:pt x="118022" y="7222"/>
                  <a:pt x="118326" y="6636"/>
                  <a:pt x="118811" y="6292"/>
                </a:cubicBezTo>
                <a:cubicBezTo>
                  <a:pt x="118892" y="6231"/>
                  <a:pt x="118953" y="6191"/>
                  <a:pt x="119034" y="6150"/>
                </a:cubicBezTo>
                <a:lnTo>
                  <a:pt x="118548" y="6069"/>
                </a:lnTo>
                <a:lnTo>
                  <a:pt x="118589" y="5725"/>
                </a:lnTo>
                <a:lnTo>
                  <a:pt x="119297" y="5725"/>
                </a:lnTo>
                <a:lnTo>
                  <a:pt x="119297" y="5037"/>
                </a:lnTo>
                <a:lnTo>
                  <a:pt x="116505" y="2853"/>
                </a:lnTo>
                <a:lnTo>
                  <a:pt x="113208" y="2853"/>
                </a:lnTo>
                <a:lnTo>
                  <a:pt x="112823" y="3116"/>
                </a:lnTo>
                <a:lnTo>
                  <a:pt x="113288" y="4046"/>
                </a:lnTo>
                <a:lnTo>
                  <a:pt x="113288" y="4936"/>
                </a:lnTo>
                <a:lnTo>
                  <a:pt x="112823" y="5563"/>
                </a:lnTo>
                <a:lnTo>
                  <a:pt x="112823" y="5867"/>
                </a:lnTo>
                <a:lnTo>
                  <a:pt x="112884" y="5887"/>
                </a:lnTo>
                <a:cubicBezTo>
                  <a:pt x="113976" y="5887"/>
                  <a:pt x="114866" y="6777"/>
                  <a:pt x="114866" y="7849"/>
                </a:cubicBezTo>
                <a:cubicBezTo>
                  <a:pt x="114866" y="8942"/>
                  <a:pt x="113976" y="9832"/>
                  <a:pt x="112884" y="9832"/>
                </a:cubicBezTo>
                <a:cubicBezTo>
                  <a:pt x="111812" y="9832"/>
                  <a:pt x="110922" y="8942"/>
                  <a:pt x="110922" y="7849"/>
                </a:cubicBezTo>
                <a:cubicBezTo>
                  <a:pt x="110922" y="7485"/>
                  <a:pt x="111023" y="7141"/>
                  <a:pt x="111225" y="6838"/>
                </a:cubicBezTo>
                <a:cubicBezTo>
                  <a:pt x="111286" y="6737"/>
                  <a:pt x="111346" y="6656"/>
                  <a:pt x="111427" y="6555"/>
                </a:cubicBezTo>
                <a:lnTo>
                  <a:pt x="111427" y="6555"/>
                </a:lnTo>
                <a:lnTo>
                  <a:pt x="111367" y="6575"/>
                </a:lnTo>
                <a:lnTo>
                  <a:pt x="111367" y="6575"/>
                </a:lnTo>
                <a:lnTo>
                  <a:pt x="111448" y="6534"/>
                </a:lnTo>
                <a:cubicBezTo>
                  <a:pt x="111589" y="6373"/>
                  <a:pt x="111771" y="6231"/>
                  <a:pt x="111974" y="6130"/>
                </a:cubicBezTo>
                <a:lnTo>
                  <a:pt x="111609" y="5361"/>
                </a:lnTo>
                <a:lnTo>
                  <a:pt x="110861" y="5219"/>
                </a:lnTo>
                <a:lnTo>
                  <a:pt x="110861" y="3338"/>
                </a:lnTo>
                <a:lnTo>
                  <a:pt x="110274" y="2853"/>
                </a:lnTo>
                <a:lnTo>
                  <a:pt x="107584" y="2853"/>
                </a:lnTo>
                <a:lnTo>
                  <a:pt x="107584" y="4107"/>
                </a:lnTo>
                <a:lnTo>
                  <a:pt x="106795" y="4107"/>
                </a:lnTo>
                <a:lnTo>
                  <a:pt x="106795" y="4633"/>
                </a:lnTo>
                <a:lnTo>
                  <a:pt x="107179" y="5139"/>
                </a:lnTo>
                <a:lnTo>
                  <a:pt x="106613" y="6130"/>
                </a:lnTo>
                <a:cubicBezTo>
                  <a:pt x="107118" y="6352"/>
                  <a:pt x="107523" y="6797"/>
                  <a:pt x="107685" y="7344"/>
                </a:cubicBezTo>
                <a:cubicBezTo>
                  <a:pt x="107745" y="7526"/>
                  <a:pt x="107766" y="7708"/>
                  <a:pt x="107766" y="7910"/>
                </a:cubicBezTo>
                <a:cubicBezTo>
                  <a:pt x="107766" y="8112"/>
                  <a:pt x="107725" y="8315"/>
                  <a:pt x="107685" y="8497"/>
                </a:cubicBezTo>
                <a:cubicBezTo>
                  <a:pt x="107644" y="8618"/>
                  <a:pt x="107584" y="8739"/>
                  <a:pt x="107523" y="8861"/>
                </a:cubicBezTo>
                <a:cubicBezTo>
                  <a:pt x="107402" y="9083"/>
                  <a:pt x="107240" y="9265"/>
                  <a:pt x="107058" y="9427"/>
                </a:cubicBezTo>
                <a:cubicBezTo>
                  <a:pt x="106714" y="9710"/>
                  <a:pt x="106269" y="9893"/>
                  <a:pt x="105803" y="9893"/>
                </a:cubicBezTo>
                <a:cubicBezTo>
                  <a:pt x="105601" y="9893"/>
                  <a:pt x="105399" y="9852"/>
                  <a:pt x="105217" y="9791"/>
                </a:cubicBezTo>
                <a:cubicBezTo>
                  <a:pt x="104407" y="9549"/>
                  <a:pt x="103821" y="8800"/>
                  <a:pt x="103821" y="7910"/>
                </a:cubicBezTo>
                <a:cubicBezTo>
                  <a:pt x="103821" y="6979"/>
                  <a:pt x="104468" y="6211"/>
                  <a:pt x="105338" y="6008"/>
                </a:cubicBezTo>
                <a:lnTo>
                  <a:pt x="104832" y="5179"/>
                </a:lnTo>
                <a:lnTo>
                  <a:pt x="105379" y="3925"/>
                </a:lnTo>
                <a:lnTo>
                  <a:pt x="105338" y="2853"/>
                </a:lnTo>
                <a:lnTo>
                  <a:pt x="104711" y="1902"/>
                </a:lnTo>
                <a:lnTo>
                  <a:pt x="102890" y="2327"/>
                </a:lnTo>
                <a:lnTo>
                  <a:pt x="103720" y="2853"/>
                </a:lnTo>
                <a:lnTo>
                  <a:pt x="99087" y="2853"/>
                </a:lnTo>
                <a:lnTo>
                  <a:pt x="98622" y="3176"/>
                </a:lnTo>
                <a:lnTo>
                  <a:pt x="99087" y="4107"/>
                </a:lnTo>
                <a:lnTo>
                  <a:pt x="99087" y="4997"/>
                </a:lnTo>
                <a:lnTo>
                  <a:pt x="98622" y="5624"/>
                </a:lnTo>
                <a:lnTo>
                  <a:pt x="98622" y="5928"/>
                </a:lnTo>
                <a:lnTo>
                  <a:pt x="98682" y="5948"/>
                </a:lnTo>
                <a:lnTo>
                  <a:pt x="98703" y="5948"/>
                </a:lnTo>
                <a:cubicBezTo>
                  <a:pt x="98905" y="5948"/>
                  <a:pt x="99107" y="5988"/>
                  <a:pt x="99289" y="6029"/>
                </a:cubicBezTo>
                <a:cubicBezTo>
                  <a:pt x="100098" y="6292"/>
                  <a:pt x="100665" y="7040"/>
                  <a:pt x="100665" y="7910"/>
                </a:cubicBezTo>
                <a:cubicBezTo>
                  <a:pt x="100665" y="8800"/>
                  <a:pt x="100098" y="9549"/>
                  <a:pt x="99289" y="9791"/>
                </a:cubicBezTo>
                <a:cubicBezTo>
                  <a:pt x="99107" y="9852"/>
                  <a:pt x="98905" y="9893"/>
                  <a:pt x="98703" y="9893"/>
                </a:cubicBezTo>
                <a:cubicBezTo>
                  <a:pt x="98561" y="9893"/>
                  <a:pt x="98440" y="9872"/>
                  <a:pt x="98298" y="9852"/>
                </a:cubicBezTo>
                <a:cubicBezTo>
                  <a:pt x="97408" y="9650"/>
                  <a:pt x="96740" y="8861"/>
                  <a:pt x="96740" y="7910"/>
                </a:cubicBezTo>
                <a:cubicBezTo>
                  <a:pt x="96740" y="7789"/>
                  <a:pt x="96740" y="7667"/>
                  <a:pt x="96761" y="7546"/>
                </a:cubicBezTo>
                <a:cubicBezTo>
                  <a:pt x="96841" y="7202"/>
                  <a:pt x="97003" y="6878"/>
                  <a:pt x="97226" y="6615"/>
                </a:cubicBezTo>
                <a:lnTo>
                  <a:pt x="97185" y="6615"/>
                </a:lnTo>
                <a:lnTo>
                  <a:pt x="97266" y="6595"/>
                </a:lnTo>
                <a:cubicBezTo>
                  <a:pt x="97408" y="6433"/>
                  <a:pt x="97590" y="6292"/>
                  <a:pt x="97772" y="6191"/>
                </a:cubicBezTo>
                <a:lnTo>
                  <a:pt x="97408" y="5402"/>
                </a:lnTo>
                <a:lnTo>
                  <a:pt x="96680" y="5280"/>
                </a:lnTo>
                <a:lnTo>
                  <a:pt x="96680" y="3399"/>
                </a:lnTo>
                <a:lnTo>
                  <a:pt x="95486" y="1801"/>
                </a:lnTo>
                <a:lnTo>
                  <a:pt x="94960" y="2853"/>
                </a:lnTo>
                <a:lnTo>
                  <a:pt x="90267" y="2853"/>
                </a:lnTo>
                <a:lnTo>
                  <a:pt x="89356" y="749"/>
                </a:lnTo>
                <a:lnTo>
                  <a:pt x="88668" y="2428"/>
                </a:lnTo>
                <a:lnTo>
                  <a:pt x="90408" y="4896"/>
                </a:lnTo>
                <a:lnTo>
                  <a:pt x="89943" y="5826"/>
                </a:lnTo>
                <a:lnTo>
                  <a:pt x="90004" y="5847"/>
                </a:lnTo>
                <a:lnTo>
                  <a:pt x="90024" y="5847"/>
                </a:lnTo>
                <a:cubicBezTo>
                  <a:pt x="91096" y="5847"/>
                  <a:pt x="91986" y="6716"/>
                  <a:pt x="91986" y="7809"/>
                </a:cubicBezTo>
                <a:cubicBezTo>
                  <a:pt x="91986" y="8901"/>
                  <a:pt x="91096" y="9771"/>
                  <a:pt x="90024" y="9771"/>
                </a:cubicBezTo>
                <a:cubicBezTo>
                  <a:pt x="88931" y="9771"/>
                  <a:pt x="88041" y="8901"/>
                  <a:pt x="88041" y="7809"/>
                </a:cubicBezTo>
                <a:cubicBezTo>
                  <a:pt x="88041" y="7303"/>
                  <a:pt x="88244" y="6858"/>
                  <a:pt x="88547" y="6514"/>
                </a:cubicBezTo>
                <a:lnTo>
                  <a:pt x="88507" y="6514"/>
                </a:lnTo>
                <a:lnTo>
                  <a:pt x="88567" y="6494"/>
                </a:lnTo>
                <a:cubicBezTo>
                  <a:pt x="88729" y="6332"/>
                  <a:pt x="88891" y="6191"/>
                  <a:pt x="89093" y="6089"/>
                </a:cubicBezTo>
                <a:lnTo>
                  <a:pt x="88729" y="5300"/>
                </a:lnTo>
                <a:lnTo>
                  <a:pt x="87981" y="5159"/>
                </a:lnTo>
                <a:lnTo>
                  <a:pt x="87981" y="3298"/>
                </a:lnTo>
                <a:lnTo>
                  <a:pt x="87455" y="2853"/>
                </a:lnTo>
                <a:lnTo>
                  <a:pt x="84703" y="2853"/>
                </a:lnTo>
                <a:lnTo>
                  <a:pt x="84703" y="4006"/>
                </a:lnTo>
                <a:lnTo>
                  <a:pt x="83914" y="4006"/>
                </a:lnTo>
                <a:lnTo>
                  <a:pt x="83914" y="4511"/>
                </a:lnTo>
                <a:lnTo>
                  <a:pt x="84299" y="5037"/>
                </a:lnTo>
                <a:lnTo>
                  <a:pt x="83914" y="5442"/>
                </a:lnTo>
                <a:lnTo>
                  <a:pt x="84885" y="5847"/>
                </a:lnTo>
                <a:lnTo>
                  <a:pt x="83732" y="6029"/>
                </a:lnTo>
                <a:cubicBezTo>
                  <a:pt x="84420" y="6332"/>
                  <a:pt x="84885" y="7020"/>
                  <a:pt x="84885" y="7809"/>
                </a:cubicBezTo>
                <a:cubicBezTo>
                  <a:pt x="84885" y="8901"/>
                  <a:pt x="84016" y="9771"/>
                  <a:pt x="82923" y="9771"/>
                </a:cubicBezTo>
                <a:cubicBezTo>
                  <a:pt x="81831" y="9771"/>
                  <a:pt x="80961" y="8901"/>
                  <a:pt x="80961" y="7809"/>
                </a:cubicBezTo>
                <a:cubicBezTo>
                  <a:pt x="80961" y="6878"/>
                  <a:pt x="81608" y="6110"/>
                  <a:pt x="82458" y="5907"/>
                </a:cubicBezTo>
                <a:lnTo>
                  <a:pt x="81952" y="5078"/>
                </a:lnTo>
                <a:lnTo>
                  <a:pt x="82519" y="3824"/>
                </a:lnTo>
                <a:lnTo>
                  <a:pt x="82478" y="2853"/>
                </a:lnTo>
                <a:lnTo>
                  <a:pt x="78695" y="2853"/>
                </a:lnTo>
                <a:lnTo>
                  <a:pt x="77259" y="1437"/>
                </a:lnTo>
                <a:lnTo>
                  <a:pt x="76955" y="2145"/>
                </a:lnTo>
                <a:lnTo>
                  <a:pt x="76207" y="2145"/>
                </a:lnTo>
                <a:lnTo>
                  <a:pt x="74710" y="4248"/>
                </a:lnTo>
                <a:lnTo>
                  <a:pt x="76126" y="5867"/>
                </a:lnTo>
                <a:lnTo>
                  <a:pt x="76106" y="5867"/>
                </a:lnTo>
                <a:cubicBezTo>
                  <a:pt x="77056" y="6008"/>
                  <a:pt x="77805" y="6818"/>
                  <a:pt x="77805" y="7809"/>
                </a:cubicBezTo>
                <a:cubicBezTo>
                  <a:pt x="77805" y="8901"/>
                  <a:pt x="76915" y="9771"/>
                  <a:pt x="75822" y="9771"/>
                </a:cubicBezTo>
                <a:cubicBezTo>
                  <a:pt x="74750" y="9771"/>
                  <a:pt x="73860" y="8901"/>
                  <a:pt x="73860" y="7809"/>
                </a:cubicBezTo>
                <a:cubicBezTo>
                  <a:pt x="73860" y="7323"/>
                  <a:pt x="74042" y="6878"/>
                  <a:pt x="74346" y="6534"/>
                </a:cubicBezTo>
                <a:lnTo>
                  <a:pt x="74325" y="6534"/>
                </a:lnTo>
                <a:lnTo>
                  <a:pt x="74285" y="5644"/>
                </a:lnTo>
                <a:lnTo>
                  <a:pt x="73617" y="5442"/>
                </a:lnTo>
                <a:lnTo>
                  <a:pt x="73617" y="3864"/>
                </a:lnTo>
                <a:lnTo>
                  <a:pt x="74103" y="3864"/>
                </a:lnTo>
                <a:lnTo>
                  <a:pt x="74103" y="2853"/>
                </a:lnTo>
                <a:lnTo>
                  <a:pt x="71008" y="2853"/>
                </a:lnTo>
                <a:lnTo>
                  <a:pt x="69935" y="3945"/>
                </a:lnTo>
                <a:lnTo>
                  <a:pt x="69935" y="6049"/>
                </a:lnTo>
                <a:lnTo>
                  <a:pt x="69693" y="6110"/>
                </a:lnTo>
                <a:cubicBezTo>
                  <a:pt x="70279" y="6433"/>
                  <a:pt x="70704" y="7081"/>
                  <a:pt x="70704" y="7809"/>
                </a:cubicBezTo>
                <a:cubicBezTo>
                  <a:pt x="70704" y="8901"/>
                  <a:pt x="69814" y="9771"/>
                  <a:pt x="68742" y="9771"/>
                </a:cubicBezTo>
                <a:cubicBezTo>
                  <a:pt x="67649" y="9771"/>
                  <a:pt x="66759" y="8901"/>
                  <a:pt x="66759" y="7809"/>
                </a:cubicBezTo>
                <a:cubicBezTo>
                  <a:pt x="66759" y="7303"/>
                  <a:pt x="66962" y="6838"/>
                  <a:pt x="67285" y="6494"/>
                </a:cubicBezTo>
                <a:lnTo>
                  <a:pt x="69146" y="4491"/>
                </a:lnTo>
                <a:lnTo>
                  <a:pt x="69652" y="2832"/>
                </a:lnTo>
                <a:lnTo>
                  <a:pt x="66618" y="1437"/>
                </a:lnTo>
                <a:lnTo>
                  <a:pt x="66152" y="2832"/>
                </a:lnTo>
                <a:lnTo>
                  <a:pt x="66152" y="2853"/>
                </a:lnTo>
                <a:lnTo>
                  <a:pt x="62390" y="2853"/>
                </a:lnTo>
                <a:lnTo>
                  <a:pt x="62390" y="3318"/>
                </a:lnTo>
                <a:lnTo>
                  <a:pt x="61601" y="3702"/>
                </a:lnTo>
                <a:lnTo>
                  <a:pt x="61216" y="4633"/>
                </a:lnTo>
                <a:lnTo>
                  <a:pt x="62390" y="5685"/>
                </a:lnTo>
                <a:lnTo>
                  <a:pt x="62390" y="5988"/>
                </a:lnTo>
                <a:cubicBezTo>
                  <a:pt x="63098" y="6292"/>
                  <a:pt x="63603" y="7000"/>
                  <a:pt x="63603" y="7809"/>
                </a:cubicBezTo>
                <a:cubicBezTo>
                  <a:pt x="63603" y="8901"/>
                  <a:pt x="62734" y="9771"/>
                  <a:pt x="61641" y="9771"/>
                </a:cubicBezTo>
                <a:cubicBezTo>
                  <a:pt x="60549" y="9771"/>
                  <a:pt x="59679" y="8901"/>
                  <a:pt x="59679" y="7809"/>
                </a:cubicBezTo>
                <a:cubicBezTo>
                  <a:pt x="59679" y="7081"/>
                  <a:pt x="60083" y="6433"/>
                  <a:pt x="60690" y="6110"/>
                </a:cubicBezTo>
                <a:lnTo>
                  <a:pt x="60185" y="6029"/>
                </a:lnTo>
                <a:lnTo>
                  <a:pt x="60245" y="5685"/>
                </a:lnTo>
                <a:lnTo>
                  <a:pt x="60933" y="5685"/>
                </a:lnTo>
                <a:lnTo>
                  <a:pt x="60933" y="4997"/>
                </a:lnTo>
                <a:lnTo>
                  <a:pt x="59315" y="1194"/>
                </a:lnTo>
                <a:lnTo>
                  <a:pt x="58202" y="2853"/>
                </a:lnTo>
                <a:lnTo>
                  <a:pt x="54783" y="2853"/>
                </a:lnTo>
                <a:lnTo>
                  <a:pt x="54480" y="3075"/>
                </a:lnTo>
                <a:lnTo>
                  <a:pt x="54945" y="4006"/>
                </a:lnTo>
                <a:lnTo>
                  <a:pt x="54945" y="4896"/>
                </a:lnTo>
                <a:lnTo>
                  <a:pt x="54480" y="5523"/>
                </a:lnTo>
                <a:lnTo>
                  <a:pt x="54480" y="5826"/>
                </a:lnTo>
                <a:lnTo>
                  <a:pt x="54520" y="5847"/>
                </a:lnTo>
                <a:lnTo>
                  <a:pt x="54540" y="5847"/>
                </a:lnTo>
                <a:cubicBezTo>
                  <a:pt x="55633" y="5847"/>
                  <a:pt x="56503" y="6716"/>
                  <a:pt x="56503" y="7809"/>
                </a:cubicBezTo>
                <a:cubicBezTo>
                  <a:pt x="56503" y="8901"/>
                  <a:pt x="55633" y="9771"/>
                  <a:pt x="54540" y="9771"/>
                </a:cubicBezTo>
                <a:cubicBezTo>
                  <a:pt x="53448" y="9771"/>
                  <a:pt x="52578" y="8901"/>
                  <a:pt x="52578" y="7809"/>
                </a:cubicBezTo>
                <a:cubicBezTo>
                  <a:pt x="52578" y="7303"/>
                  <a:pt x="52760" y="6858"/>
                  <a:pt x="53084" y="6514"/>
                </a:cubicBezTo>
                <a:lnTo>
                  <a:pt x="53023" y="6514"/>
                </a:lnTo>
                <a:lnTo>
                  <a:pt x="53104" y="6494"/>
                </a:lnTo>
                <a:cubicBezTo>
                  <a:pt x="53246" y="6332"/>
                  <a:pt x="53428" y="6191"/>
                  <a:pt x="53610" y="6089"/>
                </a:cubicBezTo>
                <a:lnTo>
                  <a:pt x="53266" y="5300"/>
                </a:lnTo>
                <a:lnTo>
                  <a:pt x="52517" y="5159"/>
                </a:lnTo>
                <a:lnTo>
                  <a:pt x="52517" y="3298"/>
                </a:lnTo>
                <a:lnTo>
                  <a:pt x="51971" y="2853"/>
                </a:lnTo>
                <a:lnTo>
                  <a:pt x="49240" y="2853"/>
                </a:lnTo>
                <a:lnTo>
                  <a:pt x="49240" y="4006"/>
                </a:lnTo>
                <a:lnTo>
                  <a:pt x="48431" y="4006"/>
                </a:lnTo>
                <a:lnTo>
                  <a:pt x="48431" y="4511"/>
                </a:lnTo>
                <a:lnTo>
                  <a:pt x="48835" y="5037"/>
                </a:lnTo>
                <a:lnTo>
                  <a:pt x="48714" y="5786"/>
                </a:lnTo>
                <a:lnTo>
                  <a:pt x="48269" y="6029"/>
                </a:lnTo>
                <a:cubicBezTo>
                  <a:pt x="48937" y="6332"/>
                  <a:pt x="49422" y="7020"/>
                  <a:pt x="49422" y="7809"/>
                </a:cubicBezTo>
                <a:cubicBezTo>
                  <a:pt x="49422" y="8901"/>
                  <a:pt x="48532" y="9771"/>
                  <a:pt x="47440" y="9771"/>
                </a:cubicBezTo>
                <a:cubicBezTo>
                  <a:pt x="46367" y="9771"/>
                  <a:pt x="45477" y="8901"/>
                  <a:pt x="45477" y="7809"/>
                </a:cubicBezTo>
                <a:cubicBezTo>
                  <a:pt x="45477" y="6878"/>
                  <a:pt x="46125" y="6110"/>
                  <a:pt x="46994" y="5907"/>
                </a:cubicBezTo>
                <a:lnTo>
                  <a:pt x="46469" y="5078"/>
                </a:lnTo>
                <a:lnTo>
                  <a:pt x="47035" y="3824"/>
                </a:lnTo>
                <a:lnTo>
                  <a:pt x="46994" y="2853"/>
                </a:lnTo>
                <a:lnTo>
                  <a:pt x="39631" y="2853"/>
                </a:lnTo>
                <a:lnTo>
                  <a:pt x="39631" y="3601"/>
                </a:lnTo>
                <a:lnTo>
                  <a:pt x="40480" y="4350"/>
                </a:lnTo>
                <a:lnTo>
                  <a:pt x="40480" y="5240"/>
                </a:lnTo>
                <a:lnTo>
                  <a:pt x="41027" y="5968"/>
                </a:lnTo>
                <a:cubicBezTo>
                  <a:pt x="41553" y="6150"/>
                  <a:pt x="41957" y="6555"/>
                  <a:pt x="42180" y="7081"/>
                </a:cubicBezTo>
                <a:cubicBezTo>
                  <a:pt x="42281" y="7323"/>
                  <a:pt x="42342" y="7586"/>
                  <a:pt x="42342" y="7849"/>
                </a:cubicBezTo>
                <a:cubicBezTo>
                  <a:pt x="42342" y="8942"/>
                  <a:pt x="41451" y="9832"/>
                  <a:pt x="40379" y="9832"/>
                </a:cubicBezTo>
                <a:cubicBezTo>
                  <a:pt x="39550" y="9832"/>
                  <a:pt x="38842" y="9326"/>
                  <a:pt x="38559" y="8598"/>
                </a:cubicBezTo>
                <a:cubicBezTo>
                  <a:pt x="38437" y="8355"/>
                  <a:pt x="38376" y="8092"/>
                  <a:pt x="38376" y="7809"/>
                </a:cubicBezTo>
                <a:cubicBezTo>
                  <a:pt x="38376" y="7242"/>
                  <a:pt x="38639" y="6716"/>
                  <a:pt x="39024" y="6373"/>
                </a:cubicBezTo>
                <a:lnTo>
                  <a:pt x="38983" y="6373"/>
                </a:lnTo>
                <a:lnTo>
                  <a:pt x="39024" y="6110"/>
                </a:lnTo>
                <a:lnTo>
                  <a:pt x="38336" y="5685"/>
                </a:lnTo>
                <a:lnTo>
                  <a:pt x="38336" y="4815"/>
                </a:lnTo>
                <a:lnTo>
                  <a:pt x="38559" y="4350"/>
                </a:lnTo>
                <a:lnTo>
                  <a:pt x="38720" y="2853"/>
                </a:lnTo>
                <a:lnTo>
                  <a:pt x="35605" y="2853"/>
                </a:lnTo>
                <a:lnTo>
                  <a:pt x="34492" y="4006"/>
                </a:lnTo>
                <a:lnTo>
                  <a:pt x="34492" y="6110"/>
                </a:lnTo>
                <a:lnTo>
                  <a:pt x="34229" y="6150"/>
                </a:lnTo>
                <a:cubicBezTo>
                  <a:pt x="34836" y="6474"/>
                  <a:pt x="35241" y="7121"/>
                  <a:pt x="35241" y="7849"/>
                </a:cubicBezTo>
                <a:cubicBezTo>
                  <a:pt x="35241" y="8942"/>
                  <a:pt x="34371" y="9832"/>
                  <a:pt x="33278" y="9832"/>
                </a:cubicBezTo>
                <a:cubicBezTo>
                  <a:pt x="32186" y="9832"/>
                  <a:pt x="31316" y="8942"/>
                  <a:pt x="31316" y="7849"/>
                </a:cubicBezTo>
                <a:cubicBezTo>
                  <a:pt x="31316" y="7344"/>
                  <a:pt x="31498" y="6899"/>
                  <a:pt x="31822" y="6534"/>
                </a:cubicBezTo>
                <a:lnTo>
                  <a:pt x="32773" y="5847"/>
                </a:lnTo>
                <a:lnTo>
                  <a:pt x="32611" y="1902"/>
                </a:lnTo>
                <a:cubicBezTo>
                  <a:pt x="32611" y="1902"/>
                  <a:pt x="32469" y="2387"/>
                  <a:pt x="31964" y="2630"/>
                </a:cubicBezTo>
                <a:cubicBezTo>
                  <a:pt x="31536" y="2818"/>
                  <a:pt x="31296" y="2833"/>
                  <a:pt x="31232" y="2833"/>
                </a:cubicBezTo>
                <a:cubicBezTo>
                  <a:pt x="31221" y="2833"/>
                  <a:pt x="31215" y="2832"/>
                  <a:pt x="31215" y="2832"/>
                </a:cubicBezTo>
                <a:lnTo>
                  <a:pt x="31215" y="2853"/>
                </a:lnTo>
                <a:lnTo>
                  <a:pt x="26926" y="2853"/>
                </a:lnTo>
                <a:lnTo>
                  <a:pt x="2621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  <a:effectLst>
            <a:outerShdw blurRad="57150" rotWithShape="0" algn="bl" dir="5400000" dist="9525">
              <a:schemeClr val="dk2">
                <a:alpha val="49803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7" name="Google Shape;1117;p35"/>
          <p:cNvSpPr/>
          <p:nvPr/>
        </p:nvSpPr>
        <p:spPr>
          <a:xfrm>
            <a:off x="65100" y="344350"/>
            <a:ext cx="9013800" cy="4751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18" name="Google Shape;1118;p35"/>
          <p:cNvGrpSpPr/>
          <p:nvPr/>
        </p:nvGrpSpPr>
        <p:grpSpPr>
          <a:xfrm>
            <a:off x="276962" y="295260"/>
            <a:ext cx="8590075" cy="4751141"/>
            <a:chOff x="361308" y="295260"/>
            <a:chExt cx="8590075" cy="4751141"/>
          </a:xfrm>
        </p:grpSpPr>
        <p:grpSp>
          <p:nvGrpSpPr>
            <p:cNvPr id="1119" name="Google Shape;1119;p35"/>
            <p:cNvGrpSpPr/>
            <p:nvPr/>
          </p:nvGrpSpPr>
          <p:grpSpPr>
            <a:xfrm>
              <a:off x="361308" y="295260"/>
              <a:ext cx="8590059" cy="4751141"/>
              <a:chOff x="-189550" y="-257125"/>
              <a:chExt cx="10188660" cy="5635323"/>
            </a:xfrm>
          </p:grpSpPr>
          <p:sp>
            <p:nvSpPr>
              <p:cNvPr id="1120" name="Google Shape;1120;p35"/>
              <p:cNvSpPr/>
              <p:nvPr/>
            </p:nvSpPr>
            <p:spPr>
              <a:xfrm>
                <a:off x="4277215" y="-257092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1" name="Google Shape;1121;p35"/>
              <p:cNvSpPr/>
              <p:nvPr/>
            </p:nvSpPr>
            <p:spPr>
              <a:xfrm>
                <a:off x="451802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2" name="Google Shape;1122;p35"/>
              <p:cNvSpPr/>
              <p:nvPr/>
            </p:nvSpPr>
            <p:spPr>
              <a:xfrm>
                <a:off x="4766684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3" name="Google Shape;1123;p35"/>
              <p:cNvSpPr/>
              <p:nvPr/>
            </p:nvSpPr>
            <p:spPr>
              <a:xfrm>
                <a:off x="5015348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4" name="Google Shape;1124;p35"/>
              <p:cNvSpPr/>
              <p:nvPr/>
            </p:nvSpPr>
            <p:spPr>
              <a:xfrm>
                <a:off x="5263485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5" name="Google Shape;1125;p35"/>
              <p:cNvSpPr/>
              <p:nvPr/>
            </p:nvSpPr>
            <p:spPr>
              <a:xfrm>
                <a:off x="5512149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6" name="Google Shape;1126;p35"/>
              <p:cNvSpPr/>
              <p:nvPr/>
            </p:nvSpPr>
            <p:spPr>
              <a:xfrm>
                <a:off x="576081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7" name="Google Shape;1127;p35"/>
              <p:cNvSpPr/>
              <p:nvPr/>
            </p:nvSpPr>
            <p:spPr>
              <a:xfrm>
                <a:off x="6009476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8" name="Google Shape;1128;p35"/>
              <p:cNvSpPr/>
              <p:nvPr/>
            </p:nvSpPr>
            <p:spPr>
              <a:xfrm>
                <a:off x="6258140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9" name="Google Shape;1129;p35"/>
              <p:cNvSpPr/>
              <p:nvPr/>
            </p:nvSpPr>
            <p:spPr>
              <a:xfrm>
                <a:off x="6506277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0" name="Google Shape;1130;p35"/>
              <p:cNvSpPr/>
              <p:nvPr/>
            </p:nvSpPr>
            <p:spPr>
              <a:xfrm>
                <a:off x="6754941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1" name="Google Shape;1131;p35"/>
              <p:cNvSpPr/>
              <p:nvPr/>
            </p:nvSpPr>
            <p:spPr>
              <a:xfrm>
                <a:off x="7003605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2" name="Google Shape;1132;p35"/>
              <p:cNvSpPr/>
              <p:nvPr/>
            </p:nvSpPr>
            <p:spPr>
              <a:xfrm>
                <a:off x="7252269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3" name="Google Shape;1133;p35"/>
              <p:cNvSpPr/>
              <p:nvPr/>
            </p:nvSpPr>
            <p:spPr>
              <a:xfrm>
                <a:off x="7500933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4" name="Google Shape;1134;p35"/>
              <p:cNvSpPr/>
              <p:nvPr/>
            </p:nvSpPr>
            <p:spPr>
              <a:xfrm>
                <a:off x="7749597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5" name="Google Shape;1135;p35"/>
              <p:cNvSpPr/>
              <p:nvPr/>
            </p:nvSpPr>
            <p:spPr>
              <a:xfrm>
                <a:off x="7997733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6" name="Google Shape;1136;p35"/>
              <p:cNvSpPr/>
              <p:nvPr/>
            </p:nvSpPr>
            <p:spPr>
              <a:xfrm>
                <a:off x="8246397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7" name="Google Shape;1137;p35"/>
              <p:cNvSpPr/>
              <p:nvPr/>
            </p:nvSpPr>
            <p:spPr>
              <a:xfrm>
                <a:off x="8495061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8" name="Google Shape;1138;p35"/>
              <p:cNvSpPr/>
              <p:nvPr/>
            </p:nvSpPr>
            <p:spPr>
              <a:xfrm>
                <a:off x="899233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9" name="Google Shape;1139;p35"/>
              <p:cNvSpPr/>
              <p:nvPr/>
            </p:nvSpPr>
            <p:spPr>
              <a:xfrm>
                <a:off x="924100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0" name="Google Shape;1140;p35"/>
              <p:cNvSpPr/>
              <p:nvPr/>
            </p:nvSpPr>
            <p:spPr>
              <a:xfrm>
                <a:off x="9489189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1" name="Google Shape;1141;p35"/>
              <p:cNvSpPr/>
              <p:nvPr/>
            </p:nvSpPr>
            <p:spPr>
              <a:xfrm>
                <a:off x="-186891" y="36363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2" name="Google Shape;1142;p35"/>
              <p:cNvSpPr/>
              <p:nvPr/>
            </p:nvSpPr>
            <p:spPr>
              <a:xfrm>
                <a:off x="-186891" y="285027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3" name="Google Shape;1143;p35"/>
              <p:cNvSpPr/>
              <p:nvPr/>
            </p:nvSpPr>
            <p:spPr>
              <a:xfrm>
                <a:off x="-186891" y="533691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4" name="Google Shape;1144;p35"/>
              <p:cNvSpPr/>
              <p:nvPr/>
            </p:nvSpPr>
            <p:spPr>
              <a:xfrm>
                <a:off x="-186891" y="782356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5" name="Google Shape;1145;p35"/>
              <p:cNvSpPr/>
              <p:nvPr/>
            </p:nvSpPr>
            <p:spPr>
              <a:xfrm>
                <a:off x="-186891" y="1030492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6" name="Google Shape;1146;p35"/>
              <p:cNvSpPr/>
              <p:nvPr/>
            </p:nvSpPr>
            <p:spPr>
              <a:xfrm>
                <a:off x="-186891" y="1279156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7" name="Google Shape;1147;p35"/>
              <p:cNvSpPr/>
              <p:nvPr/>
            </p:nvSpPr>
            <p:spPr>
              <a:xfrm>
                <a:off x="-186891" y="1527820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8" name="Google Shape;1148;p35"/>
              <p:cNvSpPr/>
              <p:nvPr/>
            </p:nvSpPr>
            <p:spPr>
              <a:xfrm>
                <a:off x="-186891" y="1776485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9" name="Google Shape;1149;p35"/>
              <p:cNvSpPr/>
              <p:nvPr/>
            </p:nvSpPr>
            <p:spPr>
              <a:xfrm>
                <a:off x="-186891" y="2025149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50" name="Google Shape;1150;p35"/>
              <p:cNvSpPr/>
              <p:nvPr/>
            </p:nvSpPr>
            <p:spPr>
              <a:xfrm>
                <a:off x="-186891" y="2273813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51" name="Google Shape;1151;p35"/>
              <p:cNvSpPr/>
              <p:nvPr/>
            </p:nvSpPr>
            <p:spPr>
              <a:xfrm>
                <a:off x="-186891" y="2521949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52" name="Google Shape;1152;p35"/>
              <p:cNvSpPr/>
              <p:nvPr/>
            </p:nvSpPr>
            <p:spPr>
              <a:xfrm>
                <a:off x="-186891" y="2770614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53" name="Google Shape;1153;p35"/>
              <p:cNvSpPr/>
              <p:nvPr/>
            </p:nvSpPr>
            <p:spPr>
              <a:xfrm>
                <a:off x="-186891" y="3019225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54" name="Google Shape;1154;p35"/>
              <p:cNvSpPr/>
              <p:nvPr/>
            </p:nvSpPr>
            <p:spPr>
              <a:xfrm>
                <a:off x="-186891" y="3267889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55" name="Google Shape;1155;p35"/>
              <p:cNvSpPr/>
              <p:nvPr/>
            </p:nvSpPr>
            <p:spPr>
              <a:xfrm>
                <a:off x="-186891" y="3516554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56" name="Google Shape;1156;p35"/>
              <p:cNvSpPr/>
              <p:nvPr/>
            </p:nvSpPr>
            <p:spPr>
              <a:xfrm>
                <a:off x="-186891" y="3765218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57" name="Google Shape;1157;p35"/>
              <p:cNvSpPr/>
              <p:nvPr/>
            </p:nvSpPr>
            <p:spPr>
              <a:xfrm>
                <a:off x="-186891" y="4013354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58" name="Google Shape;1158;p35"/>
              <p:cNvSpPr/>
              <p:nvPr/>
            </p:nvSpPr>
            <p:spPr>
              <a:xfrm>
                <a:off x="-186891" y="4262018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59" name="Google Shape;1159;p35"/>
              <p:cNvSpPr/>
              <p:nvPr/>
            </p:nvSpPr>
            <p:spPr>
              <a:xfrm>
                <a:off x="-186891" y="4510683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0" name="Google Shape;1160;p35"/>
              <p:cNvSpPr/>
              <p:nvPr/>
            </p:nvSpPr>
            <p:spPr>
              <a:xfrm>
                <a:off x="-186891" y="4759347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1" name="Google Shape;1161;p35"/>
              <p:cNvSpPr/>
              <p:nvPr/>
            </p:nvSpPr>
            <p:spPr>
              <a:xfrm>
                <a:off x="-186891" y="5008011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2" name="Google Shape;1162;p35"/>
              <p:cNvSpPr/>
              <p:nvPr/>
            </p:nvSpPr>
            <p:spPr>
              <a:xfrm>
                <a:off x="-186891" y="5256147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3" name="Google Shape;1163;p35"/>
              <p:cNvSpPr/>
              <p:nvPr/>
            </p:nvSpPr>
            <p:spPr>
              <a:xfrm>
                <a:off x="-18955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4" name="Google Shape;1164;p35"/>
              <p:cNvSpPr/>
              <p:nvPr/>
            </p:nvSpPr>
            <p:spPr>
              <a:xfrm>
                <a:off x="59114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5" name="Google Shape;1165;p35"/>
              <p:cNvSpPr/>
              <p:nvPr/>
            </p:nvSpPr>
            <p:spPr>
              <a:xfrm>
                <a:off x="307778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6" name="Google Shape;1166;p35"/>
              <p:cNvSpPr/>
              <p:nvPr/>
            </p:nvSpPr>
            <p:spPr>
              <a:xfrm>
                <a:off x="55644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7" name="Google Shape;1167;p35"/>
              <p:cNvSpPr/>
              <p:nvPr/>
            </p:nvSpPr>
            <p:spPr>
              <a:xfrm>
                <a:off x="80510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8" name="Google Shape;1168;p35"/>
              <p:cNvSpPr/>
              <p:nvPr/>
            </p:nvSpPr>
            <p:spPr>
              <a:xfrm>
                <a:off x="105377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9" name="Google Shape;1169;p35"/>
              <p:cNvSpPr/>
              <p:nvPr/>
            </p:nvSpPr>
            <p:spPr>
              <a:xfrm>
                <a:off x="130190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0" name="Google Shape;1170;p35"/>
              <p:cNvSpPr/>
              <p:nvPr/>
            </p:nvSpPr>
            <p:spPr>
              <a:xfrm>
                <a:off x="155057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1" name="Google Shape;1171;p35"/>
              <p:cNvSpPr/>
              <p:nvPr/>
            </p:nvSpPr>
            <p:spPr>
              <a:xfrm>
                <a:off x="1799234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2" name="Google Shape;1172;p35"/>
              <p:cNvSpPr/>
              <p:nvPr/>
            </p:nvSpPr>
            <p:spPr>
              <a:xfrm>
                <a:off x="2047898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3" name="Google Shape;1173;p35"/>
              <p:cNvSpPr/>
              <p:nvPr/>
            </p:nvSpPr>
            <p:spPr>
              <a:xfrm>
                <a:off x="2296562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4" name="Google Shape;1174;p35"/>
              <p:cNvSpPr/>
              <p:nvPr/>
            </p:nvSpPr>
            <p:spPr>
              <a:xfrm>
                <a:off x="2545226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5" name="Google Shape;1175;p35"/>
              <p:cNvSpPr/>
              <p:nvPr/>
            </p:nvSpPr>
            <p:spPr>
              <a:xfrm>
                <a:off x="279336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6" name="Google Shape;1176;p35"/>
              <p:cNvSpPr/>
              <p:nvPr/>
            </p:nvSpPr>
            <p:spPr>
              <a:xfrm>
                <a:off x="3042026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7" name="Google Shape;1177;p35"/>
              <p:cNvSpPr/>
              <p:nvPr/>
            </p:nvSpPr>
            <p:spPr>
              <a:xfrm>
                <a:off x="3290690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8" name="Google Shape;1178;p35"/>
              <p:cNvSpPr/>
              <p:nvPr/>
            </p:nvSpPr>
            <p:spPr>
              <a:xfrm>
                <a:off x="3539354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9" name="Google Shape;1179;p35"/>
              <p:cNvSpPr/>
              <p:nvPr/>
            </p:nvSpPr>
            <p:spPr>
              <a:xfrm>
                <a:off x="378796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0" name="Google Shape;1180;p35"/>
              <p:cNvSpPr/>
              <p:nvPr/>
            </p:nvSpPr>
            <p:spPr>
              <a:xfrm>
                <a:off x="4036155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FFFFFF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1" name="Google Shape;1181;p35"/>
              <p:cNvSpPr/>
              <p:nvPr/>
            </p:nvSpPr>
            <p:spPr>
              <a:xfrm>
                <a:off x="874367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182" name="Google Shape;1182;p35"/>
            <p:cNvSpPr/>
            <p:nvPr/>
          </p:nvSpPr>
          <p:spPr>
            <a:xfrm>
              <a:off x="8730653" y="295260"/>
              <a:ext cx="2180" cy="4751027"/>
            </a:xfrm>
            <a:custGeom>
              <a:rect b="b" l="l" r="r" t="t"/>
              <a:pathLst>
                <a:path extrusionOk="0" h="137095" w="49">
                  <a:moveTo>
                    <a:pt x="0" y="0"/>
                  </a:moveTo>
                  <a:lnTo>
                    <a:pt x="0" y="137094"/>
                  </a:lnTo>
                  <a:lnTo>
                    <a:pt x="49" y="13709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B1B1B0"/>
            </a:solidFill>
            <a:ln cap="flat" cmpd="sng" w="9525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3" name="Google Shape;1183;p35"/>
            <p:cNvSpPr/>
            <p:nvPr/>
          </p:nvSpPr>
          <p:spPr>
            <a:xfrm>
              <a:off x="8949203" y="295260"/>
              <a:ext cx="2180" cy="4751027"/>
            </a:xfrm>
            <a:custGeom>
              <a:rect b="b" l="l" r="r" t="t"/>
              <a:pathLst>
                <a:path extrusionOk="0" h="137095" w="49">
                  <a:moveTo>
                    <a:pt x="0" y="0"/>
                  </a:moveTo>
                  <a:lnTo>
                    <a:pt x="0" y="137094"/>
                  </a:lnTo>
                  <a:lnTo>
                    <a:pt x="49" y="13709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B1B1B0"/>
            </a:solidFill>
            <a:ln cap="flat" cmpd="sng" w="9525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84" name="Google Shape;1184;p35"/>
          <p:cNvSpPr txBox="1"/>
          <p:nvPr>
            <p:ph type="title"/>
          </p:nvPr>
        </p:nvSpPr>
        <p:spPr>
          <a:xfrm rot="232">
            <a:off x="713225" y="598497"/>
            <a:ext cx="4448100" cy="105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8500"/>
              <a:buNone/>
              <a:defRPr sz="8500">
                <a:solidFill>
                  <a:schemeClr val="accent5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185" name="Google Shape;1185;p35"/>
          <p:cNvSpPr txBox="1"/>
          <p:nvPr>
            <p:ph idx="1" type="subTitle"/>
          </p:nvPr>
        </p:nvSpPr>
        <p:spPr>
          <a:xfrm>
            <a:off x="713225" y="1657350"/>
            <a:ext cx="4448100" cy="12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186" name="Google Shape;1186;p35"/>
          <p:cNvSpPr txBox="1"/>
          <p:nvPr/>
        </p:nvSpPr>
        <p:spPr>
          <a:xfrm>
            <a:off x="713225" y="4047800"/>
            <a:ext cx="4945800" cy="5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ru-RU" sz="1200" u="none" cap="none" strike="noStrike">
                <a:solidFill>
                  <a:schemeClr val="accent6"/>
                </a:solidFill>
                <a:latin typeface="Antic"/>
                <a:ea typeface="Antic"/>
                <a:cs typeface="Antic"/>
                <a:sym typeface="Antic"/>
              </a:rPr>
              <a:t>CREDITS:</a:t>
            </a:r>
            <a:r>
              <a:rPr b="0" i="0" lang="ru-RU" sz="1200" u="none" cap="none" strike="noStrike">
                <a:solidFill>
                  <a:schemeClr val="accent6"/>
                </a:solidFill>
                <a:latin typeface="Antic"/>
                <a:ea typeface="Antic"/>
                <a:cs typeface="Antic"/>
                <a:sym typeface="Antic"/>
              </a:rPr>
              <a:t> This presentation template was created by </a:t>
            </a:r>
            <a:r>
              <a:rPr b="1" i="0" lang="ru-RU" sz="1200" u="sng" cap="none" strike="noStrike">
                <a:solidFill>
                  <a:schemeClr val="accent6"/>
                </a:solidFill>
                <a:latin typeface="Antic"/>
                <a:ea typeface="Antic"/>
                <a:cs typeface="Antic"/>
                <a:sym typeface="Antic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b="0" i="0" lang="ru-RU" sz="1200" u="none" cap="none" strike="noStrike">
                <a:solidFill>
                  <a:schemeClr val="accent6"/>
                </a:solidFill>
                <a:latin typeface="Antic"/>
                <a:ea typeface="Antic"/>
                <a:cs typeface="Antic"/>
                <a:sym typeface="Antic"/>
              </a:rPr>
              <a:t>, and includes icons by </a:t>
            </a:r>
            <a:r>
              <a:rPr b="1" i="0" lang="ru-RU" sz="1200" u="sng" cap="none" strike="noStrike">
                <a:solidFill>
                  <a:schemeClr val="accent6"/>
                </a:solidFill>
                <a:latin typeface="Antic"/>
                <a:ea typeface="Antic"/>
                <a:cs typeface="Antic"/>
                <a:sym typeface="Antic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b="0" i="0" lang="ru-RU" sz="1200" u="none" cap="none" strike="noStrike">
                <a:solidFill>
                  <a:schemeClr val="accent6"/>
                </a:solidFill>
                <a:latin typeface="Antic"/>
                <a:ea typeface="Antic"/>
                <a:cs typeface="Antic"/>
                <a:sym typeface="Antic"/>
              </a:rPr>
              <a:t>, and infographics &amp; images by </a:t>
            </a:r>
            <a:r>
              <a:rPr b="1" i="0" lang="ru-RU" sz="1200" u="sng" cap="none" strike="noStrike">
                <a:solidFill>
                  <a:schemeClr val="accent6"/>
                </a:solidFill>
                <a:latin typeface="Antic"/>
                <a:ea typeface="Antic"/>
                <a:cs typeface="Antic"/>
                <a:sym typeface="Antic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r>
              <a:rPr b="0" i="0" lang="ru-RU" sz="1200" u="sng" cap="none" strike="noStrike">
                <a:solidFill>
                  <a:schemeClr val="accent6"/>
                </a:solidFill>
                <a:latin typeface="Antic"/>
                <a:ea typeface="Antic"/>
                <a:cs typeface="Antic"/>
                <a:sym typeface="Antic"/>
              </a:rPr>
              <a:t> </a:t>
            </a:r>
            <a:endParaRPr b="1" i="0" sz="1200" u="sng" cap="none" strike="noStrike">
              <a:solidFill>
                <a:schemeClr val="accent6"/>
              </a:solidFill>
              <a:latin typeface="Antic"/>
              <a:ea typeface="Antic"/>
              <a:cs typeface="Antic"/>
              <a:sym typeface="Antic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rgbClr val="FFFFFF"/>
        </a:solidFill>
      </p:bgPr>
    </p:bg>
    <p:spTree>
      <p:nvGrpSpPr>
        <p:cNvPr id="1187" name="Shape 118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9">
    <p:spTree>
      <p:nvGrpSpPr>
        <p:cNvPr id="1188" name="Shape 1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9" name="Google Shape;1189;p37"/>
          <p:cNvSpPr/>
          <p:nvPr/>
        </p:nvSpPr>
        <p:spPr>
          <a:xfrm rot="-5400000">
            <a:off x="-2378866" y="2461240"/>
            <a:ext cx="5011726" cy="253995"/>
          </a:xfrm>
          <a:custGeom>
            <a:rect b="b" l="l" r="r" t="t"/>
            <a:pathLst>
              <a:path extrusionOk="0" h="14000" w="282311">
                <a:moveTo>
                  <a:pt x="26218" y="0"/>
                </a:moveTo>
                <a:lnTo>
                  <a:pt x="24317" y="1619"/>
                </a:lnTo>
                <a:lnTo>
                  <a:pt x="26926" y="3358"/>
                </a:lnTo>
                <a:lnTo>
                  <a:pt x="26137" y="3743"/>
                </a:lnTo>
                <a:lnTo>
                  <a:pt x="25773" y="4673"/>
                </a:lnTo>
                <a:lnTo>
                  <a:pt x="26926" y="5725"/>
                </a:lnTo>
                <a:lnTo>
                  <a:pt x="26926" y="6049"/>
                </a:lnTo>
                <a:cubicBezTo>
                  <a:pt x="27655" y="6332"/>
                  <a:pt x="28160" y="7040"/>
                  <a:pt x="28160" y="7849"/>
                </a:cubicBezTo>
                <a:cubicBezTo>
                  <a:pt x="28160" y="8942"/>
                  <a:pt x="27270" y="9832"/>
                  <a:pt x="26178" y="9832"/>
                </a:cubicBezTo>
                <a:cubicBezTo>
                  <a:pt x="25106" y="9832"/>
                  <a:pt x="24215" y="8942"/>
                  <a:pt x="24215" y="7849"/>
                </a:cubicBezTo>
                <a:cubicBezTo>
                  <a:pt x="24215" y="7121"/>
                  <a:pt x="24620" y="6494"/>
                  <a:pt x="25227" y="6150"/>
                </a:cubicBezTo>
                <a:lnTo>
                  <a:pt x="24741" y="6069"/>
                </a:lnTo>
                <a:lnTo>
                  <a:pt x="24782" y="5725"/>
                </a:lnTo>
                <a:lnTo>
                  <a:pt x="25490" y="5725"/>
                </a:lnTo>
                <a:lnTo>
                  <a:pt x="25490" y="5037"/>
                </a:lnTo>
                <a:lnTo>
                  <a:pt x="22698" y="2853"/>
                </a:lnTo>
                <a:lnTo>
                  <a:pt x="19401" y="2853"/>
                </a:lnTo>
                <a:lnTo>
                  <a:pt x="19016" y="3116"/>
                </a:lnTo>
                <a:lnTo>
                  <a:pt x="19482" y="4046"/>
                </a:lnTo>
                <a:lnTo>
                  <a:pt x="19482" y="4936"/>
                </a:lnTo>
                <a:lnTo>
                  <a:pt x="19016" y="5563"/>
                </a:lnTo>
                <a:lnTo>
                  <a:pt x="19016" y="5867"/>
                </a:lnTo>
                <a:lnTo>
                  <a:pt x="19077" y="5887"/>
                </a:lnTo>
                <a:lnTo>
                  <a:pt x="19097" y="5887"/>
                </a:lnTo>
                <a:cubicBezTo>
                  <a:pt x="20169" y="5887"/>
                  <a:pt x="21060" y="6777"/>
                  <a:pt x="21060" y="7849"/>
                </a:cubicBezTo>
                <a:cubicBezTo>
                  <a:pt x="21060" y="8942"/>
                  <a:pt x="20169" y="9832"/>
                  <a:pt x="19097" y="9832"/>
                </a:cubicBezTo>
                <a:cubicBezTo>
                  <a:pt x="18005" y="9832"/>
                  <a:pt x="17115" y="8942"/>
                  <a:pt x="17115" y="7849"/>
                </a:cubicBezTo>
                <a:cubicBezTo>
                  <a:pt x="17115" y="7364"/>
                  <a:pt x="17317" y="6899"/>
                  <a:pt x="17620" y="6555"/>
                </a:cubicBezTo>
                <a:lnTo>
                  <a:pt x="17620" y="6555"/>
                </a:lnTo>
                <a:lnTo>
                  <a:pt x="17560" y="6575"/>
                </a:lnTo>
                <a:lnTo>
                  <a:pt x="17641" y="6534"/>
                </a:lnTo>
                <a:cubicBezTo>
                  <a:pt x="17802" y="6373"/>
                  <a:pt x="17964" y="6231"/>
                  <a:pt x="18167" y="6130"/>
                </a:cubicBezTo>
                <a:lnTo>
                  <a:pt x="17802" y="5361"/>
                </a:lnTo>
                <a:lnTo>
                  <a:pt x="17054" y="5219"/>
                </a:lnTo>
                <a:lnTo>
                  <a:pt x="17054" y="3338"/>
                </a:lnTo>
                <a:lnTo>
                  <a:pt x="16467" y="2853"/>
                </a:lnTo>
                <a:lnTo>
                  <a:pt x="13777" y="2853"/>
                </a:lnTo>
                <a:lnTo>
                  <a:pt x="13777" y="4107"/>
                </a:lnTo>
                <a:lnTo>
                  <a:pt x="12988" y="4107"/>
                </a:lnTo>
                <a:lnTo>
                  <a:pt x="12988" y="4633"/>
                </a:lnTo>
                <a:lnTo>
                  <a:pt x="13372" y="5139"/>
                </a:lnTo>
                <a:lnTo>
                  <a:pt x="12806" y="6130"/>
                </a:lnTo>
                <a:cubicBezTo>
                  <a:pt x="13493" y="6433"/>
                  <a:pt x="13959" y="7121"/>
                  <a:pt x="13959" y="7910"/>
                </a:cubicBezTo>
                <a:cubicBezTo>
                  <a:pt x="13959" y="9002"/>
                  <a:pt x="13089" y="9893"/>
                  <a:pt x="11996" y="9893"/>
                </a:cubicBezTo>
                <a:cubicBezTo>
                  <a:pt x="10904" y="9893"/>
                  <a:pt x="10034" y="9002"/>
                  <a:pt x="10034" y="7910"/>
                </a:cubicBezTo>
                <a:cubicBezTo>
                  <a:pt x="10034" y="6979"/>
                  <a:pt x="10681" y="6211"/>
                  <a:pt x="11531" y="6008"/>
                </a:cubicBezTo>
                <a:lnTo>
                  <a:pt x="11025" y="5179"/>
                </a:lnTo>
                <a:lnTo>
                  <a:pt x="11572" y="3925"/>
                </a:lnTo>
                <a:lnTo>
                  <a:pt x="11531" y="2853"/>
                </a:lnTo>
                <a:lnTo>
                  <a:pt x="10924" y="1902"/>
                </a:lnTo>
                <a:lnTo>
                  <a:pt x="9104" y="2327"/>
                </a:lnTo>
                <a:lnTo>
                  <a:pt x="9913" y="2853"/>
                </a:lnTo>
                <a:lnTo>
                  <a:pt x="5300" y="2853"/>
                </a:lnTo>
                <a:lnTo>
                  <a:pt x="4835" y="3176"/>
                </a:lnTo>
                <a:lnTo>
                  <a:pt x="5300" y="4107"/>
                </a:lnTo>
                <a:lnTo>
                  <a:pt x="5300" y="4997"/>
                </a:lnTo>
                <a:lnTo>
                  <a:pt x="4835" y="5624"/>
                </a:lnTo>
                <a:lnTo>
                  <a:pt x="4835" y="5928"/>
                </a:lnTo>
                <a:lnTo>
                  <a:pt x="4896" y="5948"/>
                </a:lnTo>
                <a:cubicBezTo>
                  <a:pt x="5988" y="5948"/>
                  <a:pt x="6858" y="6838"/>
                  <a:pt x="6858" y="7910"/>
                </a:cubicBezTo>
                <a:cubicBezTo>
                  <a:pt x="6858" y="9002"/>
                  <a:pt x="5988" y="9893"/>
                  <a:pt x="4896" y="9893"/>
                </a:cubicBezTo>
                <a:cubicBezTo>
                  <a:pt x="3803" y="9893"/>
                  <a:pt x="2933" y="9002"/>
                  <a:pt x="2933" y="7910"/>
                </a:cubicBezTo>
                <a:cubicBezTo>
                  <a:pt x="2933" y="7425"/>
                  <a:pt x="3115" y="6959"/>
                  <a:pt x="3439" y="6615"/>
                </a:cubicBezTo>
                <a:lnTo>
                  <a:pt x="3378" y="6615"/>
                </a:lnTo>
                <a:lnTo>
                  <a:pt x="3459" y="6595"/>
                </a:lnTo>
                <a:cubicBezTo>
                  <a:pt x="3601" y="6433"/>
                  <a:pt x="3783" y="6292"/>
                  <a:pt x="3985" y="6191"/>
                </a:cubicBezTo>
                <a:lnTo>
                  <a:pt x="3621" y="5402"/>
                </a:lnTo>
                <a:lnTo>
                  <a:pt x="2873" y="5280"/>
                </a:lnTo>
                <a:lnTo>
                  <a:pt x="2873" y="3399"/>
                </a:lnTo>
                <a:lnTo>
                  <a:pt x="1679" y="1801"/>
                </a:lnTo>
                <a:lnTo>
                  <a:pt x="1153" y="2853"/>
                </a:lnTo>
                <a:lnTo>
                  <a:pt x="0" y="2853"/>
                </a:lnTo>
                <a:lnTo>
                  <a:pt x="0" y="13999"/>
                </a:lnTo>
                <a:lnTo>
                  <a:pt x="282311" y="13999"/>
                </a:lnTo>
                <a:lnTo>
                  <a:pt x="282311" y="2853"/>
                </a:lnTo>
                <a:lnTo>
                  <a:pt x="278103" y="2853"/>
                </a:lnTo>
                <a:lnTo>
                  <a:pt x="277193" y="749"/>
                </a:lnTo>
                <a:lnTo>
                  <a:pt x="276525" y="2428"/>
                </a:lnTo>
                <a:lnTo>
                  <a:pt x="278265" y="4896"/>
                </a:lnTo>
                <a:lnTo>
                  <a:pt x="277779" y="5826"/>
                </a:lnTo>
                <a:lnTo>
                  <a:pt x="277840" y="5847"/>
                </a:lnTo>
                <a:lnTo>
                  <a:pt x="277860" y="5847"/>
                </a:lnTo>
                <a:cubicBezTo>
                  <a:pt x="278002" y="5847"/>
                  <a:pt x="278123" y="5867"/>
                  <a:pt x="278265" y="5887"/>
                </a:cubicBezTo>
                <a:cubicBezTo>
                  <a:pt x="278326" y="5907"/>
                  <a:pt x="278386" y="5907"/>
                  <a:pt x="278447" y="5928"/>
                </a:cubicBezTo>
                <a:cubicBezTo>
                  <a:pt x="278568" y="5968"/>
                  <a:pt x="278690" y="6029"/>
                  <a:pt x="278791" y="6089"/>
                </a:cubicBezTo>
                <a:cubicBezTo>
                  <a:pt x="279418" y="6413"/>
                  <a:pt x="279823" y="7060"/>
                  <a:pt x="279823" y="7809"/>
                </a:cubicBezTo>
                <a:cubicBezTo>
                  <a:pt x="279823" y="8557"/>
                  <a:pt x="279418" y="9205"/>
                  <a:pt x="278791" y="9549"/>
                </a:cubicBezTo>
                <a:cubicBezTo>
                  <a:pt x="278690" y="9609"/>
                  <a:pt x="278568" y="9650"/>
                  <a:pt x="278447" y="9690"/>
                </a:cubicBezTo>
                <a:cubicBezTo>
                  <a:pt x="278386" y="9710"/>
                  <a:pt x="278326" y="9731"/>
                  <a:pt x="278265" y="9731"/>
                </a:cubicBezTo>
                <a:cubicBezTo>
                  <a:pt x="278123" y="9771"/>
                  <a:pt x="278002" y="9771"/>
                  <a:pt x="277860" y="9771"/>
                </a:cubicBezTo>
                <a:cubicBezTo>
                  <a:pt x="277658" y="9771"/>
                  <a:pt x="277456" y="9751"/>
                  <a:pt x="277274" y="9690"/>
                </a:cubicBezTo>
                <a:cubicBezTo>
                  <a:pt x="276485" y="9447"/>
                  <a:pt x="275898" y="8699"/>
                  <a:pt x="275898" y="7809"/>
                </a:cubicBezTo>
                <a:cubicBezTo>
                  <a:pt x="275898" y="7688"/>
                  <a:pt x="275898" y="7566"/>
                  <a:pt x="275938" y="7445"/>
                </a:cubicBezTo>
                <a:cubicBezTo>
                  <a:pt x="275999" y="7101"/>
                  <a:pt x="276161" y="6777"/>
                  <a:pt x="276383" y="6514"/>
                </a:cubicBezTo>
                <a:lnTo>
                  <a:pt x="276343" y="6514"/>
                </a:lnTo>
                <a:lnTo>
                  <a:pt x="276424" y="6494"/>
                </a:lnTo>
                <a:cubicBezTo>
                  <a:pt x="276485" y="6413"/>
                  <a:pt x="276566" y="6332"/>
                  <a:pt x="276667" y="6271"/>
                </a:cubicBezTo>
                <a:cubicBezTo>
                  <a:pt x="276748" y="6191"/>
                  <a:pt x="276849" y="6130"/>
                  <a:pt x="276930" y="6089"/>
                </a:cubicBezTo>
                <a:lnTo>
                  <a:pt x="276566" y="5300"/>
                </a:lnTo>
                <a:lnTo>
                  <a:pt x="275837" y="5159"/>
                </a:lnTo>
                <a:lnTo>
                  <a:pt x="275837" y="3298"/>
                </a:lnTo>
                <a:lnTo>
                  <a:pt x="275291" y="2853"/>
                </a:lnTo>
                <a:lnTo>
                  <a:pt x="272540" y="2853"/>
                </a:lnTo>
                <a:lnTo>
                  <a:pt x="272540" y="4006"/>
                </a:lnTo>
                <a:lnTo>
                  <a:pt x="271751" y="4006"/>
                </a:lnTo>
                <a:lnTo>
                  <a:pt x="271751" y="4511"/>
                </a:lnTo>
                <a:lnTo>
                  <a:pt x="272155" y="5037"/>
                </a:lnTo>
                <a:lnTo>
                  <a:pt x="271751" y="5442"/>
                </a:lnTo>
                <a:lnTo>
                  <a:pt x="272742" y="5847"/>
                </a:lnTo>
                <a:lnTo>
                  <a:pt x="271589" y="6029"/>
                </a:lnTo>
                <a:cubicBezTo>
                  <a:pt x="271751" y="6110"/>
                  <a:pt x="271913" y="6211"/>
                  <a:pt x="272054" y="6332"/>
                </a:cubicBezTo>
                <a:cubicBezTo>
                  <a:pt x="272459" y="6676"/>
                  <a:pt x="272742" y="7222"/>
                  <a:pt x="272742" y="7809"/>
                </a:cubicBezTo>
                <a:cubicBezTo>
                  <a:pt x="272742" y="8760"/>
                  <a:pt x="272054" y="9549"/>
                  <a:pt x="271164" y="9731"/>
                </a:cubicBezTo>
                <a:cubicBezTo>
                  <a:pt x="271043" y="9771"/>
                  <a:pt x="270901" y="9771"/>
                  <a:pt x="270760" y="9771"/>
                </a:cubicBezTo>
                <a:lnTo>
                  <a:pt x="270557" y="9771"/>
                </a:lnTo>
                <a:cubicBezTo>
                  <a:pt x="269910" y="9710"/>
                  <a:pt x="269343" y="9306"/>
                  <a:pt x="269040" y="8760"/>
                </a:cubicBezTo>
                <a:cubicBezTo>
                  <a:pt x="268878" y="8476"/>
                  <a:pt x="268797" y="8153"/>
                  <a:pt x="268797" y="7809"/>
                </a:cubicBezTo>
                <a:cubicBezTo>
                  <a:pt x="268797" y="7121"/>
                  <a:pt x="269161" y="6514"/>
                  <a:pt x="269708" y="6150"/>
                </a:cubicBezTo>
                <a:cubicBezTo>
                  <a:pt x="269890" y="6049"/>
                  <a:pt x="270092" y="5948"/>
                  <a:pt x="270314" y="5907"/>
                </a:cubicBezTo>
                <a:lnTo>
                  <a:pt x="269788" y="5078"/>
                </a:lnTo>
                <a:lnTo>
                  <a:pt x="270355" y="3824"/>
                </a:lnTo>
                <a:lnTo>
                  <a:pt x="270314" y="2853"/>
                </a:lnTo>
                <a:lnTo>
                  <a:pt x="266531" y="2853"/>
                </a:lnTo>
                <a:lnTo>
                  <a:pt x="265115" y="1437"/>
                </a:lnTo>
                <a:lnTo>
                  <a:pt x="264792" y="2145"/>
                </a:lnTo>
                <a:lnTo>
                  <a:pt x="264043" y="2145"/>
                </a:lnTo>
                <a:lnTo>
                  <a:pt x="262566" y="4248"/>
                </a:lnTo>
                <a:lnTo>
                  <a:pt x="263962" y="5867"/>
                </a:lnTo>
                <a:lnTo>
                  <a:pt x="263942" y="5867"/>
                </a:lnTo>
                <a:cubicBezTo>
                  <a:pt x="264893" y="6008"/>
                  <a:pt x="265641" y="6818"/>
                  <a:pt x="265641" y="7809"/>
                </a:cubicBezTo>
                <a:cubicBezTo>
                  <a:pt x="265641" y="8760"/>
                  <a:pt x="264974" y="9549"/>
                  <a:pt x="264063" y="9731"/>
                </a:cubicBezTo>
                <a:cubicBezTo>
                  <a:pt x="263942" y="9771"/>
                  <a:pt x="263800" y="9771"/>
                  <a:pt x="263679" y="9771"/>
                </a:cubicBezTo>
                <a:lnTo>
                  <a:pt x="263477" y="9771"/>
                </a:lnTo>
                <a:cubicBezTo>
                  <a:pt x="263335" y="9751"/>
                  <a:pt x="263214" y="9731"/>
                  <a:pt x="263092" y="9690"/>
                </a:cubicBezTo>
                <a:cubicBezTo>
                  <a:pt x="263032" y="9670"/>
                  <a:pt x="262971" y="9650"/>
                  <a:pt x="262910" y="9630"/>
                </a:cubicBezTo>
                <a:cubicBezTo>
                  <a:pt x="262202" y="9326"/>
                  <a:pt x="261696" y="8618"/>
                  <a:pt x="261696" y="7809"/>
                </a:cubicBezTo>
                <a:cubicBezTo>
                  <a:pt x="261696" y="7445"/>
                  <a:pt x="261818" y="7101"/>
                  <a:pt x="261980" y="6797"/>
                </a:cubicBezTo>
                <a:cubicBezTo>
                  <a:pt x="262040" y="6716"/>
                  <a:pt x="262121" y="6615"/>
                  <a:pt x="262202" y="6534"/>
                </a:cubicBezTo>
                <a:lnTo>
                  <a:pt x="262182" y="6534"/>
                </a:lnTo>
                <a:lnTo>
                  <a:pt x="262121" y="5644"/>
                </a:lnTo>
                <a:lnTo>
                  <a:pt x="261474" y="5442"/>
                </a:lnTo>
                <a:lnTo>
                  <a:pt x="261474" y="3864"/>
                </a:lnTo>
                <a:lnTo>
                  <a:pt x="261939" y="3864"/>
                </a:lnTo>
                <a:lnTo>
                  <a:pt x="261939" y="2853"/>
                </a:lnTo>
                <a:lnTo>
                  <a:pt x="258864" y="2853"/>
                </a:lnTo>
                <a:lnTo>
                  <a:pt x="257792" y="3945"/>
                </a:lnTo>
                <a:lnTo>
                  <a:pt x="257792" y="6049"/>
                </a:lnTo>
                <a:lnTo>
                  <a:pt x="257529" y="6110"/>
                </a:lnTo>
                <a:cubicBezTo>
                  <a:pt x="258136" y="6433"/>
                  <a:pt x="258541" y="7081"/>
                  <a:pt x="258541" y="7809"/>
                </a:cubicBezTo>
                <a:cubicBezTo>
                  <a:pt x="258541" y="8618"/>
                  <a:pt x="258055" y="9326"/>
                  <a:pt x="257347" y="9630"/>
                </a:cubicBezTo>
                <a:cubicBezTo>
                  <a:pt x="257286" y="9650"/>
                  <a:pt x="257226" y="9670"/>
                  <a:pt x="257165" y="9690"/>
                </a:cubicBezTo>
                <a:cubicBezTo>
                  <a:pt x="257044" y="9731"/>
                  <a:pt x="256902" y="9751"/>
                  <a:pt x="256781" y="9771"/>
                </a:cubicBezTo>
                <a:lnTo>
                  <a:pt x="256376" y="9771"/>
                </a:lnTo>
                <a:cubicBezTo>
                  <a:pt x="256234" y="9751"/>
                  <a:pt x="256113" y="9731"/>
                  <a:pt x="255992" y="9690"/>
                </a:cubicBezTo>
                <a:cubicBezTo>
                  <a:pt x="255931" y="9670"/>
                  <a:pt x="255870" y="9650"/>
                  <a:pt x="255809" y="9630"/>
                </a:cubicBezTo>
                <a:cubicBezTo>
                  <a:pt x="255101" y="9326"/>
                  <a:pt x="254616" y="8618"/>
                  <a:pt x="254616" y="7809"/>
                </a:cubicBezTo>
                <a:cubicBezTo>
                  <a:pt x="254616" y="7303"/>
                  <a:pt x="254798" y="6838"/>
                  <a:pt x="255122" y="6494"/>
                </a:cubicBezTo>
                <a:lnTo>
                  <a:pt x="256983" y="4491"/>
                </a:lnTo>
                <a:lnTo>
                  <a:pt x="257509" y="2832"/>
                </a:lnTo>
                <a:lnTo>
                  <a:pt x="254474" y="1437"/>
                </a:lnTo>
                <a:lnTo>
                  <a:pt x="254009" y="2832"/>
                </a:lnTo>
                <a:lnTo>
                  <a:pt x="254009" y="2853"/>
                </a:lnTo>
                <a:lnTo>
                  <a:pt x="250226" y="2853"/>
                </a:lnTo>
                <a:lnTo>
                  <a:pt x="250226" y="3318"/>
                </a:lnTo>
                <a:lnTo>
                  <a:pt x="249437" y="3702"/>
                </a:lnTo>
                <a:lnTo>
                  <a:pt x="249073" y="4633"/>
                </a:lnTo>
                <a:lnTo>
                  <a:pt x="250226" y="5685"/>
                </a:lnTo>
                <a:lnTo>
                  <a:pt x="250226" y="5988"/>
                </a:lnTo>
                <a:cubicBezTo>
                  <a:pt x="250327" y="6029"/>
                  <a:pt x="250408" y="6069"/>
                  <a:pt x="250489" y="6130"/>
                </a:cubicBezTo>
                <a:cubicBezTo>
                  <a:pt x="250651" y="6231"/>
                  <a:pt x="250813" y="6352"/>
                  <a:pt x="250934" y="6474"/>
                </a:cubicBezTo>
                <a:cubicBezTo>
                  <a:pt x="251258" y="6838"/>
                  <a:pt x="251460" y="7303"/>
                  <a:pt x="251460" y="7809"/>
                </a:cubicBezTo>
                <a:cubicBezTo>
                  <a:pt x="251460" y="8011"/>
                  <a:pt x="251420" y="8213"/>
                  <a:pt x="251359" y="8396"/>
                </a:cubicBezTo>
                <a:cubicBezTo>
                  <a:pt x="251318" y="8517"/>
                  <a:pt x="251278" y="8638"/>
                  <a:pt x="251217" y="8760"/>
                </a:cubicBezTo>
                <a:cubicBezTo>
                  <a:pt x="251096" y="8982"/>
                  <a:pt x="250934" y="9164"/>
                  <a:pt x="250732" y="9326"/>
                </a:cubicBezTo>
                <a:cubicBezTo>
                  <a:pt x="250388" y="9609"/>
                  <a:pt x="249963" y="9771"/>
                  <a:pt x="249477" y="9771"/>
                </a:cubicBezTo>
                <a:cubicBezTo>
                  <a:pt x="248871" y="9771"/>
                  <a:pt x="248324" y="9508"/>
                  <a:pt x="247960" y="9063"/>
                </a:cubicBezTo>
                <a:cubicBezTo>
                  <a:pt x="247920" y="9023"/>
                  <a:pt x="247879" y="8962"/>
                  <a:pt x="247859" y="8922"/>
                </a:cubicBezTo>
                <a:cubicBezTo>
                  <a:pt x="247778" y="8800"/>
                  <a:pt x="247717" y="8699"/>
                  <a:pt x="247677" y="8578"/>
                </a:cubicBezTo>
                <a:cubicBezTo>
                  <a:pt x="247576" y="8335"/>
                  <a:pt x="247515" y="8092"/>
                  <a:pt x="247515" y="7809"/>
                </a:cubicBezTo>
                <a:cubicBezTo>
                  <a:pt x="247515" y="7728"/>
                  <a:pt x="247515" y="7627"/>
                  <a:pt x="247535" y="7546"/>
                </a:cubicBezTo>
                <a:cubicBezTo>
                  <a:pt x="247576" y="7182"/>
                  <a:pt x="247738" y="6858"/>
                  <a:pt x="247940" y="6595"/>
                </a:cubicBezTo>
                <a:cubicBezTo>
                  <a:pt x="248102" y="6393"/>
                  <a:pt x="248304" y="6231"/>
                  <a:pt x="248527" y="6110"/>
                </a:cubicBezTo>
                <a:lnTo>
                  <a:pt x="248041" y="6029"/>
                </a:lnTo>
                <a:lnTo>
                  <a:pt x="248082" y="5685"/>
                </a:lnTo>
                <a:lnTo>
                  <a:pt x="248790" y="5685"/>
                </a:lnTo>
                <a:lnTo>
                  <a:pt x="248790" y="4997"/>
                </a:lnTo>
                <a:lnTo>
                  <a:pt x="247151" y="1194"/>
                </a:lnTo>
                <a:lnTo>
                  <a:pt x="246059" y="2853"/>
                </a:lnTo>
                <a:lnTo>
                  <a:pt x="242640" y="2853"/>
                </a:lnTo>
                <a:lnTo>
                  <a:pt x="242316" y="3075"/>
                </a:lnTo>
                <a:lnTo>
                  <a:pt x="242781" y="4006"/>
                </a:lnTo>
                <a:lnTo>
                  <a:pt x="242781" y="4896"/>
                </a:lnTo>
                <a:lnTo>
                  <a:pt x="242316" y="5523"/>
                </a:lnTo>
                <a:lnTo>
                  <a:pt x="242316" y="5826"/>
                </a:lnTo>
                <a:lnTo>
                  <a:pt x="242377" y="5847"/>
                </a:lnTo>
                <a:lnTo>
                  <a:pt x="242397" y="5847"/>
                </a:lnTo>
                <a:cubicBezTo>
                  <a:pt x="242518" y="5847"/>
                  <a:pt x="242660" y="5867"/>
                  <a:pt x="242781" y="5887"/>
                </a:cubicBezTo>
                <a:cubicBezTo>
                  <a:pt x="242842" y="5907"/>
                  <a:pt x="242903" y="5907"/>
                  <a:pt x="242963" y="5928"/>
                </a:cubicBezTo>
                <a:cubicBezTo>
                  <a:pt x="243105" y="5968"/>
                  <a:pt x="243206" y="6029"/>
                  <a:pt x="243328" y="6089"/>
                </a:cubicBezTo>
                <a:cubicBezTo>
                  <a:pt x="243934" y="6413"/>
                  <a:pt x="244359" y="7060"/>
                  <a:pt x="244359" y="7809"/>
                </a:cubicBezTo>
                <a:cubicBezTo>
                  <a:pt x="244359" y="8557"/>
                  <a:pt x="243934" y="9205"/>
                  <a:pt x="243328" y="9549"/>
                </a:cubicBezTo>
                <a:cubicBezTo>
                  <a:pt x="243206" y="9609"/>
                  <a:pt x="243105" y="9650"/>
                  <a:pt x="242963" y="9690"/>
                </a:cubicBezTo>
                <a:cubicBezTo>
                  <a:pt x="242903" y="9710"/>
                  <a:pt x="242842" y="9731"/>
                  <a:pt x="242781" y="9731"/>
                </a:cubicBezTo>
                <a:cubicBezTo>
                  <a:pt x="242660" y="9771"/>
                  <a:pt x="242518" y="9771"/>
                  <a:pt x="242397" y="9771"/>
                </a:cubicBezTo>
                <a:cubicBezTo>
                  <a:pt x="242174" y="9771"/>
                  <a:pt x="241992" y="9751"/>
                  <a:pt x="241810" y="9690"/>
                </a:cubicBezTo>
                <a:cubicBezTo>
                  <a:pt x="241001" y="9447"/>
                  <a:pt x="240414" y="8699"/>
                  <a:pt x="240414" y="7809"/>
                </a:cubicBezTo>
                <a:cubicBezTo>
                  <a:pt x="240414" y="7566"/>
                  <a:pt x="240475" y="7323"/>
                  <a:pt x="240556" y="7101"/>
                </a:cubicBezTo>
                <a:cubicBezTo>
                  <a:pt x="240637" y="6878"/>
                  <a:pt x="240758" y="6696"/>
                  <a:pt x="240920" y="6514"/>
                </a:cubicBezTo>
                <a:lnTo>
                  <a:pt x="240859" y="6514"/>
                </a:lnTo>
                <a:lnTo>
                  <a:pt x="240940" y="6494"/>
                </a:lnTo>
                <a:cubicBezTo>
                  <a:pt x="241021" y="6413"/>
                  <a:pt x="241102" y="6332"/>
                  <a:pt x="241183" y="6271"/>
                </a:cubicBezTo>
                <a:cubicBezTo>
                  <a:pt x="241264" y="6191"/>
                  <a:pt x="241365" y="6130"/>
                  <a:pt x="241466" y="6089"/>
                </a:cubicBezTo>
                <a:lnTo>
                  <a:pt x="241102" y="5300"/>
                </a:lnTo>
                <a:lnTo>
                  <a:pt x="240354" y="5159"/>
                </a:lnTo>
                <a:lnTo>
                  <a:pt x="240354" y="3298"/>
                </a:lnTo>
                <a:lnTo>
                  <a:pt x="239828" y="2853"/>
                </a:lnTo>
                <a:lnTo>
                  <a:pt x="237076" y="2853"/>
                </a:lnTo>
                <a:lnTo>
                  <a:pt x="237076" y="4006"/>
                </a:lnTo>
                <a:lnTo>
                  <a:pt x="236287" y="4006"/>
                </a:lnTo>
                <a:lnTo>
                  <a:pt x="236287" y="4511"/>
                </a:lnTo>
                <a:lnTo>
                  <a:pt x="236672" y="5037"/>
                </a:lnTo>
                <a:lnTo>
                  <a:pt x="236550" y="5786"/>
                </a:lnTo>
                <a:lnTo>
                  <a:pt x="236105" y="6029"/>
                </a:lnTo>
                <a:cubicBezTo>
                  <a:pt x="236368" y="6150"/>
                  <a:pt x="236591" y="6312"/>
                  <a:pt x="236773" y="6514"/>
                </a:cubicBezTo>
                <a:cubicBezTo>
                  <a:pt x="237076" y="6858"/>
                  <a:pt x="237258" y="7323"/>
                  <a:pt x="237258" y="7809"/>
                </a:cubicBezTo>
                <a:cubicBezTo>
                  <a:pt x="237258" y="8699"/>
                  <a:pt x="236672" y="9447"/>
                  <a:pt x="235883" y="9690"/>
                </a:cubicBezTo>
                <a:cubicBezTo>
                  <a:pt x="235701" y="9751"/>
                  <a:pt x="235498" y="9771"/>
                  <a:pt x="235296" y="9771"/>
                </a:cubicBezTo>
                <a:cubicBezTo>
                  <a:pt x="234952" y="9771"/>
                  <a:pt x="234629" y="9690"/>
                  <a:pt x="234345" y="9549"/>
                </a:cubicBezTo>
                <a:cubicBezTo>
                  <a:pt x="233738" y="9205"/>
                  <a:pt x="233334" y="8557"/>
                  <a:pt x="233334" y="7809"/>
                </a:cubicBezTo>
                <a:cubicBezTo>
                  <a:pt x="233334" y="6878"/>
                  <a:pt x="233981" y="6110"/>
                  <a:pt x="234831" y="5907"/>
                </a:cubicBezTo>
                <a:lnTo>
                  <a:pt x="234325" y="5078"/>
                </a:lnTo>
                <a:lnTo>
                  <a:pt x="234871" y="3824"/>
                </a:lnTo>
                <a:lnTo>
                  <a:pt x="234831" y="2853"/>
                </a:lnTo>
                <a:lnTo>
                  <a:pt x="227487" y="2853"/>
                </a:lnTo>
                <a:lnTo>
                  <a:pt x="227487" y="3601"/>
                </a:lnTo>
                <a:lnTo>
                  <a:pt x="228317" y="4350"/>
                </a:lnTo>
                <a:lnTo>
                  <a:pt x="228317" y="5240"/>
                </a:lnTo>
                <a:lnTo>
                  <a:pt x="228863" y="5968"/>
                </a:lnTo>
                <a:cubicBezTo>
                  <a:pt x="229126" y="6069"/>
                  <a:pt x="229369" y="6211"/>
                  <a:pt x="229551" y="6393"/>
                </a:cubicBezTo>
                <a:cubicBezTo>
                  <a:pt x="229753" y="6595"/>
                  <a:pt x="229915" y="6818"/>
                  <a:pt x="230016" y="7081"/>
                </a:cubicBezTo>
                <a:cubicBezTo>
                  <a:pt x="230117" y="7323"/>
                  <a:pt x="230178" y="7586"/>
                  <a:pt x="230178" y="7849"/>
                </a:cubicBezTo>
                <a:cubicBezTo>
                  <a:pt x="230178" y="8881"/>
                  <a:pt x="229409" y="9710"/>
                  <a:pt x="228418" y="9812"/>
                </a:cubicBezTo>
                <a:cubicBezTo>
                  <a:pt x="228357" y="9832"/>
                  <a:pt x="228276" y="9832"/>
                  <a:pt x="228216" y="9832"/>
                </a:cubicBezTo>
                <a:cubicBezTo>
                  <a:pt x="228114" y="9832"/>
                  <a:pt x="228013" y="9812"/>
                  <a:pt x="227912" y="9812"/>
                </a:cubicBezTo>
                <a:cubicBezTo>
                  <a:pt x="227710" y="9771"/>
                  <a:pt x="227528" y="9710"/>
                  <a:pt x="227346" y="9630"/>
                </a:cubicBezTo>
                <a:cubicBezTo>
                  <a:pt x="227103" y="9508"/>
                  <a:pt x="226860" y="9326"/>
                  <a:pt x="226678" y="9083"/>
                </a:cubicBezTo>
                <a:cubicBezTo>
                  <a:pt x="226577" y="8942"/>
                  <a:pt x="226476" y="8780"/>
                  <a:pt x="226395" y="8598"/>
                </a:cubicBezTo>
                <a:cubicBezTo>
                  <a:pt x="226334" y="8476"/>
                  <a:pt x="226294" y="8355"/>
                  <a:pt x="226274" y="8213"/>
                </a:cubicBezTo>
                <a:cubicBezTo>
                  <a:pt x="226253" y="8092"/>
                  <a:pt x="226233" y="7950"/>
                  <a:pt x="226233" y="7809"/>
                </a:cubicBezTo>
                <a:cubicBezTo>
                  <a:pt x="226233" y="7242"/>
                  <a:pt x="226476" y="6716"/>
                  <a:pt x="226880" y="6373"/>
                </a:cubicBezTo>
                <a:lnTo>
                  <a:pt x="226820" y="6373"/>
                </a:lnTo>
                <a:lnTo>
                  <a:pt x="226880" y="6110"/>
                </a:lnTo>
                <a:lnTo>
                  <a:pt x="226172" y="5685"/>
                </a:lnTo>
                <a:lnTo>
                  <a:pt x="226172" y="4815"/>
                </a:lnTo>
                <a:lnTo>
                  <a:pt x="226395" y="4350"/>
                </a:lnTo>
                <a:lnTo>
                  <a:pt x="226557" y="2853"/>
                </a:lnTo>
                <a:lnTo>
                  <a:pt x="223441" y="2853"/>
                </a:lnTo>
                <a:lnTo>
                  <a:pt x="222329" y="4006"/>
                </a:lnTo>
                <a:lnTo>
                  <a:pt x="222329" y="6110"/>
                </a:lnTo>
                <a:lnTo>
                  <a:pt x="222066" y="6150"/>
                </a:lnTo>
                <a:cubicBezTo>
                  <a:pt x="222673" y="6474"/>
                  <a:pt x="223097" y="7121"/>
                  <a:pt x="223097" y="7849"/>
                </a:cubicBezTo>
                <a:cubicBezTo>
                  <a:pt x="223097" y="8679"/>
                  <a:pt x="222592" y="9367"/>
                  <a:pt x="221884" y="9670"/>
                </a:cubicBezTo>
                <a:cubicBezTo>
                  <a:pt x="221823" y="9690"/>
                  <a:pt x="221762" y="9710"/>
                  <a:pt x="221702" y="9731"/>
                </a:cubicBezTo>
                <a:cubicBezTo>
                  <a:pt x="221580" y="9771"/>
                  <a:pt x="221459" y="9812"/>
                  <a:pt x="221317" y="9812"/>
                </a:cubicBezTo>
                <a:cubicBezTo>
                  <a:pt x="221256" y="9832"/>
                  <a:pt x="221196" y="9832"/>
                  <a:pt x="221115" y="9832"/>
                </a:cubicBezTo>
                <a:cubicBezTo>
                  <a:pt x="221054" y="9832"/>
                  <a:pt x="220993" y="9832"/>
                  <a:pt x="220913" y="9812"/>
                </a:cubicBezTo>
                <a:cubicBezTo>
                  <a:pt x="220791" y="9812"/>
                  <a:pt x="220670" y="9771"/>
                  <a:pt x="220528" y="9731"/>
                </a:cubicBezTo>
                <a:cubicBezTo>
                  <a:pt x="220468" y="9710"/>
                  <a:pt x="220407" y="9690"/>
                  <a:pt x="220366" y="9670"/>
                </a:cubicBezTo>
                <a:cubicBezTo>
                  <a:pt x="219658" y="9367"/>
                  <a:pt x="219153" y="8679"/>
                  <a:pt x="219153" y="7849"/>
                </a:cubicBezTo>
                <a:cubicBezTo>
                  <a:pt x="219153" y="7607"/>
                  <a:pt x="219213" y="7364"/>
                  <a:pt x="219294" y="7141"/>
                </a:cubicBezTo>
                <a:cubicBezTo>
                  <a:pt x="219375" y="6919"/>
                  <a:pt x="219517" y="6716"/>
                  <a:pt x="219658" y="6534"/>
                </a:cubicBezTo>
                <a:lnTo>
                  <a:pt x="220609" y="5847"/>
                </a:lnTo>
                <a:lnTo>
                  <a:pt x="220447" y="1902"/>
                </a:lnTo>
                <a:cubicBezTo>
                  <a:pt x="220447" y="1902"/>
                  <a:pt x="220306" y="2387"/>
                  <a:pt x="219800" y="2630"/>
                </a:cubicBezTo>
                <a:cubicBezTo>
                  <a:pt x="219372" y="2818"/>
                  <a:pt x="219132" y="2833"/>
                  <a:pt x="219069" y="2833"/>
                </a:cubicBezTo>
                <a:cubicBezTo>
                  <a:pt x="219057" y="2833"/>
                  <a:pt x="219051" y="2832"/>
                  <a:pt x="219051" y="2832"/>
                </a:cubicBezTo>
                <a:lnTo>
                  <a:pt x="219051" y="2853"/>
                </a:lnTo>
                <a:lnTo>
                  <a:pt x="214783" y="2853"/>
                </a:lnTo>
                <a:lnTo>
                  <a:pt x="214055" y="0"/>
                </a:lnTo>
                <a:lnTo>
                  <a:pt x="212173" y="1619"/>
                </a:lnTo>
                <a:lnTo>
                  <a:pt x="214783" y="3358"/>
                </a:lnTo>
                <a:lnTo>
                  <a:pt x="213994" y="3743"/>
                </a:lnTo>
                <a:lnTo>
                  <a:pt x="213610" y="4673"/>
                </a:lnTo>
                <a:lnTo>
                  <a:pt x="214783" y="5725"/>
                </a:lnTo>
                <a:lnTo>
                  <a:pt x="214783" y="6049"/>
                </a:lnTo>
                <a:cubicBezTo>
                  <a:pt x="214864" y="6069"/>
                  <a:pt x="214945" y="6130"/>
                  <a:pt x="215026" y="6170"/>
                </a:cubicBezTo>
                <a:cubicBezTo>
                  <a:pt x="215208" y="6271"/>
                  <a:pt x="215349" y="6393"/>
                  <a:pt x="215471" y="6534"/>
                </a:cubicBezTo>
                <a:cubicBezTo>
                  <a:pt x="215794" y="6878"/>
                  <a:pt x="215997" y="7344"/>
                  <a:pt x="215997" y="7849"/>
                </a:cubicBezTo>
                <a:cubicBezTo>
                  <a:pt x="215997" y="8335"/>
                  <a:pt x="215835" y="8780"/>
                  <a:pt x="215552" y="9104"/>
                </a:cubicBezTo>
                <a:cubicBezTo>
                  <a:pt x="215471" y="9205"/>
                  <a:pt x="215370" y="9306"/>
                  <a:pt x="215289" y="9387"/>
                </a:cubicBezTo>
                <a:cubicBezTo>
                  <a:pt x="215228" y="9407"/>
                  <a:pt x="215187" y="9447"/>
                  <a:pt x="215127" y="9488"/>
                </a:cubicBezTo>
                <a:cubicBezTo>
                  <a:pt x="215026" y="9569"/>
                  <a:pt x="214904" y="9630"/>
                  <a:pt x="214803" y="9670"/>
                </a:cubicBezTo>
                <a:cubicBezTo>
                  <a:pt x="214742" y="9690"/>
                  <a:pt x="214682" y="9710"/>
                  <a:pt x="214621" y="9731"/>
                </a:cubicBezTo>
                <a:cubicBezTo>
                  <a:pt x="214500" y="9771"/>
                  <a:pt x="214358" y="9812"/>
                  <a:pt x="214237" y="9812"/>
                </a:cubicBezTo>
                <a:cubicBezTo>
                  <a:pt x="214156" y="9832"/>
                  <a:pt x="214095" y="9832"/>
                  <a:pt x="214034" y="9832"/>
                </a:cubicBezTo>
                <a:cubicBezTo>
                  <a:pt x="213630" y="9832"/>
                  <a:pt x="213245" y="9710"/>
                  <a:pt x="212922" y="9488"/>
                </a:cubicBezTo>
                <a:cubicBezTo>
                  <a:pt x="212396" y="9144"/>
                  <a:pt x="212052" y="8537"/>
                  <a:pt x="212052" y="7849"/>
                </a:cubicBezTo>
                <a:cubicBezTo>
                  <a:pt x="212052" y="7222"/>
                  <a:pt x="212375" y="6636"/>
                  <a:pt x="212861" y="6292"/>
                </a:cubicBezTo>
                <a:cubicBezTo>
                  <a:pt x="212922" y="6231"/>
                  <a:pt x="213003" y="6191"/>
                  <a:pt x="213084" y="6150"/>
                </a:cubicBezTo>
                <a:lnTo>
                  <a:pt x="212578" y="6069"/>
                </a:lnTo>
                <a:lnTo>
                  <a:pt x="212638" y="5725"/>
                </a:lnTo>
                <a:lnTo>
                  <a:pt x="213326" y="5725"/>
                </a:lnTo>
                <a:lnTo>
                  <a:pt x="213326" y="5037"/>
                </a:lnTo>
                <a:lnTo>
                  <a:pt x="210535" y="2853"/>
                </a:lnTo>
                <a:lnTo>
                  <a:pt x="207237" y="2853"/>
                </a:lnTo>
                <a:lnTo>
                  <a:pt x="206853" y="3116"/>
                </a:lnTo>
                <a:lnTo>
                  <a:pt x="207318" y="4046"/>
                </a:lnTo>
                <a:lnTo>
                  <a:pt x="207318" y="4936"/>
                </a:lnTo>
                <a:lnTo>
                  <a:pt x="206853" y="5563"/>
                </a:lnTo>
                <a:lnTo>
                  <a:pt x="206853" y="5867"/>
                </a:lnTo>
                <a:lnTo>
                  <a:pt x="206913" y="5887"/>
                </a:lnTo>
                <a:lnTo>
                  <a:pt x="206934" y="5887"/>
                </a:lnTo>
                <a:cubicBezTo>
                  <a:pt x="207399" y="5887"/>
                  <a:pt x="207844" y="6069"/>
                  <a:pt x="208188" y="6332"/>
                </a:cubicBezTo>
                <a:cubicBezTo>
                  <a:pt x="208370" y="6494"/>
                  <a:pt x="208552" y="6696"/>
                  <a:pt x="208673" y="6919"/>
                </a:cubicBezTo>
                <a:cubicBezTo>
                  <a:pt x="208734" y="7040"/>
                  <a:pt x="208775" y="7141"/>
                  <a:pt x="208815" y="7283"/>
                </a:cubicBezTo>
                <a:cubicBezTo>
                  <a:pt x="208876" y="7465"/>
                  <a:pt x="208896" y="7647"/>
                  <a:pt x="208896" y="7849"/>
                </a:cubicBezTo>
                <a:cubicBezTo>
                  <a:pt x="208896" y="8072"/>
                  <a:pt x="208876" y="8254"/>
                  <a:pt x="208815" y="8436"/>
                </a:cubicBezTo>
                <a:cubicBezTo>
                  <a:pt x="208775" y="8557"/>
                  <a:pt x="208734" y="8679"/>
                  <a:pt x="208673" y="8800"/>
                </a:cubicBezTo>
                <a:cubicBezTo>
                  <a:pt x="208552" y="9023"/>
                  <a:pt x="208370" y="9225"/>
                  <a:pt x="208188" y="9387"/>
                </a:cubicBezTo>
                <a:cubicBezTo>
                  <a:pt x="207844" y="9650"/>
                  <a:pt x="207399" y="9832"/>
                  <a:pt x="206934" y="9832"/>
                </a:cubicBezTo>
                <a:cubicBezTo>
                  <a:pt x="206731" y="9832"/>
                  <a:pt x="206529" y="9791"/>
                  <a:pt x="206347" y="9731"/>
                </a:cubicBezTo>
                <a:cubicBezTo>
                  <a:pt x="205538" y="9488"/>
                  <a:pt x="204971" y="8739"/>
                  <a:pt x="204971" y="7849"/>
                </a:cubicBezTo>
                <a:cubicBezTo>
                  <a:pt x="204971" y="7728"/>
                  <a:pt x="204971" y="7607"/>
                  <a:pt x="204991" y="7485"/>
                </a:cubicBezTo>
                <a:cubicBezTo>
                  <a:pt x="205072" y="7141"/>
                  <a:pt x="205234" y="6818"/>
                  <a:pt x="205457" y="6555"/>
                </a:cubicBezTo>
                <a:lnTo>
                  <a:pt x="205457" y="6555"/>
                </a:lnTo>
                <a:lnTo>
                  <a:pt x="205497" y="6534"/>
                </a:lnTo>
                <a:cubicBezTo>
                  <a:pt x="205639" y="6373"/>
                  <a:pt x="205821" y="6231"/>
                  <a:pt x="206003" y="6130"/>
                </a:cubicBezTo>
                <a:lnTo>
                  <a:pt x="205639" y="5361"/>
                </a:lnTo>
                <a:lnTo>
                  <a:pt x="204890" y="5219"/>
                </a:lnTo>
                <a:lnTo>
                  <a:pt x="204890" y="3338"/>
                </a:lnTo>
                <a:lnTo>
                  <a:pt x="204324" y="2853"/>
                </a:lnTo>
                <a:lnTo>
                  <a:pt x="201613" y="2853"/>
                </a:lnTo>
                <a:lnTo>
                  <a:pt x="201613" y="4107"/>
                </a:lnTo>
                <a:lnTo>
                  <a:pt x="200824" y="4107"/>
                </a:lnTo>
                <a:lnTo>
                  <a:pt x="200824" y="4633"/>
                </a:lnTo>
                <a:lnTo>
                  <a:pt x="201229" y="5139"/>
                </a:lnTo>
                <a:lnTo>
                  <a:pt x="200642" y="6130"/>
                </a:lnTo>
                <a:cubicBezTo>
                  <a:pt x="201168" y="6352"/>
                  <a:pt x="201552" y="6797"/>
                  <a:pt x="201714" y="7344"/>
                </a:cubicBezTo>
                <a:cubicBezTo>
                  <a:pt x="201775" y="7526"/>
                  <a:pt x="201815" y="7708"/>
                  <a:pt x="201815" y="7910"/>
                </a:cubicBezTo>
                <a:cubicBezTo>
                  <a:pt x="201815" y="8112"/>
                  <a:pt x="201775" y="8315"/>
                  <a:pt x="201714" y="8497"/>
                </a:cubicBezTo>
                <a:cubicBezTo>
                  <a:pt x="201674" y="8618"/>
                  <a:pt x="201633" y="8739"/>
                  <a:pt x="201573" y="8861"/>
                </a:cubicBezTo>
                <a:cubicBezTo>
                  <a:pt x="201451" y="9083"/>
                  <a:pt x="201289" y="9265"/>
                  <a:pt x="201087" y="9427"/>
                </a:cubicBezTo>
                <a:cubicBezTo>
                  <a:pt x="200743" y="9710"/>
                  <a:pt x="200318" y="9893"/>
                  <a:pt x="199833" y="9893"/>
                </a:cubicBezTo>
                <a:cubicBezTo>
                  <a:pt x="199631" y="9893"/>
                  <a:pt x="199428" y="9852"/>
                  <a:pt x="199246" y="9791"/>
                </a:cubicBezTo>
                <a:cubicBezTo>
                  <a:pt x="198457" y="9549"/>
                  <a:pt x="197871" y="8800"/>
                  <a:pt x="197871" y="7910"/>
                </a:cubicBezTo>
                <a:cubicBezTo>
                  <a:pt x="197871" y="6979"/>
                  <a:pt x="198518" y="6211"/>
                  <a:pt x="199388" y="6008"/>
                </a:cubicBezTo>
                <a:lnTo>
                  <a:pt x="198862" y="5179"/>
                </a:lnTo>
                <a:lnTo>
                  <a:pt x="199428" y="3925"/>
                </a:lnTo>
                <a:lnTo>
                  <a:pt x="199388" y="2853"/>
                </a:lnTo>
                <a:lnTo>
                  <a:pt x="198761" y="1902"/>
                </a:lnTo>
                <a:lnTo>
                  <a:pt x="196940" y="2327"/>
                </a:lnTo>
                <a:lnTo>
                  <a:pt x="197749" y="2853"/>
                </a:lnTo>
                <a:lnTo>
                  <a:pt x="193137" y="2853"/>
                </a:lnTo>
                <a:lnTo>
                  <a:pt x="192671" y="3176"/>
                </a:lnTo>
                <a:lnTo>
                  <a:pt x="193137" y="4107"/>
                </a:lnTo>
                <a:lnTo>
                  <a:pt x="193137" y="4997"/>
                </a:lnTo>
                <a:lnTo>
                  <a:pt x="192671" y="5624"/>
                </a:lnTo>
                <a:lnTo>
                  <a:pt x="192671" y="5928"/>
                </a:lnTo>
                <a:lnTo>
                  <a:pt x="192732" y="5948"/>
                </a:lnTo>
                <a:lnTo>
                  <a:pt x="192752" y="5948"/>
                </a:lnTo>
                <a:cubicBezTo>
                  <a:pt x="192955" y="5948"/>
                  <a:pt x="193137" y="5988"/>
                  <a:pt x="193319" y="6029"/>
                </a:cubicBezTo>
                <a:cubicBezTo>
                  <a:pt x="193400" y="6049"/>
                  <a:pt x="193460" y="6069"/>
                  <a:pt x="193501" y="6110"/>
                </a:cubicBezTo>
                <a:cubicBezTo>
                  <a:pt x="194209" y="6393"/>
                  <a:pt x="194715" y="7101"/>
                  <a:pt x="194715" y="7910"/>
                </a:cubicBezTo>
                <a:cubicBezTo>
                  <a:pt x="194715" y="8739"/>
                  <a:pt x="194209" y="9427"/>
                  <a:pt x="193501" y="9731"/>
                </a:cubicBezTo>
                <a:cubicBezTo>
                  <a:pt x="193460" y="9751"/>
                  <a:pt x="193400" y="9771"/>
                  <a:pt x="193319" y="9791"/>
                </a:cubicBezTo>
                <a:cubicBezTo>
                  <a:pt x="193137" y="9852"/>
                  <a:pt x="192955" y="9893"/>
                  <a:pt x="192752" y="9893"/>
                </a:cubicBezTo>
                <a:cubicBezTo>
                  <a:pt x="192611" y="9893"/>
                  <a:pt x="192469" y="9872"/>
                  <a:pt x="192348" y="9852"/>
                </a:cubicBezTo>
                <a:cubicBezTo>
                  <a:pt x="191458" y="9650"/>
                  <a:pt x="190770" y="8861"/>
                  <a:pt x="190770" y="7910"/>
                </a:cubicBezTo>
                <a:cubicBezTo>
                  <a:pt x="190770" y="7789"/>
                  <a:pt x="190790" y="7667"/>
                  <a:pt x="190810" y="7546"/>
                </a:cubicBezTo>
                <a:cubicBezTo>
                  <a:pt x="190871" y="7202"/>
                  <a:pt x="191053" y="6878"/>
                  <a:pt x="191275" y="6615"/>
                </a:cubicBezTo>
                <a:lnTo>
                  <a:pt x="191215" y="6615"/>
                </a:lnTo>
                <a:lnTo>
                  <a:pt x="191296" y="6595"/>
                </a:lnTo>
                <a:cubicBezTo>
                  <a:pt x="191377" y="6514"/>
                  <a:pt x="191458" y="6433"/>
                  <a:pt x="191538" y="6373"/>
                </a:cubicBezTo>
                <a:cubicBezTo>
                  <a:pt x="191619" y="6292"/>
                  <a:pt x="191721" y="6231"/>
                  <a:pt x="191822" y="6191"/>
                </a:cubicBezTo>
                <a:lnTo>
                  <a:pt x="191458" y="5402"/>
                </a:lnTo>
                <a:lnTo>
                  <a:pt x="190709" y="5280"/>
                </a:lnTo>
                <a:lnTo>
                  <a:pt x="190709" y="3399"/>
                </a:lnTo>
                <a:lnTo>
                  <a:pt x="189515" y="1801"/>
                </a:lnTo>
                <a:lnTo>
                  <a:pt x="188989" y="2853"/>
                </a:lnTo>
                <a:lnTo>
                  <a:pt x="184074" y="2853"/>
                </a:lnTo>
                <a:lnTo>
                  <a:pt x="183163" y="749"/>
                </a:lnTo>
                <a:lnTo>
                  <a:pt x="182475" y="2428"/>
                </a:lnTo>
                <a:lnTo>
                  <a:pt x="184215" y="4896"/>
                </a:lnTo>
                <a:lnTo>
                  <a:pt x="183750" y="5826"/>
                </a:lnTo>
                <a:lnTo>
                  <a:pt x="183811" y="5847"/>
                </a:lnTo>
                <a:lnTo>
                  <a:pt x="183831" y="5847"/>
                </a:lnTo>
                <a:cubicBezTo>
                  <a:pt x="183952" y="5847"/>
                  <a:pt x="184094" y="5867"/>
                  <a:pt x="184215" y="5887"/>
                </a:cubicBezTo>
                <a:cubicBezTo>
                  <a:pt x="184276" y="5907"/>
                  <a:pt x="184337" y="5907"/>
                  <a:pt x="184397" y="5928"/>
                </a:cubicBezTo>
                <a:cubicBezTo>
                  <a:pt x="184539" y="5968"/>
                  <a:pt x="184640" y="6029"/>
                  <a:pt x="184761" y="6089"/>
                </a:cubicBezTo>
                <a:cubicBezTo>
                  <a:pt x="185368" y="6413"/>
                  <a:pt x="185793" y="7060"/>
                  <a:pt x="185793" y="7809"/>
                </a:cubicBezTo>
                <a:cubicBezTo>
                  <a:pt x="185793" y="8557"/>
                  <a:pt x="185368" y="9205"/>
                  <a:pt x="184761" y="9549"/>
                </a:cubicBezTo>
                <a:cubicBezTo>
                  <a:pt x="184640" y="9609"/>
                  <a:pt x="184539" y="9650"/>
                  <a:pt x="184397" y="9690"/>
                </a:cubicBezTo>
                <a:cubicBezTo>
                  <a:pt x="184337" y="9710"/>
                  <a:pt x="184276" y="9731"/>
                  <a:pt x="184215" y="9731"/>
                </a:cubicBezTo>
                <a:cubicBezTo>
                  <a:pt x="184094" y="9771"/>
                  <a:pt x="183952" y="9771"/>
                  <a:pt x="183831" y="9771"/>
                </a:cubicBezTo>
                <a:cubicBezTo>
                  <a:pt x="183608" y="9771"/>
                  <a:pt x="183426" y="9751"/>
                  <a:pt x="183244" y="9690"/>
                </a:cubicBezTo>
                <a:cubicBezTo>
                  <a:pt x="182435" y="9447"/>
                  <a:pt x="181848" y="8699"/>
                  <a:pt x="181848" y="7809"/>
                </a:cubicBezTo>
                <a:cubicBezTo>
                  <a:pt x="181848" y="7688"/>
                  <a:pt x="181869" y="7566"/>
                  <a:pt x="181889" y="7445"/>
                </a:cubicBezTo>
                <a:cubicBezTo>
                  <a:pt x="181949" y="7101"/>
                  <a:pt x="182131" y="6777"/>
                  <a:pt x="182354" y="6514"/>
                </a:cubicBezTo>
                <a:lnTo>
                  <a:pt x="182293" y="6514"/>
                </a:lnTo>
                <a:lnTo>
                  <a:pt x="182374" y="6494"/>
                </a:lnTo>
                <a:cubicBezTo>
                  <a:pt x="182536" y="6332"/>
                  <a:pt x="182698" y="6191"/>
                  <a:pt x="182900" y="6089"/>
                </a:cubicBezTo>
                <a:lnTo>
                  <a:pt x="182536" y="5300"/>
                </a:lnTo>
                <a:lnTo>
                  <a:pt x="181788" y="5159"/>
                </a:lnTo>
                <a:lnTo>
                  <a:pt x="181788" y="3298"/>
                </a:lnTo>
                <a:lnTo>
                  <a:pt x="181262" y="2853"/>
                </a:lnTo>
                <a:lnTo>
                  <a:pt x="178510" y="2853"/>
                </a:lnTo>
                <a:lnTo>
                  <a:pt x="178510" y="4006"/>
                </a:lnTo>
                <a:lnTo>
                  <a:pt x="177721" y="4006"/>
                </a:lnTo>
                <a:lnTo>
                  <a:pt x="177721" y="4511"/>
                </a:lnTo>
                <a:lnTo>
                  <a:pt x="178106" y="5037"/>
                </a:lnTo>
                <a:lnTo>
                  <a:pt x="177721" y="5442"/>
                </a:lnTo>
                <a:lnTo>
                  <a:pt x="178692" y="5847"/>
                </a:lnTo>
                <a:lnTo>
                  <a:pt x="177539" y="6029"/>
                </a:lnTo>
                <a:cubicBezTo>
                  <a:pt x="178227" y="6332"/>
                  <a:pt x="178692" y="7020"/>
                  <a:pt x="178692" y="7809"/>
                </a:cubicBezTo>
                <a:cubicBezTo>
                  <a:pt x="178692" y="8901"/>
                  <a:pt x="177822" y="9771"/>
                  <a:pt x="176730" y="9771"/>
                </a:cubicBezTo>
                <a:cubicBezTo>
                  <a:pt x="175638" y="9771"/>
                  <a:pt x="174768" y="8901"/>
                  <a:pt x="174768" y="7809"/>
                </a:cubicBezTo>
                <a:cubicBezTo>
                  <a:pt x="174768" y="6878"/>
                  <a:pt x="175415" y="6110"/>
                  <a:pt x="176265" y="5907"/>
                </a:cubicBezTo>
                <a:lnTo>
                  <a:pt x="175759" y="5078"/>
                </a:lnTo>
                <a:lnTo>
                  <a:pt x="176305" y="3824"/>
                </a:lnTo>
                <a:lnTo>
                  <a:pt x="176265" y="2853"/>
                </a:lnTo>
                <a:lnTo>
                  <a:pt x="172502" y="2853"/>
                </a:lnTo>
                <a:lnTo>
                  <a:pt x="171066" y="1437"/>
                </a:lnTo>
                <a:lnTo>
                  <a:pt x="170762" y="2145"/>
                </a:lnTo>
                <a:lnTo>
                  <a:pt x="170014" y="2145"/>
                </a:lnTo>
                <a:lnTo>
                  <a:pt x="168517" y="4248"/>
                </a:lnTo>
                <a:lnTo>
                  <a:pt x="169913" y="5867"/>
                </a:lnTo>
                <a:cubicBezTo>
                  <a:pt x="170863" y="6008"/>
                  <a:pt x="171592" y="6818"/>
                  <a:pt x="171592" y="7809"/>
                </a:cubicBezTo>
                <a:cubicBezTo>
                  <a:pt x="171592" y="8760"/>
                  <a:pt x="170924" y="9549"/>
                  <a:pt x="170034" y="9731"/>
                </a:cubicBezTo>
                <a:cubicBezTo>
                  <a:pt x="169892" y="9771"/>
                  <a:pt x="169771" y="9771"/>
                  <a:pt x="169629" y="9771"/>
                </a:cubicBezTo>
                <a:lnTo>
                  <a:pt x="169427" y="9771"/>
                </a:lnTo>
                <a:cubicBezTo>
                  <a:pt x="169306" y="9751"/>
                  <a:pt x="169164" y="9731"/>
                  <a:pt x="169043" y="9690"/>
                </a:cubicBezTo>
                <a:cubicBezTo>
                  <a:pt x="168982" y="9670"/>
                  <a:pt x="168921" y="9650"/>
                  <a:pt x="168861" y="9630"/>
                </a:cubicBezTo>
                <a:cubicBezTo>
                  <a:pt x="168739" y="9569"/>
                  <a:pt x="168638" y="9508"/>
                  <a:pt x="168537" y="9447"/>
                </a:cubicBezTo>
                <a:cubicBezTo>
                  <a:pt x="168476" y="9407"/>
                  <a:pt x="168436" y="9367"/>
                  <a:pt x="168375" y="9326"/>
                </a:cubicBezTo>
                <a:cubicBezTo>
                  <a:pt x="168274" y="9245"/>
                  <a:pt x="168193" y="9164"/>
                  <a:pt x="168112" y="9063"/>
                </a:cubicBezTo>
                <a:cubicBezTo>
                  <a:pt x="167829" y="8719"/>
                  <a:pt x="167667" y="8294"/>
                  <a:pt x="167667" y="7809"/>
                </a:cubicBezTo>
                <a:cubicBezTo>
                  <a:pt x="167667" y="7323"/>
                  <a:pt x="167849" y="6878"/>
                  <a:pt x="168153" y="6534"/>
                </a:cubicBezTo>
                <a:lnTo>
                  <a:pt x="168132" y="6534"/>
                </a:lnTo>
                <a:lnTo>
                  <a:pt x="168092" y="5644"/>
                </a:lnTo>
                <a:lnTo>
                  <a:pt x="167424" y="5442"/>
                </a:lnTo>
                <a:lnTo>
                  <a:pt x="167424" y="3864"/>
                </a:lnTo>
                <a:lnTo>
                  <a:pt x="167890" y="3864"/>
                </a:lnTo>
                <a:lnTo>
                  <a:pt x="167890" y="2853"/>
                </a:lnTo>
                <a:lnTo>
                  <a:pt x="164815" y="2853"/>
                </a:lnTo>
                <a:lnTo>
                  <a:pt x="163742" y="3945"/>
                </a:lnTo>
                <a:lnTo>
                  <a:pt x="163742" y="6049"/>
                </a:lnTo>
                <a:lnTo>
                  <a:pt x="163479" y="6110"/>
                </a:lnTo>
                <a:cubicBezTo>
                  <a:pt x="164086" y="6433"/>
                  <a:pt x="164511" y="7081"/>
                  <a:pt x="164511" y="7809"/>
                </a:cubicBezTo>
                <a:cubicBezTo>
                  <a:pt x="164511" y="8618"/>
                  <a:pt x="164005" y="9326"/>
                  <a:pt x="163297" y="9630"/>
                </a:cubicBezTo>
                <a:cubicBezTo>
                  <a:pt x="163237" y="9650"/>
                  <a:pt x="163176" y="9670"/>
                  <a:pt x="163115" y="9690"/>
                </a:cubicBezTo>
                <a:cubicBezTo>
                  <a:pt x="162994" y="9731"/>
                  <a:pt x="162872" y="9751"/>
                  <a:pt x="162731" y="9771"/>
                </a:cubicBezTo>
                <a:lnTo>
                  <a:pt x="162326" y="9771"/>
                </a:lnTo>
                <a:cubicBezTo>
                  <a:pt x="162205" y="9751"/>
                  <a:pt x="162083" y="9731"/>
                  <a:pt x="161962" y="9690"/>
                </a:cubicBezTo>
                <a:cubicBezTo>
                  <a:pt x="161881" y="9670"/>
                  <a:pt x="161820" y="9650"/>
                  <a:pt x="161780" y="9630"/>
                </a:cubicBezTo>
                <a:cubicBezTo>
                  <a:pt x="161072" y="9326"/>
                  <a:pt x="160566" y="8618"/>
                  <a:pt x="160566" y="7809"/>
                </a:cubicBezTo>
                <a:cubicBezTo>
                  <a:pt x="160566" y="7566"/>
                  <a:pt x="160627" y="7323"/>
                  <a:pt x="160708" y="7101"/>
                </a:cubicBezTo>
                <a:cubicBezTo>
                  <a:pt x="160789" y="6878"/>
                  <a:pt x="160930" y="6676"/>
                  <a:pt x="161092" y="6494"/>
                </a:cubicBezTo>
                <a:lnTo>
                  <a:pt x="162953" y="4491"/>
                </a:lnTo>
                <a:lnTo>
                  <a:pt x="163459" y="2832"/>
                </a:lnTo>
                <a:lnTo>
                  <a:pt x="160425" y="1437"/>
                </a:lnTo>
                <a:lnTo>
                  <a:pt x="159959" y="2832"/>
                </a:lnTo>
                <a:lnTo>
                  <a:pt x="159959" y="2853"/>
                </a:lnTo>
                <a:lnTo>
                  <a:pt x="156197" y="2853"/>
                </a:lnTo>
                <a:lnTo>
                  <a:pt x="156197" y="3318"/>
                </a:lnTo>
                <a:lnTo>
                  <a:pt x="155408" y="3702"/>
                </a:lnTo>
                <a:lnTo>
                  <a:pt x="155023" y="4633"/>
                </a:lnTo>
                <a:lnTo>
                  <a:pt x="156197" y="5685"/>
                </a:lnTo>
                <a:lnTo>
                  <a:pt x="156197" y="5988"/>
                </a:lnTo>
                <a:cubicBezTo>
                  <a:pt x="156277" y="6029"/>
                  <a:pt x="156358" y="6069"/>
                  <a:pt x="156460" y="6130"/>
                </a:cubicBezTo>
                <a:cubicBezTo>
                  <a:pt x="156621" y="6231"/>
                  <a:pt x="156763" y="6352"/>
                  <a:pt x="156884" y="6474"/>
                </a:cubicBezTo>
                <a:cubicBezTo>
                  <a:pt x="157208" y="6838"/>
                  <a:pt x="157410" y="7303"/>
                  <a:pt x="157410" y="7809"/>
                </a:cubicBezTo>
                <a:cubicBezTo>
                  <a:pt x="157410" y="8901"/>
                  <a:pt x="156520" y="9771"/>
                  <a:pt x="155448" y="9771"/>
                </a:cubicBezTo>
                <a:cubicBezTo>
                  <a:pt x="155306" y="9771"/>
                  <a:pt x="155165" y="9771"/>
                  <a:pt x="155043" y="9731"/>
                </a:cubicBezTo>
                <a:cubicBezTo>
                  <a:pt x="154598" y="9650"/>
                  <a:pt x="154214" y="9407"/>
                  <a:pt x="153931" y="9063"/>
                </a:cubicBezTo>
                <a:cubicBezTo>
                  <a:pt x="153890" y="9023"/>
                  <a:pt x="153850" y="8962"/>
                  <a:pt x="153809" y="8922"/>
                </a:cubicBezTo>
                <a:cubicBezTo>
                  <a:pt x="153749" y="8800"/>
                  <a:pt x="153688" y="8699"/>
                  <a:pt x="153627" y="8578"/>
                </a:cubicBezTo>
                <a:cubicBezTo>
                  <a:pt x="153526" y="8335"/>
                  <a:pt x="153465" y="8092"/>
                  <a:pt x="153465" y="7809"/>
                </a:cubicBezTo>
                <a:cubicBezTo>
                  <a:pt x="153465" y="7728"/>
                  <a:pt x="153486" y="7627"/>
                  <a:pt x="153486" y="7546"/>
                </a:cubicBezTo>
                <a:cubicBezTo>
                  <a:pt x="153546" y="7182"/>
                  <a:pt x="153688" y="6858"/>
                  <a:pt x="153911" y="6595"/>
                </a:cubicBezTo>
                <a:cubicBezTo>
                  <a:pt x="154072" y="6393"/>
                  <a:pt x="154254" y="6231"/>
                  <a:pt x="154497" y="6110"/>
                </a:cubicBezTo>
                <a:lnTo>
                  <a:pt x="153991" y="6029"/>
                </a:lnTo>
                <a:lnTo>
                  <a:pt x="154052" y="5685"/>
                </a:lnTo>
                <a:lnTo>
                  <a:pt x="154740" y="5685"/>
                </a:lnTo>
                <a:lnTo>
                  <a:pt x="154740" y="4997"/>
                </a:lnTo>
                <a:lnTo>
                  <a:pt x="153122" y="1194"/>
                </a:lnTo>
                <a:lnTo>
                  <a:pt x="152009" y="2853"/>
                </a:lnTo>
                <a:lnTo>
                  <a:pt x="148590" y="2853"/>
                </a:lnTo>
                <a:lnTo>
                  <a:pt x="148266" y="3075"/>
                </a:lnTo>
                <a:lnTo>
                  <a:pt x="148732" y="4006"/>
                </a:lnTo>
                <a:lnTo>
                  <a:pt x="148732" y="4896"/>
                </a:lnTo>
                <a:lnTo>
                  <a:pt x="148266" y="5523"/>
                </a:lnTo>
                <a:lnTo>
                  <a:pt x="148266" y="5826"/>
                </a:lnTo>
                <a:lnTo>
                  <a:pt x="148327" y="5847"/>
                </a:lnTo>
                <a:lnTo>
                  <a:pt x="148347" y="5847"/>
                </a:lnTo>
                <a:cubicBezTo>
                  <a:pt x="148489" y="5847"/>
                  <a:pt x="148610" y="5867"/>
                  <a:pt x="148752" y="5887"/>
                </a:cubicBezTo>
                <a:cubicBezTo>
                  <a:pt x="148813" y="5907"/>
                  <a:pt x="148873" y="5907"/>
                  <a:pt x="148934" y="5928"/>
                </a:cubicBezTo>
                <a:cubicBezTo>
                  <a:pt x="149055" y="5968"/>
                  <a:pt x="149177" y="6029"/>
                  <a:pt x="149278" y="6089"/>
                </a:cubicBezTo>
                <a:cubicBezTo>
                  <a:pt x="149905" y="6413"/>
                  <a:pt x="150310" y="7060"/>
                  <a:pt x="150310" y="7809"/>
                </a:cubicBezTo>
                <a:cubicBezTo>
                  <a:pt x="150310" y="8557"/>
                  <a:pt x="149905" y="9205"/>
                  <a:pt x="149278" y="9549"/>
                </a:cubicBezTo>
                <a:cubicBezTo>
                  <a:pt x="149177" y="9609"/>
                  <a:pt x="149055" y="9650"/>
                  <a:pt x="148934" y="9690"/>
                </a:cubicBezTo>
                <a:cubicBezTo>
                  <a:pt x="148873" y="9710"/>
                  <a:pt x="148813" y="9731"/>
                  <a:pt x="148752" y="9731"/>
                </a:cubicBezTo>
                <a:cubicBezTo>
                  <a:pt x="148610" y="9771"/>
                  <a:pt x="148489" y="9771"/>
                  <a:pt x="148347" y="9771"/>
                </a:cubicBezTo>
                <a:cubicBezTo>
                  <a:pt x="148145" y="9771"/>
                  <a:pt x="147943" y="9751"/>
                  <a:pt x="147761" y="9690"/>
                </a:cubicBezTo>
                <a:cubicBezTo>
                  <a:pt x="146951" y="9447"/>
                  <a:pt x="146385" y="8699"/>
                  <a:pt x="146385" y="7809"/>
                </a:cubicBezTo>
                <a:cubicBezTo>
                  <a:pt x="146385" y="7566"/>
                  <a:pt x="146425" y="7323"/>
                  <a:pt x="146506" y="7101"/>
                </a:cubicBezTo>
                <a:cubicBezTo>
                  <a:pt x="146607" y="6878"/>
                  <a:pt x="146729" y="6696"/>
                  <a:pt x="146870" y="6514"/>
                </a:cubicBezTo>
                <a:lnTo>
                  <a:pt x="146830" y="6514"/>
                </a:lnTo>
                <a:lnTo>
                  <a:pt x="146911" y="6494"/>
                </a:lnTo>
                <a:cubicBezTo>
                  <a:pt x="146972" y="6413"/>
                  <a:pt x="147053" y="6332"/>
                  <a:pt x="147154" y="6271"/>
                </a:cubicBezTo>
                <a:cubicBezTo>
                  <a:pt x="147235" y="6191"/>
                  <a:pt x="147336" y="6130"/>
                  <a:pt x="147417" y="6089"/>
                </a:cubicBezTo>
                <a:lnTo>
                  <a:pt x="147053" y="5300"/>
                </a:lnTo>
                <a:lnTo>
                  <a:pt x="146324" y="5159"/>
                </a:lnTo>
                <a:lnTo>
                  <a:pt x="146324" y="3298"/>
                </a:lnTo>
                <a:lnTo>
                  <a:pt x="145778" y="2853"/>
                </a:lnTo>
                <a:lnTo>
                  <a:pt x="143027" y="2853"/>
                </a:lnTo>
                <a:lnTo>
                  <a:pt x="143027" y="4006"/>
                </a:lnTo>
                <a:lnTo>
                  <a:pt x="142238" y="4006"/>
                </a:lnTo>
                <a:lnTo>
                  <a:pt x="142238" y="4511"/>
                </a:lnTo>
                <a:lnTo>
                  <a:pt x="142642" y="5037"/>
                </a:lnTo>
                <a:lnTo>
                  <a:pt x="142521" y="5786"/>
                </a:lnTo>
                <a:lnTo>
                  <a:pt x="142076" y="6029"/>
                </a:lnTo>
                <a:cubicBezTo>
                  <a:pt x="142319" y="6150"/>
                  <a:pt x="142541" y="6312"/>
                  <a:pt x="142723" y="6514"/>
                </a:cubicBezTo>
                <a:cubicBezTo>
                  <a:pt x="143027" y="6858"/>
                  <a:pt x="143229" y="7323"/>
                  <a:pt x="143229" y="7809"/>
                </a:cubicBezTo>
                <a:cubicBezTo>
                  <a:pt x="143229" y="8901"/>
                  <a:pt x="142339" y="9771"/>
                  <a:pt x="141246" y="9771"/>
                </a:cubicBezTo>
                <a:cubicBezTo>
                  <a:pt x="140174" y="9771"/>
                  <a:pt x="139284" y="8901"/>
                  <a:pt x="139284" y="7809"/>
                </a:cubicBezTo>
                <a:cubicBezTo>
                  <a:pt x="139284" y="6878"/>
                  <a:pt x="139932" y="6110"/>
                  <a:pt x="140801" y="5907"/>
                </a:cubicBezTo>
                <a:lnTo>
                  <a:pt x="140275" y="5078"/>
                </a:lnTo>
                <a:lnTo>
                  <a:pt x="140842" y="3824"/>
                </a:lnTo>
                <a:lnTo>
                  <a:pt x="140801" y="2853"/>
                </a:lnTo>
                <a:lnTo>
                  <a:pt x="133438" y="2853"/>
                </a:lnTo>
                <a:lnTo>
                  <a:pt x="133438" y="3601"/>
                </a:lnTo>
                <a:lnTo>
                  <a:pt x="134287" y="4350"/>
                </a:lnTo>
                <a:lnTo>
                  <a:pt x="134287" y="5240"/>
                </a:lnTo>
                <a:lnTo>
                  <a:pt x="134834" y="5968"/>
                </a:lnTo>
                <a:cubicBezTo>
                  <a:pt x="135097" y="6069"/>
                  <a:pt x="135319" y="6211"/>
                  <a:pt x="135521" y="6393"/>
                </a:cubicBezTo>
                <a:cubicBezTo>
                  <a:pt x="135724" y="6595"/>
                  <a:pt x="135886" y="6818"/>
                  <a:pt x="135987" y="7081"/>
                </a:cubicBezTo>
                <a:cubicBezTo>
                  <a:pt x="136088" y="7323"/>
                  <a:pt x="136149" y="7586"/>
                  <a:pt x="136149" y="7849"/>
                </a:cubicBezTo>
                <a:cubicBezTo>
                  <a:pt x="136149" y="8274"/>
                  <a:pt x="136027" y="8638"/>
                  <a:pt x="135805" y="8962"/>
                </a:cubicBezTo>
                <a:cubicBezTo>
                  <a:pt x="135461" y="9488"/>
                  <a:pt x="134854" y="9832"/>
                  <a:pt x="134186" y="9832"/>
                </a:cubicBezTo>
                <a:cubicBezTo>
                  <a:pt x="134065" y="9832"/>
                  <a:pt x="133964" y="9812"/>
                  <a:pt x="133883" y="9812"/>
                </a:cubicBezTo>
                <a:cubicBezTo>
                  <a:pt x="133680" y="9771"/>
                  <a:pt x="133498" y="9710"/>
                  <a:pt x="133316" y="9630"/>
                </a:cubicBezTo>
                <a:cubicBezTo>
                  <a:pt x="133053" y="9508"/>
                  <a:pt x="132831" y="9326"/>
                  <a:pt x="132649" y="9083"/>
                </a:cubicBezTo>
                <a:cubicBezTo>
                  <a:pt x="132527" y="8942"/>
                  <a:pt x="132426" y="8780"/>
                  <a:pt x="132365" y="8598"/>
                </a:cubicBezTo>
                <a:cubicBezTo>
                  <a:pt x="132325" y="8537"/>
                  <a:pt x="132305" y="8476"/>
                  <a:pt x="132285" y="8416"/>
                </a:cubicBezTo>
                <a:cubicBezTo>
                  <a:pt x="132224" y="8213"/>
                  <a:pt x="132183" y="8031"/>
                  <a:pt x="132183" y="7809"/>
                </a:cubicBezTo>
                <a:cubicBezTo>
                  <a:pt x="132183" y="7242"/>
                  <a:pt x="132446" y="6716"/>
                  <a:pt x="132831" y="6373"/>
                </a:cubicBezTo>
                <a:lnTo>
                  <a:pt x="132790" y="6373"/>
                </a:lnTo>
                <a:lnTo>
                  <a:pt x="132831" y="6110"/>
                </a:lnTo>
                <a:lnTo>
                  <a:pt x="132123" y="5685"/>
                </a:lnTo>
                <a:lnTo>
                  <a:pt x="132123" y="4815"/>
                </a:lnTo>
                <a:lnTo>
                  <a:pt x="132365" y="4350"/>
                </a:lnTo>
                <a:lnTo>
                  <a:pt x="132527" y="2853"/>
                </a:lnTo>
                <a:lnTo>
                  <a:pt x="129412" y="2853"/>
                </a:lnTo>
                <a:lnTo>
                  <a:pt x="128279" y="4006"/>
                </a:lnTo>
                <a:lnTo>
                  <a:pt x="128279" y="6110"/>
                </a:lnTo>
                <a:lnTo>
                  <a:pt x="128036" y="6150"/>
                </a:lnTo>
                <a:cubicBezTo>
                  <a:pt x="128643" y="6474"/>
                  <a:pt x="129048" y="7121"/>
                  <a:pt x="129048" y="7849"/>
                </a:cubicBezTo>
                <a:cubicBezTo>
                  <a:pt x="129048" y="8679"/>
                  <a:pt x="128562" y="9367"/>
                  <a:pt x="127854" y="9670"/>
                </a:cubicBezTo>
                <a:cubicBezTo>
                  <a:pt x="127793" y="9690"/>
                  <a:pt x="127733" y="9710"/>
                  <a:pt x="127672" y="9731"/>
                </a:cubicBezTo>
                <a:cubicBezTo>
                  <a:pt x="127551" y="9771"/>
                  <a:pt x="127409" y="9812"/>
                  <a:pt x="127288" y="9812"/>
                </a:cubicBezTo>
                <a:cubicBezTo>
                  <a:pt x="127227" y="9832"/>
                  <a:pt x="127146" y="9832"/>
                  <a:pt x="127085" y="9832"/>
                </a:cubicBezTo>
                <a:cubicBezTo>
                  <a:pt x="127025" y="9832"/>
                  <a:pt x="126944" y="9832"/>
                  <a:pt x="126883" y="9812"/>
                </a:cubicBezTo>
                <a:cubicBezTo>
                  <a:pt x="126742" y="9812"/>
                  <a:pt x="126620" y="9771"/>
                  <a:pt x="126499" y="9731"/>
                </a:cubicBezTo>
                <a:cubicBezTo>
                  <a:pt x="126438" y="9710"/>
                  <a:pt x="126377" y="9690"/>
                  <a:pt x="126317" y="9670"/>
                </a:cubicBezTo>
                <a:cubicBezTo>
                  <a:pt x="125609" y="9367"/>
                  <a:pt x="125123" y="8679"/>
                  <a:pt x="125123" y="7849"/>
                </a:cubicBezTo>
                <a:cubicBezTo>
                  <a:pt x="125123" y="7607"/>
                  <a:pt x="125164" y="7364"/>
                  <a:pt x="125244" y="7141"/>
                </a:cubicBezTo>
                <a:cubicBezTo>
                  <a:pt x="125346" y="6919"/>
                  <a:pt x="125467" y="6716"/>
                  <a:pt x="125629" y="6534"/>
                </a:cubicBezTo>
                <a:lnTo>
                  <a:pt x="126580" y="5847"/>
                </a:lnTo>
                <a:lnTo>
                  <a:pt x="126418" y="1902"/>
                </a:lnTo>
                <a:cubicBezTo>
                  <a:pt x="126418" y="1902"/>
                  <a:pt x="126276" y="2387"/>
                  <a:pt x="125770" y="2630"/>
                </a:cubicBezTo>
                <a:cubicBezTo>
                  <a:pt x="125325" y="2818"/>
                  <a:pt x="125098" y="2833"/>
                  <a:pt x="125038" y="2833"/>
                </a:cubicBezTo>
                <a:cubicBezTo>
                  <a:pt x="125027" y="2833"/>
                  <a:pt x="125022" y="2832"/>
                  <a:pt x="125022" y="2832"/>
                </a:cubicBezTo>
                <a:lnTo>
                  <a:pt x="125022" y="2853"/>
                </a:lnTo>
                <a:lnTo>
                  <a:pt x="120733" y="2853"/>
                </a:lnTo>
                <a:lnTo>
                  <a:pt x="120025" y="0"/>
                </a:lnTo>
                <a:lnTo>
                  <a:pt x="118123" y="1619"/>
                </a:lnTo>
                <a:lnTo>
                  <a:pt x="120733" y="3358"/>
                </a:lnTo>
                <a:lnTo>
                  <a:pt x="119944" y="3743"/>
                </a:lnTo>
                <a:lnTo>
                  <a:pt x="119580" y="4673"/>
                </a:lnTo>
                <a:lnTo>
                  <a:pt x="120733" y="5725"/>
                </a:lnTo>
                <a:lnTo>
                  <a:pt x="120733" y="6049"/>
                </a:lnTo>
                <a:cubicBezTo>
                  <a:pt x="120834" y="6069"/>
                  <a:pt x="120915" y="6130"/>
                  <a:pt x="120996" y="6170"/>
                </a:cubicBezTo>
                <a:cubicBezTo>
                  <a:pt x="121158" y="6271"/>
                  <a:pt x="121300" y="6393"/>
                  <a:pt x="121441" y="6534"/>
                </a:cubicBezTo>
                <a:cubicBezTo>
                  <a:pt x="121765" y="6878"/>
                  <a:pt x="121947" y="7344"/>
                  <a:pt x="121947" y="7849"/>
                </a:cubicBezTo>
                <a:cubicBezTo>
                  <a:pt x="121947" y="8335"/>
                  <a:pt x="121785" y="8780"/>
                  <a:pt x="121502" y="9104"/>
                </a:cubicBezTo>
                <a:cubicBezTo>
                  <a:pt x="121421" y="9205"/>
                  <a:pt x="121340" y="9306"/>
                  <a:pt x="121239" y="9387"/>
                </a:cubicBezTo>
                <a:cubicBezTo>
                  <a:pt x="121198" y="9407"/>
                  <a:pt x="121138" y="9447"/>
                  <a:pt x="121097" y="9488"/>
                </a:cubicBezTo>
                <a:cubicBezTo>
                  <a:pt x="120976" y="9569"/>
                  <a:pt x="120875" y="9630"/>
                  <a:pt x="120753" y="9670"/>
                </a:cubicBezTo>
                <a:cubicBezTo>
                  <a:pt x="120693" y="9690"/>
                  <a:pt x="120632" y="9710"/>
                  <a:pt x="120571" y="9731"/>
                </a:cubicBezTo>
                <a:cubicBezTo>
                  <a:pt x="120450" y="9771"/>
                  <a:pt x="120329" y="9812"/>
                  <a:pt x="120187" y="9812"/>
                </a:cubicBezTo>
                <a:cubicBezTo>
                  <a:pt x="120126" y="9832"/>
                  <a:pt x="120066" y="9832"/>
                  <a:pt x="119985" y="9832"/>
                </a:cubicBezTo>
                <a:cubicBezTo>
                  <a:pt x="119580" y="9832"/>
                  <a:pt x="119196" y="9710"/>
                  <a:pt x="118892" y="9488"/>
                </a:cubicBezTo>
                <a:cubicBezTo>
                  <a:pt x="118366" y="9144"/>
                  <a:pt x="118022" y="8537"/>
                  <a:pt x="118022" y="7849"/>
                </a:cubicBezTo>
                <a:cubicBezTo>
                  <a:pt x="118022" y="7222"/>
                  <a:pt x="118326" y="6636"/>
                  <a:pt x="118811" y="6292"/>
                </a:cubicBezTo>
                <a:cubicBezTo>
                  <a:pt x="118892" y="6231"/>
                  <a:pt x="118953" y="6191"/>
                  <a:pt x="119034" y="6150"/>
                </a:cubicBezTo>
                <a:lnTo>
                  <a:pt x="118548" y="6069"/>
                </a:lnTo>
                <a:lnTo>
                  <a:pt x="118589" y="5725"/>
                </a:lnTo>
                <a:lnTo>
                  <a:pt x="119297" y="5725"/>
                </a:lnTo>
                <a:lnTo>
                  <a:pt x="119297" y="5037"/>
                </a:lnTo>
                <a:lnTo>
                  <a:pt x="116505" y="2853"/>
                </a:lnTo>
                <a:lnTo>
                  <a:pt x="113208" y="2853"/>
                </a:lnTo>
                <a:lnTo>
                  <a:pt x="112823" y="3116"/>
                </a:lnTo>
                <a:lnTo>
                  <a:pt x="113288" y="4046"/>
                </a:lnTo>
                <a:lnTo>
                  <a:pt x="113288" y="4936"/>
                </a:lnTo>
                <a:lnTo>
                  <a:pt x="112823" y="5563"/>
                </a:lnTo>
                <a:lnTo>
                  <a:pt x="112823" y="5867"/>
                </a:lnTo>
                <a:lnTo>
                  <a:pt x="112884" y="5887"/>
                </a:lnTo>
                <a:cubicBezTo>
                  <a:pt x="113976" y="5887"/>
                  <a:pt x="114866" y="6777"/>
                  <a:pt x="114866" y="7849"/>
                </a:cubicBezTo>
                <a:cubicBezTo>
                  <a:pt x="114866" y="8942"/>
                  <a:pt x="113976" y="9832"/>
                  <a:pt x="112884" y="9832"/>
                </a:cubicBezTo>
                <a:cubicBezTo>
                  <a:pt x="111812" y="9832"/>
                  <a:pt x="110922" y="8942"/>
                  <a:pt x="110922" y="7849"/>
                </a:cubicBezTo>
                <a:cubicBezTo>
                  <a:pt x="110922" y="7485"/>
                  <a:pt x="111023" y="7141"/>
                  <a:pt x="111225" y="6838"/>
                </a:cubicBezTo>
                <a:cubicBezTo>
                  <a:pt x="111286" y="6737"/>
                  <a:pt x="111346" y="6656"/>
                  <a:pt x="111427" y="6555"/>
                </a:cubicBezTo>
                <a:lnTo>
                  <a:pt x="111427" y="6555"/>
                </a:lnTo>
                <a:lnTo>
                  <a:pt x="111367" y="6575"/>
                </a:lnTo>
                <a:lnTo>
                  <a:pt x="111367" y="6575"/>
                </a:lnTo>
                <a:lnTo>
                  <a:pt x="111448" y="6534"/>
                </a:lnTo>
                <a:cubicBezTo>
                  <a:pt x="111589" y="6373"/>
                  <a:pt x="111771" y="6231"/>
                  <a:pt x="111974" y="6130"/>
                </a:cubicBezTo>
                <a:lnTo>
                  <a:pt x="111609" y="5361"/>
                </a:lnTo>
                <a:lnTo>
                  <a:pt x="110861" y="5219"/>
                </a:lnTo>
                <a:lnTo>
                  <a:pt x="110861" y="3338"/>
                </a:lnTo>
                <a:lnTo>
                  <a:pt x="110274" y="2853"/>
                </a:lnTo>
                <a:lnTo>
                  <a:pt x="107584" y="2853"/>
                </a:lnTo>
                <a:lnTo>
                  <a:pt x="107584" y="4107"/>
                </a:lnTo>
                <a:lnTo>
                  <a:pt x="106795" y="4107"/>
                </a:lnTo>
                <a:lnTo>
                  <a:pt x="106795" y="4633"/>
                </a:lnTo>
                <a:lnTo>
                  <a:pt x="107179" y="5139"/>
                </a:lnTo>
                <a:lnTo>
                  <a:pt x="106613" y="6130"/>
                </a:lnTo>
                <a:cubicBezTo>
                  <a:pt x="107118" y="6352"/>
                  <a:pt x="107523" y="6797"/>
                  <a:pt x="107685" y="7344"/>
                </a:cubicBezTo>
                <a:cubicBezTo>
                  <a:pt x="107745" y="7526"/>
                  <a:pt x="107766" y="7708"/>
                  <a:pt x="107766" y="7910"/>
                </a:cubicBezTo>
                <a:cubicBezTo>
                  <a:pt x="107766" y="8112"/>
                  <a:pt x="107725" y="8315"/>
                  <a:pt x="107685" y="8497"/>
                </a:cubicBezTo>
                <a:cubicBezTo>
                  <a:pt x="107644" y="8618"/>
                  <a:pt x="107584" y="8739"/>
                  <a:pt x="107523" y="8861"/>
                </a:cubicBezTo>
                <a:cubicBezTo>
                  <a:pt x="107402" y="9083"/>
                  <a:pt x="107240" y="9265"/>
                  <a:pt x="107058" y="9427"/>
                </a:cubicBezTo>
                <a:cubicBezTo>
                  <a:pt x="106714" y="9710"/>
                  <a:pt x="106269" y="9893"/>
                  <a:pt x="105803" y="9893"/>
                </a:cubicBezTo>
                <a:cubicBezTo>
                  <a:pt x="105601" y="9893"/>
                  <a:pt x="105399" y="9852"/>
                  <a:pt x="105217" y="9791"/>
                </a:cubicBezTo>
                <a:cubicBezTo>
                  <a:pt x="104407" y="9549"/>
                  <a:pt x="103821" y="8800"/>
                  <a:pt x="103821" y="7910"/>
                </a:cubicBezTo>
                <a:cubicBezTo>
                  <a:pt x="103821" y="6979"/>
                  <a:pt x="104468" y="6211"/>
                  <a:pt x="105338" y="6008"/>
                </a:cubicBezTo>
                <a:lnTo>
                  <a:pt x="104832" y="5179"/>
                </a:lnTo>
                <a:lnTo>
                  <a:pt x="105379" y="3925"/>
                </a:lnTo>
                <a:lnTo>
                  <a:pt x="105338" y="2853"/>
                </a:lnTo>
                <a:lnTo>
                  <a:pt x="104711" y="1902"/>
                </a:lnTo>
                <a:lnTo>
                  <a:pt x="102890" y="2327"/>
                </a:lnTo>
                <a:lnTo>
                  <a:pt x="103720" y="2853"/>
                </a:lnTo>
                <a:lnTo>
                  <a:pt x="99087" y="2853"/>
                </a:lnTo>
                <a:lnTo>
                  <a:pt x="98622" y="3176"/>
                </a:lnTo>
                <a:lnTo>
                  <a:pt x="99087" y="4107"/>
                </a:lnTo>
                <a:lnTo>
                  <a:pt x="99087" y="4997"/>
                </a:lnTo>
                <a:lnTo>
                  <a:pt x="98622" y="5624"/>
                </a:lnTo>
                <a:lnTo>
                  <a:pt x="98622" y="5928"/>
                </a:lnTo>
                <a:lnTo>
                  <a:pt x="98682" y="5948"/>
                </a:lnTo>
                <a:lnTo>
                  <a:pt x="98703" y="5948"/>
                </a:lnTo>
                <a:cubicBezTo>
                  <a:pt x="98905" y="5948"/>
                  <a:pt x="99107" y="5988"/>
                  <a:pt x="99289" y="6029"/>
                </a:cubicBezTo>
                <a:cubicBezTo>
                  <a:pt x="100098" y="6292"/>
                  <a:pt x="100665" y="7040"/>
                  <a:pt x="100665" y="7910"/>
                </a:cubicBezTo>
                <a:cubicBezTo>
                  <a:pt x="100665" y="8800"/>
                  <a:pt x="100098" y="9549"/>
                  <a:pt x="99289" y="9791"/>
                </a:cubicBezTo>
                <a:cubicBezTo>
                  <a:pt x="99107" y="9852"/>
                  <a:pt x="98905" y="9893"/>
                  <a:pt x="98703" y="9893"/>
                </a:cubicBezTo>
                <a:cubicBezTo>
                  <a:pt x="98561" y="9893"/>
                  <a:pt x="98440" y="9872"/>
                  <a:pt x="98298" y="9852"/>
                </a:cubicBezTo>
                <a:cubicBezTo>
                  <a:pt x="97408" y="9650"/>
                  <a:pt x="96740" y="8861"/>
                  <a:pt x="96740" y="7910"/>
                </a:cubicBezTo>
                <a:cubicBezTo>
                  <a:pt x="96740" y="7789"/>
                  <a:pt x="96740" y="7667"/>
                  <a:pt x="96761" y="7546"/>
                </a:cubicBezTo>
                <a:cubicBezTo>
                  <a:pt x="96841" y="7202"/>
                  <a:pt x="97003" y="6878"/>
                  <a:pt x="97226" y="6615"/>
                </a:cubicBezTo>
                <a:lnTo>
                  <a:pt x="97185" y="6615"/>
                </a:lnTo>
                <a:lnTo>
                  <a:pt x="97266" y="6595"/>
                </a:lnTo>
                <a:cubicBezTo>
                  <a:pt x="97408" y="6433"/>
                  <a:pt x="97590" y="6292"/>
                  <a:pt x="97772" y="6191"/>
                </a:cubicBezTo>
                <a:lnTo>
                  <a:pt x="97408" y="5402"/>
                </a:lnTo>
                <a:lnTo>
                  <a:pt x="96680" y="5280"/>
                </a:lnTo>
                <a:lnTo>
                  <a:pt x="96680" y="3399"/>
                </a:lnTo>
                <a:lnTo>
                  <a:pt x="95486" y="1801"/>
                </a:lnTo>
                <a:lnTo>
                  <a:pt x="94960" y="2853"/>
                </a:lnTo>
                <a:lnTo>
                  <a:pt x="90267" y="2853"/>
                </a:lnTo>
                <a:lnTo>
                  <a:pt x="89356" y="749"/>
                </a:lnTo>
                <a:lnTo>
                  <a:pt x="88668" y="2428"/>
                </a:lnTo>
                <a:lnTo>
                  <a:pt x="90408" y="4896"/>
                </a:lnTo>
                <a:lnTo>
                  <a:pt x="89943" y="5826"/>
                </a:lnTo>
                <a:lnTo>
                  <a:pt x="90004" y="5847"/>
                </a:lnTo>
                <a:lnTo>
                  <a:pt x="90024" y="5847"/>
                </a:lnTo>
                <a:cubicBezTo>
                  <a:pt x="91096" y="5847"/>
                  <a:pt x="91986" y="6716"/>
                  <a:pt x="91986" y="7809"/>
                </a:cubicBezTo>
                <a:cubicBezTo>
                  <a:pt x="91986" y="8901"/>
                  <a:pt x="91096" y="9771"/>
                  <a:pt x="90024" y="9771"/>
                </a:cubicBezTo>
                <a:cubicBezTo>
                  <a:pt x="88931" y="9771"/>
                  <a:pt x="88041" y="8901"/>
                  <a:pt x="88041" y="7809"/>
                </a:cubicBezTo>
                <a:cubicBezTo>
                  <a:pt x="88041" y="7303"/>
                  <a:pt x="88244" y="6858"/>
                  <a:pt x="88547" y="6514"/>
                </a:cubicBezTo>
                <a:lnTo>
                  <a:pt x="88507" y="6514"/>
                </a:lnTo>
                <a:lnTo>
                  <a:pt x="88567" y="6494"/>
                </a:lnTo>
                <a:cubicBezTo>
                  <a:pt x="88729" y="6332"/>
                  <a:pt x="88891" y="6191"/>
                  <a:pt x="89093" y="6089"/>
                </a:cubicBezTo>
                <a:lnTo>
                  <a:pt x="88729" y="5300"/>
                </a:lnTo>
                <a:lnTo>
                  <a:pt x="87981" y="5159"/>
                </a:lnTo>
                <a:lnTo>
                  <a:pt x="87981" y="3298"/>
                </a:lnTo>
                <a:lnTo>
                  <a:pt x="87455" y="2853"/>
                </a:lnTo>
                <a:lnTo>
                  <a:pt x="84703" y="2853"/>
                </a:lnTo>
                <a:lnTo>
                  <a:pt x="84703" y="4006"/>
                </a:lnTo>
                <a:lnTo>
                  <a:pt x="83914" y="4006"/>
                </a:lnTo>
                <a:lnTo>
                  <a:pt x="83914" y="4511"/>
                </a:lnTo>
                <a:lnTo>
                  <a:pt x="84299" y="5037"/>
                </a:lnTo>
                <a:lnTo>
                  <a:pt x="83914" y="5442"/>
                </a:lnTo>
                <a:lnTo>
                  <a:pt x="84885" y="5847"/>
                </a:lnTo>
                <a:lnTo>
                  <a:pt x="83732" y="6029"/>
                </a:lnTo>
                <a:cubicBezTo>
                  <a:pt x="84420" y="6332"/>
                  <a:pt x="84885" y="7020"/>
                  <a:pt x="84885" y="7809"/>
                </a:cubicBezTo>
                <a:cubicBezTo>
                  <a:pt x="84885" y="8901"/>
                  <a:pt x="84016" y="9771"/>
                  <a:pt x="82923" y="9771"/>
                </a:cubicBezTo>
                <a:cubicBezTo>
                  <a:pt x="81831" y="9771"/>
                  <a:pt x="80961" y="8901"/>
                  <a:pt x="80961" y="7809"/>
                </a:cubicBezTo>
                <a:cubicBezTo>
                  <a:pt x="80961" y="6878"/>
                  <a:pt x="81608" y="6110"/>
                  <a:pt x="82458" y="5907"/>
                </a:cubicBezTo>
                <a:lnTo>
                  <a:pt x="81952" y="5078"/>
                </a:lnTo>
                <a:lnTo>
                  <a:pt x="82519" y="3824"/>
                </a:lnTo>
                <a:lnTo>
                  <a:pt x="82478" y="2853"/>
                </a:lnTo>
                <a:lnTo>
                  <a:pt x="78695" y="2853"/>
                </a:lnTo>
                <a:lnTo>
                  <a:pt x="77259" y="1437"/>
                </a:lnTo>
                <a:lnTo>
                  <a:pt x="76955" y="2145"/>
                </a:lnTo>
                <a:lnTo>
                  <a:pt x="76207" y="2145"/>
                </a:lnTo>
                <a:lnTo>
                  <a:pt x="74710" y="4248"/>
                </a:lnTo>
                <a:lnTo>
                  <a:pt x="76126" y="5867"/>
                </a:lnTo>
                <a:lnTo>
                  <a:pt x="76106" y="5867"/>
                </a:lnTo>
                <a:cubicBezTo>
                  <a:pt x="77056" y="6008"/>
                  <a:pt x="77805" y="6818"/>
                  <a:pt x="77805" y="7809"/>
                </a:cubicBezTo>
                <a:cubicBezTo>
                  <a:pt x="77805" y="8901"/>
                  <a:pt x="76915" y="9771"/>
                  <a:pt x="75822" y="9771"/>
                </a:cubicBezTo>
                <a:cubicBezTo>
                  <a:pt x="74750" y="9771"/>
                  <a:pt x="73860" y="8901"/>
                  <a:pt x="73860" y="7809"/>
                </a:cubicBezTo>
                <a:cubicBezTo>
                  <a:pt x="73860" y="7323"/>
                  <a:pt x="74042" y="6878"/>
                  <a:pt x="74346" y="6534"/>
                </a:cubicBezTo>
                <a:lnTo>
                  <a:pt x="74325" y="6534"/>
                </a:lnTo>
                <a:lnTo>
                  <a:pt x="74285" y="5644"/>
                </a:lnTo>
                <a:lnTo>
                  <a:pt x="73617" y="5442"/>
                </a:lnTo>
                <a:lnTo>
                  <a:pt x="73617" y="3864"/>
                </a:lnTo>
                <a:lnTo>
                  <a:pt x="74103" y="3864"/>
                </a:lnTo>
                <a:lnTo>
                  <a:pt x="74103" y="2853"/>
                </a:lnTo>
                <a:lnTo>
                  <a:pt x="71008" y="2853"/>
                </a:lnTo>
                <a:lnTo>
                  <a:pt x="69935" y="3945"/>
                </a:lnTo>
                <a:lnTo>
                  <a:pt x="69935" y="6049"/>
                </a:lnTo>
                <a:lnTo>
                  <a:pt x="69693" y="6110"/>
                </a:lnTo>
                <a:cubicBezTo>
                  <a:pt x="70279" y="6433"/>
                  <a:pt x="70704" y="7081"/>
                  <a:pt x="70704" y="7809"/>
                </a:cubicBezTo>
                <a:cubicBezTo>
                  <a:pt x="70704" y="8901"/>
                  <a:pt x="69814" y="9771"/>
                  <a:pt x="68742" y="9771"/>
                </a:cubicBezTo>
                <a:cubicBezTo>
                  <a:pt x="67649" y="9771"/>
                  <a:pt x="66759" y="8901"/>
                  <a:pt x="66759" y="7809"/>
                </a:cubicBezTo>
                <a:cubicBezTo>
                  <a:pt x="66759" y="7303"/>
                  <a:pt x="66962" y="6838"/>
                  <a:pt x="67285" y="6494"/>
                </a:cubicBezTo>
                <a:lnTo>
                  <a:pt x="69146" y="4491"/>
                </a:lnTo>
                <a:lnTo>
                  <a:pt x="69652" y="2832"/>
                </a:lnTo>
                <a:lnTo>
                  <a:pt x="66618" y="1437"/>
                </a:lnTo>
                <a:lnTo>
                  <a:pt x="66152" y="2832"/>
                </a:lnTo>
                <a:lnTo>
                  <a:pt x="66152" y="2853"/>
                </a:lnTo>
                <a:lnTo>
                  <a:pt x="62390" y="2853"/>
                </a:lnTo>
                <a:lnTo>
                  <a:pt x="62390" y="3318"/>
                </a:lnTo>
                <a:lnTo>
                  <a:pt x="61601" y="3702"/>
                </a:lnTo>
                <a:lnTo>
                  <a:pt x="61216" y="4633"/>
                </a:lnTo>
                <a:lnTo>
                  <a:pt x="62390" y="5685"/>
                </a:lnTo>
                <a:lnTo>
                  <a:pt x="62390" y="5988"/>
                </a:lnTo>
                <a:cubicBezTo>
                  <a:pt x="63098" y="6292"/>
                  <a:pt x="63603" y="7000"/>
                  <a:pt x="63603" y="7809"/>
                </a:cubicBezTo>
                <a:cubicBezTo>
                  <a:pt x="63603" y="8901"/>
                  <a:pt x="62734" y="9771"/>
                  <a:pt x="61641" y="9771"/>
                </a:cubicBezTo>
                <a:cubicBezTo>
                  <a:pt x="60549" y="9771"/>
                  <a:pt x="59679" y="8901"/>
                  <a:pt x="59679" y="7809"/>
                </a:cubicBezTo>
                <a:cubicBezTo>
                  <a:pt x="59679" y="7081"/>
                  <a:pt x="60083" y="6433"/>
                  <a:pt x="60690" y="6110"/>
                </a:cubicBezTo>
                <a:lnTo>
                  <a:pt x="60185" y="6029"/>
                </a:lnTo>
                <a:lnTo>
                  <a:pt x="60245" y="5685"/>
                </a:lnTo>
                <a:lnTo>
                  <a:pt x="60933" y="5685"/>
                </a:lnTo>
                <a:lnTo>
                  <a:pt x="60933" y="4997"/>
                </a:lnTo>
                <a:lnTo>
                  <a:pt x="59315" y="1194"/>
                </a:lnTo>
                <a:lnTo>
                  <a:pt x="58202" y="2853"/>
                </a:lnTo>
                <a:lnTo>
                  <a:pt x="54783" y="2853"/>
                </a:lnTo>
                <a:lnTo>
                  <a:pt x="54480" y="3075"/>
                </a:lnTo>
                <a:lnTo>
                  <a:pt x="54945" y="4006"/>
                </a:lnTo>
                <a:lnTo>
                  <a:pt x="54945" y="4896"/>
                </a:lnTo>
                <a:lnTo>
                  <a:pt x="54480" y="5523"/>
                </a:lnTo>
                <a:lnTo>
                  <a:pt x="54480" y="5826"/>
                </a:lnTo>
                <a:lnTo>
                  <a:pt x="54520" y="5847"/>
                </a:lnTo>
                <a:lnTo>
                  <a:pt x="54540" y="5847"/>
                </a:lnTo>
                <a:cubicBezTo>
                  <a:pt x="55633" y="5847"/>
                  <a:pt x="56503" y="6716"/>
                  <a:pt x="56503" y="7809"/>
                </a:cubicBezTo>
                <a:cubicBezTo>
                  <a:pt x="56503" y="8901"/>
                  <a:pt x="55633" y="9771"/>
                  <a:pt x="54540" y="9771"/>
                </a:cubicBezTo>
                <a:cubicBezTo>
                  <a:pt x="53448" y="9771"/>
                  <a:pt x="52578" y="8901"/>
                  <a:pt x="52578" y="7809"/>
                </a:cubicBezTo>
                <a:cubicBezTo>
                  <a:pt x="52578" y="7303"/>
                  <a:pt x="52760" y="6858"/>
                  <a:pt x="53084" y="6514"/>
                </a:cubicBezTo>
                <a:lnTo>
                  <a:pt x="53023" y="6514"/>
                </a:lnTo>
                <a:lnTo>
                  <a:pt x="53104" y="6494"/>
                </a:lnTo>
                <a:cubicBezTo>
                  <a:pt x="53246" y="6332"/>
                  <a:pt x="53428" y="6191"/>
                  <a:pt x="53610" y="6089"/>
                </a:cubicBezTo>
                <a:lnTo>
                  <a:pt x="53266" y="5300"/>
                </a:lnTo>
                <a:lnTo>
                  <a:pt x="52517" y="5159"/>
                </a:lnTo>
                <a:lnTo>
                  <a:pt x="52517" y="3298"/>
                </a:lnTo>
                <a:lnTo>
                  <a:pt x="51971" y="2853"/>
                </a:lnTo>
                <a:lnTo>
                  <a:pt x="49240" y="2853"/>
                </a:lnTo>
                <a:lnTo>
                  <a:pt x="49240" y="4006"/>
                </a:lnTo>
                <a:lnTo>
                  <a:pt x="48431" y="4006"/>
                </a:lnTo>
                <a:lnTo>
                  <a:pt x="48431" y="4511"/>
                </a:lnTo>
                <a:lnTo>
                  <a:pt x="48835" y="5037"/>
                </a:lnTo>
                <a:lnTo>
                  <a:pt x="48714" y="5786"/>
                </a:lnTo>
                <a:lnTo>
                  <a:pt x="48269" y="6029"/>
                </a:lnTo>
                <a:cubicBezTo>
                  <a:pt x="48937" y="6332"/>
                  <a:pt x="49422" y="7020"/>
                  <a:pt x="49422" y="7809"/>
                </a:cubicBezTo>
                <a:cubicBezTo>
                  <a:pt x="49422" y="8901"/>
                  <a:pt x="48532" y="9771"/>
                  <a:pt x="47440" y="9771"/>
                </a:cubicBezTo>
                <a:cubicBezTo>
                  <a:pt x="46367" y="9771"/>
                  <a:pt x="45477" y="8901"/>
                  <a:pt x="45477" y="7809"/>
                </a:cubicBezTo>
                <a:cubicBezTo>
                  <a:pt x="45477" y="6878"/>
                  <a:pt x="46125" y="6110"/>
                  <a:pt x="46994" y="5907"/>
                </a:cubicBezTo>
                <a:lnTo>
                  <a:pt x="46469" y="5078"/>
                </a:lnTo>
                <a:lnTo>
                  <a:pt x="47035" y="3824"/>
                </a:lnTo>
                <a:lnTo>
                  <a:pt x="46994" y="2853"/>
                </a:lnTo>
                <a:lnTo>
                  <a:pt x="39631" y="2853"/>
                </a:lnTo>
                <a:lnTo>
                  <a:pt x="39631" y="3601"/>
                </a:lnTo>
                <a:lnTo>
                  <a:pt x="40480" y="4350"/>
                </a:lnTo>
                <a:lnTo>
                  <a:pt x="40480" y="5240"/>
                </a:lnTo>
                <a:lnTo>
                  <a:pt x="41027" y="5968"/>
                </a:lnTo>
                <a:cubicBezTo>
                  <a:pt x="41553" y="6150"/>
                  <a:pt x="41957" y="6555"/>
                  <a:pt x="42180" y="7081"/>
                </a:cubicBezTo>
                <a:cubicBezTo>
                  <a:pt x="42281" y="7323"/>
                  <a:pt x="42342" y="7586"/>
                  <a:pt x="42342" y="7849"/>
                </a:cubicBezTo>
                <a:cubicBezTo>
                  <a:pt x="42342" y="8942"/>
                  <a:pt x="41451" y="9832"/>
                  <a:pt x="40379" y="9832"/>
                </a:cubicBezTo>
                <a:cubicBezTo>
                  <a:pt x="39550" y="9832"/>
                  <a:pt x="38842" y="9326"/>
                  <a:pt x="38559" y="8598"/>
                </a:cubicBezTo>
                <a:cubicBezTo>
                  <a:pt x="38437" y="8355"/>
                  <a:pt x="38376" y="8092"/>
                  <a:pt x="38376" y="7809"/>
                </a:cubicBezTo>
                <a:cubicBezTo>
                  <a:pt x="38376" y="7242"/>
                  <a:pt x="38639" y="6716"/>
                  <a:pt x="39024" y="6373"/>
                </a:cubicBezTo>
                <a:lnTo>
                  <a:pt x="38983" y="6373"/>
                </a:lnTo>
                <a:lnTo>
                  <a:pt x="39024" y="6110"/>
                </a:lnTo>
                <a:lnTo>
                  <a:pt x="38336" y="5685"/>
                </a:lnTo>
                <a:lnTo>
                  <a:pt x="38336" y="4815"/>
                </a:lnTo>
                <a:lnTo>
                  <a:pt x="38559" y="4350"/>
                </a:lnTo>
                <a:lnTo>
                  <a:pt x="38720" y="2853"/>
                </a:lnTo>
                <a:lnTo>
                  <a:pt x="35605" y="2853"/>
                </a:lnTo>
                <a:lnTo>
                  <a:pt x="34492" y="4006"/>
                </a:lnTo>
                <a:lnTo>
                  <a:pt x="34492" y="6110"/>
                </a:lnTo>
                <a:lnTo>
                  <a:pt x="34229" y="6150"/>
                </a:lnTo>
                <a:cubicBezTo>
                  <a:pt x="34836" y="6474"/>
                  <a:pt x="35241" y="7121"/>
                  <a:pt x="35241" y="7849"/>
                </a:cubicBezTo>
                <a:cubicBezTo>
                  <a:pt x="35241" y="8942"/>
                  <a:pt x="34371" y="9832"/>
                  <a:pt x="33278" y="9832"/>
                </a:cubicBezTo>
                <a:cubicBezTo>
                  <a:pt x="32186" y="9832"/>
                  <a:pt x="31316" y="8942"/>
                  <a:pt x="31316" y="7849"/>
                </a:cubicBezTo>
                <a:cubicBezTo>
                  <a:pt x="31316" y="7344"/>
                  <a:pt x="31498" y="6899"/>
                  <a:pt x="31822" y="6534"/>
                </a:cubicBezTo>
                <a:lnTo>
                  <a:pt x="32773" y="5847"/>
                </a:lnTo>
                <a:lnTo>
                  <a:pt x="32611" y="1902"/>
                </a:lnTo>
                <a:cubicBezTo>
                  <a:pt x="32611" y="1902"/>
                  <a:pt x="32469" y="2387"/>
                  <a:pt x="31964" y="2630"/>
                </a:cubicBezTo>
                <a:cubicBezTo>
                  <a:pt x="31536" y="2818"/>
                  <a:pt x="31296" y="2833"/>
                  <a:pt x="31232" y="2833"/>
                </a:cubicBezTo>
                <a:cubicBezTo>
                  <a:pt x="31221" y="2833"/>
                  <a:pt x="31215" y="2832"/>
                  <a:pt x="31215" y="2832"/>
                </a:cubicBezTo>
                <a:lnTo>
                  <a:pt x="31215" y="2853"/>
                </a:lnTo>
                <a:lnTo>
                  <a:pt x="26926" y="2853"/>
                </a:lnTo>
                <a:lnTo>
                  <a:pt x="2621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  <a:effectLst>
            <a:outerShdw blurRad="57150" rotWithShape="0" algn="bl" dir="5400000" dist="9525">
              <a:schemeClr val="dk2">
                <a:alpha val="49803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0" name="Google Shape;1190;p37"/>
          <p:cNvSpPr/>
          <p:nvPr/>
        </p:nvSpPr>
        <p:spPr>
          <a:xfrm>
            <a:off x="254000" y="81850"/>
            <a:ext cx="8824800" cy="5013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91" name="Google Shape;1191;p37"/>
          <p:cNvGrpSpPr/>
          <p:nvPr/>
        </p:nvGrpSpPr>
        <p:grpSpPr>
          <a:xfrm>
            <a:off x="321104" y="185277"/>
            <a:ext cx="8690579" cy="4806730"/>
            <a:chOff x="321104" y="185277"/>
            <a:chExt cx="8690579" cy="4806730"/>
          </a:xfrm>
        </p:grpSpPr>
        <p:grpSp>
          <p:nvGrpSpPr>
            <p:cNvPr id="1192" name="Google Shape;1192;p37"/>
            <p:cNvGrpSpPr/>
            <p:nvPr/>
          </p:nvGrpSpPr>
          <p:grpSpPr>
            <a:xfrm>
              <a:off x="321104" y="185277"/>
              <a:ext cx="8690579" cy="4806730"/>
              <a:chOff x="361308" y="295260"/>
              <a:chExt cx="8590075" cy="4751141"/>
            </a:xfrm>
          </p:grpSpPr>
          <p:grpSp>
            <p:nvGrpSpPr>
              <p:cNvPr id="1193" name="Google Shape;1193;p37"/>
              <p:cNvGrpSpPr/>
              <p:nvPr/>
            </p:nvGrpSpPr>
            <p:grpSpPr>
              <a:xfrm>
                <a:off x="361308" y="295260"/>
                <a:ext cx="8590059" cy="4751141"/>
                <a:chOff x="-189550" y="-257125"/>
                <a:chExt cx="10188660" cy="5635323"/>
              </a:xfrm>
            </p:grpSpPr>
            <p:sp>
              <p:nvSpPr>
                <p:cNvPr id="1194" name="Google Shape;1194;p37"/>
                <p:cNvSpPr/>
                <p:nvPr/>
              </p:nvSpPr>
              <p:spPr>
                <a:xfrm>
                  <a:off x="4277215" y="-257092"/>
                  <a:ext cx="2639" cy="5635290"/>
                </a:xfrm>
                <a:custGeom>
                  <a:rect b="b" l="l" r="r" t="t"/>
                  <a:pathLst>
                    <a:path extrusionOk="0" h="137095" w="50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95" name="Google Shape;1195;p37"/>
                <p:cNvSpPr/>
                <p:nvPr/>
              </p:nvSpPr>
              <p:spPr>
                <a:xfrm>
                  <a:off x="4518020" y="-257125"/>
                  <a:ext cx="2639" cy="5635290"/>
                </a:xfrm>
                <a:custGeom>
                  <a:rect b="b" l="l" r="r" t="t"/>
                  <a:pathLst>
                    <a:path extrusionOk="0" h="137095" w="50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96" name="Google Shape;1196;p37"/>
                <p:cNvSpPr/>
                <p:nvPr/>
              </p:nvSpPr>
              <p:spPr>
                <a:xfrm>
                  <a:off x="4766684" y="-257125"/>
                  <a:ext cx="2639" cy="5635290"/>
                </a:xfrm>
                <a:custGeom>
                  <a:rect b="b" l="l" r="r" t="t"/>
                  <a:pathLst>
                    <a:path extrusionOk="0" h="137095" w="50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97" name="Google Shape;1197;p37"/>
                <p:cNvSpPr/>
                <p:nvPr/>
              </p:nvSpPr>
              <p:spPr>
                <a:xfrm>
                  <a:off x="5015348" y="-257125"/>
                  <a:ext cx="2639" cy="5635290"/>
                </a:xfrm>
                <a:custGeom>
                  <a:rect b="b" l="l" r="r" t="t"/>
                  <a:pathLst>
                    <a:path extrusionOk="0" h="137095" w="50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98" name="Google Shape;1198;p37"/>
                <p:cNvSpPr/>
                <p:nvPr/>
              </p:nvSpPr>
              <p:spPr>
                <a:xfrm>
                  <a:off x="5263485" y="-257125"/>
                  <a:ext cx="2639" cy="5635290"/>
                </a:xfrm>
                <a:custGeom>
                  <a:rect b="b" l="l" r="r" t="t"/>
                  <a:pathLst>
                    <a:path extrusionOk="0" h="137095" w="50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99" name="Google Shape;1199;p37"/>
                <p:cNvSpPr/>
                <p:nvPr/>
              </p:nvSpPr>
              <p:spPr>
                <a:xfrm>
                  <a:off x="5512149" y="-257125"/>
                  <a:ext cx="2639" cy="5635290"/>
                </a:xfrm>
                <a:custGeom>
                  <a:rect b="b" l="l" r="r" t="t"/>
                  <a:pathLst>
                    <a:path extrusionOk="0" h="137095" w="50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00" name="Google Shape;1200;p37"/>
                <p:cNvSpPr/>
                <p:nvPr/>
              </p:nvSpPr>
              <p:spPr>
                <a:xfrm>
                  <a:off x="5760812" y="-257125"/>
                  <a:ext cx="2639" cy="5635290"/>
                </a:xfrm>
                <a:custGeom>
                  <a:rect b="b" l="l" r="r" t="t"/>
                  <a:pathLst>
                    <a:path extrusionOk="0" h="137095" w="50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01" name="Google Shape;1201;p37"/>
                <p:cNvSpPr/>
                <p:nvPr/>
              </p:nvSpPr>
              <p:spPr>
                <a:xfrm>
                  <a:off x="6009476" y="-257125"/>
                  <a:ext cx="2586" cy="5635290"/>
                </a:xfrm>
                <a:custGeom>
                  <a:rect b="b" l="l" r="r" t="t"/>
                  <a:pathLst>
                    <a:path extrusionOk="0" h="137095" w="49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02" name="Google Shape;1202;p37"/>
                <p:cNvSpPr/>
                <p:nvPr/>
              </p:nvSpPr>
              <p:spPr>
                <a:xfrm>
                  <a:off x="6258140" y="-257125"/>
                  <a:ext cx="2586" cy="5635290"/>
                </a:xfrm>
                <a:custGeom>
                  <a:rect b="b" l="l" r="r" t="t"/>
                  <a:pathLst>
                    <a:path extrusionOk="0" h="137095" w="49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03" name="Google Shape;1203;p37"/>
                <p:cNvSpPr/>
                <p:nvPr/>
              </p:nvSpPr>
              <p:spPr>
                <a:xfrm>
                  <a:off x="6506277" y="-257125"/>
                  <a:ext cx="2639" cy="5635290"/>
                </a:xfrm>
                <a:custGeom>
                  <a:rect b="b" l="l" r="r" t="t"/>
                  <a:pathLst>
                    <a:path extrusionOk="0" h="137095" w="50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04" name="Google Shape;1204;p37"/>
                <p:cNvSpPr/>
                <p:nvPr/>
              </p:nvSpPr>
              <p:spPr>
                <a:xfrm>
                  <a:off x="6754941" y="-257125"/>
                  <a:ext cx="2639" cy="5635290"/>
                </a:xfrm>
                <a:custGeom>
                  <a:rect b="b" l="l" r="r" t="t"/>
                  <a:pathLst>
                    <a:path extrusionOk="0" h="137095" w="50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05" name="Google Shape;1205;p37"/>
                <p:cNvSpPr/>
                <p:nvPr/>
              </p:nvSpPr>
              <p:spPr>
                <a:xfrm>
                  <a:off x="7003605" y="-257125"/>
                  <a:ext cx="2586" cy="5635290"/>
                </a:xfrm>
                <a:custGeom>
                  <a:rect b="b" l="l" r="r" t="t"/>
                  <a:pathLst>
                    <a:path extrusionOk="0" h="137095" w="49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06" name="Google Shape;1206;p37"/>
                <p:cNvSpPr/>
                <p:nvPr/>
              </p:nvSpPr>
              <p:spPr>
                <a:xfrm>
                  <a:off x="7252269" y="-257125"/>
                  <a:ext cx="2586" cy="5635290"/>
                </a:xfrm>
                <a:custGeom>
                  <a:rect b="b" l="l" r="r" t="t"/>
                  <a:pathLst>
                    <a:path extrusionOk="0" h="137095" w="49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07" name="Google Shape;1207;p37"/>
                <p:cNvSpPr/>
                <p:nvPr/>
              </p:nvSpPr>
              <p:spPr>
                <a:xfrm>
                  <a:off x="7500933" y="-257125"/>
                  <a:ext cx="2586" cy="5635290"/>
                </a:xfrm>
                <a:custGeom>
                  <a:rect b="b" l="l" r="r" t="t"/>
                  <a:pathLst>
                    <a:path extrusionOk="0" h="137095" w="49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08" name="Google Shape;1208;p37"/>
                <p:cNvSpPr/>
                <p:nvPr/>
              </p:nvSpPr>
              <p:spPr>
                <a:xfrm>
                  <a:off x="7749597" y="-257125"/>
                  <a:ext cx="2586" cy="5635290"/>
                </a:xfrm>
                <a:custGeom>
                  <a:rect b="b" l="l" r="r" t="t"/>
                  <a:pathLst>
                    <a:path extrusionOk="0" h="137095" w="49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09" name="Google Shape;1209;p37"/>
                <p:cNvSpPr/>
                <p:nvPr/>
              </p:nvSpPr>
              <p:spPr>
                <a:xfrm>
                  <a:off x="7997733" y="-257125"/>
                  <a:ext cx="2586" cy="5635290"/>
                </a:xfrm>
                <a:custGeom>
                  <a:rect b="b" l="l" r="r" t="t"/>
                  <a:pathLst>
                    <a:path extrusionOk="0" h="137095" w="49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10" name="Google Shape;1210;p37"/>
                <p:cNvSpPr/>
                <p:nvPr/>
              </p:nvSpPr>
              <p:spPr>
                <a:xfrm>
                  <a:off x="8246397" y="-257125"/>
                  <a:ext cx="2586" cy="5635290"/>
                </a:xfrm>
                <a:custGeom>
                  <a:rect b="b" l="l" r="r" t="t"/>
                  <a:pathLst>
                    <a:path extrusionOk="0" h="137095" w="49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11" name="Google Shape;1211;p37"/>
                <p:cNvSpPr/>
                <p:nvPr/>
              </p:nvSpPr>
              <p:spPr>
                <a:xfrm>
                  <a:off x="8495061" y="-257125"/>
                  <a:ext cx="2586" cy="5635290"/>
                </a:xfrm>
                <a:custGeom>
                  <a:rect b="b" l="l" r="r" t="t"/>
                  <a:pathLst>
                    <a:path extrusionOk="0" h="137095" w="49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12" name="Google Shape;1212;p37"/>
                <p:cNvSpPr/>
                <p:nvPr/>
              </p:nvSpPr>
              <p:spPr>
                <a:xfrm>
                  <a:off x="8992336" y="-257125"/>
                  <a:ext cx="2639" cy="5635290"/>
                </a:xfrm>
                <a:custGeom>
                  <a:rect b="b" l="l" r="r" t="t"/>
                  <a:pathLst>
                    <a:path extrusionOk="0" h="137095" w="50">
                      <a:moveTo>
                        <a:pt x="1" y="0"/>
                      </a:moveTo>
                      <a:lnTo>
                        <a:pt x="1" y="137094"/>
                      </a:lnTo>
                      <a:lnTo>
                        <a:pt x="50" y="137094"/>
                      </a:lnTo>
                      <a:lnTo>
                        <a:pt x="50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13" name="Google Shape;1213;p37"/>
                <p:cNvSpPr/>
                <p:nvPr/>
              </p:nvSpPr>
              <p:spPr>
                <a:xfrm>
                  <a:off x="9241000" y="-257125"/>
                  <a:ext cx="2639" cy="5635290"/>
                </a:xfrm>
                <a:custGeom>
                  <a:rect b="b" l="l" r="r" t="t"/>
                  <a:pathLst>
                    <a:path extrusionOk="0" h="137095" w="50">
                      <a:moveTo>
                        <a:pt x="1" y="0"/>
                      </a:moveTo>
                      <a:lnTo>
                        <a:pt x="1" y="137094"/>
                      </a:lnTo>
                      <a:lnTo>
                        <a:pt x="50" y="137094"/>
                      </a:lnTo>
                      <a:lnTo>
                        <a:pt x="50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14" name="Google Shape;1214;p37"/>
                <p:cNvSpPr/>
                <p:nvPr/>
              </p:nvSpPr>
              <p:spPr>
                <a:xfrm>
                  <a:off x="9489189" y="-257125"/>
                  <a:ext cx="2586" cy="5635290"/>
                </a:xfrm>
                <a:custGeom>
                  <a:rect b="b" l="l" r="r" t="t"/>
                  <a:pathLst>
                    <a:path extrusionOk="0" h="137095" w="49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15" name="Google Shape;1215;p37"/>
                <p:cNvSpPr/>
                <p:nvPr/>
              </p:nvSpPr>
              <p:spPr>
                <a:xfrm>
                  <a:off x="-186891" y="36363"/>
                  <a:ext cx="10186001" cy="2639"/>
                </a:xfrm>
                <a:custGeom>
                  <a:rect b="b" l="l" r="r" t="t"/>
                  <a:pathLst>
                    <a:path extrusionOk="0" h="50" w="146519">
                      <a:moveTo>
                        <a:pt x="0" y="1"/>
                      </a:moveTo>
                      <a:lnTo>
                        <a:pt x="0" y="49"/>
                      </a:lnTo>
                      <a:lnTo>
                        <a:pt x="146519" y="49"/>
                      </a:lnTo>
                      <a:lnTo>
                        <a:pt x="146519" y="1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16" name="Google Shape;1216;p37"/>
                <p:cNvSpPr/>
                <p:nvPr/>
              </p:nvSpPr>
              <p:spPr>
                <a:xfrm>
                  <a:off x="-186891" y="285027"/>
                  <a:ext cx="10186001" cy="2639"/>
                </a:xfrm>
                <a:custGeom>
                  <a:rect b="b" l="l" r="r" t="t"/>
                  <a:pathLst>
                    <a:path extrusionOk="0" h="50" w="146519">
                      <a:moveTo>
                        <a:pt x="0" y="1"/>
                      </a:moveTo>
                      <a:lnTo>
                        <a:pt x="0" y="49"/>
                      </a:lnTo>
                      <a:lnTo>
                        <a:pt x="146519" y="49"/>
                      </a:lnTo>
                      <a:lnTo>
                        <a:pt x="146519" y="1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17" name="Google Shape;1217;p37"/>
                <p:cNvSpPr/>
                <p:nvPr/>
              </p:nvSpPr>
              <p:spPr>
                <a:xfrm>
                  <a:off x="-186891" y="533691"/>
                  <a:ext cx="10186001" cy="2639"/>
                </a:xfrm>
                <a:custGeom>
                  <a:rect b="b" l="l" r="r" t="t"/>
                  <a:pathLst>
                    <a:path extrusionOk="0" h="50" w="146519">
                      <a:moveTo>
                        <a:pt x="0" y="0"/>
                      </a:moveTo>
                      <a:lnTo>
                        <a:pt x="0" y="49"/>
                      </a:lnTo>
                      <a:lnTo>
                        <a:pt x="146519" y="49"/>
                      </a:lnTo>
                      <a:lnTo>
                        <a:pt x="14651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18" name="Google Shape;1218;p37"/>
                <p:cNvSpPr/>
                <p:nvPr/>
              </p:nvSpPr>
              <p:spPr>
                <a:xfrm>
                  <a:off x="-186891" y="782356"/>
                  <a:ext cx="10186001" cy="2639"/>
                </a:xfrm>
                <a:custGeom>
                  <a:rect b="b" l="l" r="r" t="t"/>
                  <a:pathLst>
                    <a:path extrusionOk="0" h="50" w="146519">
                      <a:moveTo>
                        <a:pt x="0" y="0"/>
                      </a:moveTo>
                      <a:lnTo>
                        <a:pt x="0" y="49"/>
                      </a:lnTo>
                      <a:lnTo>
                        <a:pt x="146519" y="49"/>
                      </a:lnTo>
                      <a:lnTo>
                        <a:pt x="14651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19" name="Google Shape;1219;p37"/>
                <p:cNvSpPr/>
                <p:nvPr/>
              </p:nvSpPr>
              <p:spPr>
                <a:xfrm>
                  <a:off x="-186891" y="1030492"/>
                  <a:ext cx="10186001" cy="2639"/>
                </a:xfrm>
                <a:custGeom>
                  <a:rect b="b" l="l" r="r" t="t"/>
                  <a:pathLst>
                    <a:path extrusionOk="0" h="50" w="146519">
                      <a:moveTo>
                        <a:pt x="0" y="1"/>
                      </a:moveTo>
                      <a:lnTo>
                        <a:pt x="0" y="49"/>
                      </a:lnTo>
                      <a:lnTo>
                        <a:pt x="146519" y="49"/>
                      </a:lnTo>
                      <a:lnTo>
                        <a:pt x="146519" y="1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20" name="Google Shape;1220;p37"/>
                <p:cNvSpPr/>
                <p:nvPr/>
              </p:nvSpPr>
              <p:spPr>
                <a:xfrm>
                  <a:off x="-186891" y="1279156"/>
                  <a:ext cx="10186001" cy="2639"/>
                </a:xfrm>
                <a:custGeom>
                  <a:rect b="b" l="l" r="r" t="t"/>
                  <a:pathLst>
                    <a:path extrusionOk="0" h="50" w="146519">
                      <a:moveTo>
                        <a:pt x="0" y="0"/>
                      </a:moveTo>
                      <a:lnTo>
                        <a:pt x="0" y="49"/>
                      </a:lnTo>
                      <a:lnTo>
                        <a:pt x="146519" y="49"/>
                      </a:lnTo>
                      <a:lnTo>
                        <a:pt x="14651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21" name="Google Shape;1221;p37"/>
                <p:cNvSpPr/>
                <p:nvPr/>
              </p:nvSpPr>
              <p:spPr>
                <a:xfrm>
                  <a:off x="-186891" y="1527820"/>
                  <a:ext cx="10186001" cy="2639"/>
                </a:xfrm>
                <a:custGeom>
                  <a:rect b="b" l="l" r="r" t="t"/>
                  <a:pathLst>
                    <a:path extrusionOk="0" h="50" w="146519">
                      <a:moveTo>
                        <a:pt x="0" y="0"/>
                      </a:moveTo>
                      <a:lnTo>
                        <a:pt x="0" y="49"/>
                      </a:lnTo>
                      <a:lnTo>
                        <a:pt x="146519" y="49"/>
                      </a:lnTo>
                      <a:lnTo>
                        <a:pt x="14651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22" name="Google Shape;1222;p37"/>
                <p:cNvSpPr/>
                <p:nvPr/>
              </p:nvSpPr>
              <p:spPr>
                <a:xfrm>
                  <a:off x="-186891" y="1776485"/>
                  <a:ext cx="10186001" cy="2586"/>
                </a:xfrm>
                <a:custGeom>
                  <a:rect b="b" l="l" r="r" t="t"/>
                  <a:pathLst>
                    <a:path extrusionOk="0" h="49" w="146519">
                      <a:moveTo>
                        <a:pt x="0" y="0"/>
                      </a:moveTo>
                      <a:lnTo>
                        <a:pt x="0" y="49"/>
                      </a:lnTo>
                      <a:lnTo>
                        <a:pt x="146519" y="49"/>
                      </a:lnTo>
                      <a:lnTo>
                        <a:pt x="14651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23" name="Google Shape;1223;p37"/>
                <p:cNvSpPr/>
                <p:nvPr/>
              </p:nvSpPr>
              <p:spPr>
                <a:xfrm>
                  <a:off x="-186891" y="2025149"/>
                  <a:ext cx="10186001" cy="2586"/>
                </a:xfrm>
                <a:custGeom>
                  <a:rect b="b" l="l" r="r" t="t"/>
                  <a:pathLst>
                    <a:path extrusionOk="0" h="49" w="146519">
                      <a:moveTo>
                        <a:pt x="0" y="0"/>
                      </a:moveTo>
                      <a:lnTo>
                        <a:pt x="0" y="49"/>
                      </a:lnTo>
                      <a:lnTo>
                        <a:pt x="146519" y="49"/>
                      </a:lnTo>
                      <a:lnTo>
                        <a:pt x="14651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24" name="Google Shape;1224;p37"/>
                <p:cNvSpPr/>
                <p:nvPr/>
              </p:nvSpPr>
              <p:spPr>
                <a:xfrm>
                  <a:off x="-186891" y="2273813"/>
                  <a:ext cx="10186001" cy="2586"/>
                </a:xfrm>
                <a:custGeom>
                  <a:rect b="b" l="l" r="r" t="t"/>
                  <a:pathLst>
                    <a:path extrusionOk="0" h="49" w="146519">
                      <a:moveTo>
                        <a:pt x="0" y="0"/>
                      </a:moveTo>
                      <a:lnTo>
                        <a:pt x="0" y="49"/>
                      </a:lnTo>
                      <a:lnTo>
                        <a:pt x="146519" y="49"/>
                      </a:lnTo>
                      <a:lnTo>
                        <a:pt x="14651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25" name="Google Shape;1225;p37"/>
                <p:cNvSpPr/>
                <p:nvPr/>
              </p:nvSpPr>
              <p:spPr>
                <a:xfrm>
                  <a:off x="-186891" y="2521949"/>
                  <a:ext cx="10186001" cy="2586"/>
                </a:xfrm>
                <a:custGeom>
                  <a:rect b="b" l="l" r="r" t="t"/>
                  <a:pathLst>
                    <a:path extrusionOk="0" h="49" w="146519">
                      <a:moveTo>
                        <a:pt x="0" y="0"/>
                      </a:moveTo>
                      <a:lnTo>
                        <a:pt x="0" y="49"/>
                      </a:lnTo>
                      <a:lnTo>
                        <a:pt x="146519" y="49"/>
                      </a:lnTo>
                      <a:lnTo>
                        <a:pt x="14651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26" name="Google Shape;1226;p37"/>
                <p:cNvSpPr/>
                <p:nvPr/>
              </p:nvSpPr>
              <p:spPr>
                <a:xfrm>
                  <a:off x="-186891" y="2770614"/>
                  <a:ext cx="10186001" cy="2586"/>
                </a:xfrm>
                <a:custGeom>
                  <a:rect b="b" l="l" r="r" t="t"/>
                  <a:pathLst>
                    <a:path extrusionOk="0" h="49" w="146519">
                      <a:moveTo>
                        <a:pt x="0" y="0"/>
                      </a:moveTo>
                      <a:lnTo>
                        <a:pt x="0" y="49"/>
                      </a:lnTo>
                      <a:lnTo>
                        <a:pt x="146519" y="49"/>
                      </a:lnTo>
                      <a:lnTo>
                        <a:pt x="14651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27" name="Google Shape;1227;p37"/>
                <p:cNvSpPr/>
                <p:nvPr/>
              </p:nvSpPr>
              <p:spPr>
                <a:xfrm>
                  <a:off x="-186891" y="3019225"/>
                  <a:ext cx="10186001" cy="2639"/>
                </a:xfrm>
                <a:custGeom>
                  <a:rect b="b" l="l" r="r" t="t"/>
                  <a:pathLst>
                    <a:path extrusionOk="0" h="50" w="146519">
                      <a:moveTo>
                        <a:pt x="0" y="1"/>
                      </a:moveTo>
                      <a:lnTo>
                        <a:pt x="0" y="50"/>
                      </a:lnTo>
                      <a:lnTo>
                        <a:pt x="146519" y="50"/>
                      </a:lnTo>
                      <a:lnTo>
                        <a:pt x="146519" y="1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28" name="Google Shape;1228;p37"/>
                <p:cNvSpPr/>
                <p:nvPr/>
              </p:nvSpPr>
              <p:spPr>
                <a:xfrm>
                  <a:off x="-186891" y="3267889"/>
                  <a:ext cx="10186001" cy="2639"/>
                </a:xfrm>
                <a:custGeom>
                  <a:rect b="b" l="l" r="r" t="t"/>
                  <a:pathLst>
                    <a:path extrusionOk="0" h="50" w="146519">
                      <a:moveTo>
                        <a:pt x="0" y="1"/>
                      </a:moveTo>
                      <a:lnTo>
                        <a:pt x="0" y="50"/>
                      </a:lnTo>
                      <a:lnTo>
                        <a:pt x="146519" y="50"/>
                      </a:lnTo>
                      <a:lnTo>
                        <a:pt x="146519" y="1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29" name="Google Shape;1229;p37"/>
                <p:cNvSpPr/>
                <p:nvPr/>
              </p:nvSpPr>
              <p:spPr>
                <a:xfrm>
                  <a:off x="-186891" y="3516554"/>
                  <a:ext cx="10186001" cy="2639"/>
                </a:xfrm>
                <a:custGeom>
                  <a:rect b="b" l="l" r="r" t="t"/>
                  <a:pathLst>
                    <a:path extrusionOk="0" h="50" w="146519">
                      <a:moveTo>
                        <a:pt x="0" y="1"/>
                      </a:moveTo>
                      <a:lnTo>
                        <a:pt x="0" y="50"/>
                      </a:lnTo>
                      <a:lnTo>
                        <a:pt x="146519" y="50"/>
                      </a:lnTo>
                      <a:lnTo>
                        <a:pt x="146519" y="1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30" name="Google Shape;1230;p37"/>
                <p:cNvSpPr/>
                <p:nvPr/>
              </p:nvSpPr>
              <p:spPr>
                <a:xfrm>
                  <a:off x="-186891" y="3765218"/>
                  <a:ext cx="10186001" cy="2639"/>
                </a:xfrm>
                <a:custGeom>
                  <a:rect b="b" l="l" r="r" t="t"/>
                  <a:pathLst>
                    <a:path extrusionOk="0" h="50" w="146519">
                      <a:moveTo>
                        <a:pt x="0" y="1"/>
                      </a:moveTo>
                      <a:lnTo>
                        <a:pt x="0" y="49"/>
                      </a:lnTo>
                      <a:lnTo>
                        <a:pt x="146519" y="49"/>
                      </a:lnTo>
                      <a:lnTo>
                        <a:pt x="146519" y="1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31" name="Google Shape;1231;p37"/>
                <p:cNvSpPr/>
                <p:nvPr/>
              </p:nvSpPr>
              <p:spPr>
                <a:xfrm>
                  <a:off x="-186891" y="4013354"/>
                  <a:ext cx="10186001" cy="2639"/>
                </a:xfrm>
                <a:custGeom>
                  <a:rect b="b" l="l" r="r" t="t"/>
                  <a:pathLst>
                    <a:path extrusionOk="0" h="50" w="146519">
                      <a:moveTo>
                        <a:pt x="0" y="1"/>
                      </a:moveTo>
                      <a:lnTo>
                        <a:pt x="0" y="50"/>
                      </a:lnTo>
                      <a:lnTo>
                        <a:pt x="146519" y="50"/>
                      </a:lnTo>
                      <a:lnTo>
                        <a:pt x="146519" y="1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32" name="Google Shape;1232;p37"/>
                <p:cNvSpPr/>
                <p:nvPr/>
              </p:nvSpPr>
              <p:spPr>
                <a:xfrm>
                  <a:off x="-186891" y="4262018"/>
                  <a:ext cx="10186001" cy="2639"/>
                </a:xfrm>
                <a:custGeom>
                  <a:rect b="b" l="l" r="r" t="t"/>
                  <a:pathLst>
                    <a:path extrusionOk="0" h="50" w="146519">
                      <a:moveTo>
                        <a:pt x="0" y="1"/>
                      </a:moveTo>
                      <a:lnTo>
                        <a:pt x="0" y="49"/>
                      </a:lnTo>
                      <a:lnTo>
                        <a:pt x="146519" y="49"/>
                      </a:lnTo>
                      <a:lnTo>
                        <a:pt x="146519" y="1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33" name="Google Shape;1233;p37"/>
                <p:cNvSpPr/>
                <p:nvPr/>
              </p:nvSpPr>
              <p:spPr>
                <a:xfrm>
                  <a:off x="-186891" y="4510683"/>
                  <a:ext cx="10186001" cy="2639"/>
                </a:xfrm>
                <a:custGeom>
                  <a:rect b="b" l="l" r="r" t="t"/>
                  <a:pathLst>
                    <a:path extrusionOk="0" h="50" w="146519">
                      <a:moveTo>
                        <a:pt x="0" y="1"/>
                      </a:moveTo>
                      <a:lnTo>
                        <a:pt x="0" y="49"/>
                      </a:lnTo>
                      <a:lnTo>
                        <a:pt x="146519" y="49"/>
                      </a:lnTo>
                      <a:lnTo>
                        <a:pt x="146519" y="1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34" name="Google Shape;1234;p37"/>
                <p:cNvSpPr/>
                <p:nvPr/>
              </p:nvSpPr>
              <p:spPr>
                <a:xfrm>
                  <a:off x="-186891" y="4759347"/>
                  <a:ext cx="10186001" cy="2639"/>
                </a:xfrm>
                <a:custGeom>
                  <a:rect b="b" l="l" r="r" t="t"/>
                  <a:pathLst>
                    <a:path extrusionOk="0" h="50" w="146519">
                      <a:moveTo>
                        <a:pt x="0" y="1"/>
                      </a:moveTo>
                      <a:lnTo>
                        <a:pt x="0" y="49"/>
                      </a:lnTo>
                      <a:lnTo>
                        <a:pt x="146519" y="49"/>
                      </a:lnTo>
                      <a:lnTo>
                        <a:pt x="146519" y="1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35" name="Google Shape;1235;p37"/>
                <p:cNvSpPr/>
                <p:nvPr/>
              </p:nvSpPr>
              <p:spPr>
                <a:xfrm>
                  <a:off x="-186891" y="5008011"/>
                  <a:ext cx="10186001" cy="2639"/>
                </a:xfrm>
                <a:custGeom>
                  <a:rect b="b" l="l" r="r" t="t"/>
                  <a:pathLst>
                    <a:path extrusionOk="0" h="50" w="146519">
                      <a:moveTo>
                        <a:pt x="0" y="0"/>
                      </a:moveTo>
                      <a:lnTo>
                        <a:pt x="0" y="49"/>
                      </a:lnTo>
                      <a:lnTo>
                        <a:pt x="146519" y="49"/>
                      </a:lnTo>
                      <a:lnTo>
                        <a:pt x="14651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36" name="Google Shape;1236;p37"/>
                <p:cNvSpPr/>
                <p:nvPr/>
              </p:nvSpPr>
              <p:spPr>
                <a:xfrm>
                  <a:off x="-186891" y="5256147"/>
                  <a:ext cx="10186001" cy="2639"/>
                </a:xfrm>
                <a:custGeom>
                  <a:rect b="b" l="l" r="r" t="t"/>
                  <a:pathLst>
                    <a:path extrusionOk="0" h="50" w="146519">
                      <a:moveTo>
                        <a:pt x="0" y="1"/>
                      </a:moveTo>
                      <a:lnTo>
                        <a:pt x="0" y="49"/>
                      </a:lnTo>
                      <a:lnTo>
                        <a:pt x="146519" y="49"/>
                      </a:lnTo>
                      <a:lnTo>
                        <a:pt x="146519" y="1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37" name="Google Shape;1237;p37"/>
                <p:cNvSpPr/>
                <p:nvPr/>
              </p:nvSpPr>
              <p:spPr>
                <a:xfrm>
                  <a:off x="-189550" y="-257125"/>
                  <a:ext cx="2639" cy="5635290"/>
                </a:xfrm>
                <a:custGeom>
                  <a:rect b="b" l="l" r="r" t="t"/>
                  <a:pathLst>
                    <a:path extrusionOk="0" h="137095" w="50">
                      <a:moveTo>
                        <a:pt x="1" y="0"/>
                      </a:moveTo>
                      <a:lnTo>
                        <a:pt x="1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38" name="Google Shape;1238;p37"/>
                <p:cNvSpPr/>
                <p:nvPr/>
              </p:nvSpPr>
              <p:spPr>
                <a:xfrm>
                  <a:off x="59114" y="-257125"/>
                  <a:ext cx="2639" cy="5635290"/>
                </a:xfrm>
                <a:custGeom>
                  <a:rect b="b" l="l" r="r" t="t"/>
                  <a:pathLst>
                    <a:path extrusionOk="0" h="137095" w="50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39" name="Google Shape;1239;p37"/>
                <p:cNvSpPr/>
                <p:nvPr/>
              </p:nvSpPr>
              <p:spPr>
                <a:xfrm>
                  <a:off x="307778" y="-257125"/>
                  <a:ext cx="2639" cy="5635290"/>
                </a:xfrm>
                <a:custGeom>
                  <a:rect b="b" l="l" r="r" t="t"/>
                  <a:pathLst>
                    <a:path extrusionOk="0" h="137095" w="50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40" name="Google Shape;1240;p37"/>
                <p:cNvSpPr/>
                <p:nvPr/>
              </p:nvSpPr>
              <p:spPr>
                <a:xfrm>
                  <a:off x="556442" y="-257125"/>
                  <a:ext cx="2639" cy="5635290"/>
                </a:xfrm>
                <a:custGeom>
                  <a:rect b="b" l="l" r="r" t="t"/>
                  <a:pathLst>
                    <a:path extrusionOk="0" h="137095" w="50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41" name="Google Shape;1241;p37"/>
                <p:cNvSpPr/>
                <p:nvPr/>
              </p:nvSpPr>
              <p:spPr>
                <a:xfrm>
                  <a:off x="805106" y="-257125"/>
                  <a:ext cx="2639" cy="5635290"/>
                </a:xfrm>
                <a:custGeom>
                  <a:rect b="b" l="l" r="r" t="t"/>
                  <a:pathLst>
                    <a:path extrusionOk="0" h="137095" w="50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42" name="Google Shape;1242;p37"/>
                <p:cNvSpPr/>
                <p:nvPr/>
              </p:nvSpPr>
              <p:spPr>
                <a:xfrm>
                  <a:off x="1053770" y="-257125"/>
                  <a:ext cx="2639" cy="5635290"/>
                </a:xfrm>
                <a:custGeom>
                  <a:rect b="b" l="l" r="r" t="t"/>
                  <a:pathLst>
                    <a:path extrusionOk="0" h="137095" w="50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43" name="Google Shape;1243;p37"/>
                <p:cNvSpPr/>
                <p:nvPr/>
              </p:nvSpPr>
              <p:spPr>
                <a:xfrm>
                  <a:off x="1301906" y="-257125"/>
                  <a:ext cx="2639" cy="5635290"/>
                </a:xfrm>
                <a:custGeom>
                  <a:rect b="b" l="l" r="r" t="t"/>
                  <a:pathLst>
                    <a:path extrusionOk="0" h="137095" w="50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44" name="Google Shape;1244;p37"/>
                <p:cNvSpPr/>
                <p:nvPr/>
              </p:nvSpPr>
              <p:spPr>
                <a:xfrm>
                  <a:off x="1550570" y="-257125"/>
                  <a:ext cx="2639" cy="5635290"/>
                </a:xfrm>
                <a:custGeom>
                  <a:rect b="b" l="l" r="r" t="t"/>
                  <a:pathLst>
                    <a:path extrusionOk="0" h="137095" w="50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45" name="Google Shape;1245;p37"/>
                <p:cNvSpPr/>
                <p:nvPr/>
              </p:nvSpPr>
              <p:spPr>
                <a:xfrm>
                  <a:off x="1799234" y="-257125"/>
                  <a:ext cx="2639" cy="5635290"/>
                </a:xfrm>
                <a:custGeom>
                  <a:rect b="b" l="l" r="r" t="t"/>
                  <a:pathLst>
                    <a:path extrusionOk="0" h="137095" w="50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46" name="Google Shape;1246;p37"/>
                <p:cNvSpPr/>
                <p:nvPr/>
              </p:nvSpPr>
              <p:spPr>
                <a:xfrm>
                  <a:off x="2047898" y="-257125"/>
                  <a:ext cx="2586" cy="5635290"/>
                </a:xfrm>
                <a:custGeom>
                  <a:rect b="b" l="l" r="r" t="t"/>
                  <a:pathLst>
                    <a:path extrusionOk="0" h="137095" w="49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47" name="Google Shape;1247;p37"/>
                <p:cNvSpPr/>
                <p:nvPr/>
              </p:nvSpPr>
              <p:spPr>
                <a:xfrm>
                  <a:off x="2296562" y="-257125"/>
                  <a:ext cx="2586" cy="5635290"/>
                </a:xfrm>
                <a:custGeom>
                  <a:rect b="b" l="l" r="r" t="t"/>
                  <a:pathLst>
                    <a:path extrusionOk="0" h="137095" w="49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48" name="Google Shape;1248;p37"/>
                <p:cNvSpPr/>
                <p:nvPr/>
              </p:nvSpPr>
              <p:spPr>
                <a:xfrm>
                  <a:off x="2545226" y="-257125"/>
                  <a:ext cx="2586" cy="5635290"/>
                </a:xfrm>
                <a:custGeom>
                  <a:rect b="b" l="l" r="r" t="t"/>
                  <a:pathLst>
                    <a:path extrusionOk="0" h="137095" w="49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49" name="Google Shape;1249;p37"/>
                <p:cNvSpPr/>
                <p:nvPr/>
              </p:nvSpPr>
              <p:spPr>
                <a:xfrm>
                  <a:off x="2793362" y="-257125"/>
                  <a:ext cx="2639" cy="5635290"/>
                </a:xfrm>
                <a:custGeom>
                  <a:rect b="b" l="l" r="r" t="t"/>
                  <a:pathLst>
                    <a:path extrusionOk="0" h="137095" w="50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50" name="Google Shape;1250;p37"/>
                <p:cNvSpPr/>
                <p:nvPr/>
              </p:nvSpPr>
              <p:spPr>
                <a:xfrm>
                  <a:off x="3042026" y="-257125"/>
                  <a:ext cx="2586" cy="5635290"/>
                </a:xfrm>
                <a:custGeom>
                  <a:rect b="b" l="l" r="r" t="t"/>
                  <a:pathLst>
                    <a:path extrusionOk="0" h="137095" w="49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51" name="Google Shape;1251;p37"/>
                <p:cNvSpPr/>
                <p:nvPr/>
              </p:nvSpPr>
              <p:spPr>
                <a:xfrm>
                  <a:off x="3290690" y="-257125"/>
                  <a:ext cx="2586" cy="5635290"/>
                </a:xfrm>
                <a:custGeom>
                  <a:rect b="b" l="l" r="r" t="t"/>
                  <a:pathLst>
                    <a:path extrusionOk="0" h="137095" w="49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52" name="Google Shape;1252;p37"/>
                <p:cNvSpPr/>
                <p:nvPr/>
              </p:nvSpPr>
              <p:spPr>
                <a:xfrm>
                  <a:off x="3539354" y="-257125"/>
                  <a:ext cx="2586" cy="5635290"/>
                </a:xfrm>
                <a:custGeom>
                  <a:rect b="b" l="l" r="r" t="t"/>
                  <a:pathLst>
                    <a:path extrusionOk="0" h="137095" w="49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53" name="Google Shape;1253;p37"/>
                <p:cNvSpPr/>
                <p:nvPr/>
              </p:nvSpPr>
              <p:spPr>
                <a:xfrm>
                  <a:off x="3787966" y="-257125"/>
                  <a:ext cx="2639" cy="5635290"/>
                </a:xfrm>
                <a:custGeom>
                  <a:rect b="b" l="l" r="r" t="t"/>
                  <a:pathLst>
                    <a:path extrusionOk="0" h="137095" w="50">
                      <a:moveTo>
                        <a:pt x="1" y="0"/>
                      </a:moveTo>
                      <a:lnTo>
                        <a:pt x="1" y="137094"/>
                      </a:lnTo>
                      <a:lnTo>
                        <a:pt x="50" y="137094"/>
                      </a:lnTo>
                      <a:lnTo>
                        <a:pt x="50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54" name="Google Shape;1254;p37"/>
                <p:cNvSpPr/>
                <p:nvPr/>
              </p:nvSpPr>
              <p:spPr>
                <a:xfrm>
                  <a:off x="4036155" y="-257125"/>
                  <a:ext cx="2586" cy="5635290"/>
                </a:xfrm>
                <a:custGeom>
                  <a:rect b="b" l="l" r="r" t="t"/>
                  <a:pathLst>
                    <a:path extrusionOk="0" h="137095" w="49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55" name="Google Shape;1255;p37"/>
                <p:cNvSpPr/>
                <p:nvPr/>
              </p:nvSpPr>
              <p:spPr>
                <a:xfrm>
                  <a:off x="8743672" y="-257125"/>
                  <a:ext cx="2639" cy="5635290"/>
                </a:xfrm>
                <a:custGeom>
                  <a:rect b="b" l="l" r="r" t="t"/>
                  <a:pathLst>
                    <a:path extrusionOk="0" h="137095" w="50">
                      <a:moveTo>
                        <a:pt x="1" y="0"/>
                      </a:moveTo>
                      <a:lnTo>
                        <a:pt x="1" y="137094"/>
                      </a:lnTo>
                      <a:lnTo>
                        <a:pt x="50" y="137094"/>
                      </a:lnTo>
                      <a:lnTo>
                        <a:pt x="50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1256" name="Google Shape;1256;p37"/>
              <p:cNvSpPr/>
              <p:nvPr/>
            </p:nvSpPr>
            <p:spPr>
              <a:xfrm>
                <a:off x="8730653" y="295260"/>
                <a:ext cx="2180" cy="4751027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7" name="Google Shape;1257;p37"/>
              <p:cNvSpPr/>
              <p:nvPr/>
            </p:nvSpPr>
            <p:spPr>
              <a:xfrm>
                <a:off x="8949203" y="295260"/>
                <a:ext cx="2180" cy="4751027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258" name="Google Shape;1258;p37"/>
            <p:cNvSpPr/>
            <p:nvPr/>
          </p:nvSpPr>
          <p:spPr>
            <a:xfrm>
              <a:off x="323373" y="223486"/>
              <a:ext cx="8688210" cy="2251"/>
            </a:xfrm>
            <a:custGeom>
              <a:rect b="b" l="l" r="r" t="t"/>
              <a:pathLst>
                <a:path extrusionOk="0" h="50" w="146519">
                  <a:moveTo>
                    <a:pt x="0" y="1"/>
                  </a:moveTo>
                  <a:lnTo>
                    <a:pt x="0" y="49"/>
                  </a:lnTo>
                  <a:lnTo>
                    <a:pt x="146519" y="49"/>
                  </a:lnTo>
                  <a:lnTo>
                    <a:pt x="146519" y="1"/>
                  </a:lnTo>
                  <a:close/>
                </a:path>
              </a:pathLst>
            </a:custGeom>
            <a:solidFill>
              <a:srgbClr val="B1B1B0"/>
            </a:solidFill>
            <a:ln cap="flat" cmpd="sng" w="9525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CUSTOM_9_1">
    <p:spTree>
      <p:nvGrpSpPr>
        <p:cNvPr id="1259" name="Shape 1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0" name="Google Shape;1260;p38"/>
          <p:cNvSpPr/>
          <p:nvPr/>
        </p:nvSpPr>
        <p:spPr>
          <a:xfrm rot="5400000">
            <a:off x="6478539" y="2462065"/>
            <a:ext cx="5011726" cy="253995"/>
          </a:xfrm>
          <a:custGeom>
            <a:rect b="b" l="l" r="r" t="t"/>
            <a:pathLst>
              <a:path extrusionOk="0" h="14000" w="282311">
                <a:moveTo>
                  <a:pt x="26218" y="0"/>
                </a:moveTo>
                <a:lnTo>
                  <a:pt x="24317" y="1619"/>
                </a:lnTo>
                <a:lnTo>
                  <a:pt x="26926" y="3358"/>
                </a:lnTo>
                <a:lnTo>
                  <a:pt x="26137" y="3743"/>
                </a:lnTo>
                <a:lnTo>
                  <a:pt x="25773" y="4673"/>
                </a:lnTo>
                <a:lnTo>
                  <a:pt x="26926" y="5725"/>
                </a:lnTo>
                <a:lnTo>
                  <a:pt x="26926" y="6049"/>
                </a:lnTo>
                <a:cubicBezTo>
                  <a:pt x="27655" y="6332"/>
                  <a:pt x="28160" y="7040"/>
                  <a:pt x="28160" y="7849"/>
                </a:cubicBezTo>
                <a:cubicBezTo>
                  <a:pt x="28160" y="8942"/>
                  <a:pt x="27270" y="9832"/>
                  <a:pt x="26178" y="9832"/>
                </a:cubicBezTo>
                <a:cubicBezTo>
                  <a:pt x="25106" y="9832"/>
                  <a:pt x="24215" y="8942"/>
                  <a:pt x="24215" y="7849"/>
                </a:cubicBezTo>
                <a:cubicBezTo>
                  <a:pt x="24215" y="7121"/>
                  <a:pt x="24620" y="6494"/>
                  <a:pt x="25227" y="6150"/>
                </a:cubicBezTo>
                <a:lnTo>
                  <a:pt x="24741" y="6069"/>
                </a:lnTo>
                <a:lnTo>
                  <a:pt x="24782" y="5725"/>
                </a:lnTo>
                <a:lnTo>
                  <a:pt x="25490" y="5725"/>
                </a:lnTo>
                <a:lnTo>
                  <a:pt x="25490" y="5037"/>
                </a:lnTo>
                <a:lnTo>
                  <a:pt x="22698" y="2853"/>
                </a:lnTo>
                <a:lnTo>
                  <a:pt x="19401" y="2853"/>
                </a:lnTo>
                <a:lnTo>
                  <a:pt x="19016" y="3116"/>
                </a:lnTo>
                <a:lnTo>
                  <a:pt x="19482" y="4046"/>
                </a:lnTo>
                <a:lnTo>
                  <a:pt x="19482" y="4936"/>
                </a:lnTo>
                <a:lnTo>
                  <a:pt x="19016" y="5563"/>
                </a:lnTo>
                <a:lnTo>
                  <a:pt x="19016" y="5867"/>
                </a:lnTo>
                <a:lnTo>
                  <a:pt x="19077" y="5887"/>
                </a:lnTo>
                <a:lnTo>
                  <a:pt x="19097" y="5887"/>
                </a:lnTo>
                <a:cubicBezTo>
                  <a:pt x="20169" y="5887"/>
                  <a:pt x="21060" y="6777"/>
                  <a:pt x="21060" y="7849"/>
                </a:cubicBezTo>
                <a:cubicBezTo>
                  <a:pt x="21060" y="8942"/>
                  <a:pt x="20169" y="9832"/>
                  <a:pt x="19097" y="9832"/>
                </a:cubicBezTo>
                <a:cubicBezTo>
                  <a:pt x="18005" y="9832"/>
                  <a:pt x="17115" y="8942"/>
                  <a:pt x="17115" y="7849"/>
                </a:cubicBezTo>
                <a:cubicBezTo>
                  <a:pt x="17115" y="7364"/>
                  <a:pt x="17317" y="6899"/>
                  <a:pt x="17620" y="6555"/>
                </a:cubicBezTo>
                <a:lnTo>
                  <a:pt x="17620" y="6555"/>
                </a:lnTo>
                <a:lnTo>
                  <a:pt x="17560" y="6575"/>
                </a:lnTo>
                <a:lnTo>
                  <a:pt x="17641" y="6534"/>
                </a:lnTo>
                <a:cubicBezTo>
                  <a:pt x="17802" y="6373"/>
                  <a:pt x="17964" y="6231"/>
                  <a:pt x="18167" y="6130"/>
                </a:cubicBezTo>
                <a:lnTo>
                  <a:pt x="17802" y="5361"/>
                </a:lnTo>
                <a:lnTo>
                  <a:pt x="17054" y="5219"/>
                </a:lnTo>
                <a:lnTo>
                  <a:pt x="17054" y="3338"/>
                </a:lnTo>
                <a:lnTo>
                  <a:pt x="16467" y="2853"/>
                </a:lnTo>
                <a:lnTo>
                  <a:pt x="13777" y="2853"/>
                </a:lnTo>
                <a:lnTo>
                  <a:pt x="13777" y="4107"/>
                </a:lnTo>
                <a:lnTo>
                  <a:pt x="12988" y="4107"/>
                </a:lnTo>
                <a:lnTo>
                  <a:pt x="12988" y="4633"/>
                </a:lnTo>
                <a:lnTo>
                  <a:pt x="13372" y="5139"/>
                </a:lnTo>
                <a:lnTo>
                  <a:pt x="12806" y="6130"/>
                </a:lnTo>
                <a:cubicBezTo>
                  <a:pt x="13493" y="6433"/>
                  <a:pt x="13959" y="7121"/>
                  <a:pt x="13959" y="7910"/>
                </a:cubicBezTo>
                <a:cubicBezTo>
                  <a:pt x="13959" y="9002"/>
                  <a:pt x="13089" y="9893"/>
                  <a:pt x="11996" y="9893"/>
                </a:cubicBezTo>
                <a:cubicBezTo>
                  <a:pt x="10904" y="9893"/>
                  <a:pt x="10034" y="9002"/>
                  <a:pt x="10034" y="7910"/>
                </a:cubicBezTo>
                <a:cubicBezTo>
                  <a:pt x="10034" y="6979"/>
                  <a:pt x="10681" y="6211"/>
                  <a:pt x="11531" y="6008"/>
                </a:cubicBezTo>
                <a:lnTo>
                  <a:pt x="11025" y="5179"/>
                </a:lnTo>
                <a:lnTo>
                  <a:pt x="11572" y="3925"/>
                </a:lnTo>
                <a:lnTo>
                  <a:pt x="11531" y="2853"/>
                </a:lnTo>
                <a:lnTo>
                  <a:pt x="10924" y="1902"/>
                </a:lnTo>
                <a:lnTo>
                  <a:pt x="9104" y="2327"/>
                </a:lnTo>
                <a:lnTo>
                  <a:pt x="9913" y="2853"/>
                </a:lnTo>
                <a:lnTo>
                  <a:pt x="5300" y="2853"/>
                </a:lnTo>
                <a:lnTo>
                  <a:pt x="4835" y="3176"/>
                </a:lnTo>
                <a:lnTo>
                  <a:pt x="5300" y="4107"/>
                </a:lnTo>
                <a:lnTo>
                  <a:pt x="5300" y="4997"/>
                </a:lnTo>
                <a:lnTo>
                  <a:pt x="4835" y="5624"/>
                </a:lnTo>
                <a:lnTo>
                  <a:pt x="4835" y="5928"/>
                </a:lnTo>
                <a:lnTo>
                  <a:pt x="4896" y="5948"/>
                </a:lnTo>
                <a:cubicBezTo>
                  <a:pt x="5988" y="5948"/>
                  <a:pt x="6858" y="6838"/>
                  <a:pt x="6858" y="7910"/>
                </a:cubicBezTo>
                <a:cubicBezTo>
                  <a:pt x="6858" y="9002"/>
                  <a:pt x="5988" y="9893"/>
                  <a:pt x="4896" y="9893"/>
                </a:cubicBezTo>
                <a:cubicBezTo>
                  <a:pt x="3803" y="9893"/>
                  <a:pt x="2933" y="9002"/>
                  <a:pt x="2933" y="7910"/>
                </a:cubicBezTo>
                <a:cubicBezTo>
                  <a:pt x="2933" y="7425"/>
                  <a:pt x="3115" y="6959"/>
                  <a:pt x="3439" y="6615"/>
                </a:cubicBezTo>
                <a:lnTo>
                  <a:pt x="3378" y="6615"/>
                </a:lnTo>
                <a:lnTo>
                  <a:pt x="3459" y="6595"/>
                </a:lnTo>
                <a:cubicBezTo>
                  <a:pt x="3601" y="6433"/>
                  <a:pt x="3783" y="6292"/>
                  <a:pt x="3985" y="6191"/>
                </a:cubicBezTo>
                <a:lnTo>
                  <a:pt x="3621" y="5402"/>
                </a:lnTo>
                <a:lnTo>
                  <a:pt x="2873" y="5280"/>
                </a:lnTo>
                <a:lnTo>
                  <a:pt x="2873" y="3399"/>
                </a:lnTo>
                <a:lnTo>
                  <a:pt x="1679" y="1801"/>
                </a:lnTo>
                <a:lnTo>
                  <a:pt x="1153" y="2853"/>
                </a:lnTo>
                <a:lnTo>
                  <a:pt x="0" y="2853"/>
                </a:lnTo>
                <a:lnTo>
                  <a:pt x="0" y="13999"/>
                </a:lnTo>
                <a:lnTo>
                  <a:pt x="282311" y="13999"/>
                </a:lnTo>
                <a:lnTo>
                  <a:pt x="282311" y="2853"/>
                </a:lnTo>
                <a:lnTo>
                  <a:pt x="278103" y="2853"/>
                </a:lnTo>
                <a:lnTo>
                  <a:pt x="277193" y="749"/>
                </a:lnTo>
                <a:lnTo>
                  <a:pt x="276525" y="2428"/>
                </a:lnTo>
                <a:lnTo>
                  <a:pt x="278265" y="4896"/>
                </a:lnTo>
                <a:lnTo>
                  <a:pt x="277779" y="5826"/>
                </a:lnTo>
                <a:lnTo>
                  <a:pt x="277840" y="5847"/>
                </a:lnTo>
                <a:lnTo>
                  <a:pt x="277860" y="5847"/>
                </a:lnTo>
                <a:cubicBezTo>
                  <a:pt x="278002" y="5847"/>
                  <a:pt x="278123" y="5867"/>
                  <a:pt x="278265" y="5887"/>
                </a:cubicBezTo>
                <a:cubicBezTo>
                  <a:pt x="278326" y="5907"/>
                  <a:pt x="278386" y="5907"/>
                  <a:pt x="278447" y="5928"/>
                </a:cubicBezTo>
                <a:cubicBezTo>
                  <a:pt x="278568" y="5968"/>
                  <a:pt x="278690" y="6029"/>
                  <a:pt x="278791" y="6089"/>
                </a:cubicBezTo>
                <a:cubicBezTo>
                  <a:pt x="279418" y="6413"/>
                  <a:pt x="279823" y="7060"/>
                  <a:pt x="279823" y="7809"/>
                </a:cubicBezTo>
                <a:cubicBezTo>
                  <a:pt x="279823" y="8557"/>
                  <a:pt x="279418" y="9205"/>
                  <a:pt x="278791" y="9549"/>
                </a:cubicBezTo>
                <a:cubicBezTo>
                  <a:pt x="278690" y="9609"/>
                  <a:pt x="278568" y="9650"/>
                  <a:pt x="278447" y="9690"/>
                </a:cubicBezTo>
                <a:cubicBezTo>
                  <a:pt x="278386" y="9710"/>
                  <a:pt x="278326" y="9731"/>
                  <a:pt x="278265" y="9731"/>
                </a:cubicBezTo>
                <a:cubicBezTo>
                  <a:pt x="278123" y="9771"/>
                  <a:pt x="278002" y="9771"/>
                  <a:pt x="277860" y="9771"/>
                </a:cubicBezTo>
                <a:cubicBezTo>
                  <a:pt x="277658" y="9771"/>
                  <a:pt x="277456" y="9751"/>
                  <a:pt x="277274" y="9690"/>
                </a:cubicBezTo>
                <a:cubicBezTo>
                  <a:pt x="276485" y="9447"/>
                  <a:pt x="275898" y="8699"/>
                  <a:pt x="275898" y="7809"/>
                </a:cubicBezTo>
                <a:cubicBezTo>
                  <a:pt x="275898" y="7688"/>
                  <a:pt x="275898" y="7566"/>
                  <a:pt x="275938" y="7445"/>
                </a:cubicBezTo>
                <a:cubicBezTo>
                  <a:pt x="275999" y="7101"/>
                  <a:pt x="276161" y="6777"/>
                  <a:pt x="276383" y="6514"/>
                </a:cubicBezTo>
                <a:lnTo>
                  <a:pt x="276343" y="6514"/>
                </a:lnTo>
                <a:lnTo>
                  <a:pt x="276424" y="6494"/>
                </a:lnTo>
                <a:cubicBezTo>
                  <a:pt x="276485" y="6413"/>
                  <a:pt x="276566" y="6332"/>
                  <a:pt x="276667" y="6271"/>
                </a:cubicBezTo>
                <a:cubicBezTo>
                  <a:pt x="276748" y="6191"/>
                  <a:pt x="276849" y="6130"/>
                  <a:pt x="276930" y="6089"/>
                </a:cubicBezTo>
                <a:lnTo>
                  <a:pt x="276566" y="5300"/>
                </a:lnTo>
                <a:lnTo>
                  <a:pt x="275837" y="5159"/>
                </a:lnTo>
                <a:lnTo>
                  <a:pt x="275837" y="3298"/>
                </a:lnTo>
                <a:lnTo>
                  <a:pt x="275291" y="2853"/>
                </a:lnTo>
                <a:lnTo>
                  <a:pt x="272540" y="2853"/>
                </a:lnTo>
                <a:lnTo>
                  <a:pt x="272540" y="4006"/>
                </a:lnTo>
                <a:lnTo>
                  <a:pt x="271751" y="4006"/>
                </a:lnTo>
                <a:lnTo>
                  <a:pt x="271751" y="4511"/>
                </a:lnTo>
                <a:lnTo>
                  <a:pt x="272155" y="5037"/>
                </a:lnTo>
                <a:lnTo>
                  <a:pt x="271751" y="5442"/>
                </a:lnTo>
                <a:lnTo>
                  <a:pt x="272742" y="5847"/>
                </a:lnTo>
                <a:lnTo>
                  <a:pt x="271589" y="6029"/>
                </a:lnTo>
                <a:cubicBezTo>
                  <a:pt x="271751" y="6110"/>
                  <a:pt x="271913" y="6211"/>
                  <a:pt x="272054" y="6332"/>
                </a:cubicBezTo>
                <a:cubicBezTo>
                  <a:pt x="272459" y="6676"/>
                  <a:pt x="272742" y="7222"/>
                  <a:pt x="272742" y="7809"/>
                </a:cubicBezTo>
                <a:cubicBezTo>
                  <a:pt x="272742" y="8760"/>
                  <a:pt x="272054" y="9549"/>
                  <a:pt x="271164" y="9731"/>
                </a:cubicBezTo>
                <a:cubicBezTo>
                  <a:pt x="271043" y="9771"/>
                  <a:pt x="270901" y="9771"/>
                  <a:pt x="270760" y="9771"/>
                </a:cubicBezTo>
                <a:lnTo>
                  <a:pt x="270557" y="9771"/>
                </a:lnTo>
                <a:cubicBezTo>
                  <a:pt x="269910" y="9710"/>
                  <a:pt x="269343" y="9306"/>
                  <a:pt x="269040" y="8760"/>
                </a:cubicBezTo>
                <a:cubicBezTo>
                  <a:pt x="268878" y="8476"/>
                  <a:pt x="268797" y="8153"/>
                  <a:pt x="268797" y="7809"/>
                </a:cubicBezTo>
                <a:cubicBezTo>
                  <a:pt x="268797" y="7121"/>
                  <a:pt x="269161" y="6514"/>
                  <a:pt x="269708" y="6150"/>
                </a:cubicBezTo>
                <a:cubicBezTo>
                  <a:pt x="269890" y="6049"/>
                  <a:pt x="270092" y="5948"/>
                  <a:pt x="270314" y="5907"/>
                </a:cubicBezTo>
                <a:lnTo>
                  <a:pt x="269788" y="5078"/>
                </a:lnTo>
                <a:lnTo>
                  <a:pt x="270355" y="3824"/>
                </a:lnTo>
                <a:lnTo>
                  <a:pt x="270314" y="2853"/>
                </a:lnTo>
                <a:lnTo>
                  <a:pt x="266531" y="2853"/>
                </a:lnTo>
                <a:lnTo>
                  <a:pt x="265115" y="1437"/>
                </a:lnTo>
                <a:lnTo>
                  <a:pt x="264792" y="2145"/>
                </a:lnTo>
                <a:lnTo>
                  <a:pt x="264043" y="2145"/>
                </a:lnTo>
                <a:lnTo>
                  <a:pt x="262566" y="4248"/>
                </a:lnTo>
                <a:lnTo>
                  <a:pt x="263962" y="5867"/>
                </a:lnTo>
                <a:lnTo>
                  <a:pt x="263942" y="5867"/>
                </a:lnTo>
                <a:cubicBezTo>
                  <a:pt x="264893" y="6008"/>
                  <a:pt x="265641" y="6818"/>
                  <a:pt x="265641" y="7809"/>
                </a:cubicBezTo>
                <a:cubicBezTo>
                  <a:pt x="265641" y="8760"/>
                  <a:pt x="264974" y="9549"/>
                  <a:pt x="264063" y="9731"/>
                </a:cubicBezTo>
                <a:cubicBezTo>
                  <a:pt x="263942" y="9771"/>
                  <a:pt x="263800" y="9771"/>
                  <a:pt x="263679" y="9771"/>
                </a:cubicBezTo>
                <a:lnTo>
                  <a:pt x="263477" y="9771"/>
                </a:lnTo>
                <a:cubicBezTo>
                  <a:pt x="263335" y="9751"/>
                  <a:pt x="263214" y="9731"/>
                  <a:pt x="263092" y="9690"/>
                </a:cubicBezTo>
                <a:cubicBezTo>
                  <a:pt x="263032" y="9670"/>
                  <a:pt x="262971" y="9650"/>
                  <a:pt x="262910" y="9630"/>
                </a:cubicBezTo>
                <a:cubicBezTo>
                  <a:pt x="262202" y="9326"/>
                  <a:pt x="261696" y="8618"/>
                  <a:pt x="261696" y="7809"/>
                </a:cubicBezTo>
                <a:cubicBezTo>
                  <a:pt x="261696" y="7445"/>
                  <a:pt x="261818" y="7101"/>
                  <a:pt x="261980" y="6797"/>
                </a:cubicBezTo>
                <a:cubicBezTo>
                  <a:pt x="262040" y="6716"/>
                  <a:pt x="262121" y="6615"/>
                  <a:pt x="262202" y="6534"/>
                </a:cubicBezTo>
                <a:lnTo>
                  <a:pt x="262182" y="6534"/>
                </a:lnTo>
                <a:lnTo>
                  <a:pt x="262121" y="5644"/>
                </a:lnTo>
                <a:lnTo>
                  <a:pt x="261474" y="5442"/>
                </a:lnTo>
                <a:lnTo>
                  <a:pt x="261474" y="3864"/>
                </a:lnTo>
                <a:lnTo>
                  <a:pt x="261939" y="3864"/>
                </a:lnTo>
                <a:lnTo>
                  <a:pt x="261939" y="2853"/>
                </a:lnTo>
                <a:lnTo>
                  <a:pt x="258864" y="2853"/>
                </a:lnTo>
                <a:lnTo>
                  <a:pt x="257792" y="3945"/>
                </a:lnTo>
                <a:lnTo>
                  <a:pt x="257792" y="6049"/>
                </a:lnTo>
                <a:lnTo>
                  <a:pt x="257529" y="6110"/>
                </a:lnTo>
                <a:cubicBezTo>
                  <a:pt x="258136" y="6433"/>
                  <a:pt x="258541" y="7081"/>
                  <a:pt x="258541" y="7809"/>
                </a:cubicBezTo>
                <a:cubicBezTo>
                  <a:pt x="258541" y="8618"/>
                  <a:pt x="258055" y="9326"/>
                  <a:pt x="257347" y="9630"/>
                </a:cubicBezTo>
                <a:cubicBezTo>
                  <a:pt x="257286" y="9650"/>
                  <a:pt x="257226" y="9670"/>
                  <a:pt x="257165" y="9690"/>
                </a:cubicBezTo>
                <a:cubicBezTo>
                  <a:pt x="257044" y="9731"/>
                  <a:pt x="256902" y="9751"/>
                  <a:pt x="256781" y="9771"/>
                </a:cubicBezTo>
                <a:lnTo>
                  <a:pt x="256376" y="9771"/>
                </a:lnTo>
                <a:cubicBezTo>
                  <a:pt x="256234" y="9751"/>
                  <a:pt x="256113" y="9731"/>
                  <a:pt x="255992" y="9690"/>
                </a:cubicBezTo>
                <a:cubicBezTo>
                  <a:pt x="255931" y="9670"/>
                  <a:pt x="255870" y="9650"/>
                  <a:pt x="255809" y="9630"/>
                </a:cubicBezTo>
                <a:cubicBezTo>
                  <a:pt x="255101" y="9326"/>
                  <a:pt x="254616" y="8618"/>
                  <a:pt x="254616" y="7809"/>
                </a:cubicBezTo>
                <a:cubicBezTo>
                  <a:pt x="254616" y="7303"/>
                  <a:pt x="254798" y="6838"/>
                  <a:pt x="255122" y="6494"/>
                </a:cubicBezTo>
                <a:lnTo>
                  <a:pt x="256983" y="4491"/>
                </a:lnTo>
                <a:lnTo>
                  <a:pt x="257509" y="2832"/>
                </a:lnTo>
                <a:lnTo>
                  <a:pt x="254474" y="1437"/>
                </a:lnTo>
                <a:lnTo>
                  <a:pt x="254009" y="2832"/>
                </a:lnTo>
                <a:lnTo>
                  <a:pt x="254009" y="2853"/>
                </a:lnTo>
                <a:lnTo>
                  <a:pt x="250226" y="2853"/>
                </a:lnTo>
                <a:lnTo>
                  <a:pt x="250226" y="3318"/>
                </a:lnTo>
                <a:lnTo>
                  <a:pt x="249437" y="3702"/>
                </a:lnTo>
                <a:lnTo>
                  <a:pt x="249073" y="4633"/>
                </a:lnTo>
                <a:lnTo>
                  <a:pt x="250226" y="5685"/>
                </a:lnTo>
                <a:lnTo>
                  <a:pt x="250226" y="5988"/>
                </a:lnTo>
                <a:cubicBezTo>
                  <a:pt x="250327" y="6029"/>
                  <a:pt x="250408" y="6069"/>
                  <a:pt x="250489" y="6130"/>
                </a:cubicBezTo>
                <a:cubicBezTo>
                  <a:pt x="250651" y="6231"/>
                  <a:pt x="250813" y="6352"/>
                  <a:pt x="250934" y="6474"/>
                </a:cubicBezTo>
                <a:cubicBezTo>
                  <a:pt x="251258" y="6838"/>
                  <a:pt x="251460" y="7303"/>
                  <a:pt x="251460" y="7809"/>
                </a:cubicBezTo>
                <a:cubicBezTo>
                  <a:pt x="251460" y="8011"/>
                  <a:pt x="251420" y="8213"/>
                  <a:pt x="251359" y="8396"/>
                </a:cubicBezTo>
                <a:cubicBezTo>
                  <a:pt x="251318" y="8517"/>
                  <a:pt x="251278" y="8638"/>
                  <a:pt x="251217" y="8760"/>
                </a:cubicBezTo>
                <a:cubicBezTo>
                  <a:pt x="251096" y="8982"/>
                  <a:pt x="250934" y="9164"/>
                  <a:pt x="250732" y="9326"/>
                </a:cubicBezTo>
                <a:cubicBezTo>
                  <a:pt x="250388" y="9609"/>
                  <a:pt x="249963" y="9771"/>
                  <a:pt x="249477" y="9771"/>
                </a:cubicBezTo>
                <a:cubicBezTo>
                  <a:pt x="248871" y="9771"/>
                  <a:pt x="248324" y="9508"/>
                  <a:pt x="247960" y="9063"/>
                </a:cubicBezTo>
                <a:cubicBezTo>
                  <a:pt x="247920" y="9023"/>
                  <a:pt x="247879" y="8962"/>
                  <a:pt x="247859" y="8922"/>
                </a:cubicBezTo>
                <a:cubicBezTo>
                  <a:pt x="247778" y="8800"/>
                  <a:pt x="247717" y="8699"/>
                  <a:pt x="247677" y="8578"/>
                </a:cubicBezTo>
                <a:cubicBezTo>
                  <a:pt x="247576" y="8335"/>
                  <a:pt x="247515" y="8092"/>
                  <a:pt x="247515" y="7809"/>
                </a:cubicBezTo>
                <a:cubicBezTo>
                  <a:pt x="247515" y="7728"/>
                  <a:pt x="247515" y="7627"/>
                  <a:pt x="247535" y="7546"/>
                </a:cubicBezTo>
                <a:cubicBezTo>
                  <a:pt x="247576" y="7182"/>
                  <a:pt x="247738" y="6858"/>
                  <a:pt x="247940" y="6595"/>
                </a:cubicBezTo>
                <a:cubicBezTo>
                  <a:pt x="248102" y="6393"/>
                  <a:pt x="248304" y="6231"/>
                  <a:pt x="248527" y="6110"/>
                </a:cubicBezTo>
                <a:lnTo>
                  <a:pt x="248041" y="6029"/>
                </a:lnTo>
                <a:lnTo>
                  <a:pt x="248082" y="5685"/>
                </a:lnTo>
                <a:lnTo>
                  <a:pt x="248790" y="5685"/>
                </a:lnTo>
                <a:lnTo>
                  <a:pt x="248790" y="4997"/>
                </a:lnTo>
                <a:lnTo>
                  <a:pt x="247151" y="1194"/>
                </a:lnTo>
                <a:lnTo>
                  <a:pt x="246059" y="2853"/>
                </a:lnTo>
                <a:lnTo>
                  <a:pt x="242640" y="2853"/>
                </a:lnTo>
                <a:lnTo>
                  <a:pt x="242316" y="3075"/>
                </a:lnTo>
                <a:lnTo>
                  <a:pt x="242781" y="4006"/>
                </a:lnTo>
                <a:lnTo>
                  <a:pt x="242781" y="4896"/>
                </a:lnTo>
                <a:lnTo>
                  <a:pt x="242316" y="5523"/>
                </a:lnTo>
                <a:lnTo>
                  <a:pt x="242316" y="5826"/>
                </a:lnTo>
                <a:lnTo>
                  <a:pt x="242377" y="5847"/>
                </a:lnTo>
                <a:lnTo>
                  <a:pt x="242397" y="5847"/>
                </a:lnTo>
                <a:cubicBezTo>
                  <a:pt x="242518" y="5847"/>
                  <a:pt x="242660" y="5867"/>
                  <a:pt x="242781" y="5887"/>
                </a:cubicBezTo>
                <a:cubicBezTo>
                  <a:pt x="242842" y="5907"/>
                  <a:pt x="242903" y="5907"/>
                  <a:pt x="242963" y="5928"/>
                </a:cubicBezTo>
                <a:cubicBezTo>
                  <a:pt x="243105" y="5968"/>
                  <a:pt x="243206" y="6029"/>
                  <a:pt x="243328" y="6089"/>
                </a:cubicBezTo>
                <a:cubicBezTo>
                  <a:pt x="243934" y="6413"/>
                  <a:pt x="244359" y="7060"/>
                  <a:pt x="244359" y="7809"/>
                </a:cubicBezTo>
                <a:cubicBezTo>
                  <a:pt x="244359" y="8557"/>
                  <a:pt x="243934" y="9205"/>
                  <a:pt x="243328" y="9549"/>
                </a:cubicBezTo>
                <a:cubicBezTo>
                  <a:pt x="243206" y="9609"/>
                  <a:pt x="243105" y="9650"/>
                  <a:pt x="242963" y="9690"/>
                </a:cubicBezTo>
                <a:cubicBezTo>
                  <a:pt x="242903" y="9710"/>
                  <a:pt x="242842" y="9731"/>
                  <a:pt x="242781" y="9731"/>
                </a:cubicBezTo>
                <a:cubicBezTo>
                  <a:pt x="242660" y="9771"/>
                  <a:pt x="242518" y="9771"/>
                  <a:pt x="242397" y="9771"/>
                </a:cubicBezTo>
                <a:cubicBezTo>
                  <a:pt x="242174" y="9771"/>
                  <a:pt x="241992" y="9751"/>
                  <a:pt x="241810" y="9690"/>
                </a:cubicBezTo>
                <a:cubicBezTo>
                  <a:pt x="241001" y="9447"/>
                  <a:pt x="240414" y="8699"/>
                  <a:pt x="240414" y="7809"/>
                </a:cubicBezTo>
                <a:cubicBezTo>
                  <a:pt x="240414" y="7566"/>
                  <a:pt x="240475" y="7323"/>
                  <a:pt x="240556" y="7101"/>
                </a:cubicBezTo>
                <a:cubicBezTo>
                  <a:pt x="240637" y="6878"/>
                  <a:pt x="240758" y="6696"/>
                  <a:pt x="240920" y="6514"/>
                </a:cubicBezTo>
                <a:lnTo>
                  <a:pt x="240859" y="6514"/>
                </a:lnTo>
                <a:lnTo>
                  <a:pt x="240940" y="6494"/>
                </a:lnTo>
                <a:cubicBezTo>
                  <a:pt x="241021" y="6413"/>
                  <a:pt x="241102" y="6332"/>
                  <a:pt x="241183" y="6271"/>
                </a:cubicBezTo>
                <a:cubicBezTo>
                  <a:pt x="241264" y="6191"/>
                  <a:pt x="241365" y="6130"/>
                  <a:pt x="241466" y="6089"/>
                </a:cubicBezTo>
                <a:lnTo>
                  <a:pt x="241102" y="5300"/>
                </a:lnTo>
                <a:lnTo>
                  <a:pt x="240354" y="5159"/>
                </a:lnTo>
                <a:lnTo>
                  <a:pt x="240354" y="3298"/>
                </a:lnTo>
                <a:lnTo>
                  <a:pt x="239828" y="2853"/>
                </a:lnTo>
                <a:lnTo>
                  <a:pt x="237076" y="2853"/>
                </a:lnTo>
                <a:lnTo>
                  <a:pt x="237076" y="4006"/>
                </a:lnTo>
                <a:lnTo>
                  <a:pt x="236287" y="4006"/>
                </a:lnTo>
                <a:lnTo>
                  <a:pt x="236287" y="4511"/>
                </a:lnTo>
                <a:lnTo>
                  <a:pt x="236672" y="5037"/>
                </a:lnTo>
                <a:lnTo>
                  <a:pt x="236550" y="5786"/>
                </a:lnTo>
                <a:lnTo>
                  <a:pt x="236105" y="6029"/>
                </a:lnTo>
                <a:cubicBezTo>
                  <a:pt x="236368" y="6150"/>
                  <a:pt x="236591" y="6312"/>
                  <a:pt x="236773" y="6514"/>
                </a:cubicBezTo>
                <a:cubicBezTo>
                  <a:pt x="237076" y="6858"/>
                  <a:pt x="237258" y="7323"/>
                  <a:pt x="237258" y="7809"/>
                </a:cubicBezTo>
                <a:cubicBezTo>
                  <a:pt x="237258" y="8699"/>
                  <a:pt x="236672" y="9447"/>
                  <a:pt x="235883" y="9690"/>
                </a:cubicBezTo>
                <a:cubicBezTo>
                  <a:pt x="235701" y="9751"/>
                  <a:pt x="235498" y="9771"/>
                  <a:pt x="235296" y="9771"/>
                </a:cubicBezTo>
                <a:cubicBezTo>
                  <a:pt x="234952" y="9771"/>
                  <a:pt x="234629" y="9690"/>
                  <a:pt x="234345" y="9549"/>
                </a:cubicBezTo>
                <a:cubicBezTo>
                  <a:pt x="233738" y="9205"/>
                  <a:pt x="233334" y="8557"/>
                  <a:pt x="233334" y="7809"/>
                </a:cubicBezTo>
                <a:cubicBezTo>
                  <a:pt x="233334" y="6878"/>
                  <a:pt x="233981" y="6110"/>
                  <a:pt x="234831" y="5907"/>
                </a:cubicBezTo>
                <a:lnTo>
                  <a:pt x="234325" y="5078"/>
                </a:lnTo>
                <a:lnTo>
                  <a:pt x="234871" y="3824"/>
                </a:lnTo>
                <a:lnTo>
                  <a:pt x="234831" y="2853"/>
                </a:lnTo>
                <a:lnTo>
                  <a:pt x="227487" y="2853"/>
                </a:lnTo>
                <a:lnTo>
                  <a:pt x="227487" y="3601"/>
                </a:lnTo>
                <a:lnTo>
                  <a:pt x="228317" y="4350"/>
                </a:lnTo>
                <a:lnTo>
                  <a:pt x="228317" y="5240"/>
                </a:lnTo>
                <a:lnTo>
                  <a:pt x="228863" y="5968"/>
                </a:lnTo>
                <a:cubicBezTo>
                  <a:pt x="229126" y="6069"/>
                  <a:pt x="229369" y="6211"/>
                  <a:pt x="229551" y="6393"/>
                </a:cubicBezTo>
                <a:cubicBezTo>
                  <a:pt x="229753" y="6595"/>
                  <a:pt x="229915" y="6818"/>
                  <a:pt x="230016" y="7081"/>
                </a:cubicBezTo>
                <a:cubicBezTo>
                  <a:pt x="230117" y="7323"/>
                  <a:pt x="230178" y="7586"/>
                  <a:pt x="230178" y="7849"/>
                </a:cubicBezTo>
                <a:cubicBezTo>
                  <a:pt x="230178" y="8881"/>
                  <a:pt x="229409" y="9710"/>
                  <a:pt x="228418" y="9812"/>
                </a:cubicBezTo>
                <a:cubicBezTo>
                  <a:pt x="228357" y="9832"/>
                  <a:pt x="228276" y="9832"/>
                  <a:pt x="228216" y="9832"/>
                </a:cubicBezTo>
                <a:cubicBezTo>
                  <a:pt x="228114" y="9832"/>
                  <a:pt x="228013" y="9812"/>
                  <a:pt x="227912" y="9812"/>
                </a:cubicBezTo>
                <a:cubicBezTo>
                  <a:pt x="227710" y="9771"/>
                  <a:pt x="227528" y="9710"/>
                  <a:pt x="227346" y="9630"/>
                </a:cubicBezTo>
                <a:cubicBezTo>
                  <a:pt x="227103" y="9508"/>
                  <a:pt x="226860" y="9326"/>
                  <a:pt x="226678" y="9083"/>
                </a:cubicBezTo>
                <a:cubicBezTo>
                  <a:pt x="226577" y="8942"/>
                  <a:pt x="226476" y="8780"/>
                  <a:pt x="226395" y="8598"/>
                </a:cubicBezTo>
                <a:cubicBezTo>
                  <a:pt x="226334" y="8476"/>
                  <a:pt x="226294" y="8355"/>
                  <a:pt x="226274" y="8213"/>
                </a:cubicBezTo>
                <a:cubicBezTo>
                  <a:pt x="226253" y="8092"/>
                  <a:pt x="226233" y="7950"/>
                  <a:pt x="226233" y="7809"/>
                </a:cubicBezTo>
                <a:cubicBezTo>
                  <a:pt x="226233" y="7242"/>
                  <a:pt x="226476" y="6716"/>
                  <a:pt x="226880" y="6373"/>
                </a:cubicBezTo>
                <a:lnTo>
                  <a:pt x="226820" y="6373"/>
                </a:lnTo>
                <a:lnTo>
                  <a:pt x="226880" y="6110"/>
                </a:lnTo>
                <a:lnTo>
                  <a:pt x="226172" y="5685"/>
                </a:lnTo>
                <a:lnTo>
                  <a:pt x="226172" y="4815"/>
                </a:lnTo>
                <a:lnTo>
                  <a:pt x="226395" y="4350"/>
                </a:lnTo>
                <a:lnTo>
                  <a:pt x="226557" y="2853"/>
                </a:lnTo>
                <a:lnTo>
                  <a:pt x="223441" y="2853"/>
                </a:lnTo>
                <a:lnTo>
                  <a:pt x="222329" y="4006"/>
                </a:lnTo>
                <a:lnTo>
                  <a:pt x="222329" y="6110"/>
                </a:lnTo>
                <a:lnTo>
                  <a:pt x="222066" y="6150"/>
                </a:lnTo>
                <a:cubicBezTo>
                  <a:pt x="222673" y="6474"/>
                  <a:pt x="223097" y="7121"/>
                  <a:pt x="223097" y="7849"/>
                </a:cubicBezTo>
                <a:cubicBezTo>
                  <a:pt x="223097" y="8679"/>
                  <a:pt x="222592" y="9367"/>
                  <a:pt x="221884" y="9670"/>
                </a:cubicBezTo>
                <a:cubicBezTo>
                  <a:pt x="221823" y="9690"/>
                  <a:pt x="221762" y="9710"/>
                  <a:pt x="221702" y="9731"/>
                </a:cubicBezTo>
                <a:cubicBezTo>
                  <a:pt x="221580" y="9771"/>
                  <a:pt x="221459" y="9812"/>
                  <a:pt x="221317" y="9812"/>
                </a:cubicBezTo>
                <a:cubicBezTo>
                  <a:pt x="221256" y="9832"/>
                  <a:pt x="221196" y="9832"/>
                  <a:pt x="221115" y="9832"/>
                </a:cubicBezTo>
                <a:cubicBezTo>
                  <a:pt x="221054" y="9832"/>
                  <a:pt x="220993" y="9832"/>
                  <a:pt x="220913" y="9812"/>
                </a:cubicBezTo>
                <a:cubicBezTo>
                  <a:pt x="220791" y="9812"/>
                  <a:pt x="220670" y="9771"/>
                  <a:pt x="220528" y="9731"/>
                </a:cubicBezTo>
                <a:cubicBezTo>
                  <a:pt x="220468" y="9710"/>
                  <a:pt x="220407" y="9690"/>
                  <a:pt x="220366" y="9670"/>
                </a:cubicBezTo>
                <a:cubicBezTo>
                  <a:pt x="219658" y="9367"/>
                  <a:pt x="219153" y="8679"/>
                  <a:pt x="219153" y="7849"/>
                </a:cubicBezTo>
                <a:cubicBezTo>
                  <a:pt x="219153" y="7607"/>
                  <a:pt x="219213" y="7364"/>
                  <a:pt x="219294" y="7141"/>
                </a:cubicBezTo>
                <a:cubicBezTo>
                  <a:pt x="219375" y="6919"/>
                  <a:pt x="219517" y="6716"/>
                  <a:pt x="219658" y="6534"/>
                </a:cubicBezTo>
                <a:lnTo>
                  <a:pt x="220609" y="5847"/>
                </a:lnTo>
                <a:lnTo>
                  <a:pt x="220447" y="1902"/>
                </a:lnTo>
                <a:cubicBezTo>
                  <a:pt x="220447" y="1902"/>
                  <a:pt x="220306" y="2387"/>
                  <a:pt x="219800" y="2630"/>
                </a:cubicBezTo>
                <a:cubicBezTo>
                  <a:pt x="219372" y="2818"/>
                  <a:pt x="219132" y="2833"/>
                  <a:pt x="219069" y="2833"/>
                </a:cubicBezTo>
                <a:cubicBezTo>
                  <a:pt x="219057" y="2833"/>
                  <a:pt x="219051" y="2832"/>
                  <a:pt x="219051" y="2832"/>
                </a:cubicBezTo>
                <a:lnTo>
                  <a:pt x="219051" y="2853"/>
                </a:lnTo>
                <a:lnTo>
                  <a:pt x="214783" y="2853"/>
                </a:lnTo>
                <a:lnTo>
                  <a:pt x="214055" y="0"/>
                </a:lnTo>
                <a:lnTo>
                  <a:pt x="212173" y="1619"/>
                </a:lnTo>
                <a:lnTo>
                  <a:pt x="214783" y="3358"/>
                </a:lnTo>
                <a:lnTo>
                  <a:pt x="213994" y="3743"/>
                </a:lnTo>
                <a:lnTo>
                  <a:pt x="213610" y="4673"/>
                </a:lnTo>
                <a:lnTo>
                  <a:pt x="214783" y="5725"/>
                </a:lnTo>
                <a:lnTo>
                  <a:pt x="214783" y="6049"/>
                </a:lnTo>
                <a:cubicBezTo>
                  <a:pt x="214864" y="6069"/>
                  <a:pt x="214945" y="6130"/>
                  <a:pt x="215026" y="6170"/>
                </a:cubicBezTo>
                <a:cubicBezTo>
                  <a:pt x="215208" y="6271"/>
                  <a:pt x="215349" y="6393"/>
                  <a:pt x="215471" y="6534"/>
                </a:cubicBezTo>
                <a:cubicBezTo>
                  <a:pt x="215794" y="6878"/>
                  <a:pt x="215997" y="7344"/>
                  <a:pt x="215997" y="7849"/>
                </a:cubicBezTo>
                <a:cubicBezTo>
                  <a:pt x="215997" y="8335"/>
                  <a:pt x="215835" y="8780"/>
                  <a:pt x="215552" y="9104"/>
                </a:cubicBezTo>
                <a:cubicBezTo>
                  <a:pt x="215471" y="9205"/>
                  <a:pt x="215370" y="9306"/>
                  <a:pt x="215289" y="9387"/>
                </a:cubicBezTo>
                <a:cubicBezTo>
                  <a:pt x="215228" y="9407"/>
                  <a:pt x="215187" y="9447"/>
                  <a:pt x="215127" y="9488"/>
                </a:cubicBezTo>
                <a:cubicBezTo>
                  <a:pt x="215026" y="9569"/>
                  <a:pt x="214904" y="9630"/>
                  <a:pt x="214803" y="9670"/>
                </a:cubicBezTo>
                <a:cubicBezTo>
                  <a:pt x="214742" y="9690"/>
                  <a:pt x="214682" y="9710"/>
                  <a:pt x="214621" y="9731"/>
                </a:cubicBezTo>
                <a:cubicBezTo>
                  <a:pt x="214500" y="9771"/>
                  <a:pt x="214358" y="9812"/>
                  <a:pt x="214237" y="9812"/>
                </a:cubicBezTo>
                <a:cubicBezTo>
                  <a:pt x="214156" y="9832"/>
                  <a:pt x="214095" y="9832"/>
                  <a:pt x="214034" y="9832"/>
                </a:cubicBezTo>
                <a:cubicBezTo>
                  <a:pt x="213630" y="9832"/>
                  <a:pt x="213245" y="9710"/>
                  <a:pt x="212922" y="9488"/>
                </a:cubicBezTo>
                <a:cubicBezTo>
                  <a:pt x="212396" y="9144"/>
                  <a:pt x="212052" y="8537"/>
                  <a:pt x="212052" y="7849"/>
                </a:cubicBezTo>
                <a:cubicBezTo>
                  <a:pt x="212052" y="7222"/>
                  <a:pt x="212375" y="6636"/>
                  <a:pt x="212861" y="6292"/>
                </a:cubicBezTo>
                <a:cubicBezTo>
                  <a:pt x="212922" y="6231"/>
                  <a:pt x="213003" y="6191"/>
                  <a:pt x="213084" y="6150"/>
                </a:cubicBezTo>
                <a:lnTo>
                  <a:pt x="212578" y="6069"/>
                </a:lnTo>
                <a:lnTo>
                  <a:pt x="212638" y="5725"/>
                </a:lnTo>
                <a:lnTo>
                  <a:pt x="213326" y="5725"/>
                </a:lnTo>
                <a:lnTo>
                  <a:pt x="213326" y="5037"/>
                </a:lnTo>
                <a:lnTo>
                  <a:pt x="210535" y="2853"/>
                </a:lnTo>
                <a:lnTo>
                  <a:pt x="207237" y="2853"/>
                </a:lnTo>
                <a:lnTo>
                  <a:pt x="206853" y="3116"/>
                </a:lnTo>
                <a:lnTo>
                  <a:pt x="207318" y="4046"/>
                </a:lnTo>
                <a:lnTo>
                  <a:pt x="207318" y="4936"/>
                </a:lnTo>
                <a:lnTo>
                  <a:pt x="206853" y="5563"/>
                </a:lnTo>
                <a:lnTo>
                  <a:pt x="206853" y="5867"/>
                </a:lnTo>
                <a:lnTo>
                  <a:pt x="206913" y="5887"/>
                </a:lnTo>
                <a:lnTo>
                  <a:pt x="206934" y="5887"/>
                </a:lnTo>
                <a:cubicBezTo>
                  <a:pt x="207399" y="5887"/>
                  <a:pt x="207844" y="6069"/>
                  <a:pt x="208188" y="6332"/>
                </a:cubicBezTo>
                <a:cubicBezTo>
                  <a:pt x="208370" y="6494"/>
                  <a:pt x="208552" y="6696"/>
                  <a:pt x="208673" y="6919"/>
                </a:cubicBezTo>
                <a:cubicBezTo>
                  <a:pt x="208734" y="7040"/>
                  <a:pt x="208775" y="7141"/>
                  <a:pt x="208815" y="7283"/>
                </a:cubicBezTo>
                <a:cubicBezTo>
                  <a:pt x="208876" y="7465"/>
                  <a:pt x="208896" y="7647"/>
                  <a:pt x="208896" y="7849"/>
                </a:cubicBezTo>
                <a:cubicBezTo>
                  <a:pt x="208896" y="8072"/>
                  <a:pt x="208876" y="8254"/>
                  <a:pt x="208815" y="8436"/>
                </a:cubicBezTo>
                <a:cubicBezTo>
                  <a:pt x="208775" y="8557"/>
                  <a:pt x="208734" y="8679"/>
                  <a:pt x="208673" y="8800"/>
                </a:cubicBezTo>
                <a:cubicBezTo>
                  <a:pt x="208552" y="9023"/>
                  <a:pt x="208370" y="9225"/>
                  <a:pt x="208188" y="9387"/>
                </a:cubicBezTo>
                <a:cubicBezTo>
                  <a:pt x="207844" y="9650"/>
                  <a:pt x="207399" y="9832"/>
                  <a:pt x="206934" y="9832"/>
                </a:cubicBezTo>
                <a:cubicBezTo>
                  <a:pt x="206731" y="9832"/>
                  <a:pt x="206529" y="9791"/>
                  <a:pt x="206347" y="9731"/>
                </a:cubicBezTo>
                <a:cubicBezTo>
                  <a:pt x="205538" y="9488"/>
                  <a:pt x="204971" y="8739"/>
                  <a:pt x="204971" y="7849"/>
                </a:cubicBezTo>
                <a:cubicBezTo>
                  <a:pt x="204971" y="7728"/>
                  <a:pt x="204971" y="7607"/>
                  <a:pt x="204991" y="7485"/>
                </a:cubicBezTo>
                <a:cubicBezTo>
                  <a:pt x="205072" y="7141"/>
                  <a:pt x="205234" y="6818"/>
                  <a:pt x="205457" y="6555"/>
                </a:cubicBezTo>
                <a:lnTo>
                  <a:pt x="205457" y="6555"/>
                </a:lnTo>
                <a:lnTo>
                  <a:pt x="205497" y="6534"/>
                </a:lnTo>
                <a:cubicBezTo>
                  <a:pt x="205639" y="6373"/>
                  <a:pt x="205821" y="6231"/>
                  <a:pt x="206003" y="6130"/>
                </a:cubicBezTo>
                <a:lnTo>
                  <a:pt x="205639" y="5361"/>
                </a:lnTo>
                <a:lnTo>
                  <a:pt x="204890" y="5219"/>
                </a:lnTo>
                <a:lnTo>
                  <a:pt x="204890" y="3338"/>
                </a:lnTo>
                <a:lnTo>
                  <a:pt x="204324" y="2853"/>
                </a:lnTo>
                <a:lnTo>
                  <a:pt x="201613" y="2853"/>
                </a:lnTo>
                <a:lnTo>
                  <a:pt x="201613" y="4107"/>
                </a:lnTo>
                <a:lnTo>
                  <a:pt x="200824" y="4107"/>
                </a:lnTo>
                <a:lnTo>
                  <a:pt x="200824" y="4633"/>
                </a:lnTo>
                <a:lnTo>
                  <a:pt x="201229" y="5139"/>
                </a:lnTo>
                <a:lnTo>
                  <a:pt x="200642" y="6130"/>
                </a:lnTo>
                <a:cubicBezTo>
                  <a:pt x="201168" y="6352"/>
                  <a:pt x="201552" y="6797"/>
                  <a:pt x="201714" y="7344"/>
                </a:cubicBezTo>
                <a:cubicBezTo>
                  <a:pt x="201775" y="7526"/>
                  <a:pt x="201815" y="7708"/>
                  <a:pt x="201815" y="7910"/>
                </a:cubicBezTo>
                <a:cubicBezTo>
                  <a:pt x="201815" y="8112"/>
                  <a:pt x="201775" y="8315"/>
                  <a:pt x="201714" y="8497"/>
                </a:cubicBezTo>
                <a:cubicBezTo>
                  <a:pt x="201674" y="8618"/>
                  <a:pt x="201633" y="8739"/>
                  <a:pt x="201573" y="8861"/>
                </a:cubicBezTo>
                <a:cubicBezTo>
                  <a:pt x="201451" y="9083"/>
                  <a:pt x="201289" y="9265"/>
                  <a:pt x="201087" y="9427"/>
                </a:cubicBezTo>
                <a:cubicBezTo>
                  <a:pt x="200743" y="9710"/>
                  <a:pt x="200318" y="9893"/>
                  <a:pt x="199833" y="9893"/>
                </a:cubicBezTo>
                <a:cubicBezTo>
                  <a:pt x="199631" y="9893"/>
                  <a:pt x="199428" y="9852"/>
                  <a:pt x="199246" y="9791"/>
                </a:cubicBezTo>
                <a:cubicBezTo>
                  <a:pt x="198457" y="9549"/>
                  <a:pt x="197871" y="8800"/>
                  <a:pt x="197871" y="7910"/>
                </a:cubicBezTo>
                <a:cubicBezTo>
                  <a:pt x="197871" y="6979"/>
                  <a:pt x="198518" y="6211"/>
                  <a:pt x="199388" y="6008"/>
                </a:cubicBezTo>
                <a:lnTo>
                  <a:pt x="198862" y="5179"/>
                </a:lnTo>
                <a:lnTo>
                  <a:pt x="199428" y="3925"/>
                </a:lnTo>
                <a:lnTo>
                  <a:pt x="199388" y="2853"/>
                </a:lnTo>
                <a:lnTo>
                  <a:pt x="198761" y="1902"/>
                </a:lnTo>
                <a:lnTo>
                  <a:pt x="196940" y="2327"/>
                </a:lnTo>
                <a:lnTo>
                  <a:pt x="197749" y="2853"/>
                </a:lnTo>
                <a:lnTo>
                  <a:pt x="193137" y="2853"/>
                </a:lnTo>
                <a:lnTo>
                  <a:pt x="192671" y="3176"/>
                </a:lnTo>
                <a:lnTo>
                  <a:pt x="193137" y="4107"/>
                </a:lnTo>
                <a:lnTo>
                  <a:pt x="193137" y="4997"/>
                </a:lnTo>
                <a:lnTo>
                  <a:pt x="192671" y="5624"/>
                </a:lnTo>
                <a:lnTo>
                  <a:pt x="192671" y="5928"/>
                </a:lnTo>
                <a:lnTo>
                  <a:pt x="192732" y="5948"/>
                </a:lnTo>
                <a:lnTo>
                  <a:pt x="192752" y="5948"/>
                </a:lnTo>
                <a:cubicBezTo>
                  <a:pt x="192955" y="5948"/>
                  <a:pt x="193137" y="5988"/>
                  <a:pt x="193319" y="6029"/>
                </a:cubicBezTo>
                <a:cubicBezTo>
                  <a:pt x="193400" y="6049"/>
                  <a:pt x="193460" y="6069"/>
                  <a:pt x="193501" y="6110"/>
                </a:cubicBezTo>
                <a:cubicBezTo>
                  <a:pt x="194209" y="6393"/>
                  <a:pt x="194715" y="7101"/>
                  <a:pt x="194715" y="7910"/>
                </a:cubicBezTo>
                <a:cubicBezTo>
                  <a:pt x="194715" y="8739"/>
                  <a:pt x="194209" y="9427"/>
                  <a:pt x="193501" y="9731"/>
                </a:cubicBezTo>
                <a:cubicBezTo>
                  <a:pt x="193460" y="9751"/>
                  <a:pt x="193400" y="9771"/>
                  <a:pt x="193319" y="9791"/>
                </a:cubicBezTo>
                <a:cubicBezTo>
                  <a:pt x="193137" y="9852"/>
                  <a:pt x="192955" y="9893"/>
                  <a:pt x="192752" y="9893"/>
                </a:cubicBezTo>
                <a:cubicBezTo>
                  <a:pt x="192611" y="9893"/>
                  <a:pt x="192469" y="9872"/>
                  <a:pt x="192348" y="9852"/>
                </a:cubicBezTo>
                <a:cubicBezTo>
                  <a:pt x="191458" y="9650"/>
                  <a:pt x="190770" y="8861"/>
                  <a:pt x="190770" y="7910"/>
                </a:cubicBezTo>
                <a:cubicBezTo>
                  <a:pt x="190770" y="7789"/>
                  <a:pt x="190790" y="7667"/>
                  <a:pt x="190810" y="7546"/>
                </a:cubicBezTo>
                <a:cubicBezTo>
                  <a:pt x="190871" y="7202"/>
                  <a:pt x="191053" y="6878"/>
                  <a:pt x="191275" y="6615"/>
                </a:cubicBezTo>
                <a:lnTo>
                  <a:pt x="191215" y="6615"/>
                </a:lnTo>
                <a:lnTo>
                  <a:pt x="191296" y="6595"/>
                </a:lnTo>
                <a:cubicBezTo>
                  <a:pt x="191377" y="6514"/>
                  <a:pt x="191458" y="6433"/>
                  <a:pt x="191538" y="6373"/>
                </a:cubicBezTo>
                <a:cubicBezTo>
                  <a:pt x="191619" y="6292"/>
                  <a:pt x="191721" y="6231"/>
                  <a:pt x="191822" y="6191"/>
                </a:cubicBezTo>
                <a:lnTo>
                  <a:pt x="191458" y="5402"/>
                </a:lnTo>
                <a:lnTo>
                  <a:pt x="190709" y="5280"/>
                </a:lnTo>
                <a:lnTo>
                  <a:pt x="190709" y="3399"/>
                </a:lnTo>
                <a:lnTo>
                  <a:pt x="189515" y="1801"/>
                </a:lnTo>
                <a:lnTo>
                  <a:pt x="188989" y="2853"/>
                </a:lnTo>
                <a:lnTo>
                  <a:pt x="184074" y="2853"/>
                </a:lnTo>
                <a:lnTo>
                  <a:pt x="183163" y="749"/>
                </a:lnTo>
                <a:lnTo>
                  <a:pt x="182475" y="2428"/>
                </a:lnTo>
                <a:lnTo>
                  <a:pt x="184215" y="4896"/>
                </a:lnTo>
                <a:lnTo>
                  <a:pt x="183750" y="5826"/>
                </a:lnTo>
                <a:lnTo>
                  <a:pt x="183811" y="5847"/>
                </a:lnTo>
                <a:lnTo>
                  <a:pt x="183831" y="5847"/>
                </a:lnTo>
                <a:cubicBezTo>
                  <a:pt x="183952" y="5847"/>
                  <a:pt x="184094" y="5867"/>
                  <a:pt x="184215" y="5887"/>
                </a:cubicBezTo>
                <a:cubicBezTo>
                  <a:pt x="184276" y="5907"/>
                  <a:pt x="184337" y="5907"/>
                  <a:pt x="184397" y="5928"/>
                </a:cubicBezTo>
                <a:cubicBezTo>
                  <a:pt x="184539" y="5968"/>
                  <a:pt x="184640" y="6029"/>
                  <a:pt x="184761" y="6089"/>
                </a:cubicBezTo>
                <a:cubicBezTo>
                  <a:pt x="185368" y="6413"/>
                  <a:pt x="185793" y="7060"/>
                  <a:pt x="185793" y="7809"/>
                </a:cubicBezTo>
                <a:cubicBezTo>
                  <a:pt x="185793" y="8557"/>
                  <a:pt x="185368" y="9205"/>
                  <a:pt x="184761" y="9549"/>
                </a:cubicBezTo>
                <a:cubicBezTo>
                  <a:pt x="184640" y="9609"/>
                  <a:pt x="184539" y="9650"/>
                  <a:pt x="184397" y="9690"/>
                </a:cubicBezTo>
                <a:cubicBezTo>
                  <a:pt x="184337" y="9710"/>
                  <a:pt x="184276" y="9731"/>
                  <a:pt x="184215" y="9731"/>
                </a:cubicBezTo>
                <a:cubicBezTo>
                  <a:pt x="184094" y="9771"/>
                  <a:pt x="183952" y="9771"/>
                  <a:pt x="183831" y="9771"/>
                </a:cubicBezTo>
                <a:cubicBezTo>
                  <a:pt x="183608" y="9771"/>
                  <a:pt x="183426" y="9751"/>
                  <a:pt x="183244" y="9690"/>
                </a:cubicBezTo>
                <a:cubicBezTo>
                  <a:pt x="182435" y="9447"/>
                  <a:pt x="181848" y="8699"/>
                  <a:pt x="181848" y="7809"/>
                </a:cubicBezTo>
                <a:cubicBezTo>
                  <a:pt x="181848" y="7688"/>
                  <a:pt x="181869" y="7566"/>
                  <a:pt x="181889" y="7445"/>
                </a:cubicBezTo>
                <a:cubicBezTo>
                  <a:pt x="181949" y="7101"/>
                  <a:pt x="182131" y="6777"/>
                  <a:pt x="182354" y="6514"/>
                </a:cubicBezTo>
                <a:lnTo>
                  <a:pt x="182293" y="6514"/>
                </a:lnTo>
                <a:lnTo>
                  <a:pt x="182374" y="6494"/>
                </a:lnTo>
                <a:cubicBezTo>
                  <a:pt x="182536" y="6332"/>
                  <a:pt x="182698" y="6191"/>
                  <a:pt x="182900" y="6089"/>
                </a:cubicBezTo>
                <a:lnTo>
                  <a:pt x="182536" y="5300"/>
                </a:lnTo>
                <a:lnTo>
                  <a:pt x="181788" y="5159"/>
                </a:lnTo>
                <a:lnTo>
                  <a:pt x="181788" y="3298"/>
                </a:lnTo>
                <a:lnTo>
                  <a:pt x="181262" y="2853"/>
                </a:lnTo>
                <a:lnTo>
                  <a:pt x="178510" y="2853"/>
                </a:lnTo>
                <a:lnTo>
                  <a:pt x="178510" y="4006"/>
                </a:lnTo>
                <a:lnTo>
                  <a:pt x="177721" y="4006"/>
                </a:lnTo>
                <a:lnTo>
                  <a:pt x="177721" y="4511"/>
                </a:lnTo>
                <a:lnTo>
                  <a:pt x="178106" y="5037"/>
                </a:lnTo>
                <a:lnTo>
                  <a:pt x="177721" y="5442"/>
                </a:lnTo>
                <a:lnTo>
                  <a:pt x="178692" y="5847"/>
                </a:lnTo>
                <a:lnTo>
                  <a:pt x="177539" y="6029"/>
                </a:lnTo>
                <a:cubicBezTo>
                  <a:pt x="178227" y="6332"/>
                  <a:pt x="178692" y="7020"/>
                  <a:pt x="178692" y="7809"/>
                </a:cubicBezTo>
                <a:cubicBezTo>
                  <a:pt x="178692" y="8901"/>
                  <a:pt x="177822" y="9771"/>
                  <a:pt x="176730" y="9771"/>
                </a:cubicBezTo>
                <a:cubicBezTo>
                  <a:pt x="175638" y="9771"/>
                  <a:pt x="174768" y="8901"/>
                  <a:pt x="174768" y="7809"/>
                </a:cubicBezTo>
                <a:cubicBezTo>
                  <a:pt x="174768" y="6878"/>
                  <a:pt x="175415" y="6110"/>
                  <a:pt x="176265" y="5907"/>
                </a:cubicBezTo>
                <a:lnTo>
                  <a:pt x="175759" y="5078"/>
                </a:lnTo>
                <a:lnTo>
                  <a:pt x="176305" y="3824"/>
                </a:lnTo>
                <a:lnTo>
                  <a:pt x="176265" y="2853"/>
                </a:lnTo>
                <a:lnTo>
                  <a:pt x="172502" y="2853"/>
                </a:lnTo>
                <a:lnTo>
                  <a:pt x="171066" y="1437"/>
                </a:lnTo>
                <a:lnTo>
                  <a:pt x="170762" y="2145"/>
                </a:lnTo>
                <a:lnTo>
                  <a:pt x="170014" y="2145"/>
                </a:lnTo>
                <a:lnTo>
                  <a:pt x="168517" y="4248"/>
                </a:lnTo>
                <a:lnTo>
                  <a:pt x="169913" y="5867"/>
                </a:lnTo>
                <a:cubicBezTo>
                  <a:pt x="170863" y="6008"/>
                  <a:pt x="171592" y="6818"/>
                  <a:pt x="171592" y="7809"/>
                </a:cubicBezTo>
                <a:cubicBezTo>
                  <a:pt x="171592" y="8760"/>
                  <a:pt x="170924" y="9549"/>
                  <a:pt x="170034" y="9731"/>
                </a:cubicBezTo>
                <a:cubicBezTo>
                  <a:pt x="169892" y="9771"/>
                  <a:pt x="169771" y="9771"/>
                  <a:pt x="169629" y="9771"/>
                </a:cubicBezTo>
                <a:lnTo>
                  <a:pt x="169427" y="9771"/>
                </a:lnTo>
                <a:cubicBezTo>
                  <a:pt x="169306" y="9751"/>
                  <a:pt x="169164" y="9731"/>
                  <a:pt x="169043" y="9690"/>
                </a:cubicBezTo>
                <a:cubicBezTo>
                  <a:pt x="168982" y="9670"/>
                  <a:pt x="168921" y="9650"/>
                  <a:pt x="168861" y="9630"/>
                </a:cubicBezTo>
                <a:cubicBezTo>
                  <a:pt x="168739" y="9569"/>
                  <a:pt x="168638" y="9508"/>
                  <a:pt x="168537" y="9447"/>
                </a:cubicBezTo>
                <a:cubicBezTo>
                  <a:pt x="168476" y="9407"/>
                  <a:pt x="168436" y="9367"/>
                  <a:pt x="168375" y="9326"/>
                </a:cubicBezTo>
                <a:cubicBezTo>
                  <a:pt x="168274" y="9245"/>
                  <a:pt x="168193" y="9164"/>
                  <a:pt x="168112" y="9063"/>
                </a:cubicBezTo>
                <a:cubicBezTo>
                  <a:pt x="167829" y="8719"/>
                  <a:pt x="167667" y="8294"/>
                  <a:pt x="167667" y="7809"/>
                </a:cubicBezTo>
                <a:cubicBezTo>
                  <a:pt x="167667" y="7323"/>
                  <a:pt x="167849" y="6878"/>
                  <a:pt x="168153" y="6534"/>
                </a:cubicBezTo>
                <a:lnTo>
                  <a:pt x="168132" y="6534"/>
                </a:lnTo>
                <a:lnTo>
                  <a:pt x="168092" y="5644"/>
                </a:lnTo>
                <a:lnTo>
                  <a:pt x="167424" y="5442"/>
                </a:lnTo>
                <a:lnTo>
                  <a:pt x="167424" y="3864"/>
                </a:lnTo>
                <a:lnTo>
                  <a:pt x="167890" y="3864"/>
                </a:lnTo>
                <a:lnTo>
                  <a:pt x="167890" y="2853"/>
                </a:lnTo>
                <a:lnTo>
                  <a:pt x="164815" y="2853"/>
                </a:lnTo>
                <a:lnTo>
                  <a:pt x="163742" y="3945"/>
                </a:lnTo>
                <a:lnTo>
                  <a:pt x="163742" y="6049"/>
                </a:lnTo>
                <a:lnTo>
                  <a:pt x="163479" y="6110"/>
                </a:lnTo>
                <a:cubicBezTo>
                  <a:pt x="164086" y="6433"/>
                  <a:pt x="164511" y="7081"/>
                  <a:pt x="164511" y="7809"/>
                </a:cubicBezTo>
                <a:cubicBezTo>
                  <a:pt x="164511" y="8618"/>
                  <a:pt x="164005" y="9326"/>
                  <a:pt x="163297" y="9630"/>
                </a:cubicBezTo>
                <a:cubicBezTo>
                  <a:pt x="163237" y="9650"/>
                  <a:pt x="163176" y="9670"/>
                  <a:pt x="163115" y="9690"/>
                </a:cubicBezTo>
                <a:cubicBezTo>
                  <a:pt x="162994" y="9731"/>
                  <a:pt x="162872" y="9751"/>
                  <a:pt x="162731" y="9771"/>
                </a:cubicBezTo>
                <a:lnTo>
                  <a:pt x="162326" y="9771"/>
                </a:lnTo>
                <a:cubicBezTo>
                  <a:pt x="162205" y="9751"/>
                  <a:pt x="162083" y="9731"/>
                  <a:pt x="161962" y="9690"/>
                </a:cubicBezTo>
                <a:cubicBezTo>
                  <a:pt x="161881" y="9670"/>
                  <a:pt x="161820" y="9650"/>
                  <a:pt x="161780" y="9630"/>
                </a:cubicBezTo>
                <a:cubicBezTo>
                  <a:pt x="161072" y="9326"/>
                  <a:pt x="160566" y="8618"/>
                  <a:pt x="160566" y="7809"/>
                </a:cubicBezTo>
                <a:cubicBezTo>
                  <a:pt x="160566" y="7566"/>
                  <a:pt x="160627" y="7323"/>
                  <a:pt x="160708" y="7101"/>
                </a:cubicBezTo>
                <a:cubicBezTo>
                  <a:pt x="160789" y="6878"/>
                  <a:pt x="160930" y="6676"/>
                  <a:pt x="161092" y="6494"/>
                </a:cubicBezTo>
                <a:lnTo>
                  <a:pt x="162953" y="4491"/>
                </a:lnTo>
                <a:lnTo>
                  <a:pt x="163459" y="2832"/>
                </a:lnTo>
                <a:lnTo>
                  <a:pt x="160425" y="1437"/>
                </a:lnTo>
                <a:lnTo>
                  <a:pt x="159959" y="2832"/>
                </a:lnTo>
                <a:lnTo>
                  <a:pt x="159959" y="2853"/>
                </a:lnTo>
                <a:lnTo>
                  <a:pt x="156197" y="2853"/>
                </a:lnTo>
                <a:lnTo>
                  <a:pt x="156197" y="3318"/>
                </a:lnTo>
                <a:lnTo>
                  <a:pt x="155408" y="3702"/>
                </a:lnTo>
                <a:lnTo>
                  <a:pt x="155023" y="4633"/>
                </a:lnTo>
                <a:lnTo>
                  <a:pt x="156197" y="5685"/>
                </a:lnTo>
                <a:lnTo>
                  <a:pt x="156197" y="5988"/>
                </a:lnTo>
                <a:cubicBezTo>
                  <a:pt x="156277" y="6029"/>
                  <a:pt x="156358" y="6069"/>
                  <a:pt x="156460" y="6130"/>
                </a:cubicBezTo>
                <a:cubicBezTo>
                  <a:pt x="156621" y="6231"/>
                  <a:pt x="156763" y="6352"/>
                  <a:pt x="156884" y="6474"/>
                </a:cubicBezTo>
                <a:cubicBezTo>
                  <a:pt x="157208" y="6838"/>
                  <a:pt x="157410" y="7303"/>
                  <a:pt x="157410" y="7809"/>
                </a:cubicBezTo>
                <a:cubicBezTo>
                  <a:pt x="157410" y="8901"/>
                  <a:pt x="156520" y="9771"/>
                  <a:pt x="155448" y="9771"/>
                </a:cubicBezTo>
                <a:cubicBezTo>
                  <a:pt x="155306" y="9771"/>
                  <a:pt x="155165" y="9771"/>
                  <a:pt x="155043" y="9731"/>
                </a:cubicBezTo>
                <a:cubicBezTo>
                  <a:pt x="154598" y="9650"/>
                  <a:pt x="154214" y="9407"/>
                  <a:pt x="153931" y="9063"/>
                </a:cubicBezTo>
                <a:cubicBezTo>
                  <a:pt x="153890" y="9023"/>
                  <a:pt x="153850" y="8962"/>
                  <a:pt x="153809" y="8922"/>
                </a:cubicBezTo>
                <a:cubicBezTo>
                  <a:pt x="153749" y="8800"/>
                  <a:pt x="153688" y="8699"/>
                  <a:pt x="153627" y="8578"/>
                </a:cubicBezTo>
                <a:cubicBezTo>
                  <a:pt x="153526" y="8335"/>
                  <a:pt x="153465" y="8092"/>
                  <a:pt x="153465" y="7809"/>
                </a:cubicBezTo>
                <a:cubicBezTo>
                  <a:pt x="153465" y="7728"/>
                  <a:pt x="153486" y="7627"/>
                  <a:pt x="153486" y="7546"/>
                </a:cubicBezTo>
                <a:cubicBezTo>
                  <a:pt x="153546" y="7182"/>
                  <a:pt x="153688" y="6858"/>
                  <a:pt x="153911" y="6595"/>
                </a:cubicBezTo>
                <a:cubicBezTo>
                  <a:pt x="154072" y="6393"/>
                  <a:pt x="154254" y="6231"/>
                  <a:pt x="154497" y="6110"/>
                </a:cubicBezTo>
                <a:lnTo>
                  <a:pt x="153991" y="6029"/>
                </a:lnTo>
                <a:lnTo>
                  <a:pt x="154052" y="5685"/>
                </a:lnTo>
                <a:lnTo>
                  <a:pt x="154740" y="5685"/>
                </a:lnTo>
                <a:lnTo>
                  <a:pt x="154740" y="4997"/>
                </a:lnTo>
                <a:lnTo>
                  <a:pt x="153122" y="1194"/>
                </a:lnTo>
                <a:lnTo>
                  <a:pt x="152009" y="2853"/>
                </a:lnTo>
                <a:lnTo>
                  <a:pt x="148590" y="2853"/>
                </a:lnTo>
                <a:lnTo>
                  <a:pt x="148266" y="3075"/>
                </a:lnTo>
                <a:lnTo>
                  <a:pt x="148732" y="4006"/>
                </a:lnTo>
                <a:lnTo>
                  <a:pt x="148732" y="4896"/>
                </a:lnTo>
                <a:lnTo>
                  <a:pt x="148266" y="5523"/>
                </a:lnTo>
                <a:lnTo>
                  <a:pt x="148266" y="5826"/>
                </a:lnTo>
                <a:lnTo>
                  <a:pt x="148327" y="5847"/>
                </a:lnTo>
                <a:lnTo>
                  <a:pt x="148347" y="5847"/>
                </a:lnTo>
                <a:cubicBezTo>
                  <a:pt x="148489" y="5847"/>
                  <a:pt x="148610" y="5867"/>
                  <a:pt x="148752" y="5887"/>
                </a:cubicBezTo>
                <a:cubicBezTo>
                  <a:pt x="148813" y="5907"/>
                  <a:pt x="148873" y="5907"/>
                  <a:pt x="148934" y="5928"/>
                </a:cubicBezTo>
                <a:cubicBezTo>
                  <a:pt x="149055" y="5968"/>
                  <a:pt x="149177" y="6029"/>
                  <a:pt x="149278" y="6089"/>
                </a:cubicBezTo>
                <a:cubicBezTo>
                  <a:pt x="149905" y="6413"/>
                  <a:pt x="150310" y="7060"/>
                  <a:pt x="150310" y="7809"/>
                </a:cubicBezTo>
                <a:cubicBezTo>
                  <a:pt x="150310" y="8557"/>
                  <a:pt x="149905" y="9205"/>
                  <a:pt x="149278" y="9549"/>
                </a:cubicBezTo>
                <a:cubicBezTo>
                  <a:pt x="149177" y="9609"/>
                  <a:pt x="149055" y="9650"/>
                  <a:pt x="148934" y="9690"/>
                </a:cubicBezTo>
                <a:cubicBezTo>
                  <a:pt x="148873" y="9710"/>
                  <a:pt x="148813" y="9731"/>
                  <a:pt x="148752" y="9731"/>
                </a:cubicBezTo>
                <a:cubicBezTo>
                  <a:pt x="148610" y="9771"/>
                  <a:pt x="148489" y="9771"/>
                  <a:pt x="148347" y="9771"/>
                </a:cubicBezTo>
                <a:cubicBezTo>
                  <a:pt x="148145" y="9771"/>
                  <a:pt x="147943" y="9751"/>
                  <a:pt x="147761" y="9690"/>
                </a:cubicBezTo>
                <a:cubicBezTo>
                  <a:pt x="146951" y="9447"/>
                  <a:pt x="146385" y="8699"/>
                  <a:pt x="146385" y="7809"/>
                </a:cubicBezTo>
                <a:cubicBezTo>
                  <a:pt x="146385" y="7566"/>
                  <a:pt x="146425" y="7323"/>
                  <a:pt x="146506" y="7101"/>
                </a:cubicBezTo>
                <a:cubicBezTo>
                  <a:pt x="146607" y="6878"/>
                  <a:pt x="146729" y="6696"/>
                  <a:pt x="146870" y="6514"/>
                </a:cubicBezTo>
                <a:lnTo>
                  <a:pt x="146830" y="6514"/>
                </a:lnTo>
                <a:lnTo>
                  <a:pt x="146911" y="6494"/>
                </a:lnTo>
                <a:cubicBezTo>
                  <a:pt x="146972" y="6413"/>
                  <a:pt x="147053" y="6332"/>
                  <a:pt x="147154" y="6271"/>
                </a:cubicBezTo>
                <a:cubicBezTo>
                  <a:pt x="147235" y="6191"/>
                  <a:pt x="147336" y="6130"/>
                  <a:pt x="147417" y="6089"/>
                </a:cubicBezTo>
                <a:lnTo>
                  <a:pt x="147053" y="5300"/>
                </a:lnTo>
                <a:lnTo>
                  <a:pt x="146324" y="5159"/>
                </a:lnTo>
                <a:lnTo>
                  <a:pt x="146324" y="3298"/>
                </a:lnTo>
                <a:lnTo>
                  <a:pt x="145778" y="2853"/>
                </a:lnTo>
                <a:lnTo>
                  <a:pt x="143027" y="2853"/>
                </a:lnTo>
                <a:lnTo>
                  <a:pt x="143027" y="4006"/>
                </a:lnTo>
                <a:lnTo>
                  <a:pt x="142238" y="4006"/>
                </a:lnTo>
                <a:lnTo>
                  <a:pt x="142238" y="4511"/>
                </a:lnTo>
                <a:lnTo>
                  <a:pt x="142642" y="5037"/>
                </a:lnTo>
                <a:lnTo>
                  <a:pt x="142521" y="5786"/>
                </a:lnTo>
                <a:lnTo>
                  <a:pt x="142076" y="6029"/>
                </a:lnTo>
                <a:cubicBezTo>
                  <a:pt x="142319" y="6150"/>
                  <a:pt x="142541" y="6312"/>
                  <a:pt x="142723" y="6514"/>
                </a:cubicBezTo>
                <a:cubicBezTo>
                  <a:pt x="143027" y="6858"/>
                  <a:pt x="143229" y="7323"/>
                  <a:pt x="143229" y="7809"/>
                </a:cubicBezTo>
                <a:cubicBezTo>
                  <a:pt x="143229" y="8901"/>
                  <a:pt x="142339" y="9771"/>
                  <a:pt x="141246" y="9771"/>
                </a:cubicBezTo>
                <a:cubicBezTo>
                  <a:pt x="140174" y="9771"/>
                  <a:pt x="139284" y="8901"/>
                  <a:pt x="139284" y="7809"/>
                </a:cubicBezTo>
                <a:cubicBezTo>
                  <a:pt x="139284" y="6878"/>
                  <a:pt x="139932" y="6110"/>
                  <a:pt x="140801" y="5907"/>
                </a:cubicBezTo>
                <a:lnTo>
                  <a:pt x="140275" y="5078"/>
                </a:lnTo>
                <a:lnTo>
                  <a:pt x="140842" y="3824"/>
                </a:lnTo>
                <a:lnTo>
                  <a:pt x="140801" y="2853"/>
                </a:lnTo>
                <a:lnTo>
                  <a:pt x="133438" y="2853"/>
                </a:lnTo>
                <a:lnTo>
                  <a:pt x="133438" y="3601"/>
                </a:lnTo>
                <a:lnTo>
                  <a:pt x="134287" y="4350"/>
                </a:lnTo>
                <a:lnTo>
                  <a:pt x="134287" y="5240"/>
                </a:lnTo>
                <a:lnTo>
                  <a:pt x="134834" y="5968"/>
                </a:lnTo>
                <a:cubicBezTo>
                  <a:pt x="135097" y="6069"/>
                  <a:pt x="135319" y="6211"/>
                  <a:pt x="135521" y="6393"/>
                </a:cubicBezTo>
                <a:cubicBezTo>
                  <a:pt x="135724" y="6595"/>
                  <a:pt x="135886" y="6818"/>
                  <a:pt x="135987" y="7081"/>
                </a:cubicBezTo>
                <a:cubicBezTo>
                  <a:pt x="136088" y="7323"/>
                  <a:pt x="136149" y="7586"/>
                  <a:pt x="136149" y="7849"/>
                </a:cubicBezTo>
                <a:cubicBezTo>
                  <a:pt x="136149" y="8274"/>
                  <a:pt x="136027" y="8638"/>
                  <a:pt x="135805" y="8962"/>
                </a:cubicBezTo>
                <a:cubicBezTo>
                  <a:pt x="135461" y="9488"/>
                  <a:pt x="134854" y="9832"/>
                  <a:pt x="134186" y="9832"/>
                </a:cubicBezTo>
                <a:cubicBezTo>
                  <a:pt x="134065" y="9832"/>
                  <a:pt x="133964" y="9812"/>
                  <a:pt x="133883" y="9812"/>
                </a:cubicBezTo>
                <a:cubicBezTo>
                  <a:pt x="133680" y="9771"/>
                  <a:pt x="133498" y="9710"/>
                  <a:pt x="133316" y="9630"/>
                </a:cubicBezTo>
                <a:cubicBezTo>
                  <a:pt x="133053" y="9508"/>
                  <a:pt x="132831" y="9326"/>
                  <a:pt x="132649" y="9083"/>
                </a:cubicBezTo>
                <a:cubicBezTo>
                  <a:pt x="132527" y="8942"/>
                  <a:pt x="132426" y="8780"/>
                  <a:pt x="132365" y="8598"/>
                </a:cubicBezTo>
                <a:cubicBezTo>
                  <a:pt x="132325" y="8537"/>
                  <a:pt x="132305" y="8476"/>
                  <a:pt x="132285" y="8416"/>
                </a:cubicBezTo>
                <a:cubicBezTo>
                  <a:pt x="132224" y="8213"/>
                  <a:pt x="132183" y="8031"/>
                  <a:pt x="132183" y="7809"/>
                </a:cubicBezTo>
                <a:cubicBezTo>
                  <a:pt x="132183" y="7242"/>
                  <a:pt x="132446" y="6716"/>
                  <a:pt x="132831" y="6373"/>
                </a:cubicBezTo>
                <a:lnTo>
                  <a:pt x="132790" y="6373"/>
                </a:lnTo>
                <a:lnTo>
                  <a:pt x="132831" y="6110"/>
                </a:lnTo>
                <a:lnTo>
                  <a:pt x="132123" y="5685"/>
                </a:lnTo>
                <a:lnTo>
                  <a:pt x="132123" y="4815"/>
                </a:lnTo>
                <a:lnTo>
                  <a:pt x="132365" y="4350"/>
                </a:lnTo>
                <a:lnTo>
                  <a:pt x="132527" y="2853"/>
                </a:lnTo>
                <a:lnTo>
                  <a:pt x="129412" y="2853"/>
                </a:lnTo>
                <a:lnTo>
                  <a:pt x="128279" y="4006"/>
                </a:lnTo>
                <a:lnTo>
                  <a:pt x="128279" y="6110"/>
                </a:lnTo>
                <a:lnTo>
                  <a:pt x="128036" y="6150"/>
                </a:lnTo>
                <a:cubicBezTo>
                  <a:pt x="128643" y="6474"/>
                  <a:pt x="129048" y="7121"/>
                  <a:pt x="129048" y="7849"/>
                </a:cubicBezTo>
                <a:cubicBezTo>
                  <a:pt x="129048" y="8679"/>
                  <a:pt x="128562" y="9367"/>
                  <a:pt x="127854" y="9670"/>
                </a:cubicBezTo>
                <a:cubicBezTo>
                  <a:pt x="127793" y="9690"/>
                  <a:pt x="127733" y="9710"/>
                  <a:pt x="127672" y="9731"/>
                </a:cubicBezTo>
                <a:cubicBezTo>
                  <a:pt x="127551" y="9771"/>
                  <a:pt x="127409" y="9812"/>
                  <a:pt x="127288" y="9812"/>
                </a:cubicBezTo>
                <a:cubicBezTo>
                  <a:pt x="127227" y="9832"/>
                  <a:pt x="127146" y="9832"/>
                  <a:pt x="127085" y="9832"/>
                </a:cubicBezTo>
                <a:cubicBezTo>
                  <a:pt x="127025" y="9832"/>
                  <a:pt x="126944" y="9832"/>
                  <a:pt x="126883" y="9812"/>
                </a:cubicBezTo>
                <a:cubicBezTo>
                  <a:pt x="126742" y="9812"/>
                  <a:pt x="126620" y="9771"/>
                  <a:pt x="126499" y="9731"/>
                </a:cubicBezTo>
                <a:cubicBezTo>
                  <a:pt x="126438" y="9710"/>
                  <a:pt x="126377" y="9690"/>
                  <a:pt x="126317" y="9670"/>
                </a:cubicBezTo>
                <a:cubicBezTo>
                  <a:pt x="125609" y="9367"/>
                  <a:pt x="125123" y="8679"/>
                  <a:pt x="125123" y="7849"/>
                </a:cubicBezTo>
                <a:cubicBezTo>
                  <a:pt x="125123" y="7607"/>
                  <a:pt x="125164" y="7364"/>
                  <a:pt x="125244" y="7141"/>
                </a:cubicBezTo>
                <a:cubicBezTo>
                  <a:pt x="125346" y="6919"/>
                  <a:pt x="125467" y="6716"/>
                  <a:pt x="125629" y="6534"/>
                </a:cubicBezTo>
                <a:lnTo>
                  <a:pt x="126580" y="5847"/>
                </a:lnTo>
                <a:lnTo>
                  <a:pt x="126418" y="1902"/>
                </a:lnTo>
                <a:cubicBezTo>
                  <a:pt x="126418" y="1902"/>
                  <a:pt x="126276" y="2387"/>
                  <a:pt x="125770" y="2630"/>
                </a:cubicBezTo>
                <a:cubicBezTo>
                  <a:pt x="125325" y="2818"/>
                  <a:pt x="125098" y="2833"/>
                  <a:pt x="125038" y="2833"/>
                </a:cubicBezTo>
                <a:cubicBezTo>
                  <a:pt x="125027" y="2833"/>
                  <a:pt x="125022" y="2832"/>
                  <a:pt x="125022" y="2832"/>
                </a:cubicBezTo>
                <a:lnTo>
                  <a:pt x="125022" y="2853"/>
                </a:lnTo>
                <a:lnTo>
                  <a:pt x="120733" y="2853"/>
                </a:lnTo>
                <a:lnTo>
                  <a:pt x="120025" y="0"/>
                </a:lnTo>
                <a:lnTo>
                  <a:pt x="118123" y="1619"/>
                </a:lnTo>
                <a:lnTo>
                  <a:pt x="120733" y="3358"/>
                </a:lnTo>
                <a:lnTo>
                  <a:pt x="119944" y="3743"/>
                </a:lnTo>
                <a:lnTo>
                  <a:pt x="119580" y="4673"/>
                </a:lnTo>
                <a:lnTo>
                  <a:pt x="120733" y="5725"/>
                </a:lnTo>
                <a:lnTo>
                  <a:pt x="120733" y="6049"/>
                </a:lnTo>
                <a:cubicBezTo>
                  <a:pt x="120834" y="6069"/>
                  <a:pt x="120915" y="6130"/>
                  <a:pt x="120996" y="6170"/>
                </a:cubicBezTo>
                <a:cubicBezTo>
                  <a:pt x="121158" y="6271"/>
                  <a:pt x="121300" y="6393"/>
                  <a:pt x="121441" y="6534"/>
                </a:cubicBezTo>
                <a:cubicBezTo>
                  <a:pt x="121765" y="6878"/>
                  <a:pt x="121947" y="7344"/>
                  <a:pt x="121947" y="7849"/>
                </a:cubicBezTo>
                <a:cubicBezTo>
                  <a:pt x="121947" y="8335"/>
                  <a:pt x="121785" y="8780"/>
                  <a:pt x="121502" y="9104"/>
                </a:cubicBezTo>
                <a:cubicBezTo>
                  <a:pt x="121421" y="9205"/>
                  <a:pt x="121340" y="9306"/>
                  <a:pt x="121239" y="9387"/>
                </a:cubicBezTo>
                <a:cubicBezTo>
                  <a:pt x="121198" y="9407"/>
                  <a:pt x="121138" y="9447"/>
                  <a:pt x="121097" y="9488"/>
                </a:cubicBezTo>
                <a:cubicBezTo>
                  <a:pt x="120976" y="9569"/>
                  <a:pt x="120875" y="9630"/>
                  <a:pt x="120753" y="9670"/>
                </a:cubicBezTo>
                <a:cubicBezTo>
                  <a:pt x="120693" y="9690"/>
                  <a:pt x="120632" y="9710"/>
                  <a:pt x="120571" y="9731"/>
                </a:cubicBezTo>
                <a:cubicBezTo>
                  <a:pt x="120450" y="9771"/>
                  <a:pt x="120329" y="9812"/>
                  <a:pt x="120187" y="9812"/>
                </a:cubicBezTo>
                <a:cubicBezTo>
                  <a:pt x="120126" y="9832"/>
                  <a:pt x="120066" y="9832"/>
                  <a:pt x="119985" y="9832"/>
                </a:cubicBezTo>
                <a:cubicBezTo>
                  <a:pt x="119580" y="9832"/>
                  <a:pt x="119196" y="9710"/>
                  <a:pt x="118892" y="9488"/>
                </a:cubicBezTo>
                <a:cubicBezTo>
                  <a:pt x="118366" y="9144"/>
                  <a:pt x="118022" y="8537"/>
                  <a:pt x="118022" y="7849"/>
                </a:cubicBezTo>
                <a:cubicBezTo>
                  <a:pt x="118022" y="7222"/>
                  <a:pt x="118326" y="6636"/>
                  <a:pt x="118811" y="6292"/>
                </a:cubicBezTo>
                <a:cubicBezTo>
                  <a:pt x="118892" y="6231"/>
                  <a:pt x="118953" y="6191"/>
                  <a:pt x="119034" y="6150"/>
                </a:cubicBezTo>
                <a:lnTo>
                  <a:pt x="118548" y="6069"/>
                </a:lnTo>
                <a:lnTo>
                  <a:pt x="118589" y="5725"/>
                </a:lnTo>
                <a:lnTo>
                  <a:pt x="119297" y="5725"/>
                </a:lnTo>
                <a:lnTo>
                  <a:pt x="119297" y="5037"/>
                </a:lnTo>
                <a:lnTo>
                  <a:pt x="116505" y="2853"/>
                </a:lnTo>
                <a:lnTo>
                  <a:pt x="113208" y="2853"/>
                </a:lnTo>
                <a:lnTo>
                  <a:pt x="112823" y="3116"/>
                </a:lnTo>
                <a:lnTo>
                  <a:pt x="113288" y="4046"/>
                </a:lnTo>
                <a:lnTo>
                  <a:pt x="113288" y="4936"/>
                </a:lnTo>
                <a:lnTo>
                  <a:pt x="112823" y="5563"/>
                </a:lnTo>
                <a:lnTo>
                  <a:pt x="112823" y="5867"/>
                </a:lnTo>
                <a:lnTo>
                  <a:pt x="112884" y="5887"/>
                </a:lnTo>
                <a:cubicBezTo>
                  <a:pt x="113976" y="5887"/>
                  <a:pt x="114866" y="6777"/>
                  <a:pt x="114866" y="7849"/>
                </a:cubicBezTo>
                <a:cubicBezTo>
                  <a:pt x="114866" y="8942"/>
                  <a:pt x="113976" y="9832"/>
                  <a:pt x="112884" y="9832"/>
                </a:cubicBezTo>
                <a:cubicBezTo>
                  <a:pt x="111812" y="9832"/>
                  <a:pt x="110922" y="8942"/>
                  <a:pt x="110922" y="7849"/>
                </a:cubicBezTo>
                <a:cubicBezTo>
                  <a:pt x="110922" y="7485"/>
                  <a:pt x="111023" y="7141"/>
                  <a:pt x="111225" y="6838"/>
                </a:cubicBezTo>
                <a:cubicBezTo>
                  <a:pt x="111286" y="6737"/>
                  <a:pt x="111346" y="6656"/>
                  <a:pt x="111427" y="6555"/>
                </a:cubicBezTo>
                <a:lnTo>
                  <a:pt x="111427" y="6555"/>
                </a:lnTo>
                <a:lnTo>
                  <a:pt x="111367" y="6575"/>
                </a:lnTo>
                <a:lnTo>
                  <a:pt x="111367" y="6575"/>
                </a:lnTo>
                <a:lnTo>
                  <a:pt x="111448" y="6534"/>
                </a:lnTo>
                <a:cubicBezTo>
                  <a:pt x="111589" y="6373"/>
                  <a:pt x="111771" y="6231"/>
                  <a:pt x="111974" y="6130"/>
                </a:cubicBezTo>
                <a:lnTo>
                  <a:pt x="111609" y="5361"/>
                </a:lnTo>
                <a:lnTo>
                  <a:pt x="110861" y="5219"/>
                </a:lnTo>
                <a:lnTo>
                  <a:pt x="110861" y="3338"/>
                </a:lnTo>
                <a:lnTo>
                  <a:pt x="110274" y="2853"/>
                </a:lnTo>
                <a:lnTo>
                  <a:pt x="107584" y="2853"/>
                </a:lnTo>
                <a:lnTo>
                  <a:pt x="107584" y="4107"/>
                </a:lnTo>
                <a:lnTo>
                  <a:pt x="106795" y="4107"/>
                </a:lnTo>
                <a:lnTo>
                  <a:pt x="106795" y="4633"/>
                </a:lnTo>
                <a:lnTo>
                  <a:pt x="107179" y="5139"/>
                </a:lnTo>
                <a:lnTo>
                  <a:pt x="106613" y="6130"/>
                </a:lnTo>
                <a:cubicBezTo>
                  <a:pt x="107118" y="6352"/>
                  <a:pt x="107523" y="6797"/>
                  <a:pt x="107685" y="7344"/>
                </a:cubicBezTo>
                <a:cubicBezTo>
                  <a:pt x="107745" y="7526"/>
                  <a:pt x="107766" y="7708"/>
                  <a:pt x="107766" y="7910"/>
                </a:cubicBezTo>
                <a:cubicBezTo>
                  <a:pt x="107766" y="8112"/>
                  <a:pt x="107725" y="8315"/>
                  <a:pt x="107685" y="8497"/>
                </a:cubicBezTo>
                <a:cubicBezTo>
                  <a:pt x="107644" y="8618"/>
                  <a:pt x="107584" y="8739"/>
                  <a:pt x="107523" y="8861"/>
                </a:cubicBezTo>
                <a:cubicBezTo>
                  <a:pt x="107402" y="9083"/>
                  <a:pt x="107240" y="9265"/>
                  <a:pt x="107058" y="9427"/>
                </a:cubicBezTo>
                <a:cubicBezTo>
                  <a:pt x="106714" y="9710"/>
                  <a:pt x="106269" y="9893"/>
                  <a:pt x="105803" y="9893"/>
                </a:cubicBezTo>
                <a:cubicBezTo>
                  <a:pt x="105601" y="9893"/>
                  <a:pt x="105399" y="9852"/>
                  <a:pt x="105217" y="9791"/>
                </a:cubicBezTo>
                <a:cubicBezTo>
                  <a:pt x="104407" y="9549"/>
                  <a:pt x="103821" y="8800"/>
                  <a:pt x="103821" y="7910"/>
                </a:cubicBezTo>
                <a:cubicBezTo>
                  <a:pt x="103821" y="6979"/>
                  <a:pt x="104468" y="6211"/>
                  <a:pt x="105338" y="6008"/>
                </a:cubicBezTo>
                <a:lnTo>
                  <a:pt x="104832" y="5179"/>
                </a:lnTo>
                <a:lnTo>
                  <a:pt x="105379" y="3925"/>
                </a:lnTo>
                <a:lnTo>
                  <a:pt x="105338" y="2853"/>
                </a:lnTo>
                <a:lnTo>
                  <a:pt x="104711" y="1902"/>
                </a:lnTo>
                <a:lnTo>
                  <a:pt x="102890" y="2327"/>
                </a:lnTo>
                <a:lnTo>
                  <a:pt x="103720" y="2853"/>
                </a:lnTo>
                <a:lnTo>
                  <a:pt x="99087" y="2853"/>
                </a:lnTo>
                <a:lnTo>
                  <a:pt x="98622" y="3176"/>
                </a:lnTo>
                <a:lnTo>
                  <a:pt x="99087" y="4107"/>
                </a:lnTo>
                <a:lnTo>
                  <a:pt x="99087" y="4997"/>
                </a:lnTo>
                <a:lnTo>
                  <a:pt x="98622" y="5624"/>
                </a:lnTo>
                <a:lnTo>
                  <a:pt x="98622" y="5928"/>
                </a:lnTo>
                <a:lnTo>
                  <a:pt x="98682" y="5948"/>
                </a:lnTo>
                <a:lnTo>
                  <a:pt x="98703" y="5948"/>
                </a:lnTo>
                <a:cubicBezTo>
                  <a:pt x="98905" y="5948"/>
                  <a:pt x="99107" y="5988"/>
                  <a:pt x="99289" y="6029"/>
                </a:cubicBezTo>
                <a:cubicBezTo>
                  <a:pt x="100098" y="6292"/>
                  <a:pt x="100665" y="7040"/>
                  <a:pt x="100665" y="7910"/>
                </a:cubicBezTo>
                <a:cubicBezTo>
                  <a:pt x="100665" y="8800"/>
                  <a:pt x="100098" y="9549"/>
                  <a:pt x="99289" y="9791"/>
                </a:cubicBezTo>
                <a:cubicBezTo>
                  <a:pt x="99107" y="9852"/>
                  <a:pt x="98905" y="9893"/>
                  <a:pt x="98703" y="9893"/>
                </a:cubicBezTo>
                <a:cubicBezTo>
                  <a:pt x="98561" y="9893"/>
                  <a:pt x="98440" y="9872"/>
                  <a:pt x="98298" y="9852"/>
                </a:cubicBezTo>
                <a:cubicBezTo>
                  <a:pt x="97408" y="9650"/>
                  <a:pt x="96740" y="8861"/>
                  <a:pt x="96740" y="7910"/>
                </a:cubicBezTo>
                <a:cubicBezTo>
                  <a:pt x="96740" y="7789"/>
                  <a:pt x="96740" y="7667"/>
                  <a:pt x="96761" y="7546"/>
                </a:cubicBezTo>
                <a:cubicBezTo>
                  <a:pt x="96841" y="7202"/>
                  <a:pt x="97003" y="6878"/>
                  <a:pt x="97226" y="6615"/>
                </a:cubicBezTo>
                <a:lnTo>
                  <a:pt x="97185" y="6615"/>
                </a:lnTo>
                <a:lnTo>
                  <a:pt x="97266" y="6595"/>
                </a:lnTo>
                <a:cubicBezTo>
                  <a:pt x="97408" y="6433"/>
                  <a:pt x="97590" y="6292"/>
                  <a:pt x="97772" y="6191"/>
                </a:cubicBezTo>
                <a:lnTo>
                  <a:pt x="97408" y="5402"/>
                </a:lnTo>
                <a:lnTo>
                  <a:pt x="96680" y="5280"/>
                </a:lnTo>
                <a:lnTo>
                  <a:pt x="96680" y="3399"/>
                </a:lnTo>
                <a:lnTo>
                  <a:pt x="95486" y="1801"/>
                </a:lnTo>
                <a:lnTo>
                  <a:pt x="94960" y="2853"/>
                </a:lnTo>
                <a:lnTo>
                  <a:pt x="90267" y="2853"/>
                </a:lnTo>
                <a:lnTo>
                  <a:pt x="89356" y="749"/>
                </a:lnTo>
                <a:lnTo>
                  <a:pt x="88668" y="2428"/>
                </a:lnTo>
                <a:lnTo>
                  <a:pt x="90408" y="4896"/>
                </a:lnTo>
                <a:lnTo>
                  <a:pt x="89943" y="5826"/>
                </a:lnTo>
                <a:lnTo>
                  <a:pt x="90004" y="5847"/>
                </a:lnTo>
                <a:lnTo>
                  <a:pt x="90024" y="5847"/>
                </a:lnTo>
                <a:cubicBezTo>
                  <a:pt x="91096" y="5847"/>
                  <a:pt x="91986" y="6716"/>
                  <a:pt x="91986" y="7809"/>
                </a:cubicBezTo>
                <a:cubicBezTo>
                  <a:pt x="91986" y="8901"/>
                  <a:pt x="91096" y="9771"/>
                  <a:pt x="90024" y="9771"/>
                </a:cubicBezTo>
                <a:cubicBezTo>
                  <a:pt x="88931" y="9771"/>
                  <a:pt x="88041" y="8901"/>
                  <a:pt x="88041" y="7809"/>
                </a:cubicBezTo>
                <a:cubicBezTo>
                  <a:pt x="88041" y="7303"/>
                  <a:pt x="88244" y="6858"/>
                  <a:pt x="88547" y="6514"/>
                </a:cubicBezTo>
                <a:lnTo>
                  <a:pt x="88507" y="6514"/>
                </a:lnTo>
                <a:lnTo>
                  <a:pt x="88567" y="6494"/>
                </a:lnTo>
                <a:cubicBezTo>
                  <a:pt x="88729" y="6332"/>
                  <a:pt x="88891" y="6191"/>
                  <a:pt x="89093" y="6089"/>
                </a:cubicBezTo>
                <a:lnTo>
                  <a:pt x="88729" y="5300"/>
                </a:lnTo>
                <a:lnTo>
                  <a:pt x="87981" y="5159"/>
                </a:lnTo>
                <a:lnTo>
                  <a:pt x="87981" y="3298"/>
                </a:lnTo>
                <a:lnTo>
                  <a:pt x="87455" y="2853"/>
                </a:lnTo>
                <a:lnTo>
                  <a:pt x="84703" y="2853"/>
                </a:lnTo>
                <a:lnTo>
                  <a:pt x="84703" y="4006"/>
                </a:lnTo>
                <a:lnTo>
                  <a:pt x="83914" y="4006"/>
                </a:lnTo>
                <a:lnTo>
                  <a:pt x="83914" y="4511"/>
                </a:lnTo>
                <a:lnTo>
                  <a:pt x="84299" y="5037"/>
                </a:lnTo>
                <a:lnTo>
                  <a:pt x="83914" y="5442"/>
                </a:lnTo>
                <a:lnTo>
                  <a:pt x="84885" y="5847"/>
                </a:lnTo>
                <a:lnTo>
                  <a:pt x="83732" y="6029"/>
                </a:lnTo>
                <a:cubicBezTo>
                  <a:pt x="84420" y="6332"/>
                  <a:pt x="84885" y="7020"/>
                  <a:pt x="84885" y="7809"/>
                </a:cubicBezTo>
                <a:cubicBezTo>
                  <a:pt x="84885" y="8901"/>
                  <a:pt x="84016" y="9771"/>
                  <a:pt x="82923" y="9771"/>
                </a:cubicBezTo>
                <a:cubicBezTo>
                  <a:pt x="81831" y="9771"/>
                  <a:pt x="80961" y="8901"/>
                  <a:pt x="80961" y="7809"/>
                </a:cubicBezTo>
                <a:cubicBezTo>
                  <a:pt x="80961" y="6878"/>
                  <a:pt x="81608" y="6110"/>
                  <a:pt x="82458" y="5907"/>
                </a:cubicBezTo>
                <a:lnTo>
                  <a:pt x="81952" y="5078"/>
                </a:lnTo>
                <a:lnTo>
                  <a:pt x="82519" y="3824"/>
                </a:lnTo>
                <a:lnTo>
                  <a:pt x="82478" y="2853"/>
                </a:lnTo>
                <a:lnTo>
                  <a:pt x="78695" y="2853"/>
                </a:lnTo>
                <a:lnTo>
                  <a:pt x="77259" y="1437"/>
                </a:lnTo>
                <a:lnTo>
                  <a:pt x="76955" y="2145"/>
                </a:lnTo>
                <a:lnTo>
                  <a:pt x="76207" y="2145"/>
                </a:lnTo>
                <a:lnTo>
                  <a:pt x="74710" y="4248"/>
                </a:lnTo>
                <a:lnTo>
                  <a:pt x="76126" y="5867"/>
                </a:lnTo>
                <a:lnTo>
                  <a:pt x="76106" y="5867"/>
                </a:lnTo>
                <a:cubicBezTo>
                  <a:pt x="77056" y="6008"/>
                  <a:pt x="77805" y="6818"/>
                  <a:pt x="77805" y="7809"/>
                </a:cubicBezTo>
                <a:cubicBezTo>
                  <a:pt x="77805" y="8901"/>
                  <a:pt x="76915" y="9771"/>
                  <a:pt x="75822" y="9771"/>
                </a:cubicBezTo>
                <a:cubicBezTo>
                  <a:pt x="74750" y="9771"/>
                  <a:pt x="73860" y="8901"/>
                  <a:pt x="73860" y="7809"/>
                </a:cubicBezTo>
                <a:cubicBezTo>
                  <a:pt x="73860" y="7323"/>
                  <a:pt x="74042" y="6878"/>
                  <a:pt x="74346" y="6534"/>
                </a:cubicBezTo>
                <a:lnTo>
                  <a:pt x="74325" y="6534"/>
                </a:lnTo>
                <a:lnTo>
                  <a:pt x="74285" y="5644"/>
                </a:lnTo>
                <a:lnTo>
                  <a:pt x="73617" y="5442"/>
                </a:lnTo>
                <a:lnTo>
                  <a:pt x="73617" y="3864"/>
                </a:lnTo>
                <a:lnTo>
                  <a:pt x="74103" y="3864"/>
                </a:lnTo>
                <a:lnTo>
                  <a:pt x="74103" y="2853"/>
                </a:lnTo>
                <a:lnTo>
                  <a:pt x="71008" y="2853"/>
                </a:lnTo>
                <a:lnTo>
                  <a:pt x="69935" y="3945"/>
                </a:lnTo>
                <a:lnTo>
                  <a:pt x="69935" y="6049"/>
                </a:lnTo>
                <a:lnTo>
                  <a:pt x="69693" y="6110"/>
                </a:lnTo>
                <a:cubicBezTo>
                  <a:pt x="70279" y="6433"/>
                  <a:pt x="70704" y="7081"/>
                  <a:pt x="70704" y="7809"/>
                </a:cubicBezTo>
                <a:cubicBezTo>
                  <a:pt x="70704" y="8901"/>
                  <a:pt x="69814" y="9771"/>
                  <a:pt x="68742" y="9771"/>
                </a:cubicBezTo>
                <a:cubicBezTo>
                  <a:pt x="67649" y="9771"/>
                  <a:pt x="66759" y="8901"/>
                  <a:pt x="66759" y="7809"/>
                </a:cubicBezTo>
                <a:cubicBezTo>
                  <a:pt x="66759" y="7303"/>
                  <a:pt x="66962" y="6838"/>
                  <a:pt x="67285" y="6494"/>
                </a:cubicBezTo>
                <a:lnTo>
                  <a:pt x="69146" y="4491"/>
                </a:lnTo>
                <a:lnTo>
                  <a:pt x="69652" y="2832"/>
                </a:lnTo>
                <a:lnTo>
                  <a:pt x="66618" y="1437"/>
                </a:lnTo>
                <a:lnTo>
                  <a:pt x="66152" y="2832"/>
                </a:lnTo>
                <a:lnTo>
                  <a:pt x="66152" y="2853"/>
                </a:lnTo>
                <a:lnTo>
                  <a:pt x="62390" y="2853"/>
                </a:lnTo>
                <a:lnTo>
                  <a:pt x="62390" y="3318"/>
                </a:lnTo>
                <a:lnTo>
                  <a:pt x="61601" y="3702"/>
                </a:lnTo>
                <a:lnTo>
                  <a:pt x="61216" y="4633"/>
                </a:lnTo>
                <a:lnTo>
                  <a:pt x="62390" y="5685"/>
                </a:lnTo>
                <a:lnTo>
                  <a:pt x="62390" y="5988"/>
                </a:lnTo>
                <a:cubicBezTo>
                  <a:pt x="63098" y="6292"/>
                  <a:pt x="63603" y="7000"/>
                  <a:pt x="63603" y="7809"/>
                </a:cubicBezTo>
                <a:cubicBezTo>
                  <a:pt x="63603" y="8901"/>
                  <a:pt x="62734" y="9771"/>
                  <a:pt x="61641" y="9771"/>
                </a:cubicBezTo>
                <a:cubicBezTo>
                  <a:pt x="60549" y="9771"/>
                  <a:pt x="59679" y="8901"/>
                  <a:pt x="59679" y="7809"/>
                </a:cubicBezTo>
                <a:cubicBezTo>
                  <a:pt x="59679" y="7081"/>
                  <a:pt x="60083" y="6433"/>
                  <a:pt x="60690" y="6110"/>
                </a:cubicBezTo>
                <a:lnTo>
                  <a:pt x="60185" y="6029"/>
                </a:lnTo>
                <a:lnTo>
                  <a:pt x="60245" y="5685"/>
                </a:lnTo>
                <a:lnTo>
                  <a:pt x="60933" y="5685"/>
                </a:lnTo>
                <a:lnTo>
                  <a:pt x="60933" y="4997"/>
                </a:lnTo>
                <a:lnTo>
                  <a:pt x="59315" y="1194"/>
                </a:lnTo>
                <a:lnTo>
                  <a:pt x="58202" y="2853"/>
                </a:lnTo>
                <a:lnTo>
                  <a:pt x="54783" y="2853"/>
                </a:lnTo>
                <a:lnTo>
                  <a:pt x="54480" y="3075"/>
                </a:lnTo>
                <a:lnTo>
                  <a:pt x="54945" y="4006"/>
                </a:lnTo>
                <a:lnTo>
                  <a:pt x="54945" y="4896"/>
                </a:lnTo>
                <a:lnTo>
                  <a:pt x="54480" y="5523"/>
                </a:lnTo>
                <a:lnTo>
                  <a:pt x="54480" y="5826"/>
                </a:lnTo>
                <a:lnTo>
                  <a:pt x="54520" y="5847"/>
                </a:lnTo>
                <a:lnTo>
                  <a:pt x="54540" y="5847"/>
                </a:lnTo>
                <a:cubicBezTo>
                  <a:pt x="55633" y="5847"/>
                  <a:pt x="56503" y="6716"/>
                  <a:pt x="56503" y="7809"/>
                </a:cubicBezTo>
                <a:cubicBezTo>
                  <a:pt x="56503" y="8901"/>
                  <a:pt x="55633" y="9771"/>
                  <a:pt x="54540" y="9771"/>
                </a:cubicBezTo>
                <a:cubicBezTo>
                  <a:pt x="53448" y="9771"/>
                  <a:pt x="52578" y="8901"/>
                  <a:pt x="52578" y="7809"/>
                </a:cubicBezTo>
                <a:cubicBezTo>
                  <a:pt x="52578" y="7303"/>
                  <a:pt x="52760" y="6858"/>
                  <a:pt x="53084" y="6514"/>
                </a:cubicBezTo>
                <a:lnTo>
                  <a:pt x="53023" y="6514"/>
                </a:lnTo>
                <a:lnTo>
                  <a:pt x="53104" y="6494"/>
                </a:lnTo>
                <a:cubicBezTo>
                  <a:pt x="53246" y="6332"/>
                  <a:pt x="53428" y="6191"/>
                  <a:pt x="53610" y="6089"/>
                </a:cubicBezTo>
                <a:lnTo>
                  <a:pt x="53266" y="5300"/>
                </a:lnTo>
                <a:lnTo>
                  <a:pt x="52517" y="5159"/>
                </a:lnTo>
                <a:lnTo>
                  <a:pt x="52517" y="3298"/>
                </a:lnTo>
                <a:lnTo>
                  <a:pt x="51971" y="2853"/>
                </a:lnTo>
                <a:lnTo>
                  <a:pt x="49240" y="2853"/>
                </a:lnTo>
                <a:lnTo>
                  <a:pt x="49240" y="4006"/>
                </a:lnTo>
                <a:lnTo>
                  <a:pt x="48431" y="4006"/>
                </a:lnTo>
                <a:lnTo>
                  <a:pt x="48431" y="4511"/>
                </a:lnTo>
                <a:lnTo>
                  <a:pt x="48835" y="5037"/>
                </a:lnTo>
                <a:lnTo>
                  <a:pt x="48714" y="5786"/>
                </a:lnTo>
                <a:lnTo>
                  <a:pt x="48269" y="6029"/>
                </a:lnTo>
                <a:cubicBezTo>
                  <a:pt x="48937" y="6332"/>
                  <a:pt x="49422" y="7020"/>
                  <a:pt x="49422" y="7809"/>
                </a:cubicBezTo>
                <a:cubicBezTo>
                  <a:pt x="49422" y="8901"/>
                  <a:pt x="48532" y="9771"/>
                  <a:pt x="47440" y="9771"/>
                </a:cubicBezTo>
                <a:cubicBezTo>
                  <a:pt x="46367" y="9771"/>
                  <a:pt x="45477" y="8901"/>
                  <a:pt x="45477" y="7809"/>
                </a:cubicBezTo>
                <a:cubicBezTo>
                  <a:pt x="45477" y="6878"/>
                  <a:pt x="46125" y="6110"/>
                  <a:pt x="46994" y="5907"/>
                </a:cubicBezTo>
                <a:lnTo>
                  <a:pt x="46469" y="5078"/>
                </a:lnTo>
                <a:lnTo>
                  <a:pt x="47035" y="3824"/>
                </a:lnTo>
                <a:lnTo>
                  <a:pt x="46994" y="2853"/>
                </a:lnTo>
                <a:lnTo>
                  <a:pt x="39631" y="2853"/>
                </a:lnTo>
                <a:lnTo>
                  <a:pt x="39631" y="3601"/>
                </a:lnTo>
                <a:lnTo>
                  <a:pt x="40480" y="4350"/>
                </a:lnTo>
                <a:lnTo>
                  <a:pt x="40480" y="5240"/>
                </a:lnTo>
                <a:lnTo>
                  <a:pt x="41027" y="5968"/>
                </a:lnTo>
                <a:cubicBezTo>
                  <a:pt x="41553" y="6150"/>
                  <a:pt x="41957" y="6555"/>
                  <a:pt x="42180" y="7081"/>
                </a:cubicBezTo>
                <a:cubicBezTo>
                  <a:pt x="42281" y="7323"/>
                  <a:pt x="42342" y="7586"/>
                  <a:pt x="42342" y="7849"/>
                </a:cubicBezTo>
                <a:cubicBezTo>
                  <a:pt x="42342" y="8942"/>
                  <a:pt x="41451" y="9832"/>
                  <a:pt x="40379" y="9832"/>
                </a:cubicBezTo>
                <a:cubicBezTo>
                  <a:pt x="39550" y="9832"/>
                  <a:pt x="38842" y="9326"/>
                  <a:pt x="38559" y="8598"/>
                </a:cubicBezTo>
                <a:cubicBezTo>
                  <a:pt x="38437" y="8355"/>
                  <a:pt x="38376" y="8092"/>
                  <a:pt x="38376" y="7809"/>
                </a:cubicBezTo>
                <a:cubicBezTo>
                  <a:pt x="38376" y="7242"/>
                  <a:pt x="38639" y="6716"/>
                  <a:pt x="39024" y="6373"/>
                </a:cubicBezTo>
                <a:lnTo>
                  <a:pt x="38983" y="6373"/>
                </a:lnTo>
                <a:lnTo>
                  <a:pt x="39024" y="6110"/>
                </a:lnTo>
                <a:lnTo>
                  <a:pt x="38336" y="5685"/>
                </a:lnTo>
                <a:lnTo>
                  <a:pt x="38336" y="4815"/>
                </a:lnTo>
                <a:lnTo>
                  <a:pt x="38559" y="4350"/>
                </a:lnTo>
                <a:lnTo>
                  <a:pt x="38720" y="2853"/>
                </a:lnTo>
                <a:lnTo>
                  <a:pt x="35605" y="2853"/>
                </a:lnTo>
                <a:lnTo>
                  <a:pt x="34492" y="4006"/>
                </a:lnTo>
                <a:lnTo>
                  <a:pt x="34492" y="6110"/>
                </a:lnTo>
                <a:lnTo>
                  <a:pt x="34229" y="6150"/>
                </a:lnTo>
                <a:cubicBezTo>
                  <a:pt x="34836" y="6474"/>
                  <a:pt x="35241" y="7121"/>
                  <a:pt x="35241" y="7849"/>
                </a:cubicBezTo>
                <a:cubicBezTo>
                  <a:pt x="35241" y="8942"/>
                  <a:pt x="34371" y="9832"/>
                  <a:pt x="33278" y="9832"/>
                </a:cubicBezTo>
                <a:cubicBezTo>
                  <a:pt x="32186" y="9832"/>
                  <a:pt x="31316" y="8942"/>
                  <a:pt x="31316" y="7849"/>
                </a:cubicBezTo>
                <a:cubicBezTo>
                  <a:pt x="31316" y="7344"/>
                  <a:pt x="31498" y="6899"/>
                  <a:pt x="31822" y="6534"/>
                </a:cubicBezTo>
                <a:lnTo>
                  <a:pt x="32773" y="5847"/>
                </a:lnTo>
                <a:lnTo>
                  <a:pt x="32611" y="1902"/>
                </a:lnTo>
                <a:cubicBezTo>
                  <a:pt x="32611" y="1902"/>
                  <a:pt x="32469" y="2387"/>
                  <a:pt x="31964" y="2630"/>
                </a:cubicBezTo>
                <a:cubicBezTo>
                  <a:pt x="31536" y="2818"/>
                  <a:pt x="31296" y="2833"/>
                  <a:pt x="31232" y="2833"/>
                </a:cubicBezTo>
                <a:cubicBezTo>
                  <a:pt x="31221" y="2833"/>
                  <a:pt x="31215" y="2832"/>
                  <a:pt x="31215" y="2832"/>
                </a:cubicBezTo>
                <a:lnTo>
                  <a:pt x="31215" y="2853"/>
                </a:lnTo>
                <a:lnTo>
                  <a:pt x="26926" y="2853"/>
                </a:lnTo>
                <a:lnTo>
                  <a:pt x="2621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  <a:effectLst>
            <a:outerShdw blurRad="57150" rotWithShape="0" algn="bl" dir="5400000" dist="9525">
              <a:schemeClr val="dk2">
                <a:alpha val="49803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1" name="Google Shape;1261;p38"/>
          <p:cNvSpPr/>
          <p:nvPr/>
        </p:nvSpPr>
        <p:spPr>
          <a:xfrm rot="10800000">
            <a:off x="32600" y="81850"/>
            <a:ext cx="8824800" cy="5013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62" name="Google Shape;1262;p38"/>
          <p:cNvGrpSpPr/>
          <p:nvPr/>
        </p:nvGrpSpPr>
        <p:grpSpPr>
          <a:xfrm rot="10800000">
            <a:off x="99717" y="185294"/>
            <a:ext cx="8690579" cy="4806730"/>
            <a:chOff x="321104" y="185277"/>
            <a:chExt cx="8690579" cy="4806730"/>
          </a:xfrm>
        </p:grpSpPr>
        <p:grpSp>
          <p:nvGrpSpPr>
            <p:cNvPr id="1263" name="Google Shape;1263;p38"/>
            <p:cNvGrpSpPr/>
            <p:nvPr/>
          </p:nvGrpSpPr>
          <p:grpSpPr>
            <a:xfrm>
              <a:off x="321104" y="185277"/>
              <a:ext cx="8690579" cy="4806730"/>
              <a:chOff x="361308" y="295260"/>
              <a:chExt cx="8590075" cy="4751141"/>
            </a:xfrm>
          </p:grpSpPr>
          <p:grpSp>
            <p:nvGrpSpPr>
              <p:cNvPr id="1264" name="Google Shape;1264;p38"/>
              <p:cNvGrpSpPr/>
              <p:nvPr/>
            </p:nvGrpSpPr>
            <p:grpSpPr>
              <a:xfrm>
                <a:off x="361308" y="295260"/>
                <a:ext cx="8590059" cy="4751141"/>
                <a:chOff x="-189550" y="-257125"/>
                <a:chExt cx="10188660" cy="5635323"/>
              </a:xfrm>
            </p:grpSpPr>
            <p:sp>
              <p:nvSpPr>
                <p:cNvPr id="1265" name="Google Shape;1265;p38"/>
                <p:cNvSpPr/>
                <p:nvPr/>
              </p:nvSpPr>
              <p:spPr>
                <a:xfrm>
                  <a:off x="4277215" y="-257092"/>
                  <a:ext cx="2639" cy="5635290"/>
                </a:xfrm>
                <a:custGeom>
                  <a:rect b="b" l="l" r="r" t="t"/>
                  <a:pathLst>
                    <a:path extrusionOk="0" h="137095" w="50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66" name="Google Shape;1266;p38"/>
                <p:cNvSpPr/>
                <p:nvPr/>
              </p:nvSpPr>
              <p:spPr>
                <a:xfrm>
                  <a:off x="4518020" y="-257125"/>
                  <a:ext cx="2639" cy="5635290"/>
                </a:xfrm>
                <a:custGeom>
                  <a:rect b="b" l="l" r="r" t="t"/>
                  <a:pathLst>
                    <a:path extrusionOk="0" h="137095" w="50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67" name="Google Shape;1267;p38"/>
                <p:cNvSpPr/>
                <p:nvPr/>
              </p:nvSpPr>
              <p:spPr>
                <a:xfrm>
                  <a:off x="4766684" y="-257125"/>
                  <a:ext cx="2639" cy="5635290"/>
                </a:xfrm>
                <a:custGeom>
                  <a:rect b="b" l="l" r="r" t="t"/>
                  <a:pathLst>
                    <a:path extrusionOk="0" h="137095" w="50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68" name="Google Shape;1268;p38"/>
                <p:cNvSpPr/>
                <p:nvPr/>
              </p:nvSpPr>
              <p:spPr>
                <a:xfrm>
                  <a:off x="5015348" y="-257125"/>
                  <a:ext cx="2639" cy="5635290"/>
                </a:xfrm>
                <a:custGeom>
                  <a:rect b="b" l="l" r="r" t="t"/>
                  <a:pathLst>
                    <a:path extrusionOk="0" h="137095" w="50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69" name="Google Shape;1269;p38"/>
                <p:cNvSpPr/>
                <p:nvPr/>
              </p:nvSpPr>
              <p:spPr>
                <a:xfrm>
                  <a:off x="5263485" y="-257125"/>
                  <a:ext cx="2639" cy="5635290"/>
                </a:xfrm>
                <a:custGeom>
                  <a:rect b="b" l="l" r="r" t="t"/>
                  <a:pathLst>
                    <a:path extrusionOk="0" h="137095" w="50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70" name="Google Shape;1270;p38"/>
                <p:cNvSpPr/>
                <p:nvPr/>
              </p:nvSpPr>
              <p:spPr>
                <a:xfrm>
                  <a:off x="5512149" y="-257125"/>
                  <a:ext cx="2639" cy="5635290"/>
                </a:xfrm>
                <a:custGeom>
                  <a:rect b="b" l="l" r="r" t="t"/>
                  <a:pathLst>
                    <a:path extrusionOk="0" h="137095" w="50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71" name="Google Shape;1271;p38"/>
                <p:cNvSpPr/>
                <p:nvPr/>
              </p:nvSpPr>
              <p:spPr>
                <a:xfrm>
                  <a:off x="5760812" y="-257125"/>
                  <a:ext cx="2639" cy="5635290"/>
                </a:xfrm>
                <a:custGeom>
                  <a:rect b="b" l="l" r="r" t="t"/>
                  <a:pathLst>
                    <a:path extrusionOk="0" h="137095" w="50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72" name="Google Shape;1272;p38"/>
                <p:cNvSpPr/>
                <p:nvPr/>
              </p:nvSpPr>
              <p:spPr>
                <a:xfrm>
                  <a:off x="6009476" y="-257125"/>
                  <a:ext cx="2586" cy="5635290"/>
                </a:xfrm>
                <a:custGeom>
                  <a:rect b="b" l="l" r="r" t="t"/>
                  <a:pathLst>
                    <a:path extrusionOk="0" h="137095" w="49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73" name="Google Shape;1273;p38"/>
                <p:cNvSpPr/>
                <p:nvPr/>
              </p:nvSpPr>
              <p:spPr>
                <a:xfrm>
                  <a:off x="6258140" y="-257125"/>
                  <a:ext cx="2586" cy="5635290"/>
                </a:xfrm>
                <a:custGeom>
                  <a:rect b="b" l="l" r="r" t="t"/>
                  <a:pathLst>
                    <a:path extrusionOk="0" h="137095" w="49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74" name="Google Shape;1274;p38"/>
                <p:cNvSpPr/>
                <p:nvPr/>
              </p:nvSpPr>
              <p:spPr>
                <a:xfrm>
                  <a:off x="6506277" y="-257125"/>
                  <a:ext cx="2639" cy="5635290"/>
                </a:xfrm>
                <a:custGeom>
                  <a:rect b="b" l="l" r="r" t="t"/>
                  <a:pathLst>
                    <a:path extrusionOk="0" h="137095" w="50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75" name="Google Shape;1275;p38"/>
                <p:cNvSpPr/>
                <p:nvPr/>
              </p:nvSpPr>
              <p:spPr>
                <a:xfrm>
                  <a:off x="6754941" y="-257125"/>
                  <a:ext cx="2639" cy="5635290"/>
                </a:xfrm>
                <a:custGeom>
                  <a:rect b="b" l="l" r="r" t="t"/>
                  <a:pathLst>
                    <a:path extrusionOk="0" h="137095" w="50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76" name="Google Shape;1276;p38"/>
                <p:cNvSpPr/>
                <p:nvPr/>
              </p:nvSpPr>
              <p:spPr>
                <a:xfrm>
                  <a:off x="7003605" y="-257125"/>
                  <a:ext cx="2586" cy="5635290"/>
                </a:xfrm>
                <a:custGeom>
                  <a:rect b="b" l="l" r="r" t="t"/>
                  <a:pathLst>
                    <a:path extrusionOk="0" h="137095" w="49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77" name="Google Shape;1277;p38"/>
                <p:cNvSpPr/>
                <p:nvPr/>
              </p:nvSpPr>
              <p:spPr>
                <a:xfrm>
                  <a:off x="7252269" y="-257125"/>
                  <a:ext cx="2586" cy="5635290"/>
                </a:xfrm>
                <a:custGeom>
                  <a:rect b="b" l="l" r="r" t="t"/>
                  <a:pathLst>
                    <a:path extrusionOk="0" h="137095" w="49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78" name="Google Shape;1278;p38"/>
                <p:cNvSpPr/>
                <p:nvPr/>
              </p:nvSpPr>
              <p:spPr>
                <a:xfrm>
                  <a:off x="7500933" y="-257125"/>
                  <a:ext cx="2586" cy="5635290"/>
                </a:xfrm>
                <a:custGeom>
                  <a:rect b="b" l="l" r="r" t="t"/>
                  <a:pathLst>
                    <a:path extrusionOk="0" h="137095" w="49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79" name="Google Shape;1279;p38"/>
                <p:cNvSpPr/>
                <p:nvPr/>
              </p:nvSpPr>
              <p:spPr>
                <a:xfrm>
                  <a:off x="7749597" y="-257125"/>
                  <a:ext cx="2586" cy="5635290"/>
                </a:xfrm>
                <a:custGeom>
                  <a:rect b="b" l="l" r="r" t="t"/>
                  <a:pathLst>
                    <a:path extrusionOk="0" h="137095" w="49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80" name="Google Shape;1280;p38"/>
                <p:cNvSpPr/>
                <p:nvPr/>
              </p:nvSpPr>
              <p:spPr>
                <a:xfrm>
                  <a:off x="7997733" y="-257125"/>
                  <a:ext cx="2586" cy="5635290"/>
                </a:xfrm>
                <a:custGeom>
                  <a:rect b="b" l="l" r="r" t="t"/>
                  <a:pathLst>
                    <a:path extrusionOk="0" h="137095" w="49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81" name="Google Shape;1281;p38"/>
                <p:cNvSpPr/>
                <p:nvPr/>
              </p:nvSpPr>
              <p:spPr>
                <a:xfrm>
                  <a:off x="8246397" y="-257125"/>
                  <a:ext cx="2586" cy="5635290"/>
                </a:xfrm>
                <a:custGeom>
                  <a:rect b="b" l="l" r="r" t="t"/>
                  <a:pathLst>
                    <a:path extrusionOk="0" h="137095" w="49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82" name="Google Shape;1282;p38"/>
                <p:cNvSpPr/>
                <p:nvPr/>
              </p:nvSpPr>
              <p:spPr>
                <a:xfrm>
                  <a:off x="8495061" y="-257125"/>
                  <a:ext cx="2586" cy="5635290"/>
                </a:xfrm>
                <a:custGeom>
                  <a:rect b="b" l="l" r="r" t="t"/>
                  <a:pathLst>
                    <a:path extrusionOk="0" h="137095" w="49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83" name="Google Shape;1283;p38"/>
                <p:cNvSpPr/>
                <p:nvPr/>
              </p:nvSpPr>
              <p:spPr>
                <a:xfrm>
                  <a:off x="8992336" y="-257125"/>
                  <a:ext cx="2639" cy="5635290"/>
                </a:xfrm>
                <a:custGeom>
                  <a:rect b="b" l="l" r="r" t="t"/>
                  <a:pathLst>
                    <a:path extrusionOk="0" h="137095" w="50">
                      <a:moveTo>
                        <a:pt x="1" y="0"/>
                      </a:moveTo>
                      <a:lnTo>
                        <a:pt x="1" y="137094"/>
                      </a:lnTo>
                      <a:lnTo>
                        <a:pt x="50" y="137094"/>
                      </a:lnTo>
                      <a:lnTo>
                        <a:pt x="50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84" name="Google Shape;1284;p38"/>
                <p:cNvSpPr/>
                <p:nvPr/>
              </p:nvSpPr>
              <p:spPr>
                <a:xfrm>
                  <a:off x="9241000" y="-257125"/>
                  <a:ext cx="2639" cy="5635290"/>
                </a:xfrm>
                <a:custGeom>
                  <a:rect b="b" l="l" r="r" t="t"/>
                  <a:pathLst>
                    <a:path extrusionOk="0" h="137095" w="50">
                      <a:moveTo>
                        <a:pt x="1" y="0"/>
                      </a:moveTo>
                      <a:lnTo>
                        <a:pt x="1" y="137094"/>
                      </a:lnTo>
                      <a:lnTo>
                        <a:pt x="50" y="137094"/>
                      </a:lnTo>
                      <a:lnTo>
                        <a:pt x="50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85" name="Google Shape;1285;p38"/>
                <p:cNvSpPr/>
                <p:nvPr/>
              </p:nvSpPr>
              <p:spPr>
                <a:xfrm>
                  <a:off x="9489189" y="-257125"/>
                  <a:ext cx="2586" cy="5635290"/>
                </a:xfrm>
                <a:custGeom>
                  <a:rect b="b" l="l" r="r" t="t"/>
                  <a:pathLst>
                    <a:path extrusionOk="0" h="137095" w="49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86" name="Google Shape;1286;p38"/>
                <p:cNvSpPr/>
                <p:nvPr/>
              </p:nvSpPr>
              <p:spPr>
                <a:xfrm>
                  <a:off x="-186891" y="36363"/>
                  <a:ext cx="10186001" cy="2639"/>
                </a:xfrm>
                <a:custGeom>
                  <a:rect b="b" l="l" r="r" t="t"/>
                  <a:pathLst>
                    <a:path extrusionOk="0" h="50" w="146519">
                      <a:moveTo>
                        <a:pt x="0" y="1"/>
                      </a:moveTo>
                      <a:lnTo>
                        <a:pt x="0" y="49"/>
                      </a:lnTo>
                      <a:lnTo>
                        <a:pt x="146519" y="49"/>
                      </a:lnTo>
                      <a:lnTo>
                        <a:pt x="146519" y="1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87" name="Google Shape;1287;p38"/>
                <p:cNvSpPr/>
                <p:nvPr/>
              </p:nvSpPr>
              <p:spPr>
                <a:xfrm>
                  <a:off x="-186891" y="285027"/>
                  <a:ext cx="10186001" cy="2639"/>
                </a:xfrm>
                <a:custGeom>
                  <a:rect b="b" l="l" r="r" t="t"/>
                  <a:pathLst>
                    <a:path extrusionOk="0" h="50" w="146519">
                      <a:moveTo>
                        <a:pt x="0" y="1"/>
                      </a:moveTo>
                      <a:lnTo>
                        <a:pt x="0" y="49"/>
                      </a:lnTo>
                      <a:lnTo>
                        <a:pt x="146519" y="49"/>
                      </a:lnTo>
                      <a:lnTo>
                        <a:pt x="146519" y="1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88" name="Google Shape;1288;p38"/>
                <p:cNvSpPr/>
                <p:nvPr/>
              </p:nvSpPr>
              <p:spPr>
                <a:xfrm>
                  <a:off x="-186891" y="533691"/>
                  <a:ext cx="10186001" cy="2639"/>
                </a:xfrm>
                <a:custGeom>
                  <a:rect b="b" l="l" r="r" t="t"/>
                  <a:pathLst>
                    <a:path extrusionOk="0" h="50" w="146519">
                      <a:moveTo>
                        <a:pt x="0" y="0"/>
                      </a:moveTo>
                      <a:lnTo>
                        <a:pt x="0" y="49"/>
                      </a:lnTo>
                      <a:lnTo>
                        <a:pt x="146519" y="49"/>
                      </a:lnTo>
                      <a:lnTo>
                        <a:pt x="14651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89" name="Google Shape;1289;p38"/>
                <p:cNvSpPr/>
                <p:nvPr/>
              </p:nvSpPr>
              <p:spPr>
                <a:xfrm>
                  <a:off x="-186891" y="782356"/>
                  <a:ext cx="10186001" cy="2639"/>
                </a:xfrm>
                <a:custGeom>
                  <a:rect b="b" l="l" r="r" t="t"/>
                  <a:pathLst>
                    <a:path extrusionOk="0" h="50" w="146519">
                      <a:moveTo>
                        <a:pt x="0" y="0"/>
                      </a:moveTo>
                      <a:lnTo>
                        <a:pt x="0" y="49"/>
                      </a:lnTo>
                      <a:lnTo>
                        <a:pt x="146519" y="49"/>
                      </a:lnTo>
                      <a:lnTo>
                        <a:pt x="14651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90" name="Google Shape;1290;p38"/>
                <p:cNvSpPr/>
                <p:nvPr/>
              </p:nvSpPr>
              <p:spPr>
                <a:xfrm>
                  <a:off x="-186891" y="1030492"/>
                  <a:ext cx="10186001" cy="2639"/>
                </a:xfrm>
                <a:custGeom>
                  <a:rect b="b" l="l" r="r" t="t"/>
                  <a:pathLst>
                    <a:path extrusionOk="0" h="50" w="146519">
                      <a:moveTo>
                        <a:pt x="0" y="1"/>
                      </a:moveTo>
                      <a:lnTo>
                        <a:pt x="0" y="49"/>
                      </a:lnTo>
                      <a:lnTo>
                        <a:pt x="146519" y="49"/>
                      </a:lnTo>
                      <a:lnTo>
                        <a:pt x="146519" y="1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91" name="Google Shape;1291;p38"/>
                <p:cNvSpPr/>
                <p:nvPr/>
              </p:nvSpPr>
              <p:spPr>
                <a:xfrm>
                  <a:off x="-186891" y="1279156"/>
                  <a:ext cx="10186001" cy="2639"/>
                </a:xfrm>
                <a:custGeom>
                  <a:rect b="b" l="l" r="r" t="t"/>
                  <a:pathLst>
                    <a:path extrusionOk="0" h="50" w="146519">
                      <a:moveTo>
                        <a:pt x="0" y="0"/>
                      </a:moveTo>
                      <a:lnTo>
                        <a:pt x="0" y="49"/>
                      </a:lnTo>
                      <a:lnTo>
                        <a:pt x="146519" y="49"/>
                      </a:lnTo>
                      <a:lnTo>
                        <a:pt x="14651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92" name="Google Shape;1292;p38"/>
                <p:cNvSpPr/>
                <p:nvPr/>
              </p:nvSpPr>
              <p:spPr>
                <a:xfrm>
                  <a:off x="-186891" y="1527820"/>
                  <a:ext cx="10186001" cy="2639"/>
                </a:xfrm>
                <a:custGeom>
                  <a:rect b="b" l="l" r="r" t="t"/>
                  <a:pathLst>
                    <a:path extrusionOk="0" h="50" w="146519">
                      <a:moveTo>
                        <a:pt x="0" y="0"/>
                      </a:moveTo>
                      <a:lnTo>
                        <a:pt x="0" y="49"/>
                      </a:lnTo>
                      <a:lnTo>
                        <a:pt x="146519" y="49"/>
                      </a:lnTo>
                      <a:lnTo>
                        <a:pt x="14651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93" name="Google Shape;1293;p38"/>
                <p:cNvSpPr/>
                <p:nvPr/>
              </p:nvSpPr>
              <p:spPr>
                <a:xfrm>
                  <a:off x="-186891" y="1776485"/>
                  <a:ext cx="10186001" cy="2586"/>
                </a:xfrm>
                <a:custGeom>
                  <a:rect b="b" l="l" r="r" t="t"/>
                  <a:pathLst>
                    <a:path extrusionOk="0" h="49" w="146519">
                      <a:moveTo>
                        <a:pt x="0" y="0"/>
                      </a:moveTo>
                      <a:lnTo>
                        <a:pt x="0" y="49"/>
                      </a:lnTo>
                      <a:lnTo>
                        <a:pt x="146519" y="49"/>
                      </a:lnTo>
                      <a:lnTo>
                        <a:pt x="14651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94" name="Google Shape;1294;p38"/>
                <p:cNvSpPr/>
                <p:nvPr/>
              </p:nvSpPr>
              <p:spPr>
                <a:xfrm>
                  <a:off x="-186891" y="2025149"/>
                  <a:ext cx="10186001" cy="2586"/>
                </a:xfrm>
                <a:custGeom>
                  <a:rect b="b" l="l" r="r" t="t"/>
                  <a:pathLst>
                    <a:path extrusionOk="0" h="49" w="146519">
                      <a:moveTo>
                        <a:pt x="0" y="0"/>
                      </a:moveTo>
                      <a:lnTo>
                        <a:pt x="0" y="49"/>
                      </a:lnTo>
                      <a:lnTo>
                        <a:pt x="146519" y="49"/>
                      </a:lnTo>
                      <a:lnTo>
                        <a:pt x="14651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95" name="Google Shape;1295;p38"/>
                <p:cNvSpPr/>
                <p:nvPr/>
              </p:nvSpPr>
              <p:spPr>
                <a:xfrm>
                  <a:off x="-186891" y="2273813"/>
                  <a:ext cx="10186001" cy="2586"/>
                </a:xfrm>
                <a:custGeom>
                  <a:rect b="b" l="l" r="r" t="t"/>
                  <a:pathLst>
                    <a:path extrusionOk="0" h="49" w="146519">
                      <a:moveTo>
                        <a:pt x="0" y="0"/>
                      </a:moveTo>
                      <a:lnTo>
                        <a:pt x="0" y="49"/>
                      </a:lnTo>
                      <a:lnTo>
                        <a:pt x="146519" y="49"/>
                      </a:lnTo>
                      <a:lnTo>
                        <a:pt x="14651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96" name="Google Shape;1296;p38"/>
                <p:cNvSpPr/>
                <p:nvPr/>
              </p:nvSpPr>
              <p:spPr>
                <a:xfrm>
                  <a:off x="-186891" y="2521949"/>
                  <a:ext cx="10186001" cy="2586"/>
                </a:xfrm>
                <a:custGeom>
                  <a:rect b="b" l="l" r="r" t="t"/>
                  <a:pathLst>
                    <a:path extrusionOk="0" h="49" w="146519">
                      <a:moveTo>
                        <a:pt x="0" y="0"/>
                      </a:moveTo>
                      <a:lnTo>
                        <a:pt x="0" y="49"/>
                      </a:lnTo>
                      <a:lnTo>
                        <a:pt x="146519" y="49"/>
                      </a:lnTo>
                      <a:lnTo>
                        <a:pt x="14651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97" name="Google Shape;1297;p38"/>
                <p:cNvSpPr/>
                <p:nvPr/>
              </p:nvSpPr>
              <p:spPr>
                <a:xfrm>
                  <a:off x="-186891" y="2770614"/>
                  <a:ext cx="10186001" cy="2586"/>
                </a:xfrm>
                <a:custGeom>
                  <a:rect b="b" l="l" r="r" t="t"/>
                  <a:pathLst>
                    <a:path extrusionOk="0" h="49" w="146519">
                      <a:moveTo>
                        <a:pt x="0" y="0"/>
                      </a:moveTo>
                      <a:lnTo>
                        <a:pt x="0" y="49"/>
                      </a:lnTo>
                      <a:lnTo>
                        <a:pt x="146519" y="49"/>
                      </a:lnTo>
                      <a:lnTo>
                        <a:pt x="14651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98" name="Google Shape;1298;p38"/>
                <p:cNvSpPr/>
                <p:nvPr/>
              </p:nvSpPr>
              <p:spPr>
                <a:xfrm>
                  <a:off x="-186891" y="3019225"/>
                  <a:ext cx="10186001" cy="2639"/>
                </a:xfrm>
                <a:custGeom>
                  <a:rect b="b" l="l" r="r" t="t"/>
                  <a:pathLst>
                    <a:path extrusionOk="0" h="50" w="146519">
                      <a:moveTo>
                        <a:pt x="0" y="1"/>
                      </a:moveTo>
                      <a:lnTo>
                        <a:pt x="0" y="50"/>
                      </a:lnTo>
                      <a:lnTo>
                        <a:pt x="146519" y="50"/>
                      </a:lnTo>
                      <a:lnTo>
                        <a:pt x="146519" y="1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99" name="Google Shape;1299;p38"/>
                <p:cNvSpPr/>
                <p:nvPr/>
              </p:nvSpPr>
              <p:spPr>
                <a:xfrm>
                  <a:off x="-186891" y="3267889"/>
                  <a:ext cx="10186001" cy="2639"/>
                </a:xfrm>
                <a:custGeom>
                  <a:rect b="b" l="l" r="r" t="t"/>
                  <a:pathLst>
                    <a:path extrusionOk="0" h="50" w="146519">
                      <a:moveTo>
                        <a:pt x="0" y="1"/>
                      </a:moveTo>
                      <a:lnTo>
                        <a:pt x="0" y="50"/>
                      </a:lnTo>
                      <a:lnTo>
                        <a:pt x="146519" y="50"/>
                      </a:lnTo>
                      <a:lnTo>
                        <a:pt x="146519" y="1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00" name="Google Shape;1300;p38"/>
                <p:cNvSpPr/>
                <p:nvPr/>
              </p:nvSpPr>
              <p:spPr>
                <a:xfrm>
                  <a:off x="-186891" y="3516554"/>
                  <a:ext cx="10186001" cy="2639"/>
                </a:xfrm>
                <a:custGeom>
                  <a:rect b="b" l="l" r="r" t="t"/>
                  <a:pathLst>
                    <a:path extrusionOk="0" h="50" w="146519">
                      <a:moveTo>
                        <a:pt x="0" y="1"/>
                      </a:moveTo>
                      <a:lnTo>
                        <a:pt x="0" y="50"/>
                      </a:lnTo>
                      <a:lnTo>
                        <a:pt x="146519" y="50"/>
                      </a:lnTo>
                      <a:lnTo>
                        <a:pt x="146519" y="1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01" name="Google Shape;1301;p38"/>
                <p:cNvSpPr/>
                <p:nvPr/>
              </p:nvSpPr>
              <p:spPr>
                <a:xfrm>
                  <a:off x="-186891" y="3765218"/>
                  <a:ext cx="10186001" cy="2639"/>
                </a:xfrm>
                <a:custGeom>
                  <a:rect b="b" l="l" r="r" t="t"/>
                  <a:pathLst>
                    <a:path extrusionOk="0" h="50" w="146519">
                      <a:moveTo>
                        <a:pt x="0" y="1"/>
                      </a:moveTo>
                      <a:lnTo>
                        <a:pt x="0" y="49"/>
                      </a:lnTo>
                      <a:lnTo>
                        <a:pt x="146519" y="49"/>
                      </a:lnTo>
                      <a:lnTo>
                        <a:pt x="146519" y="1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02" name="Google Shape;1302;p38"/>
                <p:cNvSpPr/>
                <p:nvPr/>
              </p:nvSpPr>
              <p:spPr>
                <a:xfrm>
                  <a:off x="-186891" y="4013354"/>
                  <a:ext cx="10186001" cy="2639"/>
                </a:xfrm>
                <a:custGeom>
                  <a:rect b="b" l="l" r="r" t="t"/>
                  <a:pathLst>
                    <a:path extrusionOk="0" h="50" w="146519">
                      <a:moveTo>
                        <a:pt x="0" y="1"/>
                      </a:moveTo>
                      <a:lnTo>
                        <a:pt x="0" y="50"/>
                      </a:lnTo>
                      <a:lnTo>
                        <a:pt x="146519" y="50"/>
                      </a:lnTo>
                      <a:lnTo>
                        <a:pt x="146519" y="1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03" name="Google Shape;1303;p38"/>
                <p:cNvSpPr/>
                <p:nvPr/>
              </p:nvSpPr>
              <p:spPr>
                <a:xfrm>
                  <a:off x="-186891" y="4262018"/>
                  <a:ext cx="10186001" cy="2639"/>
                </a:xfrm>
                <a:custGeom>
                  <a:rect b="b" l="l" r="r" t="t"/>
                  <a:pathLst>
                    <a:path extrusionOk="0" h="50" w="146519">
                      <a:moveTo>
                        <a:pt x="0" y="1"/>
                      </a:moveTo>
                      <a:lnTo>
                        <a:pt x="0" y="49"/>
                      </a:lnTo>
                      <a:lnTo>
                        <a:pt x="146519" y="49"/>
                      </a:lnTo>
                      <a:lnTo>
                        <a:pt x="146519" y="1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04" name="Google Shape;1304;p38"/>
                <p:cNvSpPr/>
                <p:nvPr/>
              </p:nvSpPr>
              <p:spPr>
                <a:xfrm>
                  <a:off x="-186891" y="4510683"/>
                  <a:ext cx="10186001" cy="2639"/>
                </a:xfrm>
                <a:custGeom>
                  <a:rect b="b" l="l" r="r" t="t"/>
                  <a:pathLst>
                    <a:path extrusionOk="0" h="50" w="146519">
                      <a:moveTo>
                        <a:pt x="0" y="1"/>
                      </a:moveTo>
                      <a:lnTo>
                        <a:pt x="0" y="49"/>
                      </a:lnTo>
                      <a:lnTo>
                        <a:pt x="146519" y="49"/>
                      </a:lnTo>
                      <a:lnTo>
                        <a:pt x="146519" y="1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05" name="Google Shape;1305;p38"/>
                <p:cNvSpPr/>
                <p:nvPr/>
              </p:nvSpPr>
              <p:spPr>
                <a:xfrm>
                  <a:off x="-186891" y="4759347"/>
                  <a:ext cx="10186001" cy="2639"/>
                </a:xfrm>
                <a:custGeom>
                  <a:rect b="b" l="l" r="r" t="t"/>
                  <a:pathLst>
                    <a:path extrusionOk="0" h="50" w="146519">
                      <a:moveTo>
                        <a:pt x="0" y="1"/>
                      </a:moveTo>
                      <a:lnTo>
                        <a:pt x="0" y="49"/>
                      </a:lnTo>
                      <a:lnTo>
                        <a:pt x="146519" y="49"/>
                      </a:lnTo>
                      <a:lnTo>
                        <a:pt x="146519" y="1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06" name="Google Shape;1306;p38"/>
                <p:cNvSpPr/>
                <p:nvPr/>
              </p:nvSpPr>
              <p:spPr>
                <a:xfrm>
                  <a:off x="-186891" y="5008011"/>
                  <a:ext cx="10186001" cy="2639"/>
                </a:xfrm>
                <a:custGeom>
                  <a:rect b="b" l="l" r="r" t="t"/>
                  <a:pathLst>
                    <a:path extrusionOk="0" h="50" w="146519">
                      <a:moveTo>
                        <a:pt x="0" y="0"/>
                      </a:moveTo>
                      <a:lnTo>
                        <a:pt x="0" y="49"/>
                      </a:lnTo>
                      <a:lnTo>
                        <a:pt x="146519" y="49"/>
                      </a:lnTo>
                      <a:lnTo>
                        <a:pt x="14651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07" name="Google Shape;1307;p38"/>
                <p:cNvSpPr/>
                <p:nvPr/>
              </p:nvSpPr>
              <p:spPr>
                <a:xfrm>
                  <a:off x="-186891" y="5256147"/>
                  <a:ext cx="10186001" cy="2639"/>
                </a:xfrm>
                <a:custGeom>
                  <a:rect b="b" l="l" r="r" t="t"/>
                  <a:pathLst>
                    <a:path extrusionOk="0" h="50" w="146519">
                      <a:moveTo>
                        <a:pt x="0" y="1"/>
                      </a:moveTo>
                      <a:lnTo>
                        <a:pt x="0" y="49"/>
                      </a:lnTo>
                      <a:lnTo>
                        <a:pt x="146519" y="49"/>
                      </a:lnTo>
                      <a:lnTo>
                        <a:pt x="146519" y="1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08" name="Google Shape;1308;p38"/>
                <p:cNvSpPr/>
                <p:nvPr/>
              </p:nvSpPr>
              <p:spPr>
                <a:xfrm>
                  <a:off x="-189550" y="-257125"/>
                  <a:ext cx="2639" cy="5635290"/>
                </a:xfrm>
                <a:custGeom>
                  <a:rect b="b" l="l" r="r" t="t"/>
                  <a:pathLst>
                    <a:path extrusionOk="0" h="137095" w="50">
                      <a:moveTo>
                        <a:pt x="1" y="0"/>
                      </a:moveTo>
                      <a:lnTo>
                        <a:pt x="1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09" name="Google Shape;1309;p38"/>
                <p:cNvSpPr/>
                <p:nvPr/>
              </p:nvSpPr>
              <p:spPr>
                <a:xfrm>
                  <a:off x="59114" y="-257125"/>
                  <a:ext cx="2639" cy="5635290"/>
                </a:xfrm>
                <a:custGeom>
                  <a:rect b="b" l="l" r="r" t="t"/>
                  <a:pathLst>
                    <a:path extrusionOk="0" h="137095" w="50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10" name="Google Shape;1310;p38"/>
                <p:cNvSpPr/>
                <p:nvPr/>
              </p:nvSpPr>
              <p:spPr>
                <a:xfrm>
                  <a:off x="307778" y="-257125"/>
                  <a:ext cx="2639" cy="5635290"/>
                </a:xfrm>
                <a:custGeom>
                  <a:rect b="b" l="l" r="r" t="t"/>
                  <a:pathLst>
                    <a:path extrusionOk="0" h="137095" w="50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11" name="Google Shape;1311;p38"/>
                <p:cNvSpPr/>
                <p:nvPr/>
              </p:nvSpPr>
              <p:spPr>
                <a:xfrm>
                  <a:off x="556442" y="-257125"/>
                  <a:ext cx="2639" cy="5635290"/>
                </a:xfrm>
                <a:custGeom>
                  <a:rect b="b" l="l" r="r" t="t"/>
                  <a:pathLst>
                    <a:path extrusionOk="0" h="137095" w="50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12" name="Google Shape;1312;p38"/>
                <p:cNvSpPr/>
                <p:nvPr/>
              </p:nvSpPr>
              <p:spPr>
                <a:xfrm>
                  <a:off x="805106" y="-257125"/>
                  <a:ext cx="2639" cy="5635290"/>
                </a:xfrm>
                <a:custGeom>
                  <a:rect b="b" l="l" r="r" t="t"/>
                  <a:pathLst>
                    <a:path extrusionOk="0" h="137095" w="50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13" name="Google Shape;1313;p38"/>
                <p:cNvSpPr/>
                <p:nvPr/>
              </p:nvSpPr>
              <p:spPr>
                <a:xfrm>
                  <a:off x="1053770" y="-257125"/>
                  <a:ext cx="2639" cy="5635290"/>
                </a:xfrm>
                <a:custGeom>
                  <a:rect b="b" l="l" r="r" t="t"/>
                  <a:pathLst>
                    <a:path extrusionOk="0" h="137095" w="50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14" name="Google Shape;1314;p38"/>
                <p:cNvSpPr/>
                <p:nvPr/>
              </p:nvSpPr>
              <p:spPr>
                <a:xfrm>
                  <a:off x="1301906" y="-257125"/>
                  <a:ext cx="2639" cy="5635290"/>
                </a:xfrm>
                <a:custGeom>
                  <a:rect b="b" l="l" r="r" t="t"/>
                  <a:pathLst>
                    <a:path extrusionOk="0" h="137095" w="50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15" name="Google Shape;1315;p38"/>
                <p:cNvSpPr/>
                <p:nvPr/>
              </p:nvSpPr>
              <p:spPr>
                <a:xfrm>
                  <a:off x="1550570" y="-257125"/>
                  <a:ext cx="2639" cy="5635290"/>
                </a:xfrm>
                <a:custGeom>
                  <a:rect b="b" l="l" r="r" t="t"/>
                  <a:pathLst>
                    <a:path extrusionOk="0" h="137095" w="50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16" name="Google Shape;1316;p38"/>
                <p:cNvSpPr/>
                <p:nvPr/>
              </p:nvSpPr>
              <p:spPr>
                <a:xfrm>
                  <a:off x="1799234" y="-257125"/>
                  <a:ext cx="2639" cy="5635290"/>
                </a:xfrm>
                <a:custGeom>
                  <a:rect b="b" l="l" r="r" t="t"/>
                  <a:pathLst>
                    <a:path extrusionOk="0" h="137095" w="50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17" name="Google Shape;1317;p38"/>
                <p:cNvSpPr/>
                <p:nvPr/>
              </p:nvSpPr>
              <p:spPr>
                <a:xfrm>
                  <a:off x="2047898" y="-257125"/>
                  <a:ext cx="2586" cy="5635290"/>
                </a:xfrm>
                <a:custGeom>
                  <a:rect b="b" l="l" r="r" t="t"/>
                  <a:pathLst>
                    <a:path extrusionOk="0" h="137095" w="49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18" name="Google Shape;1318;p38"/>
                <p:cNvSpPr/>
                <p:nvPr/>
              </p:nvSpPr>
              <p:spPr>
                <a:xfrm>
                  <a:off x="2296562" y="-257125"/>
                  <a:ext cx="2586" cy="5635290"/>
                </a:xfrm>
                <a:custGeom>
                  <a:rect b="b" l="l" r="r" t="t"/>
                  <a:pathLst>
                    <a:path extrusionOk="0" h="137095" w="49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19" name="Google Shape;1319;p38"/>
                <p:cNvSpPr/>
                <p:nvPr/>
              </p:nvSpPr>
              <p:spPr>
                <a:xfrm>
                  <a:off x="2545226" y="-257125"/>
                  <a:ext cx="2586" cy="5635290"/>
                </a:xfrm>
                <a:custGeom>
                  <a:rect b="b" l="l" r="r" t="t"/>
                  <a:pathLst>
                    <a:path extrusionOk="0" h="137095" w="49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20" name="Google Shape;1320;p38"/>
                <p:cNvSpPr/>
                <p:nvPr/>
              </p:nvSpPr>
              <p:spPr>
                <a:xfrm>
                  <a:off x="2793362" y="-257125"/>
                  <a:ext cx="2639" cy="5635290"/>
                </a:xfrm>
                <a:custGeom>
                  <a:rect b="b" l="l" r="r" t="t"/>
                  <a:pathLst>
                    <a:path extrusionOk="0" h="137095" w="50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21" name="Google Shape;1321;p38"/>
                <p:cNvSpPr/>
                <p:nvPr/>
              </p:nvSpPr>
              <p:spPr>
                <a:xfrm>
                  <a:off x="3042026" y="-257125"/>
                  <a:ext cx="2586" cy="5635290"/>
                </a:xfrm>
                <a:custGeom>
                  <a:rect b="b" l="l" r="r" t="t"/>
                  <a:pathLst>
                    <a:path extrusionOk="0" h="137095" w="49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22" name="Google Shape;1322;p38"/>
                <p:cNvSpPr/>
                <p:nvPr/>
              </p:nvSpPr>
              <p:spPr>
                <a:xfrm>
                  <a:off x="3290690" y="-257125"/>
                  <a:ext cx="2586" cy="5635290"/>
                </a:xfrm>
                <a:custGeom>
                  <a:rect b="b" l="l" r="r" t="t"/>
                  <a:pathLst>
                    <a:path extrusionOk="0" h="137095" w="49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23" name="Google Shape;1323;p38"/>
                <p:cNvSpPr/>
                <p:nvPr/>
              </p:nvSpPr>
              <p:spPr>
                <a:xfrm>
                  <a:off x="3539354" y="-257125"/>
                  <a:ext cx="2586" cy="5635290"/>
                </a:xfrm>
                <a:custGeom>
                  <a:rect b="b" l="l" r="r" t="t"/>
                  <a:pathLst>
                    <a:path extrusionOk="0" h="137095" w="49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24" name="Google Shape;1324;p38"/>
                <p:cNvSpPr/>
                <p:nvPr/>
              </p:nvSpPr>
              <p:spPr>
                <a:xfrm>
                  <a:off x="3787966" y="-257125"/>
                  <a:ext cx="2639" cy="5635290"/>
                </a:xfrm>
                <a:custGeom>
                  <a:rect b="b" l="l" r="r" t="t"/>
                  <a:pathLst>
                    <a:path extrusionOk="0" h="137095" w="50">
                      <a:moveTo>
                        <a:pt x="1" y="0"/>
                      </a:moveTo>
                      <a:lnTo>
                        <a:pt x="1" y="137094"/>
                      </a:lnTo>
                      <a:lnTo>
                        <a:pt x="50" y="137094"/>
                      </a:lnTo>
                      <a:lnTo>
                        <a:pt x="50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25" name="Google Shape;1325;p38"/>
                <p:cNvSpPr/>
                <p:nvPr/>
              </p:nvSpPr>
              <p:spPr>
                <a:xfrm>
                  <a:off x="4036155" y="-257125"/>
                  <a:ext cx="2586" cy="5635290"/>
                </a:xfrm>
                <a:custGeom>
                  <a:rect b="b" l="l" r="r" t="t"/>
                  <a:pathLst>
                    <a:path extrusionOk="0" h="137095" w="49">
                      <a:moveTo>
                        <a:pt x="0" y="0"/>
                      </a:moveTo>
                      <a:lnTo>
                        <a:pt x="0" y="137094"/>
                      </a:lnTo>
                      <a:lnTo>
                        <a:pt x="49" y="137094"/>
                      </a:lnTo>
                      <a:lnTo>
                        <a:pt x="4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326" name="Google Shape;1326;p38"/>
                <p:cNvSpPr/>
                <p:nvPr/>
              </p:nvSpPr>
              <p:spPr>
                <a:xfrm>
                  <a:off x="8743672" y="-257125"/>
                  <a:ext cx="2639" cy="5635290"/>
                </a:xfrm>
                <a:custGeom>
                  <a:rect b="b" l="l" r="r" t="t"/>
                  <a:pathLst>
                    <a:path extrusionOk="0" h="137095" w="50">
                      <a:moveTo>
                        <a:pt x="1" y="0"/>
                      </a:moveTo>
                      <a:lnTo>
                        <a:pt x="1" y="137094"/>
                      </a:lnTo>
                      <a:lnTo>
                        <a:pt x="50" y="137094"/>
                      </a:lnTo>
                      <a:lnTo>
                        <a:pt x="50" y="0"/>
                      </a:lnTo>
                      <a:close/>
                    </a:path>
                  </a:pathLst>
                </a:custGeom>
                <a:solidFill>
                  <a:srgbClr val="B1B1B0"/>
                </a:solidFill>
                <a:ln cap="flat" cmpd="sng" w="9525">
                  <a:solidFill>
                    <a:srgbClr val="F3F3F3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400"/>
                    <a:buFont typeface="Arial"/>
                    <a:buNone/>
                  </a:pPr>
                  <a:r>
                    <a:t/>
                  </a:r>
                  <a:endParaRPr b="0" i="0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sp>
            <p:nvSpPr>
              <p:cNvPr id="1327" name="Google Shape;1327;p38"/>
              <p:cNvSpPr/>
              <p:nvPr/>
            </p:nvSpPr>
            <p:spPr>
              <a:xfrm>
                <a:off x="8730653" y="295260"/>
                <a:ext cx="2180" cy="4751027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8" name="Google Shape;1328;p38"/>
              <p:cNvSpPr/>
              <p:nvPr/>
            </p:nvSpPr>
            <p:spPr>
              <a:xfrm>
                <a:off x="8949203" y="295260"/>
                <a:ext cx="2180" cy="4751027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329" name="Google Shape;1329;p38"/>
            <p:cNvSpPr/>
            <p:nvPr/>
          </p:nvSpPr>
          <p:spPr>
            <a:xfrm>
              <a:off x="323373" y="223486"/>
              <a:ext cx="8688210" cy="2251"/>
            </a:xfrm>
            <a:custGeom>
              <a:rect b="b" l="l" r="r" t="t"/>
              <a:pathLst>
                <a:path extrusionOk="0" h="50" w="146519">
                  <a:moveTo>
                    <a:pt x="0" y="1"/>
                  </a:moveTo>
                  <a:lnTo>
                    <a:pt x="0" y="49"/>
                  </a:lnTo>
                  <a:lnTo>
                    <a:pt x="146519" y="49"/>
                  </a:lnTo>
                  <a:lnTo>
                    <a:pt x="146519" y="1"/>
                  </a:lnTo>
                  <a:close/>
                </a:path>
              </a:pathLst>
            </a:custGeom>
            <a:solidFill>
              <a:srgbClr val="B1B1B0"/>
            </a:solidFill>
            <a:ln cap="flat" cmpd="sng" w="9525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BLANK_1_1_1_1_1_1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65100" y="0"/>
            <a:ext cx="9013484" cy="446985"/>
          </a:xfrm>
          <a:custGeom>
            <a:rect b="b" l="l" r="r" t="t"/>
            <a:pathLst>
              <a:path extrusionOk="0" h="14000" w="282311">
                <a:moveTo>
                  <a:pt x="26218" y="0"/>
                </a:moveTo>
                <a:lnTo>
                  <a:pt x="24317" y="1619"/>
                </a:lnTo>
                <a:lnTo>
                  <a:pt x="26926" y="3358"/>
                </a:lnTo>
                <a:lnTo>
                  <a:pt x="26137" y="3743"/>
                </a:lnTo>
                <a:lnTo>
                  <a:pt x="25773" y="4673"/>
                </a:lnTo>
                <a:lnTo>
                  <a:pt x="26926" y="5725"/>
                </a:lnTo>
                <a:lnTo>
                  <a:pt x="26926" y="6049"/>
                </a:lnTo>
                <a:cubicBezTo>
                  <a:pt x="27655" y="6332"/>
                  <a:pt x="28160" y="7040"/>
                  <a:pt x="28160" y="7849"/>
                </a:cubicBezTo>
                <a:cubicBezTo>
                  <a:pt x="28160" y="8942"/>
                  <a:pt x="27270" y="9832"/>
                  <a:pt x="26178" y="9832"/>
                </a:cubicBezTo>
                <a:cubicBezTo>
                  <a:pt x="25106" y="9832"/>
                  <a:pt x="24215" y="8942"/>
                  <a:pt x="24215" y="7849"/>
                </a:cubicBezTo>
                <a:cubicBezTo>
                  <a:pt x="24215" y="7121"/>
                  <a:pt x="24620" y="6494"/>
                  <a:pt x="25227" y="6150"/>
                </a:cubicBezTo>
                <a:lnTo>
                  <a:pt x="24741" y="6069"/>
                </a:lnTo>
                <a:lnTo>
                  <a:pt x="24782" y="5725"/>
                </a:lnTo>
                <a:lnTo>
                  <a:pt x="25490" y="5725"/>
                </a:lnTo>
                <a:lnTo>
                  <a:pt x="25490" y="5037"/>
                </a:lnTo>
                <a:lnTo>
                  <a:pt x="22698" y="2853"/>
                </a:lnTo>
                <a:lnTo>
                  <a:pt x="19401" y="2853"/>
                </a:lnTo>
                <a:lnTo>
                  <a:pt x="19016" y="3116"/>
                </a:lnTo>
                <a:lnTo>
                  <a:pt x="19482" y="4046"/>
                </a:lnTo>
                <a:lnTo>
                  <a:pt x="19482" y="4936"/>
                </a:lnTo>
                <a:lnTo>
                  <a:pt x="19016" y="5563"/>
                </a:lnTo>
                <a:lnTo>
                  <a:pt x="19016" y="5867"/>
                </a:lnTo>
                <a:lnTo>
                  <a:pt x="19077" y="5887"/>
                </a:lnTo>
                <a:lnTo>
                  <a:pt x="19097" y="5887"/>
                </a:lnTo>
                <a:cubicBezTo>
                  <a:pt x="20169" y="5887"/>
                  <a:pt x="21060" y="6777"/>
                  <a:pt x="21060" y="7849"/>
                </a:cubicBezTo>
                <a:cubicBezTo>
                  <a:pt x="21060" y="8942"/>
                  <a:pt x="20169" y="9832"/>
                  <a:pt x="19097" y="9832"/>
                </a:cubicBezTo>
                <a:cubicBezTo>
                  <a:pt x="18005" y="9832"/>
                  <a:pt x="17115" y="8942"/>
                  <a:pt x="17115" y="7849"/>
                </a:cubicBezTo>
                <a:cubicBezTo>
                  <a:pt x="17115" y="7364"/>
                  <a:pt x="17317" y="6899"/>
                  <a:pt x="17620" y="6555"/>
                </a:cubicBezTo>
                <a:lnTo>
                  <a:pt x="17620" y="6555"/>
                </a:lnTo>
                <a:lnTo>
                  <a:pt x="17560" y="6575"/>
                </a:lnTo>
                <a:lnTo>
                  <a:pt x="17641" y="6534"/>
                </a:lnTo>
                <a:cubicBezTo>
                  <a:pt x="17802" y="6373"/>
                  <a:pt x="17964" y="6231"/>
                  <a:pt x="18167" y="6130"/>
                </a:cubicBezTo>
                <a:lnTo>
                  <a:pt x="17802" y="5361"/>
                </a:lnTo>
                <a:lnTo>
                  <a:pt x="17054" y="5219"/>
                </a:lnTo>
                <a:lnTo>
                  <a:pt x="17054" y="3338"/>
                </a:lnTo>
                <a:lnTo>
                  <a:pt x="16467" y="2853"/>
                </a:lnTo>
                <a:lnTo>
                  <a:pt x="13777" y="2853"/>
                </a:lnTo>
                <a:lnTo>
                  <a:pt x="13777" y="4107"/>
                </a:lnTo>
                <a:lnTo>
                  <a:pt x="12988" y="4107"/>
                </a:lnTo>
                <a:lnTo>
                  <a:pt x="12988" y="4633"/>
                </a:lnTo>
                <a:lnTo>
                  <a:pt x="13372" y="5139"/>
                </a:lnTo>
                <a:lnTo>
                  <a:pt x="12806" y="6130"/>
                </a:lnTo>
                <a:cubicBezTo>
                  <a:pt x="13493" y="6433"/>
                  <a:pt x="13959" y="7121"/>
                  <a:pt x="13959" y="7910"/>
                </a:cubicBezTo>
                <a:cubicBezTo>
                  <a:pt x="13959" y="9002"/>
                  <a:pt x="13089" y="9893"/>
                  <a:pt x="11996" y="9893"/>
                </a:cubicBezTo>
                <a:cubicBezTo>
                  <a:pt x="10904" y="9893"/>
                  <a:pt x="10034" y="9002"/>
                  <a:pt x="10034" y="7910"/>
                </a:cubicBezTo>
                <a:cubicBezTo>
                  <a:pt x="10034" y="6979"/>
                  <a:pt x="10681" y="6211"/>
                  <a:pt x="11531" y="6008"/>
                </a:cubicBezTo>
                <a:lnTo>
                  <a:pt x="11025" y="5179"/>
                </a:lnTo>
                <a:lnTo>
                  <a:pt x="11572" y="3925"/>
                </a:lnTo>
                <a:lnTo>
                  <a:pt x="11531" y="2853"/>
                </a:lnTo>
                <a:lnTo>
                  <a:pt x="10924" y="1902"/>
                </a:lnTo>
                <a:lnTo>
                  <a:pt x="9104" y="2327"/>
                </a:lnTo>
                <a:lnTo>
                  <a:pt x="9913" y="2853"/>
                </a:lnTo>
                <a:lnTo>
                  <a:pt x="5300" y="2853"/>
                </a:lnTo>
                <a:lnTo>
                  <a:pt x="4835" y="3176"/>
                </a:lnTo>
                <a:lnTo>
                  <a:pt x="5300" y="4107"/>
                </a:lnTo>
                <a:lnTo>
                  <a:pt x="5300" y="4997"/>
                </a:lnTo>
                <a:lnTo>
                  <a:pt x="4835" y="5624"/>
                </a:lnTo>
                <a:lnTo>
                  <a:pt x="4835" y="5928"/>
                </a:lnTo>
                <a:lnTo>
                  <a:pt x="4896" y="5948"/>
                </a:lnTo>
                <a:cubicBezTo>
                  <a:pt x="5988" y="5948"/>
                  <a:pt x="6858" y="6838"/>
                  <a:pt x="6858" y="7910"/>
                </a:cubicBezTo>
                <a:cubicBezTo>
                  <a:pt x="6858" y="9002"/>
                  <a:pt x="5988" y="9893"/>
                  <a:pt x="4896" y="9893"/>
                </a:cubicBezTo>
                <a:cubicBezTo>
                  <a:pt x="3803" y="9893"/>
                  <a:pt x="2933" y="9002"/>
                  <a:pt x="2933" y="7910"/>
                </a:cubicBezTo>
                <a:cubicBezTo>
                  <a:pt x="2933" y="7425"/>
                  <a:pt x="3115" y="6959"/>
                  <a:pt x="3439" y="6615"/>
                </a:cubicBezTo>
                <a:lnTo>
                  <a:pt x="3378" y="6615"/>
                </a:lnTo>
                <a:lnTo>
                  <a:pt x="3459" y="6595"/>
                </a:lnTo>
                <a:cubicBezTo>
                  <a:pt x="3601" y="6433"/>
                  <a:pt x="3783" y="6292"/>
                  <a:pt x="3985" y="6191"/>
                </a:cubicBezTo>
                <a:lnTo>
                  <a:pt x="3621" y="5402"/>
                </a:lnTo>
                <a:lnTo>
                  <a:pt x="2873" y="5280"/>
                </a:lnTo>
                <a:lnTo>
                  <a:pt x="2873" y="3399"/>
                </a:lnTo>
                <a:lnTo>
                  <a:pt x="1679" y="1801"/>
                </a:lnTo>
                <a:lnTo>
                  <a:pt x="1153" y="2853"/>
                </a:lnTo>
                <a:lnTo>
                  <a:pt x="0" y="2853"/>
                </a:lnTo>
                <a:lnTo>
                  <a:pt x="0" y="13999"/>
                </a:lnTo>
                <a:lnTo>
                  <a:pt x="282311" y="13999"/>
                </a:lnTo>
                <a:lnTo>
                  <a:pt x="282311" y="2853"/>
                </a:lnTo>
                <a:lnTo>
                  <a:pt x="278103" y="2853"/>
                </a:lnTo>
                <a:lnTo>
                  <a:pt x="277193" y="749"/>
                </a:lnTo>
                <a:lnTo>
                  <a:pt x="276525" y="2428"/>
                </a:lnTo>
                <a:lnTo>
                  <a:pt x="278265" y="4896"/>
                </a:lnTo>
                <a:lnTo>
                  <a:pt x="277779" y="5826"/>
                </a:lnTo>
                <a:lnTo>
                  <a:pt x="277840" y="5847"/>
                </a:lnTo>
                <a:lnTo>
                  <a:pt x="277860" y="5847"/>
                </a:lnTo>
                <a:cubicBezTo>
                  <a:pt x="278002" y="5847"/>
                  <a:pt x="278123" y="5867"/>
                  <a:pt x="278265" y="5887"/>
                </a:cubicBezTo>
                <a:cubicBezTo>
                  <a:pt x="278326" y="5907"/>
                  <a:pt x="278386" y="5907"/>
                  <a:pt x="278447" y="5928"/>
                </a:cubicBezTo>
                <a:cubicBezTo>
                  <a:pt x="278568" y="5968"/>
                  <a:pt x="278690" y="6029"/>
                  <a:pt x="278791" y="6089"/>
                </a:cubicBezTo>
                <a:cubicBezTo>
                  <a:pt x="279418" y="6413"/>
                  <a:pt x="279823" y="7060"/>
                  <a:pt x="279823" y="7809"/>
                </a:cubicBezTo>
                <a:cubicBezTo>
                  <a:pt x="279823" y="8557"/>
                  <a:pt x="279418" y="9205"/>
                  <a:pt x="278791" y="9549"/>
                </a:cubicBezTo>
                <a:cubicBezTo>
                  <a:pt x="278690" y="9609"/>
                  <a:pt x="278568" y="9650"/>
                  <a:pt x="278447" y="9690"/>
                </a:cubicBezTo>
                <a:cubicBezTo>
                  <a:pt x="278386" y="9710"/>
                  <a:pt x="278326" y="9731"/>
                  <a:pt x="278265" y="9731"/>
                </a:cubicBezTo>
                <a:cubicBezTo>
                  <a:pt x="278123" y="9771"/>
                  <a:pt x="278002" y="9771"/>
                  <a:pt x="277860" y="9771"/>
                </a:cubicBezTo>
                <a:cubicBezTo>
                  <a:pt x="277658" y="9771"/>
                  <a:pt x="277456" y="9751"/>
                  <a:pt x="277274" y="9690"/>
                </a:cubicBezTo>
                <a:cubicBezTo>
                  <a:pt x="276485" y="9447"/>
                  <a:pt x="275898" y="8699"/>
                  <a:pt x="275898" y="7809"/>
                </a:cubicBezTo>
                <a:cubicBezTo>
                  <a:pt x="275898" y="7688"/>
                  <a:pt x="275898" y="7566"/>
                  <a:pt x="275938" y="7445"/>
                </a:cubicBezTo>
                <a:cubicBezTo>
                  <a:pt x="275999" y="7101"/>
                  <a:pt x="276161" y="6777"/>
                  <a:pt x="276383" y="6514"/>
                </a:cubicBezTo>
                <a:lnTo>
                  <a:pt x="276343" y="6514"/>
                </a:lnTo>
                <a:lnTo>
                  <a:pt x="276424" y="6494"/>
                </a:lnTo>
                <a:cubicBezTo>
                  <a:pt x="276485" y="6413"/>
                  <a:pt x="276566" y="6332"/>
                  <a:pt x="276667" y="6271"/>
                </a:cubicBezTo>
                <a:cubicBezTo>
                  <a:pt x="276748" y="6191"/>
                  <a:pt x="276849" y="6130"/>
                  <a:pt x="276930" y="6089"/>
                </a:cubicBezTo>
                <a:lnTo>
                  <a:pt x="276566" y="5300"/>
                </a:lnTo>
                <a:lnTo>
                  <a:pt x="275837" y="5159"/>
                </a:lnTo>
                <a:lnTo>
                  <a:pt x="275837" y="3298"/>
                </a:lnTo>
                <a:lnTo>
                  <a:pt x="275291" y="2853"/>
                </a:lnTo>
                <a:lnTo>
                  <a:pt x="272540" y="2853"/>
                </a:lnTo>
                <a:lnTo>
                  <a:pt x="272540" y="4006"/>
                </a:lnTo>
                <a:lnTo>
                  <a:pt x="271751" y="4006"/>
                </a:lnTo>
                <a:lnTo>
                  <a:pt x="271751" y="4511"/>
                </a:lnTo>
                <a:lnTo>
                  <a:pt x="272155" y="5037"/>
                </a:lnTo>
                <a:lnTo>
                  <a:pt x="271751" y="5442"/>
                </a:lnTo>
                <a:lnTo>
                  <a:pt x="272742" y="5847"/>
                </a:lnTo>
                <a:lnTo>
                  <a:pt x="271589" y="6029"/>
                </a:lnTo>
                <a:cubicBezTo>
                  <a:pt x="271751" y="6110"/>
                  <a:pt x="271913" y="6211"/>
                  <a:pt x="272054" y="6332"/>
                </a:cubicBezTo>
                <a:cubicBezTo>
                  <a:pt x="272459" y="6676"/>
                  <a:pt x="272742" y="7222"/>
                  <a:pt x="272742" y="7809"/>
                </a:cubicBezTo>
                <a:cubicBezTo>
                  <a:pt x="272742" y="8760"/>
                  <a:pt x="272054" y="9549"/>
                  <a:pt x="271164" y="9731"/>
                </a:cubicBezTo>
                <a:cubicBezTo>
                  <a:pt x="271043" y="9771"/>
                  <a:pt x="270901" y="9771"/>
                  <a:pt x="270760" y="9771"/>
                </a:cubicBezTo>
                <a:lnTo>
                  <a:pt x="270557" y="9771"/>
                </a:lnTo>
                <a:cubicBezTo>
                  <a:pt x="269910" y="9710"/>
                  <a:pt x="269343" y="9306"/>
                  <a:pt x="269040" y="8760"/>
                </a:cubicBezTo>
                <a:cubicBezTo>
                  <a:pt x="268878" y="8476"/>
                  <a:pt x="268797" y="8153"/>
                  <a:pt x="268797" y="7809"/>
                </a:cubicBezTo>
                <a:cubicBezTo>
                  <a:pt x="268797" y="7121"/>
                  <a:pt x="269161" y="6514"/>
                  <a:pt x="269708" y="6150"/>
                </a:cubicBezTo>
                <a:cubicBezTo>
                  <a:pt x="269890" y="6049"/>
                  <a:pt x="270092" y="5948"/>
                  <a:pt x="270314" y="5907"/>
                </a:cubicBezTo>
                <a:lnTo>
                  <a:pt x="269788" y="5078"/>
                </a:lnTo>
                <a:lnTo>
                  <a:pt x="270355" y="3824"/>
                </a:lnTo>
                <a:lnTo>
                  <a:pt x="270314" y="2853"/>
                </a:lnTo>
                <a:lnTo>
                  <a:pt x="266531" y="2853"/>
                </a:lnTo>
                <a:lnTo>
                  <a:pt x="265115" y="1437"/>
                </a:lnTo>
                <a:lnTo>
                  <a:pt x="264792" y="2145"/>
                </a:lnTo>
                <a:lnTo>
                  <a:pt x="264043" y="2145"/>
                </a:lnTo>
                <a:lnTo>
                  <a:pt x="262566" y="4248"/>
                </a:lnTo>
                <a:lnTo>
                  <a:pt x="263962" y="5867"/>
                </a:lnTo>
                <a:lnTo>
                  <a:pt x="263942" y="5867"/>
                </a:lnTo>
                <a:cubicBezTo>
                  <a:pt x="264893" y="6008"/>
                  <a:pt x="265641" y="6818"/>
                  <a:pt x="265641" y="7809"/>
                </a:cubicBezTo>
                <a:cubicBezTo>
                  <a:pt x="265641" y="8760"/>
                  <a:pt x="264974" y="9549"/>
                  <a:pt x="264063" y="9731"/>
                </a:cubicBezTo>
                <a:cubicBezTo>
                  <a:pt x="263942" y="9771"/>
                  <a:pt x="263800" y="9771"/>
                  <a:pt x="263679" y="9771"/>
                </a:cubicBezTo>
                <a:lnTo>
                  <a:pt x="263477" y="9771"/>
                </a:lnTo>
                <a:cubicBezTo>
                  <a:pt x="263335" y="9751"/>
                  <a:pt x="263214" y="9731"/>
                  <a:pt x="263092" y="9690"/>
                </a:cubicBezTo>
                <a:cubicBezTo>
                  <a:pt x="263032" y="9670"/>
                  <a:pt x="262971" y="9650"/>
                  <a:pt x="262910" y="9630"/>
                </a:cubicBezTo>
                <a:cubicBezTo>
                  <a:pt x="262202" y="9326"/>
                  <a:pt x="261696" y="8618"/>
                  <a:pt x="261696" y="7809"/>
                </a:cubicBezTo>
                <a:cubicBezTo>
                  <a:pt x="261696" y="7445"/>
                  <a:pt x="261818" y="7101"/>
                  <a:pt x="261980" y="6797"/>
                </a:cubicBezTo>
                <a:cubicBezTo>
                  <a:pt x="262040" y="6716"/>
                  <a:pt x="262121" y="6615"/>
                  <a:pt x="262202" y="6534"/>
                </a:cubicBezTo>
                <a:lnTo>
                  <a:pt x="262182" y="6534"/>
                </a:lnTo>
                <a:lnTo>
                  <a:pt x="262121" y="5644"/>
                </a:lnTo>
                <a:lnTo>
                  <a:pt x="261474" y="5442"/>
                </a:lnTo>
                <a:lnTo>
                  <a:pt x="261474" y="3864"/>
                </a:lnTo>
                <a:lnTo>
                  <a:pt x="261939" y="3864"/>
                </a:lnTo>
                <a:lnTo>
                  <a:pt x="261939" y="2853"/>
                </a:lnTo>
                <a:lnTo>
                  <a:pt x="258864" y="2853"/>
                </a:lnTo>
                <a:lnTo>
                  <a:pt x="257792" y="3945"/>
                </a:lnTo>
                <a:lnTo>
                  <a:pt x="257792" y="6049"/>
                </a:lnTo>
                <a:lnTo>
                  <a:pt x="257529" y="6110"/>
                </a:lnTo>
                <a:cubicBezTo>
                  <a:pt x="258136" y="6433"/>
                  <a:pt x="258541" y="7081"/>
                  <a:pt x="258541" y="7809"/>
                </a:cubicBezTo>
                <a:cubicBezTo>
                  <a:pt x="258541" y="8618"/>
                  <a:pt x="258055" y="9326"/>
                  <a:pt x="257347" y="9630"/>
                </a:cubicBezTo>
                <a:cubicBezTo>
                  <a:pt x="257286" y="9650"/>
                  <a:pt x="257226" y="9670"/>
                  <a:pt x="257165" y="9690"/>
                </a:cubicBezTo>
                <a:cubicBezTo>
                  <a:pt x="257044" y="9731"/>
                  <a:pt x="256902" y="9751"/>
                  <a:pt x="256781" y="9771"/>
                </a:cubicBezTo>
                <a:lnTo>
                  <a:pt x="256376" y="9771"/>
                </a:lnTo>
                <a:cubicBezTo>
                  <a:pt x="256234" y="9751"/>
                  <a:pt x="256113" y="9731"/>
                  <a:pt x="255992" y="9690"/>
                </a:cubicBezTo>
                <a:cubicBezTo>
                  <a:pt x="255931" y="9670"/>
                  <a:pt x="255870" y="9650"/>
                  <a:pt x="255809" y="9630"/>
                </a:cubicBezTo>
                <a:cubicBezTo>
                  <a:pt x="255101" y="9326"/>
                  <a:pt x="254616" y="8618"/>
                  <a:pt x="254616" y="7809"/>
                </a:cubicBezTo>
                <a:cubicBezTo>
                  <a:pt x="254616" y="7303"/>
                  <a:pt x="254798" y="6838"/>
                  <a:pt x="255122" y="6494"/>
                </a:cubicBezTo>
                <a:lnTo>
                  <a:pt x="256983" y="4491"/>
                </a:lnTo>
                <a:lnTo>
                  <a:pt x="257509" y="2832"/>
                </a:lnTo>
                <a:lnTo>
                  <a:pt x="254474" y="1437"/>
                </a:lnTo>
                <a:lnTo>
                  <a:pt x="254009" y="2832"/>
                </a:lnTo>
                <a:lnTo>
                  <a:pt x="254009" y="2853"/>
                </a:lnTo>
                <a:lnTo>
                  <a:pt x="250226" y="2853"/>
                </a:lnTo>
                <a:lnTo>
                  <a:pt x="250226" y="3318"/>
                </a:lnTo>
                <a:lnTo>
                  <a:pt x="249437" y="3702"/>
                </a:lnTo>
                <a:lnTo>
                  <a:pt x="249073" y="4633"/>
                </a:lnTo>
                <a:lnTo>
                  <a:pt x="250226" y="5685"/>
                </a:lnTo>
                <a:lnTo>
                  <a:pt x="250226" y="5988"/>
                </a:lnTo>
                <a:cubicBezTo>
                  <a:pt x="250327" y="6029"/>
                  <a:pt x="250408" y="6069"/>
                  <a:pt x="250489" y="6130"/>
                </a:cubicBezTo>
                <a:cubicBezTo>
                  <a:pt x="250651" y="6231"/>
                  <a:pt x="250813" y="6352"/>
                  <a:pt x="250934" y="6474"/>
                </a:cubicBezTo>
                <a:cubicBezTo>
                  <a:pt x="251258" y="6838"/>
                  <a:pt x="251460" y="7303"/>
                  <a:pt x="251460" y="7809"/>
                </a:cubicBezTo>
                <a:cubicBezTo>
                  <a:pt x="251460" y="8011"/>
                  <a:pt x="251420" y="8213"/>
                  <a:pt x="251359" y="8396"/>
                </a:cubicBezTo>
                <a:cubicBezTo>
                  <a:pt x="251318" y="8517"/>
                  <a:pt x="251278" y="8638"/>
                  <a:pt x="251217" y="8760"/>
                </a:cubicBezTo>
                <a:cubicBezTo>
                  <a:pt x="251096" y="8982"/>
                  <a:pt x="250934" y="9164"/>
                  <a:pt x="250732" y="9326"/>
                </a:cubicBezTo>
                <a:cubicBezTo>
                  <a:pt x="250388" y="9609"/>
                  <a:pt x="249963" y="9771"/>
                  <a:pt x="249477" y="9771"/>
                </a:cubicBezTo>
                <a:cubicBezTo>
                  <a:pt x="248871" y="9771"/>
                  <a:pt x="248324" y="9508"/>
                  <a:pt x="247960" y="9063"/>
                </a:cubicBezTo>
                <a:cubicBezTo>
                  <a:pt x="247920" y="9023"/>
                  <a:pt x="247879" y="8962"/>
                  <a:pt x="247859" y="8922"/>
                </a:cubicBezTo>
                <a:cubicBezTo>
                  <a:pt x="247778" y="8800"/>
                  <a:pt x="247717" y="8699"/>
                  <a:pt x="247677" y="8578"/>
                </a:cubicBezTo>
                <a:cubicBezTo>
                  <a:pt x="247576" y="8335"/>
                  <a:pt x="247515" y="8092"/>
                  <a:pt x="247515" y="7809"/>
                </a:cubicBezTo>
                <a:cubicBezTo>
                  <a:pt x="247515" y="7728"/>
                  <a:pt x="247515" y="7627"/>
                  <a:pt x="247535" y="7546"/>
                </a:cubicBezTo>
                <a:cubicBezTo>
                  <a:pt x="247576" y="7182"/>
                  <a:pt x="247738" y="6858"/>
                  <a:pt x="247940" y="6595"/>
                </a:cubicBezTo>
                <a:cubicBezTo>
                  <a:pt x="248102" y="6393"/>
                  <a:pt x="248304" y="6231"/>
                  <a:pt x="248527" y="6110"/>
                </a:cubicBezTo>
                <a:lnTo>
                  <a:pt x="248041" y="6029"/>
                </a:lnTo>
                <a:lnTo>
                  <a:pt x="248082" y="5685"/>
                </a:lnTo>
                <a:lnTo>
                  <a:pt x="248790" y="5685"/>
                </a:lnTo>
                <a:lnTo>
                  <a:pt x="248790" y="4997"/>
                </a:lnTo>
                <a:lnTo>
                  <a:pt x="247151" y="1194"/>
                </a:lnTo>
                <a:lnTo>
                  <a:pt x="246059" y="2853"/>
                </a:lnTo>
                <a:lnTo>
                  <a:pt x="242640" y="2853"/>
                </a:lnTo>
                <a:lnTo>
                  <a:pt x="242316" y="3075"/>
                </a:lnTo>
                <a:lnTo>
                  <a:pt x="242781" y="4006"/>
                </a:lnTo>
                <a:lnTo>
                  <a:pt x="242781" y="4896"/>
                </a:lnTo>
                <a:lnTo>
                  <a:pt x="242316" y="5523"/>
                </a:lnTo>
                <a:lnTo>
                  <a:pt x="242316" y="5826"/>
                </a:lnTo>
                <a:lnTo>
                  <a:pt x="242377" y="5847"/>
                </a:lnTo>
                <a:lnTo>
                  <a:pt x="242397" y="5847"/>
                </a:lnTo>
                <a:cubicBezTo>
                  <a:pt x="242518" y="5847"/>
                  <a:pt x="242660" y="5867"/>
                  <a:pt x="242781" y="5887"/>
                </a:cubicBezTo>
                <a:cubicBezTo>
                  <a:pt x="242842" y="5907"/>
                  <a:pt x="242903" y="5907"/>
                  <a:pt x="242963" y="5928"/>
                </a:cubicBezTo>
                <a:cubicBezTo>
                  <a:pt x="243105" y="5968"/>
                  <a:pt x="243206" y="6029"/>
                  <a:pt x="243328" y="6089"/>
                </a:cubicBezTo>
                <a:cubicBezTo>
                  <a:pt x="243934" y="6413"/>
                  <a:pt x="244359" y="7060"/>
                  <a:pt x="244359" y="7809"/>
                </a:cubicBezTo>
                <a:cubicBezTo>
                  <a:pt x="244359" y="8557"/>
                  <a:pt x="243934" y="9205"/>
                  <a:pt x="243328" y="9549"/>
                </a:cubicBezTo>
                <a:cubicBezTo>
                  <a:pt x="243206" y="9609"/>
                  <a:pt x="243105" y="9650"/>
                  <a:pt x="242963" y="9690"/>
                </a:cubicBezTo>
                <a:cubicBezTo>
                  <a:pt x="242903" y="9710"/>
                  <a:pt x="242842" y="9731"/>
                  <a:pt x="242781" y="9731"/>
                </a:cubicBezTo>
                <a:cubicBezTo>
                  <a:pt x="242660" y="9771"/>
                  <a:pt x="242518" y="9771"/>
                  <a:pt x="242397" y="9771"/>
                </a:cubicBezTo>
                <a:cubicBezTo>
                  <a:pt x="242174" y="9771"/>
                  <a:pt x="241992" y="9751"/>
                  <a:pt x="241810" y="9690"/>
                </a:cubicBezTo>
                <a:cubicBezTo>
                  <a:pt x="241001" y="9447"/>
                  <a:pt x="240414" y="8699"/>
                  <a:pt x="240414" y="7809"/>
                </a:cubicBezTo>
                <a:cubicBezTo>
                  <a:pt x="240414" y="7566"/>
                  <a:pt x="240475" y="7323"/>
                  <a:pt x="240556" y="7101"/>
                </a:cubicBezTo>
                <a:cubicBezTo>
                  <a:pt x="240637" y="6878"/>
                  <a:pt x="240758" y="6696"/>
                  <a:pt x="240920" y="6514"/>
                </a:cubicBezTo>
                <a:lnTo>
                  <a:pt x="240859" y="6514"/>
                </a:lnTo>
                <a:lnTo>
                  <a:pt x="240940" y="6494"/>
                </a:lnTo>
                <a:cubicBezTo>
                  <a:pt x="241021" y="6413"/>
                  <a:pt x="241102" y="6332"/>
                  <a:pt x="241183" y="6271"/>
                </a:cubicBezTo>
                <a:cubicBezTo>
                  <a:pt x="241264" y="6191"/>
                  <a:pt x="241365" y="6130"/>
                  <a:pt x="241466" y="6089"/>
                </a:cubicBezTo>
                <a:lnTo>
                  <a:pt x="241102" y="5300"/>
                </a:lnTo>
                <a:lnTo>
                  <a:pt x="240354" y="5159"/>
                </a:lnTo>
                <a:lnTo>
                  <a:pt x="240354" y="3298"/>
                </a:lnTo>
                <a:lnTo>
                  <a:pt x="239828" y="2853"/>
                </a:lnTo>
                <a:lnTo>
                  <a:pt x="237076" y="2853"/>
                </a:lnTo>
                <a:lnTo>
                  <a:pt x="237076" y="4006"/>
                </a:lnTo>
                <a:lnTo>
                  <a:pt x="236287" y="4006"/>
                </a:lnTo>
                <a:lnTo>
                  <a:pt x="236287" y="4511"/>
                </a:lnTo>
                <a:lnTo>
                  <a:pt x="236672" y="5037"/>
                </a:lnTo>
                <a:lnTo>
                  <a:pt x="236550" y="5786"/>
                </a:lnTo>
                <a:lnTo>
                  <a:pt x="236105" y="6029"/>
                </a:lnTo>
                <a:cubicBezTo>
                  <a:pt x="236368" y="6150"/>
                  <a:pt x="236591" y="6312"/>
                  <a:pt x="236773" y="6514"/>
                </a:cubicBezTo>
                <a:cubicBezTo>
                  <a:pt x="237076" y="6858"/>
                  <a:pt x="237258" y="7323"/>
                  <a:pt x="237258" y="7809"/>
                </a:cubicBezTo>
                <a:cubicBezTo>
                  <a:pt x="237258" y="8699"/>
                  <a:pt x="236672" y="9447"/>
                  <a:pt x="235883" y="9690"/>
                </a:cubicBezTo>
                <a:cubicBezTo>
                  <a:pt x="235701" y="9751"/>
                  <a:pt x="235498" y="9771"/>
                  <a:pt x="235296" y="9771"/>
                </a:cubicBezTo>
                <a:cubicBezTo>
                  <a:pt x="234952" y="9771"/>
                  <a:pt x="234629" y="9690"/>
                  <a:pt x="234345" y="9549"/>
                </a:cubicBezTo>
                <a:cubicBezTo>
                  <a:pt x="233738" y="9205"/>
                  <a:pt x="233334" y="8557"/>
                  <a:pt x="233334" y="7809"/>
                </a:cubicBezTo>
                <a:cubicBezTo>
                  <a:pt x="233334" y="6878"/>
                  <a:pt x="233981" y="6110"/>
                  <a:pt x="234831" y="5907"/>
                </a:cubicBezTo>
                <a:lnTo>
                  <a:pt x="234325" y="5078"/>
                </a:lnTo>
                <a:lnTo>
                  <a:pt x="234871" y="3824"/>
                </a:lnTo>
                <a:lnTo>
                  <a:pt x="234831" y="2853"/>
                </a:lnTo>
                <a:lnTo>
                  <a:pt x="227487" y="2853"/>
                </a:lnTo>
                <a:lnTo>
                  <a:pt x="227487" y="3601"/>
                </a:lnTo>
                <a:lnTo>
                  <a:pt x="228317" y="4350"/>
                </a:lnTo>
                <a:lnTo>
                  <a:pt x="228317" y="5240"/>
                </a:lnTo>
                <a:lnTo>
                  <a:pt x="228863" y="5968"/>
                </a:lnTo>
                <a:cubicBezTo>
                  <a:pt x="229126" y="6069"/>
                  <a:pt x="229369" y="6211"/>
                  <a:pt x="229551" y="6393"/>
                </a:cubicBezTo>
                <a:cubicBezTo>
                  <a:pt x="229753" y="6595"/>
                  <a:pt x="229915" y="6818"/>
                  <a:pt x="230016" y="7081"/>
                </a:cubicBezTo>
                <a:cubicBezTo>
                  <a:pt x="230117" y="7323"/>
                  <a:pt x="230178" y="7586"/>
                  <a:pt x="230178" y="7849"/>
                </a:cubicBezTo>
                <a:cubicBezTo>
                  <a:pt x="230178" y="8881"/>
                  <a:pt x="229409" y="9710"/>
                  <a:pt x="228418" y="9812"/>
                </a:cubicBezTo>
                <a:cubicBezTo>
                  <a:pt x="228357" y="9832"/>
                  <a:pt x="228276" y="9832"/>
                  <a:pt x="228216" y="9832"/>
                </a:cubicBezTo>
                <a:cubicBezTo>
                  <a:pt x="228114" y="9832"/>
                  <a:pt x="228013" y="9812"/>
                  <a:pt x="227912" y="9812"/>
                </a:cubicBezTo>
                <a:cubicBezTo>
                  <a:pt x="227710" y="9771"/>
                  <a:pt x="227528" y="9710"/>
                  <a:pt x="227346" y="9630"/>
                </a:cubicBezTo>
                <a:cubicBezTo>
                  <a:pt x="227103" y="9508"/>
                  <a:pt x="226860" y="9326"/>
                  <a:pt x="226678" y="9083"/>
                </a:cubicBezTo>
                <a:cubicBezTo>
                  <a:pt x="226577" y="8942"/>
                  <a:pt x="226476" y="8780"/>
                  <a:pt x="226395" y="8598"/>
                </a:cubicBezTo>
                <a:cubicBezTo>
                  <a:pt x="226334" y="8476"/>
                  <a:pt x="226294" y="8355"/>
                  <a:pt x="226274" y="8213"/>
                </a:cubicBezTo>
                <a:cubicBezTo>
                  <a:pt x="226253" y="8092"/>
                  <a:pt x="226233" y="7950"/>
                  <a:pt x="226233" y="7809"/>
                </a:cubicBezTo>
                <a:cubicBezTo>
                  <a:pt x="226233" y="7242"/>
                  <a:pt x="226476" y="6716"/>
                  <a:pt x="226880" y="6373"/>
                </a:cubicBezTo>
                <a:lnTo>
                  <a:pt x="226820" y="6373"/>
                </a:lnTo>
                <a:lnTo>
                  <a:pt x="226880" y="6110"/>
                </a:lnTo>
                <a:lnTo>
                  <a:pt x="226172" y="5685"/>
                </a:lnTo>
                <a:lnTo>
                  <a:pt x="226172" y="4815"/>
                </a:lnTo>
                <a:lnTo>
                  <a:pt x="226395" y="4350"/>
                </a:lnTo>
                <a:lnTo>
                  <a:pt x="226557" y="2853"/>
                </a:lnTo>
                <a:lnTo>
                  <a:pt x="223441" y="2853"/>
                </a:lnTo>
                <a:lnTo>
                  <a:pt x="222329" y="4006"/>
                </a:lnTo>
                <a:lnTo>
                  <a:pt x="222329" y="6110"/>
                </a:lnTo>
                <a:lnTo>
                  <a:pt x="222066" y="6150"/>
                </a:lnTo>
                <a:cubicBezTo>
                  <a:pt x="222673" y="6474"/>
                  <a:pt x="223097" y="7121"/>
                  <a:pt x="223097" y="7849"/>
                </a:cubicBezTo>
                <a:cubicBezTo>
                  <a:pt x="223097" y="8679"/>
                  <a:pt x="222592" y="9367"/>
                  <a:pt x="221884" y="9670"/>
                </a:cubicBezTo>
                <a:cubicBezTo>
                  <a:pt x="221823" y="9690"/>
                  <a:pt x="221762" y="9710"/>
                  <a:pt x="221702" y="9731"/>
                </a:cubicBezTo>
                <a:cubicBezTo>
                  <a:pt x="221580" y="9771"/>
                  <a:pt x="221459" y="9812"/>
                  <a:pt x="221317" y="9812"/>
                </a:cubicBezTo>
                <a:cubicBezTo>
                  <a:pt x="221256" y="9832"/>
                  <a:pt x="221196" y="9832"/>
                  <a:pt x="221115" y="9832"/>
                </a:cubicBezTo>
                <a:cubicBezTo>
                  <a:pt x="221054" y="9832"/>
                  <a:pt x="220993" y="9832"/>
                  <a:pt x="220913" y="9812"/>
                </a:cubicBezTo>
                <a:cubicBezTo>
                  <a:pt x="220791" y="9812"/>
                  <a:pt x="220670" y="9771"/>
                  <a:pt x="220528" y="9731"/>
                </a:cubicBezTo>
                <a:cubicBezTo>
                  <a:pt x="220468" y="9710"/>
                  <a:pt x="220407" y="9690"/>
                  <a:pt x="220366" y="9670"/>
                </a:cubicBezTo>
                <a:cubicBezTo>
                  <a:pt x="219658" y="9367"/>
                  <a:pt x="219153" y="8679"/>
                  <a:pt x="219153" y="7849"/>
                </a:cubicBezTo>
                <a:cubicBezTo>
                  <a:pt x="219153" y="7607"/>
                  <a:pt x="219213" y="7364"/>
                  <a:pt x="219294" y="7141"/>
                </a:cubicBezTo>
                <a:cubicBezTo>
                  <a:pt x="219375" y="6919"/>
                  <a:pt x="219517" y="6716"/>
                  <a:pt x="219658" y="6534"/>
                </a:cubicBezTo>
                <a:lnTo>
                  <a:pt x="220609" y="5847"/>
                </a:lnTo>
                <a:lnTo>
                  <a:pt x="220447" y="1902"/>
                </a:lnTo>
                <a:cubicBezTo>
                  <a:pt x="220447" y="1902"/>
                  <a:pt x="220306" y="2387"/>
                  <a:pt x="219800" y="2630"/>
                </a:cubicBezTo>
                <a:cubicBezTo>
                  <a:pt x="219372" y="2818"/>
                  <a:pt x="219132" y="2833"/>
                  <a:pt x="219069" y="2833"/>
                </a:cubicBezTo>
                <a:cubicBezTo>
                  <a:pt x="219057" y="2833"/>
                  <a:pt x="219051" y="2832"/>
                  <a:pt x="219051" y="2832"/>
                </a:cubicBezTo>
                <a:lnTo>
                  <a:pt x="219051" y="2853"/>
                </a:lnTo>
                <a:lnTo>
                  <a:pt x="214783" y="2853"/>
                </a:lnTo>
                <a:lnTo>
                  <a:pt x="214055" y="0"/>
                </a:lnTo>
                <a:lnTo>
                  <a:pt x="212173" y="1619"/>
                </a:lnTo>
                <a:lnTo>
                  <a:pt x="214783" y="3358"/>
                </a:lnTo>
                <a:lnTo>
                  <a:pt x="213994" y="3743"/>
                </a:lnTo>
                <a:lnTo>
                  <a:pt x="213610" y="4673"/>
                </a:lnTo>
                <a:lnTo>
                  <a:pt x="214783" y="5725"/>
                </a:lnTo>
                <a:lnTo>
                  <a:pt x="214783" y="6049"/>
                </a:lnTo>
                <a:cubicBezTo>
                  <a:pt x="214864" y="6069"/>
                  <a:pt x="214945" y="6130"/>
                  <a:pt x="215026" y="6170"/>
                </a:cubicBezTo>
                <a:cubicBezTo>
                  <a:pt x="215208" y="6271"/>
                  <a:pt x="215349" y="6393"/>
                  <a:pt x="215471" y="6534"/>
                </a:cubicBezTo>
                <a:cubicBezTo>
                  <a:pt x="215794" y="6878"/>
                  <a:pt x="215997" y="7344"/>
                  <a:pt x="215997" y="7849"/>
                </a:cubicBezTo>
                <a:cubicBezTo>
                  <a:pt x="215997" y="8335"/>
                  <a:pt x="215835" y="8780"/>
                  <a:pt x="215552" y="9104"/>
                </a:cubicBezTo>
                <a:cubicBezTo>
                  <a:pt x="215471" y="9205"/>
                  <a:pt x="215370" y="9306"/>
                  <a:pt x="215289" y="9387"/>
                </a:cubicBezTo>
                <a:cubicBezTo>
                  <a:pt x="215228" y="9407"/>
                  <a:pt x="215187" y="9447"/>
                  <a:pt x="215127" y="9488"/>
                </a:cubicBezTo>
                <a:cubicBezTo>
                  <a:pt x="215026" y="9569"/>
                  <a:pt x="214904" y="9630"/>
                  <a:pt x="214803" y="9670"/>
                </a:cubicBezTo>
                <a:cubicBezTo>
                  <a:pt x="214742" y="9690"/>
                  <a:pt x="214682" y="9710"/>
                  <a:pt x="214621" y="9731"/>
                </a:cubicBezTo>
                <a:cubicBezTo>
                  <a:pt x="214500" y="9771"/>
                  <a:pt x="214358" y="9812"/>
                  <a:pt x="214237" y="9812"/>
                </a:cubicBezTo>
                <a:cubicBezTo>
                  <a:pt x="214156" y="9832"/>
                  <a:pt x="214095" y="9832"/>
                  <a:pt x="214034" y="9832"/>
                </a:cubicBezTo>
                <a:cubicBezTo>
                  <a:pt x="213630" y="9832"/>
                  <a:pt x="213245" y="9710"/>
                  <a:pt x="212922" y="9488"/>
                </a:cubicBezTo>
                <a:cubicBezTo>
                  <a:pt x="212396" y="9144"/>
                  <a:pt x="212052" y="8537"/>
                  <a:pt x="212052" y="7849"/>
                </a:cubicBezTo>
                <a:cubicBezTo>
                  <a:pt x="212052" y="7222"/>
                  <a:pt x="212375" y="6636"/>
                  <a:pt x="212861" y="6292"/>
                </a:cubicBezTo>
                <a:cubicBezTo>
                  <a:pt x="212922" y="6231"/>
                  <a:pt x="213003" y="6191"/>
                  <a:pt x="213084" y="6150"/>
                </a:cubicBezTo>
                <a:lnTo>
                  <a:pt x="212578" y="6069"/>
                </a:lnTo>
                <a:lnTo>
                  <a:pt x="212638" y="5725"/>
                </a:lnTo>
                <a:lnTo>
                  <a:pt x="213326" y="5725"/>
                </a:lnTo>
                <a:lnTo>
                  <a:pt x="213326" y="5037"/>
                </a:lnTo>
                <a:lnTo>
                  <a:pt x="210535" y="2853"/>
                </a:lnTo>
                <a:lnTo>
                  <a:pt x="207237" y="2853"/>
                </a:lnTo>
                <a:lnTo>
                  <a:pt x="206853" y="3116"/>
                </a:lnTo>
                <a:lnTo>
                  <a:pt x="207318" y="4046"/>
                </a:lnTo>
                <a:lnTo>
                  <a:pt x="207318" y="4936"/>
                </a:lnTo>
                <a:lnTo>
                  <a:pt x="206853" y="5563"/>
                </a:lnTo>
                <a:lnTo>
                  <a:pt x="206853" y="5867"/>
                </a:lnTo>
                <a:lnTo>
                  <a:pt x="206913" y="5887"/>
                </a:lnTo>
                <a:lnTo>
                  <a:pt x="206934" y="5887"/>
                </a:lnTo>
                <a:cubicBezTo>
                  <a:pt x="207399" y="5887"/>
                  <a:pt x="207844" y="6069"/>
                  <a:pt x="208188" y="6332"/>
                </a:cubicBezTo>
                <a:cubicBezTo>
                  <a:pt x="208370" y="6494"/>
                  <a:pt x="208552" y="6696"/>
                  <a:pt x="208673" y="6919"/>
                </a:cubicBezTo>
                <a:cubicBezTo>
                  <a:pt x="208734" y="7040"/>
                  <a:pt x="208775" y="7141"/>
                  <a:pt x="208815" y="7283"/>
                </a:cubicBezTo>
                <a:cubicBezTo>
                  <a:pt x="208876" y="7465"/>
                  <a:pt x="208896" y="7647"/>
                  <a:pt x="208896" y="7849"/>
                </a:cubicBezTo>
                <a:cubicBezTo>
                  <a:pt x="208896" y="8072"/>
                  <a:pt x="208876" y="8254"/>
                  <a:pt x="208815" y="8436"/>
                </a:cubicBezTo>
                <a:cubicBezTo>
                  <a:pt x="208775" y="8557"/>
                  <a:pt x="208734" y="8679"/>
                  <a:pt x="208673" y="8800"/>
                </a:cubicBezTo>
                <a:cubicBezTo>
                  <a:pt x="208552" y="9023"/>
                  <a:pt x="208370" y="9225"/>
                  <a:pt x="208188" y="9387"/>
                </a:cubicBezTo>
                <a:cubicBezTo>
                  <a:pt x="207844" y="9650"/>
                  <a:pt x="207399" y="9832"/>
                  <a:pt x="206934" y="9832"/>
                </a:cubicBezTo>
                <a:cubicBezTo>
                  <a:pt x="206731" y="9832"/>
                  <a:pt x="206529" y="9791"/>
                  <a:pt x="206347" y="9731"/>
                </a:cubicBezTo>
                <a:cubicBezTo>
                  <a:pt x="205538" y="9488"/>
                  <a:pt x="204971" y="8739"/>
                  <a:pt x="204971" y="7849"/>
                </a:cubicBezTo>
                <a:cubicBezTo>
                  <a:pt x="204971" y="7728"/>
                  <a:pt x="204971" y="7607"/>
                  <a:pt x="204991" y="7485"/>
                </a:cubicBezTo>
                <a:cubicBezTo>
                  <a:pt x="205072" y="7141"/>
                  <a:pt x="205234" y="6818"/>
                  <a:pt x="205457" y="6555"/>
                </a:cubicBezTo>
                <a:lnTo>
                  <a:pt x="205457" y="6555"/>
                </a:lnTo>
                <a:lnTo>
                  <a:pt x="205497" y="6534"/>
                </a:lnTo>
                <a:cubicBezTo>
                  <a:pt x="205639" y="6373"/>
                  <a:pt x="205821" y="6231"/>
                  <a:pt x="206003" y="6130"/>
                </a:cubicBezTo>
                <a:lnTo>
                  <a:pt x="205639" y="5361"/>
                </a:lnTo>
                <a:lnTo>
                  <a:pt x="204890" y="5219"/>
                </a:lnTo>
                <a:lnTo>
                  <a:pt x="204890" y="3338"/>
                </a:lnTo>
                <a:lnTo>
                  <a:pt x="204324" y="2853"/>
                </a:lnTo>
                <a:lnTo>
                  <a:pt x="201613" y="2853"/>
                </a:lnTo>
                <a:lnTo>
                  <a:pt x="201613" y="4107"/>
                </a:lnTo>
                <a:lnTo>
                  <a:pt x="200824" y="4107"/>
                </a:lnTo>
                <a:lnTo>
                  <a:pt x="200824" y="4633"/>
                </a:lnTo>
                <a:lnTo>
                  <a:pt x="201229" y="5139"/>
                </a:lnTo>
                <a:lnTo>
                  <a:pt x="200642" y="6130"/>
                </a:lnTo>
                <a:cubicBezTo>
                  <a:pt x="201168" y="6352"/>
                  <a:pt x="201552" y="6797"/>
                  <a:pt x="201714" y="7344"/>
                </a:cubicBezTo>
                <a:cubicBezTo>
                  <a:pt x="201775" y="7526"/>
                  <a:pt x="201815" y="7708"/>
                  <a:pt x="201815" y="7910"/>
                </a:cubicBezTo>
                <a:cubicBezTo>
                  <a:pt x="201815" y="8112"/>
                  <a:pt x="201775" y="8315"/>
                  <a:pt x="201714" y="8497"/>
                </a:cubicBezTo>
                <a:cubicBezTo>
                  <a:pt x="201674" y="8618"/>
                  <a:pt x="201633" y="8739"/>
                  <a:pt x="201573" y="8861"/>
                </a:cubicBezTo>
                <a:cubicBezTo>
                  <a:pt x="201451" y="9083"/>
                  <a:pt x="201289" y="9265"/>
                  <a:pt x="201087" y="9427"/>
                </a:cubicBezTo>
                <a:cubicBezTo>
                  <a:pt x="200743" y="9710"/>
                  <a:pt x="200318" y="9893"/>
                  <a:pt x="199833" y="9893"/>
                </a:cubicBezTo>
                <a:cubicBezTo>
                  <a:pt x="199631" y="9893"/>
                  <a:pt x="199428" y="9852"/>
                  <a:pt x="199246" y="9791"/>
                </a:cubicBezTo>
                <a:cubicBezTo>
                  <a:pt x="198457" y="9549"/>
                  <a:pt x="197871" y="8800"/>
                  <a:pt x="197871" y="7910"/>
                </a:cubicBezTo>
                <a:cubicBezTo>
                  <a:pt x="197871" y="6979"/>
                  <a:pt x="198518" y="6211"/>
                  <a:pt x="199388" y="6008"/>
                </a:cubicBezTo>
                <a:lnTo>
                  <a:pt x="198862" y="5179"/>
                </a:lnTo>
                <a:lnTo>
                  <a:pt x="199428" y="3925"/>
                </a:lnTo>
                <a:lnTo>
                  <a:pt x="199388" y="2853"/>
                </a:lnTo>
                <a:lnTo>
                  <a:pt x="198761" y="1902"/>
                </a:lnTo>
                <a:lnTo>
                  <a:pt x="196940" y="2327"/>
                </a:lnTo>
                <a:lnTo>
                  <a:pt x="197749" y="2853"/>
                </a:lnTo>
                <a:lnTo>
                  <a:pt x="193137" y="2853"/>
                </a:lnTo>
                <a:lnTo>
                  <a:pt x="192671" y="3176"/>
                </a:lnTo>
                <a:lnTo>
                  <a:pt x="193137" y="4107"/>
                </a:lnTo>
                <a:lnTo>
                  <a:pt x="193137" y="4997"/>
                </a:lnTo>
                <a:lnTo>
                  <a:pt x="192671" y="5624"/>
                </a:lnTo>
                <a:lnTo>
                  <a:pt x="192671" y="5928"/>
                </a:lnTo>
                <a:lnTo>
                  <a:pt x="192732" y="5948"/>
                </a:lnTo>
                <a:lnTo>
                  <a:pt x="192752" y="5948"/>
                </a:lnTo>
                <a:cubicBezTo>
                  <a:pt x="192955" y="5948"/>
                  <a:pt x="193137" y="5988"/>
                  <a:pt x="193319" y="6029"/>
                </a:cubicBezTo>
                <a:cubicBezTo>
                  <a:pt x="193400" y="6049"/>
                  <a:pt x="193460" y="6069"/>
                  <a:pt x="193501" y="6110"/>
                </a:cubicBezTo>
                <a:cubicBezTo>
                  <a:pt x="194209" y="6393"/>
                  <a:pt x="194715" y="7101"/>
                  <a:pt x="194715" y="7910"/>
                </a:cubicBezTo>
                <a:cubicBezTo>
                  <a:pt x="194715" y="8739"/>
                  <a:pt x="194209" y="9427"/>
                  <a:pt x="193501" y="9731"/>
                </a:cubicBezTo>
                <a:cubicBezTo>
                  <a:pt x="193460" y="9751"/>
                  <a:pt x="193400" y="9771"/>
                  <a:pt x="193319" y="9791"/>
                </a:cubicBezTo>
                <a:cubicBezTo>
                  <a:pt x="193137" y="9852"/>
                  <a:pt x="192955" y="9893"/>
                  <a:pt x="192752" y="9893"/>
                </a:cubicBezTo>
                <a:cubicBezTo>
                  <a:pt x="192611" y="9893"/>
                  <a:pt x="192469" y="9872"/>
                  <a:pt x="192348" y="9852"/>
                </a:cubicBezTo>
                <a:cubicBezTo>
                  <a:pt x="191458" y="9650"/>
                  <a:pt x="190770" y="8861"/>
                  <a:pt x="190770" y="7910"/>
                </a:cubicBezTo>
                <a:cubicBezTo>
                  <a:pt x="190770" y="7789"/>
                  <a:pt x="190790" y="7667"/>
                  <a:pt x="190810" y="7546"/>
                </a:cubicBezTo>
                <a:cubicBezTo>
                  <a:pt x="190871" y="7202"/>
                  <a:pt x="191053" y="6878"/>
                  <a:pt x="191275" y="6615"/>
                </a:cubicBezTo>
                <a:lnTo>
                  <a:pt x="191215" y="6615"/>
                </a:lnTo>
                <a:lnTo>
                  <a:pt x="191296" y="6595"/>
                </a:lnTo>
                <a:cubicBezTo>
                  <a:pt x="191377" y="6514"/>
                  <a:pt x="191458" y="6433"/>
                  <a:pt x="191538" y="6373"/>
                </a:cubicBezTo>
                <a:cubicBezTo>
                  <a:pt x="191619" y="6292"/>
                  <a:pt x="191721" y="6231"/>
                  <a:pt x="191822" y="6191"/>
                </a:cubicBezTo>
                <a:lnTo>
                  <a:pt x="191458" y="5402"/>
                </a:lnTo>
                <a:lnTo>
                  <a:pt x="190709" y="5280"/>
                </a:lnTo>
                <a:lnTo>
                  <a:pt x="190709" y="3399"/>
                </a:lnTo>
                <a:lnTo>
                  <a:pt x="189515" y="1801"/>
                </a:lnTo>
                <a:lnTo>
                  <a:pt x="188989" y="2853"/>
                </a:lnTo>
                <a:lnTo>
                  <a:pt x="184074" y="2853"/>
                </a:lnTo>
                <a:lnTo>
                  <a:pt x="183163" y="749"/>
                </a:lnTo>
                <a:lnTo>
                  <a:pt x="182475" y="2428"/>
                </a:lnTo>
                <a:lnTo>
                  <a:pt x="184215" y="4896"/>
                </a:lnTo>
                <a:lnTo>
                  <a:pt x="183750" y="5826"/>
                </a:lnTo>
                <a:lnTo>
                  <a:pt x="183811" y="5847"/>
                </a:lnTo>
                <a:lnTo>
                  <a:pt x="183831" y="5847"/>
                </a:lnTo>
                <a:cubicBezTo>
                  <a:pt x="183952" y="5847"/>
                  <a:pt x="184094" y="5867"/>
                  <a:pt x="184215" y="5887"/>
                </a:cubicBezTo>
                <a:cubicBezTo>
                  <a:pt x="184276" y="5907"/>
                  <a:pt x="184337" y="5907"/>
                  <a:pt x="184397" y="5928"/>
                </a:cubicBezTo>
                <a:cubicBezTo>
                  <a:pt x="184539" y="5968"/>
                  <a:pt x="184640" y="6029"/>
                  <a:pt x="184761" y="6089"/>
                </a:cubicBezTo>
                <a:cubicBezTo>
                  <a:pt x="185368" y="6413"/>
                  <a:pt x="185793" y="7060"/>
                  <a:pt x="185793" y="7809"/>
                </a:cubicBezTo>
                <a:cubicBezTo>
                  <a:pt x="185793" y="8557"/>
                  <a:pt x="185368" y="9205"/>
                  <a:pt x="184761" y="9549"/>
                </a:cubicBezTo>
                <a:cubicBezTo>
                  <a:pt x="184640" y="9609"/>
                  <a:pt x="184539" y="9650"/>
                  <a:pt x="184397" y="9690"/>
                </a:cubicBezTo>
                <a:cubicBezTo>
                  <a:pt x="184337" y="9710"/>
                  <a:pt x="184276" y="9731"/>
                  <a:pt x="184215" y="9731"/>
                </a:cubicBezTo>
                <a:cubicBezTo>
                  <a:pt x="184094" y="9771"/>
                  <a:pt x="183952" y="9771"/>
                  <a:pt x="183831" y="9771"/>
                </a:cubicBezTo>
                <a:cubicBezTo>
                  <a:pt x="183608" y="9771"/>
                  <a:pt x="183426" y="9751"/>
                  <a:pt x="183244" y="9690"/>
                </a:cubicBezTo>
                <a:cubicBezTo>
                  <a:pt x="182435" y="9447"/>
                  <a:pt x="181848" y="8699"/>
                  <a:pt x="181848" y="7809"/>
                </a:cubicBezTo>
                <a:cubicBezTo>
                  <a:pt x="181848" y="7688"/>
                  <a:pt x="181869" y="7566"/>
                  <a:pt x="181889" y="7445"/>
                </a:cubicBezTo>
                <a:cubicBezTo>
                  <a:pt x="181949" y="7101"/>
                  <a:pt x="182131" y="6777"/>
                  <a:pt x="182354" y="6514"/>
                </a:cubicBezTo>
                <a:lnTo>
                  <a:pt x="182293" y="6514"/>
                </a:lnTo>
                <a:lnTo>
                  <a:pt x="182374" y="6494"/>
                </a:lnTo>
                <a:cubicBezTo>
                  <a:pt x="182536" y="6332"/>
                  <a:pt x="182698" y="6191"/>
                  <a:pt x="182900" y="6089"/>
                </a:cubicBezTo>
                <a:lnTo>
                  <a:pt x="182536" y="5300"/>
                </a:lnTo>
                <a:lnTo>
                  <a:pt x="181788" y="5159"/>
                </a:lnTo>
                <a:lnTo>
                  <a:pt x="181788" y="3298"/>
                </a:lnTo>
                <a:lnTo>
                  <a:pt x="181262" y="2853"/>
                </a:lnTo>
                <a:lnTo>
                  <a:pt x="178510" y="2853"/>
                </a:lnTo>
                <a:lnTo>
                  <a:pt x="178510" y="4006"/>
                </a:lnTo>
                <a:lnTo>
                  <a:pt x="177721" y="4006"/>
                </a:lnTo>
                <a:lnTo>
                  <a:pt x="177721" y="4511"/>
                </a:lnTo>
                <a:lnTo>
                  <a:pt x="178106" y="5037"/>
                </a:lnTo>
                <a:lnTo>
                  <a:pt x="177721" y="5442"/>
                </a:lnTo>
                <a:lnTo>
                  <a:pt x="178692" y="5847"/>
                </a:lnTo>
                <a:lnTo>
                  <a:pt x="177539" y="6029"/>
                </a:lnTo>
                <a:cubicBezTo>
                  <a:pt x="178227" y="6332"/>
                  <a:pt x="178692" y="7020"/>
                  <a:pt x="178692" y="7809"/>
                </a:cubicBezTo>
                <a:cubicBezTo>
                  <a:pt x="178692" y="8901"/>
                  <a:pt x="177822" y="9771"/>
                  <a:pt x="176730" y="9771"/>
                </a:cubicBezTo>
                <a:cubicBezTo>
                  <a:pt x="175638" y="9771"/>
                  <a:pt x="174768" y="8901"/>
                  <a:pt x="174768" y="7809"/>
                </a:cubicBezTo>
                <a:cubicBezTo>
                  <a:pt x="174768" y="6878"/>
                  <a:pt x="175415" y="6110"/>
                  <a:pt x="176265" y="5907"/>
                </a:cubicBezTo>
                <a:lnTo>
                  <a:pt x="175759" y="5078"/>
                </a:lnTo>
                <a:lnTo>
                  <a:pt x="176305" y="3824"/>
                </a:lnTo>
                <a:lnTo>
                  <a:pt x="176265" y="2853"/>
                </a:lnTo>
                <a:lnTo>
                  <a:pt x="172502" y="2853"/>
                </a:lnTo>
                <a:lnTo>
                  <a:pt x="171066" y="1437"/>
                </a:lnTo>
                <a:lnTo>
                  <a:pt x="170762" y="2145"/>
                </a:lnTo>
                <a:lnTo>
                  <a:pt x="170014" y="2145"/>
                </a:lnTo>
                <a:lnTo>
                  <a:pt x="168517" y="4248"/>
                </a:lnTo>
                <a:lnTo>
                  <a:pt x="169913" y="5867"/>
                </a:lnTo>
                <a:cubicBezTo>
                  <a:pt x="170863" y="6008"/>
                  <a:pt x="171592" y="6818"/>
                  <a:pt x="171592" y="7809"/>
                </a:cubicBezTo>
                <a:cubicBezTo>
                  <a:pt x="171592" y="8760"/>
                  <a:pt x="170924" y="9549"/>
                  <a:pt x="170034" y="9731"/>
                </a:cubicBezTo>
                <a:cubicBezTo>
                  <a:pt x="169892" y="9771"/>
                  <a:pt x="169771" y="9771"/>
                  <a:pt x="169629" y="9771"/>
                </a:cubicBezTo>
                <a:lnTo>
                  <a:pt x="169427" y="9771"/>
                </a:lnTo>
                <a:cubicBezTo>
                  <a:pt x="169306" y="9751"/>
                  <a:pt x="169164" y="9731"/>
                  <a:pt x="169043" y="9690"/>
                </a:cubicBezTo>
                <a:cubicBezTo>
                  <a:pt x="168982" y="9670"/>
                  <a:pt x="168921" y="9650"/>
                  <a:pt x="168861" y="9630"/>
                </a:cubicBezTo>
                <a:cubicBezTo>
                  <a:pt x="168739" y="9569"/>
                  <a:pt x="168638" y="9508"/>
                  <a:pt x="168537" y="9447"/>
                </a:cubicBezTo>
                <a:cubicBezTo>
                  <a:pt x="168476" y="9407"/>
                  <a:pt x="168436" y="9367"/>
                  <a:pt x="168375" y="9326"/>
                </a:cubicBezTo>
                <a:cubicBezTo>
                  <a:pt x="168274" y="9245"/>
                  <a:pt x="168193" y="9164"/>
                  <a:pt x="168112" y="9063"/>
                </a:cubicBezTo>
                <a:cubicBezTo>
                  <a:pt x="167829" y="8719"/>
                  <a:pt x="167667" y="8294"/>
                  <a:pt x="167667" y="7809"/>
                </a:cubicBezTo>
                <a:cubicBezTo>
                  <a:pt x="167667" y="7323"/>
                  <a:pt x="167849" y="6878"/>
                  <a:pt x="168153" y="6534"/>
                </a:cubicBezTo>
                <a:lnTo>
                  <a:pt x="168132" y="6534"/>
                </a:lnTo>
                <a:lnTo>
                  <a:pt x="168092" y="5644"/>
                </a:lnTo>
                <a:lnTo>
                  <a:pt x="167424" y="5442"/>
                </a:lnTo>
                <a:lnTo>
                  <a:pt x="167424" y="3864"/>
                </a:lnTo>
                <a:lnTo>
                  <a:pt x="167890" y="3864"/>
                </a:lnTo>
                <a:lnTo>
                  <a:pt x="167890" y="2853"/>
                </a:lnTo>
                <a:lnTo>
                  <a:pt x="164815" y="2853"/>
                </a:lnTo>
                <a:lnTo>
                  <a:pt x="163742" y="3945"/>
                </a:lnTo>
                <a:lnTo>
                  <a:pt x="163742" y="6049"/>
                </a:lnTo>
                <a:lnTo>
                  <a:pt x="163479" y="6110"/>
                </a:lnTo>
                <a:cubicBezTo>
                  <a:pt x="164086" y="6433"/>
                  <a:pt x="164511" y="7081"/>
                  <a:pt x="164511" y="7809"/>
                </a:cubicBezTo>
                <a:cubicBezTo>
                  <a:pt x="164511" y="8618"/>
                  <a:pt x="164005" y="9326"/>
                  <a:pt x="163297" y="9630"/>
                </a:cubicBezTo>
                <a:cubicBezTo>
                  <a:pt x="163237" y="9650"/>
                  <a:pt x="163176" y="9670"/>
                  <a:pt x="163115" y="9690"/>
                </a:cubicBezTo>
                <a:cubicBezTo>
                  <a:pt x="162994" y="9731"/>
                  <a:pt x="162872" y="9751"/>
                  <a:pt x="162731" y="9771"/>
                </a:cubicBezTo>
                <a:lnTo>
                  <a:pt x="162326" y="9771"/>
                </a:lnTo>
                <a:cubicBezTo>
                  <a:pt x="162205" y="9751"/>
                  <a:pt x="162083" y="9731"/>
                  <a:pt x="161962" y="9690"/>
                </a:cubicBezTo>
                <a:cubicBezTo>
                  <a:pt x="161881" y="9670"/>
                  <a:pt x="161820" y="9650"/>
                  <a:pt x="161780" y="9630"/>
                </a:cubicBezTo>
                <a:cubicBezTo>
                  <a:pt x="161072" y="9326"/>
                  <a:pt x="160566" y="8618"/>
                  <a:pt x="160566" y="7809"/>
                </a:cubicBezTo>
                <a:cubicBezTo>
                  <a:pt x="160566" y="7566"/>
                  <a:pt x="160627" y="7323"/>
                  <a:pt x="160708" y="7101"/>
                </a:cubicBezTo>
                <a:cubicBezTo>
                  <a:pt x="160789" y="6878"/>
                  <a:pt x="160930" y="6676"/>
                  <a:pt x="161092" y="6494"/>
                </a:cubicBezTo>
                <a:lnTo>
                  <a:pt x="162953" y="4491"/>
                </a:lnTo>
                <a:lnTo>
                  <a:pt x="163459" y="2832"/>
                </a:lnTo>
                <a:lnTo>
                  <a:pt x="160425" y="1437"/>
                </a:lnTo>
                <a:lnTo>
                  <a:pt x="159959" y="2832"/>
                </a:lnTo>
                <a:lnTo>
                  <a:pt x="159959" y="2853"/>
                </a:lnTo>
                <a:lnTo>
                  <a:pt x="156197" y="2853"/>
                </a:lnTo>
                <a:lnTo>
                  <a:pt x="156197" y="3318"/>
                </a:lnTo>
                <a:lnTo>
                  <a:pt x="155408" y="3702"/>
                </a:lnTo>
                <a:lnTo>
                  <a:pt x="155023" y="4633"/>
                </a:lnTo>
                <a:lnTo>
                  <a:pt x="156197" y="5685"/>
                </a:lnTo>
                <a:lnTo>
                  <a:pt x="156197" y="5988"/>
                </a:lnTo>
                <a:cubicBezTo>
                  <a:pt x="156277" y="6029"/>
                  <a:pt x="156358" y="6069"/>
                  <a:pt x="156460" y="6130"/>
                </a:cubicBezTo>
                <a:cubicBezTo>
                  <a:pt x="156621" y="6231"/>
                  <a:pt x="156763" y="6352"/>
                  <a:pt x="156884" y="6474"/>
                </a:cubicBezTo>
                <a:cubicBezTo>
                  <a:pt x="157208" y="6838"/>
                  <a:pt x="157410" y="7303"/>
                  <a:pt x="157410" y="7809"/>
                </a:cubicBezTo>
                <a:cubicBezTo>
                  <a:pt x="157410" y="8901"/>
                  <a:pt x="156520" y="9771"/>
                  <a:pt x="155448" y="9771"/>
                </a:cubicBezTo>
                <a:cubicBezTo>
                  <a:pt x="155306" y="9771"/>
                  <a:pt x="155165" y="9771"/>
                  <a:pt x="155043" y="9731"/>
                </a:cubicBezTo>
                <a:cubicBezTo>
                  <a:pt x="154598" y="9650"/>
                  <a:pt x="154214" y="9407"/>
                  <a:pt x="153931" y="9063"/>
                </a:cubicBezTo>
                <a:cubicBezTo>
                  <a:pt x="153890" y="9023"/>
                  <a:pt x="153850" y="8962"/>
                  <a:pt x="153809" y="8922"/>
                </a:cubicBezTo>
                <a:cubicBezTo>
                  <a:pt x="153749" y="8800"/>
                  <a:pt x="153688" y="8699"/>
                  <a:pt x="153627" y="8578"/>
                </a:cubicBezTo>
                <a:cubicBezTo>
                  <a:pt x="153526" y="8335"/>
                  <a:pt x="153465" y="8092"/>
                  <a:pt x="153465" y="7809"/>
                </a:cubicBezTo>
                <a:cubicBezTo>
                  <a:pt x="153465" y="7728"/>
                  <a:pt x="153486" y="7627"/>
                  <a:pt x="153486" y="7546"/>
                </a:cubicBezTo>
                <a:cubicBezTo>
                  <a:pt x="153546" y="7182"/>
                  <a:pt x="153688" y="6858"/>
                  <a:pt x="153911" y="6595"/>
                </a:cubicBezTo>
                <a:cubicBezTo>
                  <a:pt x="154072" y="6393"/>
                  <a:pt x="154254" y="6231"/>
                  <a:pt x="154497" y="6110"/>
                </a:cubicBezTo>
                <a:lnTo>
                  <a:pt x="153991" y="6029"/>
                </a:lnTo>
                <a:lnTo>
                  <a:pt x="154052" y="5685"/>
                </a:lnTo>
                <a:lnTo>
                  <a:pt x="154740" y="5685"/>
                </a:lnTo>
                <a:lnTo>
                  <a:pt x="154740" y="4997"/>
                </a:lnTo>
                <a:lnTo>
                  <a:pt x="153122" y="1194"/>
                </a:lnTo>
                <a:lnTo>
                  <a:pt x="152009" y="2853"/>
                </a:lnTo>
                <a:lnTo>
                  <a:pt x="148590" y="2853"/>
                </a:lnTo>
                <a:lnTo>
                  <a:pt x="148266" y="3075"/>
                </a:lnTo>
                <a:lnTo>
                  <a:pt x="148732" y="4006"/>
                </a:lnTo>
                <a:lnTo>
                  <a:pt x="148732" y="4896"/>
                </a:lnTo>
                <a:lnTo>
                  <a:pt x="148266" y="5523"/>
                </a:lnTo>
                <a:lnTo>
                  <a:pt x="148266" y="5826"/>
                </a:lnTo>
                <a:lnTo>
                  <a:pt x="148327" y="5847"/>
                </a:lnTo>
                <a:lnTo>
                  <a:pt x="148347" y="5847"/>
                </a:lnTo>
                <a:cubicBezTo>
                  <a:pt x="148489" y="5847"/>
                  <a:pt x="148610" y="5867"/>
                  <a:pt x="148752" y="5887"/>
                </a:cubicBezTo>
                <a:cubicBezTo>
                  <a:pt x="148813" y="5907"/>
                  <a:pt x="148873" y="5907"/>
                  <a:pt x="148934" y="5928"/>
                </a:cubicBezTo>
                <a:cubicBezTo>
                  <a:pt x="149055" y="5968"/>
                  <a:pt x="149177" y="6029"/>
                  <a:pt x="149278" y="6089"/>
                </a:cubicBezTo>
                <a:cubicBezTo>
                  <a:pt x="149905" y="6413"/>
                  <a:pt x="150310" y="7060"/>
                  <a:pt x="150310" y="7809"/>
                </a:cubicBezTo>
                <a:cubicBezTo>
                  <a:pt x="150310" y="8557"/>
                  <a:pt x="149905" y="9205"/>
                  <a:pt x="149278" y="9549"/>
                </a:cubicBezTo>
                <a:cubicBezTo>
                  <a:pt x="149177" y="9609"/>
                  <a:pt x="149055" y="9650"/>
                  <a:pt x="148934" y="9690"/>
                </a:cubicBezTo>
                <a:cubicBezTo>
                  <a:pt x="148873" y="9710"/>
                  <a:pt x="148813" y="9731"/>
                  <a:pt x="148752" y="9731"/>
                </a:cubicBezTo>
                <a:cubicBezTo>
                  <a:pt x="148610" y="9771"/>
                  <a:pt x="148489" y="9771"/>
                  <a:pt x="148347" y="9771"/>
                </a:cubicBezTo>
                <a:cubicBezTo>
                  <a:pt x="148145" y="9771"/>
                  <a:pt x="147943" y="9751"/>
                  <a:pt x="147761" y="9690"/>
                </a:cubicBezTo>
                <a:cubicBezTo>
                  <a:pt x="146951" y="9447"/>
                  <a:pt x="146385" y="8699"/>
                  <a:pt x="146385" y="7809"/>
                </a:cubicBezTo>
                <a:cubicBezTo>
                  <a:pt x="146385" y="7566"/>
                  <a:pt x="146425" y="7323"/>
                  <a:pt x="146506" y="7101"/>
                </a:cubicBezTo>
                <a:cubicBezTo>
                  <a:pt x="146607" y="6878"/>
                  <a:pt x="146729" y="6696"/>
                  <a:pt x="146870" y="6514"/>
                </a:cubicBezTo>
                <a:lnTo>
                  <a:pt x="146830" y="6514"/>
                </a:lnTo>
                <a:lnTo>
                  <a:pt x="146911" y="6494"/>
                </a:lnTo>
                <a:cubicBezTo>
                  <a:pt x="146972" y="6413"/>
                  <a:pt x="147053" y="6332"/>
                  <a:pt x="147154" y="6271"/>
                </a:cubicBezTo>
                <a:cubicBezTo>
                  <a:pt x="147235" y="6191"/>
                  <a:pt x="147336" y="6130"/>
                  <a:pt x="147417" y="6089"/>
                </a:cubicBezTo>
                <a:lnTo>
                  <a:pt x="147053" y="5300"/>
                </a:lnTo>
                <a:lnTo>
                  <a:pt x="146324" y="5159"/>
                </a:lnTo>
                <a:lnTo>
                  <a:pt x="146324" y="3298"/>
                </a:lnTo>
                <a:lnTo>
                  <a:pt x="145778" y="2853"/>
                </a:lnTo>
                <a:lnTo>
                  <a:pt x="143027" y="2853"/>
                </a:lnTo>
                <a:lnTo>
                  <a:pt x="143027" y="4006"/>
                </a:lnTo>
                <a:lnTo>
                  <a:pt x="142238" y="4006"/>
                </a:lnTo>
                <a:lnTo>
                  <a:pt x="142238" y="4511"/>
                </a:lnTo>
                <a:lnTo>
                  <a:pt x="142642" y="5037"/>
                </a:lnTo>
                <a:lnTo>
                  <a:pt x="142521" y="5786"/>
                </a:lnTo>
                <a:lnTo>
                  <a:pt x="142076" y="6029"/>
                </a:lnTo>
                <a:cubicBezTo>
                  <a:pt x="142319" y="6150"/>
                  <a:pt x="142541" y="6312"/>
                  <a:pt x="142723" y="6514"/>
                </a:cubicBezTo>
                <a:cubicBezTo>
                  <a:pt x="143027" y="6858"/>
                  <a:pt x="143229" y="7323"/>
                  <a:pt x="143229" y="7809"/>
                </a:cubicBezTo>
                <a:cubicBezTo>
                  <a:pt x="143229" y="8901"/>
                  <a:pt x="142339" y="9771"/>
                  <a:pt x="141246" y="9771"/>
                </a:cubicBezTo>
                <a:cubicBezTo>
                  <a:pt x="140174" y="9771"/>
                  <a:pt x="139284" y="8901"/>
                  <a:pt x="139284" y="7809"/>
                </a:cubicBezTo>
                <a:cubicBezTo>
                  <a:pt x="139284" y="6878"/>
                  <a:pt x="139932" y="6110"/>
                  <a:pt x="140801" y="5907"/>
                </a:cubicBezTo>
                <a:lnTo>
                  <a:pt x="140275" y="5078"/>
                </a:lnTo>
                <a:lnTo>
                  <a:pt x="140842" y="3824"/>
                </a:lnTo>
                <a:lnTo>
                  <a:pt x="140801" y="2853"/>
                </a:lnTo>
                <a:lnTo>
                  <a:pt x="133438" y="2853"/>
                </a:lnTo>
                <a:lnTo>
                  <a:pt x="133438" y="3601"/>
                </a:lnTo>
                <a:lnTo>
                  <a:pt x="134287" y="4350"/>
                </a:lnTo>
                <a:lnTo>
                  <a:pt x="134287" y="5240"/>
                </a:lnTo>
                <a:lnTo>
                  <a:pt x="134834" y="5968"/>
                </a:lnTo>
                <a:cubicBezTo>
                  <a:pt x="135097" y="6069"/>
                  <a:pt x="135319" y="6211"/>
                  <a:pt x="135521" y="6393"/>
                </a:cubicBezTo>
                <a:cubicBezTo>
                  <a:pt x="135724" y="6595"/>
                  <a:pt x="135886" y="6818"/>
                  <a:pt x="135987" y="7081"/>
                </a:cubicBezTo>
                <a:cubicBezTo>
                  <a:pt x="136088" y="7323"/>
                  <a:pt x="136149" y="7586"/>
                  <a:pt x="136149" y="7849"/>
                </a:cubicBezTo>
                <a:cubicBezTo>
                  <a:pt x="136149" y="8274"/>
                  <a:pt x="136027" y="8638"/>
                  <a:pt x="135805" y="8962"/>
                </a:cubicBezTo>
                <a:cubicBezTo>
                  <a:pt x="135461" y="9488"/>
                  <a:pt x="134854" y="9832"/>
                  <a:pt x="134186" y="9832"/>
                </a:cubicBezTo>
                <a:cubicBezTo>
                  <a:pt x="134065" y="9832"/>
                  <a:pt x="133964" y="9812"/>
                  <a:pt x="133883" y="9812"/>
                </a:cubicBezTo>
                <a:cubicBezTo>
                  <a:pt x="133680" y="9771"/>
                  <a:pt x="133498" y="9710"/>
                  <a:pt x="133316" y="9630"/>
                </a:cubicBezTo>
                <a:cubicBezTo>
                  <a:pt x="133053" y="9508"/>
                  <a:pt x="132831" y="9326"/>
                  <a:pt x="132649" y="9083"/>
                </a:cubicBezTo>
                <a:cubicBezTo>
                  <a:pt x="132527" y="8942"/>
                  <a:pt x="132426" y="8780"/>
                  <a:pt x="132365" y="8598"/>
                </a:cubicBezTo>
                <a:cubicBezTo>
                  <a:pt x="132325" y="8537"/>
                  <a:pt x="132305" y="8476"/>
                  <a:pt x="132285" y="8416"/>
                </a:cubicBezTo>
                <a:cubicBezTo>
                  <a:pt x="132224" y="8213"/>
                  <a:pt x="132183" y="8031"/>
                  <a:pt x="132183" y="7809"/>
                </a:cubicBezTo>
                <a:cubicBezTo>
                  <a:pt x="132183" y="7242"/>
                  <a:pt x="132446" y="6716"/>
                  <a:pt x="132831" y="6373"/>
                </a:cubicBezTo>
                <a:lnTo>
                  <a:pt x="132790" y="6373"/>
                </a:lnTo>
                <a:lnTo>
                  <a:pt x="132831" y="6110"/>
                </a:lnTo>
                <a:lnTo>
                  <a:pt x="132123" y="5685"/>
                </a:lnTo>
                <a:lnTo>
                  <a:pt x="132123" y="4815"/>
                </a:lnTo>
                <a:lnTo>
                  <a:pt x="132365" y="4350"/>
                </a:lnTo>
                <a:lnTo>
                  <a:pt x="132527" y="2853"/>
                </a:lnTo>
                <a:lnTo>
                  <a:pt x="129412" y="2853"/>
                </a:lnTo>
                <a:lnTo>
                  <a:pt x="128279" y="4006"/>
                </a:lnTo>
                <a:lnTo>
                  <a:pt x="128279" y="6110"/>
                </a:lnTo>
                <a:lnTo>
                  <a:pt x="128036" y="6150"/>
                </a:lnTo>
                <a:cubicBezTo>
                  <a:pt x="128643" y="6474"/>
                  <a:pt x="129048" y="7121"/>
                  <a:pt x="129048" y="7849"/>
                </a:cubicBezTo>
                <a:cubicBezTo>
                  <a:pt x="129048" y="8679"/>
                  <a:pt x="128562" y="9367"/>
                  <a:pt x="127854" y="9670"/>
                </a:cubicBezTo>
                <a:cubicBezTo>
                  <a:pt x="127793" y="9690"/>
                  <a:pt x="127733" y="9710"/>
                  <a:pt x="127672" y="9731"/>
                </a:cubicBezTo>
                <a:cubicBezTo>
                  <a:pt x="127551" y="9771"/>
                  <a:pt x="127409" y="9812"/>
                  <a:pt x="127288" y="9812"/>
                </a:cubicBezTo>
                <a:cubicBezTo>
                  <a:pt x="127227" y="9832"/>
                  <a:pt x="127146" y="9832"/>
                  <a:pt x="127085" y="9832"/>
                </a:cubicBezTo>
                <a:cubicBezTo>
                  <a:pt x="127025" y="9832"/>
                  <a:pt x="126944" y="9832"/>
                  <a:pt x="126883" y="9812"/>
                </a:cubicBezTo>
                <a:cubicBezTo>
                  <a:pt x="126742" y="9812"/>
                  <a:pt x="126620" y="9771"/>
                  <a:pt x="126499" y="9731"/>
                </a:cubicBezTo>
                <a:cubicBezTo>
                  <a:pt x="126438" y="9710"/>
                  <a:pt x="126377" y="9690"/>
                  <a:pt x="126317" y="9670"/>
                </a:cubicBezTo>
                <a:cubicBezTo>
                  <a:pt x="125609" y="9367"/>
                  <a:pt x="125123" y="8679"/>
                  <a:pt x="125123" y="7849"/>
                </a:cubicBezTo>
                <a:cubicBezTo>
                  <a:pt x="125123" y="7607"/>
                  <a:pt x="125164" y="7364"/>
                  <a:pt x="125244" y="7141"/>
                </a:cubicBezTo>
                <a:cubicBezTo>
                  <a:pt x="125346" y="6919"/>
                  <a:pt x="125467" y="6716"/>
                  <a:pt x="125629" y="6534"/>
                </a:cubicBezTo>
                <a:lnTo>
                  <a:pt x="126580" y="5847"/>
                </a:lnTo>
                <a:lnTo>
                  <a:pt x="126418" y="1902"/>
                </a:lnTo>
                <a:cubicBezTo>
                  <a:pt x="126418" y="1902"/>
                  <a:pt x="126276" y="2387"/>
                  <a:pt x="125770" y="2630"/>
                </a:cubicBezTo>
                <a:cubicBezTo>
                  <a:pt x="125325" y="2818"/>
                  <a:pt x="125098" y="2833"/>
                  <a:pt x="125038" y="2833"/>
                </a:cubicBezTo>
                <a:cubicBezTo>
                  <a:pt x="125027" y="2833"/>
                  <a:pt x="125022" y="2832"/>
                  <a:pt x="125022" y="2832"/>
                </a:cubicBezTo>
                <a:lnTo>
                  <a:pt x="125022" y="2853"/>
                </a:lnTo>
                <a:lnTo>
                  <a:pt x="120733" y="2853"/>
                </a:lnTo>
                <a:lnTo>
                  <a:pt x="120025" y="0"/>
                </a:lnTo>
                <a:lnTo>
                  <a:pt x="118123" y="1619"/>
                </a:lnTo>
                <a:lnTo>
                  <a:pt x="120733" y="3358"/>
                </a:lnTo>
                <a:lnTo>
                  <a:pt x="119944" y="3743"/>
                </a:lnTo>
                <a:lnTo>
                  <a:pt x="119580" y="4673"/>
                </a:lnTo>
                <a:lnTo>
                  <a:pt x="120733" y="5725"/>
                </a:lnTo>
                <a:lnTo>
                  <a:pt x="120733" y="6049"/>
                </a:lnTo>
                <a:cubicBezTo>
                  <a:pt x="120834" y="6069"/>
                  <a:pt x="120915" y="6130"/>
                  <a:pt x="120996" y="6170"/>
                </a:cubicBezTo>
                <a:cubicBezTo>
                  <a:pt x="121158" y="6271"/>
                  <a:pt x="121300" y="6393"/>
                  <a:pt x="121441" y="6534"/>
                </a:cubicBezTo>
                <a:cubicBezTo>
                  <a:pt x="121765" y="6878"/>
                  <a:pt x="121947" y="7344"/>
                  <a:pt x="121947" y="7849"/>
                </a:cubicBezTo>
                <a:cubicBezTo>
                  <a:pt x="121947" y="8335"/>
                  <a:pt x="121785" y="8780"/>
                  <a:pt x="121502" y="9104"/>
                </a:cubicBezTo>
                <a:cubicBezTo>
                  <a:pt x="121421" y="9205"/>
                  <a:pt x="121340" y="9306"/>
                  <a:pt x="121239" y="9387"/>
                </a:cubicBezTo>
                <a:cubicBezTo>
                  <a:pt x="121198" y="9407"/>
                  <a:pt x="121138" y="9447"/>
                  <a:pt x="121097" y="9488"/>
                </a:cubicBezTo>
                <a:cubicBezTo>
                  <a:pt x="120976" y="9569"/>
                  <a:pt x="120875" y="9630"/>
                  <a:pt x="120753" y="9670"/>
                </a:cubicBezTo>
                <a:cubicBezTo>
                  <a:pt x="120693" y="9690"/>
                  <a:pt x="120632" y="9710"/>
                  <a:pt x="120571" y="9731"/>
                </a:cubicBezTo>
                <a:cubicBezTo>
                  <a:pt x="120450" y="9771"/>
                  <a:pt x="120329" y="9812"/>
                  <a:pt x="120187" y="9812"/>
                </a:cubicBezTo>
                <a:cubicBezTo>
                  <a:pt x="120126" y="9832"/>
                  <a:pt x="120066" y="9832"/>
                  <a:pt x="119985" y="9832"/>
                </a:cubicBezTo>
                <a:cubicBezTo>
                  <a:pt x="119580" y="9832"/>
                  <a:pt x="119196" y="9710"/>
                  <a:pt x="118892" y="9488"/>
                </a:cubicBezTo>
                <a:cubicBezTo>
                  <a:pt x="118366" y="9144"/>
                  <a:pt x="118022" y="8537"/>
                  <a:pt x="118022" y="7849"/>
                </a:cubicBezTo>
                <a:cubicBezTo>
                  <a:pt x="118022" y="7222"/>
                  <a:pt x="118326" y="6636"/>
                  <a:pt x="118811" y="6292"/>
                </a:cubicBezTo>
                <a:cubicBezTo>
                  <a:pt x="118892" y="6231"/>
                  <a:pt x="118953" y="6191"/>
                  <a:pt x="119034" y="6150"/>
                </a:cubicBezTo>
                <a:lnTo>
                  <a:pt x="118548" y="6069"/>
                </a:lnTo>
                <a:lnTo>
                  <a:pt x="118589" y="5725"/>
                </a:lnTo>
                <a:lnTo>
                  <a:pt x="119297" y="5725"/>
                </a:lnTo>
                <a:lnTo>
                  <a:pt x="119297" y="5037"/>
                </a:lnTo>
                <a:lnTo>
                  <a:pt x="116505" y="2853"/>
                </a:lnTo>
                <a:lnTo>
                  <a:pt x="113208" y="2853"/>
                </a:lnTo>
                <a:lnTo>
                  <a:pt x="112823" y="3116"/>
                </a:lnTo>
                <a:lnTo>
                  <a:pt x="113288" y="4046"/>
                </a:lnTo>
                <a:lnTo>
                  <a:pt x="113288" y="4936"/>
                </a:lnTo>
                <a:lnTo>
                  <a:pt x="112823" y="5563"/>
                </a:lnTo>
                <a:lnTo>
                  <a:pt x="112823" y="5867"/>
                </a:lnTo>
                <a:lnTo>
                  <a:pt x="112884" y="5887"/>
                </a:lnTo>
                <a:cubicBezTo>
                  <a:pt x="113976" y="5887"/>
                  <a:pt x="114866" y="6777"/>
                  <a:pt x="114866" y="7849"/>
                </a:cubicBezTo>
                <a:cubicBezTo>
                  <a:pt x="114866" y="8942"/>
                  <a:pt x="113976" y="9832"/>
                  <a:pt x="112884" y="9832"/>
                </a:cubicBezTo>
                <a:cubicBezTo>
                  <a:pt x="111812" y="9832"/>
                  <a:pt x="110922" y="8942"/>
                  <a:pt x="110922" y="7849"/>
                </a:cubicBezTo>
                <a:cubicBezTo>
                  <a:pt x="110922" y="7485"/>
                  <a:pt x="111023" y="7141"/>
                  <a:pt x="111225" y="6838"/>
                </a:cubicBezTo>
                <a:cubicBezTo>
                  <a:pt x="111286" y="6737"/>
                  <a:pt x="111346" y="6656"/>
                  <a:pt x="111427" y="6555"/>
                </a:cubicBezTo>
                <a:lnTo>
                  <a:pt x="111427" y="6555"/>
                </a:lnTo>
                <a:lnTo>
                  <a:pt x="111367" y="6575"/>
                </a:lnTo>
                <a:lnTo>
                  <a:pt x="111367" y="6575"/>
                </a:lnTo>
                <a:lnTo>
                  <a:pt x="111448" y="6534"/>
                </a:lnTo>
                <a:cubicBezTo>
                  <a:pt x="111589" y="6373"/>
                  <a:pt x="111771" y="6231"/>
                  <a:pt x="111974" y="6130"/>
                </a:cubicBezTo>
                <a:lnTo>
                  <a:pt x="111609" y="5361"/>
                </a:lnTo>
                <a:lnTo>
                  <a:pt x="110861" y="5219"/>
                </a:lnTo>
                <a:lnTo>
                  <a:pt x="110861" y="3338"/>
                </a:lnTo>
                <a:lnTo>
                  <a:pt x="110274" y="2853"/>
                </a:lnTo>
                <a:lnTo>
                  <a:pt x="107584" y="2853"/>
                </a:lnTo>
                <a:lnTo>
                  <a:pt x="107584" y="4107"/>
                </a:lnTo>
                <a:lnTo>
                  <a:pt x="106795" y="4107"/>
                </a:lnTo>
                <a:lnTo>
                  <a:pt x="106795" y="4633"/>
                </a:lnTo>
                <a:lnTo>
                  <a:pt x="107179" y="5139"/>
                </a:lnTo>
                <a:lnTo>
                  <a:pt x="106613" y="6130"/>
                </a:lnTo>
                <a:cubicBezTo>
                  <a:pt x="107118" y="6352"/>
                  <a:pt x="107523" y="6797"/>
                  <a:pt x="107685" y="7344"/>
                </a:cubicBezTo>
                <a:cubicBezTo>
                  <a:pt x="107745" y="7526"/>
                  <a:pt x="107766" y="7708"/>
                  <a:pt x="107766" y="7910"/>
                </a:cubicBezTo>
                <a:cubicBezTo>
                  <a:pt x="107766" y="8112"/>
                  <a:pt x="107725" y="8315"/>
                  <a:pt x="107685" y="8497"/>
                </a:cubicBezTo>
                <a:cubicBezTo>
                  <a:pt x="107644" y="8618"/>
                  <a:pt x="107584" y="8739"/>
                  <a:pt x="107523" y="8861"/>
                </a:cubicBezTo>
                <a:cubicBezTo>
                  <a:pt x="107402" y="9083"/>
                  <a:pt x="107240" y="9265"/>
                  <a:pt x="107058" y="9427"/>
                </a:cubicBezTo>
                <a:cubicBezTo>
                  <a:pt x="106714" y="9710"/>
                  <a:pt x="106269" y="9893"/>
                  <a:pt x="105803" y="9893"/>
                </a:cubicBezTo>
                <a:cubicBezTo>
                  <a:pt x="105601" y="9893"/>
                  <a:pt x="105399" y="9852"/>
                  <a:pt x="105217" y="9791"/>
                </a:cubicBezTo>
                <a:cubicBezTo>
                  <a:pt x="104407" y="9549"/>
                  <a:pt x="103821" y="8800"/>
                  <a:pt x="103821" y="7910"/>
                </a:cubicBezTo>
                <a:cubicBezTo>
                  <a:pt x="103821" y="6979"/>
                  <a:pt x="104468" y="6211"/>
                  <a:pt x="105338" y="6008"/>
                </a:cubicBezTo>
                <a:lnTo>
                  <a:pt x="104832" y="5179"/>
                </a:lnTo>
                <a:lnTo>
                  <a:pt x="105379" y="3925"/>
                </a:lnTo>
                <a:lnTo>
                  <a:pt x="105338" y="2853"/>
                </a:lnTo>
                <a:lnTo>
                  <a:pt x="104711" y="1902"/>
                </a:lnTo>
                <a:lnTo>
                  <a:pt x="102890" y="2327"/>
                </a:lnTo>
                <a:lnTo>
                  <a:pt x="103720" y="2853"/>
                </a:lnTo>
                <a:lnTo>
                  <a:pt x="99087" y="2853"/>
                </a:lnTo>
                <a:lnTo>
                  <a:pt x="98622" y="3176"/>
                </a:lnTo>
                <a:lnTo>
                  <a:pt x="99087" y="4107"/>
                </a:lnTo>
                <a:lnTo>
                  <a:pt x="99087" y="4997"/>
                </a:lnTo>
                <a:lnTo>
                  <a:pt x="98622" y="5624"/>
                </a:lnTo>
                <a:lnTo>
                  <a:pt x="98622" y="5928"/>
                </a:lnTo>
                <a:lnTo>
                  <a:pt x="98682" y="5948"/>
                </a:lnTo>
                <a:lnTo>
                  <a:pt x="98703" y="5948"/>
                </a:lnTo>
                <a:cubicBezTo>
                  <a:pt x="98905" y="5948"/>
                  <a:pt x="99107" y="5988"/>
                  <a:pt x="99289" y="6029"/>
                </a:cubicBezTo>
                <a:cubicBezTo>
                  <a:pt x="100098" y="6292"/>
                  <a:pt x="100665" y="7040"/>
                  <a:pt x="100665" y="7910"/>
                </a:cubicBezTo>
                <a:cubicBezTo>
                  <a:pt x="100665" y="8800"/>
                  <a:pt x="100098" y="9549"/>
                  <a:pt x="99289" y="9791"/>
                </a:cubicBezTo>
                <a:cubicBezTo>
                  <a:pt x="99107" y="9852"/>
                  <a:pt x="98905" y="9893"/>
                  <a:pt x="98703" y="9893"/>
                </a:cubicBezTo>
                <a:cubicBezTo>
                  <a:pt x="98561" y="9893"/>
                  <a:pt x="98440" y="9872"/>
                  <a:pt x="98298" y="9852"/>
                </a:cubicBezTo>
                <a:cubicBezTo>
                  <a:pt x="97408" y="9650"/>
                  <a:pt x="96740" y="8861"/>
                  <a:pt x="96740" y="7910"/>
                </a:cubicBezTo>
                <a:cubicBezTo>
                  <a:pt x="96740" y="7789"/>
                  <a:pt x="96740" y="7667"/>
                  <a:pt x="96761" y="7546"/>
                </a:cubicBezTo>
                <a:cubicBezTo>
                  <a:pt x="96841" y="7202"/>
                  <a:pt x="97003" y="6878"/>
                  <a:pt x="97226" y="6615"/>
                </a:cubicBezTo>
                <a:lnTo>
                  <a:pt x="97185" y="6615"/>
                </a:lnTo>
                <a:lnTo>
                  <a:pt x="97266" y="6595"/>
                </a:lnTo>
                <a:cubicBezTo>
                  <a:pt x="97408" y="6433"/>
                  <a:pt x="97590" y="6292"/>
                  <a:pt x="97772" y="6191"/>
                </a:cubicBezTo>
                <a:lnTo>
                  <a:pt x="97408" y="5402"/>
                </a:lnTo>
                <a:lnTo>
                  <a:pt x="96680" y="5280"/>
                </a:lnTo>
                <a:lnTo>
                  <a:pt x="96680" y="3399"/>
                </a:lnTo>
                <a:lnTo>
                  <a:pt x="95486" y="1801"/>
                </a:lnTo>
                <a:lnTo>
                  <a:pt x="94960" y="2853"/>
                </a:lnTo>
                <a:lnTo>
                  <a:pt x="90267" y="2853"/>
                </a:lnTo>
                <a:lnTo>
                  <a:pt x="89356" y="749"/>
                </a:lnTo>
                <a:lnTo>
                  <a:pt x="88668" y="2428"/>
                </a:lnTo>
                <a:lnTo>
                  <a:pt x="90408" y="4896"/>
                </a:lnTo>
                <a:lnTo>
                  <a:pt x="89943" y="5826"/>
                </a:lnTo>
                <a:lnTo>
                  <a:pt x="90004" y="5847"/>
                </a:lnTo>
                <a:lnTo>
                  <a:pt x="90024" y="5847"/>
                </a:lnTo>
                <a:cubicBezTo>
                  <a:pt x="91096" y="5847"/>
                  <a:pt x="91986" y="6716"/>
                  <a:pt x="91986" y="7809"/>
                </a:cubicBezTo>
                <a:cubicBezTo>
                  <a:pt x="91986" y="8901"/>
                  <a:pt x="91096" y="9771"/>
                  <a:pt x="90024" y="9771"/>
                </a:cubicBezTo>
                <a:cubicBezTo>
                  <a:pt x="88931" y="9771"/>
                  <a:pt x="88041" y="8901"/>
                  <a:pt x="88041" y="7809"/>
                </a:cubicBezTo>
                <a:cubicBezTo>
                  <a:pt x="88041" y="7303"/>
                  <a:pt x="88244" y="6858"/>
                  <a:pt x="88547" y="6514"/>
                </a:cubicBezTo>
                <a:lnTo>
                  <a:pt x="88507" y="6514"/>
                </a:lnTo>
                <a:lnTo>
                  <a:pt x="88567" y="6494"/>
                </a:lnTo>
                <a:cubicBezTo>
                  <a:pt x="88729" y="6332"/>
                  <a:pt x="88891" y="6191"/>
                  <a:pt x="89093" y="6089"/>
                </a:cubicBezTo>
                <a:lnTo>
                  <a:pt x="88729" y="5300"/>
                </a:lnTo>
                <a:lnTo>
                  <a:pt x="87981" y="5159"/>
                </a:lnTo>
                <a:lnTo>
                  <a:pt x="87981" y="3298"/>
                </a:lnTo>
                <a:lnTo>
                  <a:pt x="87455" y="2853"/>
                </a:lnTo>
                <a:lnTo>
                  <a:pt x="84703" y="2853"/>
                </a:lnTo>
                <a:lnTo>
                  <a:pt x="84703" y="4006"/>
                </a:lnTo>
                <a:lnTo>
                  <a:pt x="83914" y="4006"/>
                </a:lnTo>
                <a:lnTo>
                  <a:pt x="83914" y="4511"/>
                </a:lnTo>
                <a:lnTo>
                  <a:pt x="84299" y="5037"/>
                </a:lnTo>
                <a:lnTo>
                  <a:pt x="83914" y="5442"/>
                </a:lnTo>
                <a:lnTo>
                  <a:pt x="84885" y="5847"/>
                </a:lnTo>
                <a:lnTo>
                  <a:pt x="83732" y="6029"/>
                </a:lnTo>
                <a:cubicBezTo>
                  <a:pt x="84420" y="6332"/>
                  <a:pt x="84885" y="7020"/>
                  <a:pt x="84885" y="7809"/>
                </a:cubicBezTo>
                <a:cubicBezTo>
                  <a:pt x="84885" y="8901"/>
                  <a:pt x="84016" y="9771"/>
                  <a:pt x="82923" y="9771"/>
                </a:cubicBezTo>
                <a:cubicBezTo>
                  <a:pt x="81831" y="9771"/>
                  <a:pt x="80961" y="8901"/>
                  <a:pt x="80961" y="7809"/>
                </a:cubicBezTo>
                <a:cubicBezTo>
                  <a:pt x="80961" y="6878"/>
                  <a:pt x="81608" y="6110"/>
                  <a:pt x="82458" y="5907"/>
                </a:cubicBezTo>
                <a:lnTo>
                  <a:pt x="81952" y="5078"/>
                </a:lnTo>
                <a:lnTo>
                  <a:pt x="82519" y="3824"/>
                </a:lnTo>
                <a:lnTo>
                  <a:pt x="82478" y="2853"/>
                </a:lnTo>
                <a:lnTo>
                  <a:pt x="78695" y="2853"/>
                </a:lnTo>
                <a:lnTo>
                  <a:pt x="77259" y="1437"/>
                </a:lnTo>
                <a:lnTo>
                  <a:pt x="76955" y="2145"/>
                </a:lnTo>
                <a:lnTo>
                  <a:pt x="76207" y="2145"/>
                </a:lnTo>
                <a:lnTo>
                  <a:pt x="74710" y="4248"/>
                </a:lnTo>
                <a:lnTo>
                  <a:pt x="76126" y="5867"/>
                </a:lnTo>
                <a:lnTo>
                  <a:pt x="76106" y="5867"/>
                </a:lnTo>
                <a:cubicBezTo>
                  <a:pt x="77056" y="6008"/>
                  <a:pt x="77805" y="6818"/>
                  <a:pt x="77805" y="7809"/>
                </a:cubicBezTo>
                <a:cubicBezTo>
                  <a:pt x="77805" y="8901"/>
                  <a:pt x="76915" y="9771"/>
                  <a:pt x="75822" y="9771"/>
                </a:cubicBezTo>
                <a:cubicBezTo>
                  <a:pt x="74750" y="9771"/>
                  <a:pt x="73860" y="8901"/>
                  <a:pt x="73860" y="7809"/>
                </a:cubicBezTo>
                <a:cubicBezTo>
                  <a:pt x="73860" y="7323"/>
                  <a:pt x="74042" y="6878"/>
                  <a:pt x="74346" y="6534"/>
                </a:cubicBezTo>
                <a:lnTo>
                  <a:pt x="74325" y="6534"/>
                </a:lnTo>
                <a:lnTo>
                  <a:pt x="74285" y="5644"/>
                </a:lnTo>
                <a:lnTo>
                  <a:pt x="73617" y="5442"/>
                </a:lnTo>
                <a:lnTo>
                  <a:pt x="73617" y="3864"/>
                </a:lnTo>
                <a:lnTo>
                  <a:pt x="74103" y="3864"/>
                </a:lnTo>
                <a:lnTo>
                  <a:pt x="74103" y="2853"/>
                </a:lnTo>
                <a:lnTo>
                  <a:pt x="71008" y="2853"/>
                </a:lnTo>
                <a:lnTo>
                  <a:pt x="69935" y="3945"/>
                </a:lnTo>
                <a:lnTo>
                  <a:pt x="69935" y="6049"/>
                </a:lnTo>
                <a:lnTo>
                  <a:pt x="69693" y="6110"/>
                </a:lnTo>
                <a:cubicBezTo>
                  <a:pt x="70279" y="6433"/>
                  <a:pt x="70704" y="7081"/>
                  <a:pt x="70704" y="7809"/>
                </a:cubicBezTo>
                <a:cubicBezTo>
                  <a:pt x="70704" y="8901"/>
                  <a:pt x="69814" y="9771"/>
                  <a:pt x="68742" y="9771"/>
                </a:cubicBezTo>
                <a:cubicBezTo>
                  <a:pt x="67649" y="9771"/>
                  <a:pt x="66759" y="8901"/>
                  <a:pt x="66759" y="7809"/>
                </a:cubicBezTo>
                <a:cubicBezTo>
                  <a:pt x="66759" y="7303"/>
                  <a:pt x="66962" y="6838"/>
                  <a:pt x="67285" y="6494"/>
                </a:cubicBezTo>
                <a:lnTo>
                  <a:pt x="69146" y="4491"/>
                </a:lnTo>
                <a:lnTo>
                  <a:pt x="69652" y="2832"/>
                </a:lnTo>
                <a:lnTo>
                  <a:pt x="66618" y="1437"/>
                </a:lnTo>
                <a:lnTo>
                  <a:pt x="66152" y="2832"/>
                </a:lnTo>
                <a:lnTo>
                  <a:pt x="66152" y="2853"/>
                </a:lnTo>
                <a:lnTo>
                  <a:pt x="62390" y="2853"/>
                </a:lnTo>
                <a:lnTo>
                  <a:pt x="62390" y="3318"/>
                </a:lnTo>
                <a:lnTo>
                  <a:pt x="61601" y="3702"/>
                </a:lnTo>
                <a:lnTo>
                  <a:pt x="61216" y="4633"/>
                </a:lnTo>
                <a:lnTo>
                  <a:pt x="62390" y="5685"/>
                </a:lnTo>
                <a:lnTo>
                  <a:pt x="62390" y="5988"/>
                </a:lnTo>
                <a:cubicBezTo>
                  <a:pt x="63098" y="6292"/>
                  <a:pt x="63603" y="7000"/>
                  <a:pt x="63603" y="7809"/>
                </a:cubicBezTo>
                <a:cubicBezTo>
                  <a:pt x="63603" y="8901"/>
                  <a:pt x="62734" y="9771"/>
                  <a:pt x="61641" y="9771"/>
                </a:cubicBezTo>
                <a:cubicBezTo>
                  <a:pt x="60549" y="9771"/>
                  <a:pt x="59679" y="8901"/>
                  <a:pt x="59679" y="7809"/>
                </a:cubicBezTo>
                <a:cubicBezTo>
                  <a:pt x="59679" y="7081"/>
                  <a:pt x="60083" y="6433"/>
                  <a:pt x="60690" y="6110"/>
                </a:cubicBezTo>
                <a:lnTo>
                  <a:pt x="60185" y="6029"/>
                </a:lnTo>
                <a:lnTo>
                  <a:pt x="60245" y="5685"/>
                </a:lnTo>
                <a:lnTo>
                  <a:pt x="60933" y="5685"/>
                </a:lnTo>
                <a:lnTo>
                  <a:pt x="60933" y="4997"/>
                </a:lnTo>
                <a:lnTo>
                  <a:pt x="59315" y="1194"/>
                </a:lnTo>
                <a:lnTo>
                  <a:pt x="58202" y="2853"/>
                </a:lnTo>
                <a:lnTo>
                  <a:pt x="54783" y="2853"/>
                </a:lnTo>
                <a:lnTo>
                  <a:pt x="54480" y="3075"/>
                </a:lnTo>
                <a:lnTo>
                  <a:pt x="54945" y="4006"/>
                </a:lnTo>
                <a:lnTo>
                  <a:pt x="54945" y="4896"/>
                </a:lnTo>
                <a:lnTo>
                  <a:pt x="54480" y="5523"/>
                </a:lnTo>
                <a:lnTo>
                  <a:pt x="54480" y="5826"/>
                </a:lnTo>
                <a:lnTo>
                  <a:pt x="54520" y="5847"/>
                </a:lnTo>
                <a:lnTo>
                  <a:pt x="54540" y="5847"/>
                </a:lnTo>
                <a:cubicBezTo>
                  <a:pt x="55633" y="5847"/>
                  <a:pt x="56503" y="6716"/>
                  <a:pt x="56503" y="7809"/>
                </a:cubicBezTo>
                <a:cubicBezTo>
                  <a:pt x="56503" y="8901"/>
                  <a:pt x="55633" y="9771"/>
                  <a:pt x="54540" y="9771"/>
                </a:cubicBezTo>
                <a:cubicBezTo>
                  <a:pt x="53448" y="9771"/>
                  <a:pt x="52578" y="8901"/>
                  <a:pt x="52578" y="7809"/>
                </a:cubicBezTo>
                <a:cubicBezTo>
                  <a:pt x="52578" y="7303"/>
                  <a:pt x="52760" y="6858"/>
                  <a:pt x="53084" y="6514"/>
                </a:cubicBezTo>
                <a:lnTo>
                  <a:pt x="53023" y="6514"/>
                </a:lnTo>
                <a:lnTo>
                  <a:pt x="53104" y="6494"/>
                </a:lnTo>
                <a:cubicBezTo>
                  <a:pt x="53246" y="6332"/>
                  <a:pt x="53428" y="6191"/>
                  <a:pt x="53610" y="6089"/>
                </a:cubicBezTo>
                <a:lnTo>
                  <a:pt x="53266" y="5300"/>
                </a:lnTo>
                <a:lnTo>
                  <a:pt x="52517" y="5159"/>
                </a:lnTo>
                <a:lnTo>
                  <a:pt x="52517" y="3298"/>
                </a:lnTo>
                <a:lnTo>
                  <a:pt x="51971" y="2853"/>
                </a:lnTo>
                <a:lnTo>
                  <a:pt x="49240" y="2853"/>
                </a:lnTo>
                <a:lnTo>
                  <a:pt x="49240" y="4006"/>
                </a:lnTo>
                <a:lnTo>
                  <a:pt x="48431" y="4006"/>
                </a:lnTo>
                <a:lnTo>
                  <a:pt x="48431" y="4511"/>
                </a:lnTo>
                <a:lnTo>
                  <a:pt x="48835" y="5037"/>
                </a:lnTo>
                <a:lnTo>
                  <a:pt x="48714" y="5786"/>
                </a:lnTo>
                <a:lnTo>
                  <a:pt x="48269" y="6029"/>
                </a:lnTo>
                <a:cubicBezTo>
                  <a:pt x="48937" y="6332"/>
                  <a:pt x="49422" y="7020"/>
                  <a:pt x="49422" y="7809"/>
                </a:cubicBezTo>
                <a:cubicBezTo>
                  <a:pt x="49422" y="8901"/>
                  <a:pt x="48532" y="9771"/>
                  <a:pt x="47440" y="9771"/>
                </a:cubicBezTo>
                <a:cubicBezTo>
                  <a:pt x="46367" y="9771"/>
                  <a:pt x="45477" y="8901"/>
                  <a:pt x="45477" y="7809"/>
                </a:cubicBezTo>
                <a:cubicBezTo>
                  <a:pt x="45477" y="6878"/>
                  <a:pt x="46125" y="6110"/>
                  <a:pt x="46994" y="5907"/>
                </a:cubicBezTo>
                <a:lnTo>
                  <a:pt x="46469" y="5078"/>
                </a:lnTo>
                <a:lnTo>
                  <a:pt x="47035" y="3824"/>
                </a:lnTo>
                <a:lnTo>
                  <a:pt x="46994" y="2853"/>
                </a:lnTo>
                <a:lnTo>
                  <a:pt x="39631" y="2853"/>
                </a:lnTo>
                <a:lnTo>
                  <a:pt x="39631" y="3601"/>
                </a:lnTo>
                <a:lnTo>
                  <a:pt x="40480" y="4350"/>
                </a:lnTo>
                <a:lnTo>
                  <a:pt x="40480" y="5240"/>
                </a:lnTo>
                <a:lnTo>
                  <a:pt x="41027" y="5968"/>
                </a:lnTo>
                <a:cubicBezTo>
                  <a:pt x="41553" y="6150"/>
                  <a:pt x="41957" y="6555"/>
                  <a:pt x="42180" y="7081"/>
                </a:cubicBezTo>
                <a:cubicBezTo>
                  <a:pt x="42281" y="7323"/>
                  <a:pt x="42342" y="7586"/>
                  <a:pt x="42342" y="7849"/>
                </a:cubicBezTo>
                <a:cubicBezTo>
                  <a:pt x="42342" y="8942"/>
                  <a:pt x="41451" y="9832"/>
                  <a:pt x="40379" y="9832"/>
                </a:cubicBezTo>
                <a:cubicBezTo>
                  <a:pt x="39550" y="9832"/>
                  <a:pt x="38842" y="9326"/>
                  <a:pt x="38559" y="8598"/>
                </a:cubicBezTo>
                <a:cubicBezTo>
                  <a:pt x="38437" y="8355"/>
                  <a:pt x="38376" y="8092"/>
                  <a:pt x="38376" y="7809"/>
                </a:cubicBezTo>
                <a:cubicBezTo>
                  <a:pt x="38376" y="7242"/>
                  <a:pt x="38639" y="6716"/>
                  <a:pt x="39024" y="6373"/>
                </a:cubicBezTo>
                <a:lnTo>
                  <a:pt x="38983" y="6373"/>
                </a:lnTo>
                <a:lnTo>
                  <a:pt x="39024" y="6110"/>
                </a:lnTo>
                <a:lnTo>
                  <a:pt x="38336" y="5685"/>
                </a:lnTo>
                <a:lnTo>
                  <a:pt x="38336" y="4815"/>
                </a:lnTo>
                <a:lnTo>
                  <a:pt x="38559" y="4350"/>
                </a:lnTo>
                <a:lnTo>
                  <a:pt x="38720" y="2853"/>
                </a:lnTo>
                <a:lnTo>
                  <a:pt x="35605" y="2853"/>
                </a:lnTo>
                <a:lnTo>
                  <a:pt x="34492" y="4006"/>
                </a:lnTo>
                <a:lnTo>
                  <a:pt x="34492" y="6110"/>
                </a:lnTo>
                <a:lnTo>
                  <a:pt x="34229" y="6150"/>
                </a:lnTo>
                <a:cubicBezTo>
                  <a:pt x="34836" y="6474"/>
                  <a:pt x="35241" y="7121"/>
                  <a:pt x="35241" y="7849"/>
                </a:cubicBezTo>
                <a:cubicBezTo>
                  <a:pt x="35241" y="8942"/>
                  <a:pt x="34371" y="9832"/>
                  <a:pt x="33278" y="9832"/>
                </a:cubicBezTo>
                <a:cubicBezTo>
                  <a:pt x="32186" y="9832"/>
                  <a:pt x="31316" y="8942"/>
                  <a:pt x="31316" y="7849"/>
                </a:cubicBezTo>
                <a:cubicBezTo>
                  <a:pt x="31316" y="7344"/>
                  <a:pt x="31498" y="6899"/>
                  <a:pt x="31822" y="6534"/>
                </a:cubicBezTo>
                <a:lnTo>
                  <a:pt x="32773" y="5847"/>
                </a:lnTo>
                <a:lnTo>
                  <a:pt x="32611" y="1902"/>
                </a:lnTo>
                <a:cubicBezTo>
                  <a:pt x="32611" y="1902"/>
                  <a:pt x="32469" y="2387"/>
                  <a:pt x="31964" y="2630"/>
                </a:cubicBezTo>
                <a:cubicBezTo>
                  <a:pt x="31536" y="2818"/>
                  <a:pt x="31296" y="2833"/>
                  <a:pt x="31232" y="2833"/>
                </a:cubicBezTo>
                <a:cubicBezTo>
                  <a:pt x="31221" y="2833"/>
                  <a:pt x="31215" y="2832"/>
                  <a:pt x="31215" y="2832"/>
                </a:cubicBezTo>
                <a:lnTo>
                  <a:pt x="31215" y="2853"/>
                </a:lnTo>
                <a:lnTo>
                  <a:pt x="26926" y="2853"/>
                </a:lnTo>
                <a:lnTo>
                  <a:pt x="2621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  <a:effectLst>
            <a:outerShdw blurRad="57150" rotWithShape="0" algn="bl" dir="5400000" dist="9525">
              <a:schemeClr val="dk2">
                <a:alpha val="49803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21"/>
          <p:cNvSpPr/>
          <p:nvPr/>
        </p:nvSpPr>
        <p:spPr>
          <a:xfrm>
            <a:off x="65100" y="344350"/>
            <a:ext cx="9013800" cy="4751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83" name="Google Shape;83;p21"/>
          <p:cNvGrpSpPr/>
          <p:nvPr/>
        </p:nvGrpSpPr>
        <p:grpSpPr>
          <a:xfrm>
            <a:off x="276962" y="295260"/>
            <a:ext cx="8590075" cy="4751141"/>
            <a:chOff x="361308" y="295260"/>
            <a:chExt cx="8590075" cy="4751141"/>
          </a:xfrm>
        </p:grpSpPr>
        <p:grpSp>
          <p:nvGrpSpPr>
            <p:cNvPr id="84" name="Google Shape;84;p21"/>
            <p:cNvGrpSpPr/>
            <p:nvPr/>
          </p:nvGrpSpPr>
          <p:grpSpPr>
            <a:xfrm>
              <a:off x="361308" y="295260"/>
              <a:ext cx="8590059" cy="4751141"/>
              <a:chOff x="-189550" y="-257125"/>
              <a:chExt cx="10188660" cy="5635323"/>
            </a:xfrm>
          </p:grpSpPr>
          <p:sp>
            <p:nvSpPr>
              <p:cNvPr id="85" name="Google Shape;85;p21"/>
              <p:cNvSpPr/>
              <p:nvPr/>
            </p:nvSpPr>
            <p:spPr>
              <a:xfrm>
                <a:off x="4277215" y="-257092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" name="Google Shape;86;p21"/>
              <p:cNvSpPr/>
              <p:nvPr/>
            </p:nvSpPr>
            <p:spPr>
              <a:xfrm>
                <a:off x="451802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" name="Google Shape;87;p21"/>
              <p:cNvSpPr/>
              <p:nvPr/>
            </p:nvSpPr>
            <p:spPr>
              <a:xfrm>
                <a:off x="4766684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" name="Google Shape;88;p21"/>
              <p:cNvSpPr/>
              <p:nvPr/>
            </p:nvSpPr>
            <p:spPr>
              <a:xfrm>
                <a:off x="5015348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" name="Google Shape;89;p21"/>
              <p:cNvSpPr/>
              <p:nvPr/>
            </p:nvSpPr>
            <p:spPr>
              <a:xfrm>
                <a:off x="5263485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" name="Google Shape;90;p21"/>
              <p:cNvSpPr/>
              <p:nvPr/>
            </p:nvSpPr>
            <p:spPr>
              <a:xfrm>
                <a:off x="5512149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" name="Google Shape;91;p21"/>
              <p:cNvSpPr/>
              <p:nvPr/>
            </p:nvSpPr>
            <p:spPr>
              <a:xfrm>
                <a:off x="576081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" name="Google Shape;92;p21"/>
              <p:cNvSpPr/>
              <p:nvPr/>
            </p:nvSpPr>
            <p:spPr>
              <a:xfrm>
                <a:off x="6009476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" name="Google Shape;93;p21"/>
              <p:cNvSpPr/>
              <p:nvPr/>
            </p:nvSpPr>
            <p:spPr>
              <a:xfrm>
                <a:off x="6258140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" name="Google Shape;94;p21"/>
              <p:cNvSpPr/>
              <p:nvPr/>
            </p:nvSpPr>
            <p:spPr>
              <a:xfrm>
                <a:off x="6506277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" name="Google Shape;95;p21"/>
              <p:cNvSpPr/>
              <p:nvPr/>
            </p:nvSpPr>
            <p:spPr>
              <a:xfrm>
                <a:off x="6754941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" name="Google Shape;96;p21"/>
              <p:cNvSpPr/>
              <p:nvPr/>
            </p:nvSpPr>
            <p:spPr>
              <a:xfrm>
                <a:off x="7003605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7" name="Google Shape;97;p21"/>
              <p:cNvSpPr/>
              <p:nvPr/>
            </p:nvSpPr>
            <p:spPr>
              <a:xfrm>
                <a:off x="7252269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" name="Google Shape;98;p21"/>
              <p:cNvSpPr/>
              <p:nvPr/>
            </p:nvSpPr>
            <p:spPr>
              <a:xfrm>
                <a:off x="7500933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" name="Google Shape;99;p21"/>
              <p:cNvSpPr/>
              <p:nvPr/>
            </p:nvSpPr>
            <p:spPr>
              <a:xfrm>
                <a:off x="7749597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0" name="Google Shape;100;p21"/>
              <p:cNvSpPr/>
              <p:nvPr/>
            </p:nvSpPr>
            <p:spPr>
              <a:xfrm>
                <a:off x="7997733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1" name="Google Shape;101;p21"/>
              <p:cNvSpPr/>
              <p:nvPr/>
            </p:nvSpPr>
            <p:spPr>
              <a:xfrm>
                <a:off x="8246397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2" name="Google Shape;102;p21"/>
              <p:cNvSpPr/>
              <p:nvPr/>
            </p:nvSpPr>
            <p:spPr>
              <a:xfrm>
                <a:off x="8495061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" name="Google Shape;103;p21"/>
              <p:cNvSpPr/>
              <p:nvPr/>
            </p:nvSpPr>
            <p:spPr>
              <a:xfrm>
                <a:off x="899233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" name="Google Shape;104;p21"/>
              <p:cNvSpPr/>
              <p:nvPr/>
            </p:nvSpPr>
            <p:spPr>
              <a:xfrm>
                <a:off x="924100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5" name="Google Shape;105;p21"/>
              <p:cNvSpPr/>
              <p:nvPr/>
            </p:nvSpPr>
            <p:spPr>
              <a:xfrm>
                <a:off x="9489189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" name="Google Shape;106;p21"/>
              <p:cNvSpPr/>
              <p:nvPr/>
            </p:nvSpPr>
            <p:spPr>
              <a:xfrm>
                <a:off x="-186891" y="36363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" name="Google Shape;107;p21"/>
              <p:cNvSpPr/>
              <p:nvPr/>
            </p:nvSpPr>
            <p:spPr>
              <a:xfrm>
                <a:off x="-186891" y="285027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" name="Google Shape;108;p21"/>
              <p:cNvSpPr/>
              <p:nvPr/>
            </p:nvSpPr>
            <p:spPr>
              <a:xfrm>
                <a:off x="-186891" y="533691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" name="Google Shape;109;p21"/>
              <p:cNvSpPr/>
              <p:nvPr/>
            </p:nvSpPr>
            <p:spPr>
              <a:xfrm>
                <a:off x="-186891" y="782356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" name="Google Shape;110;p21"/>
              <p:cNvSpPr/>
              <p:nvPr/>
            </p:nvSpPr>
            <p:spPr>
              <a:xfrm>
                <a:off x="-186891" y="1030492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" name="Google Shape;111;p21"/>
              <p:cNvSpPr/>
              <p:nvPr/>
            </p:nvSpPr>
            <p:spPr>
              <a:xfrm>
                <a:off x="-186891" y="1279156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2" name="Google Shape;112;p21"/>
              <p:cNvSpPr/>
              <p:nvPr/>
            </p:nvSpPr>
            <p:spPr>
              <a:xfrm>
                <a:off x="-186891" y="1527820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3" name="Google Shape;113;p21"/>
              <p:cNvSpPr/>
              <p:nvPr/>
            </p:nvSpPr>
            <p:spPr>
              <a:xfrm>
                <a:off x="-186891" y="1776485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" name="Google Shape;114;p21"/>
              <p:cNvSpPr/>
              <p:nvPr/>
            </p:nvSpPr>
            <p:spPr>
              <a:xfrm>
                <a:off x="-186891" y="2025149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5" name="Google Shape;115;p21"/>
              <p:cNvSpPr/>
              <p:nvPr/>
            </p:nvSpPr>
            <p:spPr>
              <a:xfrm>
                <a:off x="-186891" y="2273813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" name="Google Shape;116;p21"/>
              <p:cNvSpPr/>
              <p:nvPr/>
            </p:nvSpPr>
            <p:spPr>
              <a:xfrm>
                <a:off x="-186891" y="2521949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" name="Google Shape;117;p21"/>
              <p:cNvSpPr/>
              <p:nvPr/>
            </p:nvSpPr>
            <p:spPr>
              <a:xfrm>
                <a:off x="-186891" y="2770614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" name="Google Shape;118;p21"/>
              <p:cNvSpPr/>
              <p:nvPr/>
            </p:nvSpPr>
            <p:spPr>
              <a:xfrm>
                <a:off x="-186891" y="3019225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" name="Google Shape;119;p21"/>
              <p:cNvSpPr/>
              <p:nvPr/>
            </p:nvSpPr>
            <p:spPr>
              <a:xfrm>
                <a:off x="-186891" y="3267889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0" name="Google Shape;120;p21"/>
              <p:cNvSpPr/>
              <p:nvPr/>
            </p:nvSpPr>
            <p:spPr>
              <a:xfrm>
                <a:off x="-186891" y="3516554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1" name="Google Shape;121;p21"/>
              <p:cNvSpPr/>
              <p:nvPr/>
            </p:nvSpPr>
            <p:spPr>
              <a:xfrm>
                <a:off x="-186891" y="3765218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2" name="Google Shape;122;p21"/>
              <p:cNvSpPr/>
              <p:nvPr/>
            </p:nvSpPr>
            <p:spPr>
              <a:xfrm>
                <a:off x="-186891" y="4013354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3" name="Google Shape;123;p21"/>
              <p:cNvSpPr/>
              <p:nvPr/>
            </p:nvSpPr>
            <p:spPr>
              <a:xfrm>
                <a:off x="-186891" y="4262018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4" name="Google Shape;124;p21"/>
              <p:cNvSpPr/>
              <p:nvPr/>
            </p:nvSpPr>
            <p:spPr>
              <a:xfrm>
                <a:off x="-186891" y="4510683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5" name="Google Shape;125;p21"/>
              <p:cNvSpPr/>
              <p:nvPr/>
            </p:nvSpPr>
            <p:spPr>
              <a:xfrm>
                <a:off x="-186891" y="4759347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6" name="Google Shape;126;p21"/>
              <p:cNvSpPr/>
              <p:nvPr/>
            </p:nvSpPr>
            <p:spPr>
              <a:xfrm>
                <a:off x="-186891" y="5008011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7" name="Google Shape;127;p21"/>
              <p:cNvSpPr/>
              <p:nvPr/>
            </p:nvSpPr>
            <p:spPr>
              <a:xfrm>
                <a:off x="-186891" y="5256147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8" name="Google Shape;128;p21"/>
              <p:cNvSpPr/>
              <p:nvPr/>
            </p:nvSpPr>
            <p:spPr>
              <a:xfrm>
                <a:off x="-18955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9" name="Google Shape;129;p21"/>
              <p:cNvSpPr/>
              <p:nvPr/>
            </p:nvSpPr>
            <p:spPr>
              <a:xfrm>
                <a:off x="59114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0" name="Google Shape;130;p21"/>
              <p:cNvSpPr/>
              <p:nvPr/>
            </p:nvSpPr>
            <p:spPr>
              <a:xfrm>
                <a:off x="307778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1" name="Google Shape;131;p21"/>
              <p:cNvSpPr/>
              <p:nvPr/>
            </p:nvSpPr>
            <p:spPr>
              <a:xfrm>
                <a:off x="55644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2" name="Google Shape;132;p21"/>
              <p:cNvSpPr/>
              <p:nvPr/>
            </p:nvSpPr>
            <p:spPr>
              <a:xfrm>
                <a:off x="80510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3" name="Google Shape;133;p21"/>
              <p:cNvSpPr/>
              <p:nvPr/>
            </p:nvSpPr>
            <p:spPr>
              <a:xfrm>
                <a:off x="105377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" name="Google Shape;134;p21"/>
              <p:cNvSpPr/>
              <p:nvPr/>
            </p:nvSpPr>
            <p:spPr>
              <a:xfrm>
                <a:off x="130190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" name="Google Shape;135;p21"/>
              <p:cNvSpPr/>
              <p:nvPr/>
            </p:nvSpPr>
            <p:spPr>
              <a:xfrm>
                <a:off x="155057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" name="Google Shape;136;p21"/>
              <p:cNvSpPr/>
              <p:nvPr/>
            </p:nvSpPr>
            <p:spPr>
              <a:xfrm>
                <a:off x="1799234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" name="Google Shape;137;p21"/>
              <p:cNvSpPr/>
              <p:nvPr/>
            </p:nvSpPr>
            <p:spPr>
              <a:xfrm>
                <a:off x="2047898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" name="Google Shape;138;p21"/>
              <p:cNvSpPr/>
              <p:nvPr/>
            </p:nvSpPr>
            <p:spPr>
              <a:xfrm>
                <a:off x="2296562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" name="Google Shape;139;p21"/>
              <p:cNvSpPr/>
              <p:nvPr/>
            </p:nvSpPr>
            <p:spPr>
              <a:xfrm>
                <a:off x="2545226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" name="Google Shape;140;p21"/>
              <p:cNvSpPr/>
              <p:nvPr/>
            </p:nvSpPr>
            <p:spPr>
              <a:xfrm>
                <a:off x="279336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" name="Google Shape;141;p21"/>
              <p:cNvSpPr/>
              <p:nvPr/>
            </p:nvSpPr>
            <p:spPr>
              <a:xfrm>
                <a:off x="3042026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2" name="Google Shape;142;p21"/>
              <p:cNvSpPr/>
              <p:nvPr/>
            </p:nvSpPr>
            <p:spPr>
              <a:xfrm>
                <a:off x="3290690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3" name="Google Shape;143;p21"/>
              <p:cNvSpPr/>
              <p:nvPr/>
            </p:nvSpPr>
            <p:spPr>
              <a:xfrm>
                <a:off x="3539354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4" name="Google Shape;144;p21"/>
              <p:cNvSpPr/>
              <p:nvPr/>
            </p:nvSpPr>
            <p:spPr>
              <a:xfrm>
                <a:off x="378796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" name="Google Shape;145;p21"/>
              <p:cNvSpPr/>
              <p:nvPr/>
            </p:nvSpPr>
            <p:spPr>
              <a:xfrm>
                <a:off x="4036155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FFFFFF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" name="Google Shape;146;p21"/>
              <p:cNvSpPr/>
              <p:nvPr/>
            </p:nvSpPr>
            <p:spPr>
              <a:xfrm>
                <a:off x="874367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47" name="Google Shape;147;p21"/>
            <p:cNvSpPr/>
            <p:nvPr/>
          </p:nvSpPr>
          <p:spPr>
            <a:xfrm>
              <a:off x="8730653" y="295260"/>
              <a:ext cx="2180" cy="4751027"/>
            </a:xfrm>
            <a:custGeom>
              <a:rect b="b" l="l" r="r" t="t"/>
              <a:pathLst>
                <a:path extrusionOk="0" h="137095" w="49">
                  <a:moveTo>
                    <a:pt x="0" y="0"/>
                  </a:moveTo>
                  <a:lnTo>
                    <a:pt x="0" y="137094"/>
                  </a:lnTo>
                  <a:lnTo>
                    <a:pt x="49" y="13709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B1B1B0"/>
            </a:solidFill>
            <a:ln cap="flat" cmpd="sng" w="9525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" name="Google Shape;148;p21"/>
            <p:cNvSpPr/>
            <p:nvPr/>
          </p:nvSpPr>
          <p:spPr>
            <a:xfrm>
              <a:off x="8949203" y="295260"/>
              <a:ext cx="2180" cy="4751027"/>
            </a:xfrm>
            <a:custGeom>
              <a:rect b="b" l="l" r="r" t="t"/>
              <a:pathLst>
                <a:path extrusionOk="0" h="137095" w="49">
                  <a:moveTo>
                    <a:pt x="0" y="0"/>
                  </a:moveTo>
                  <a:lnTo>
                    <a:pt x="0" y="137094"/>
                  </a:lnTo>
                  <a:lnTo>
                    <a:pt x="49" y="13709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B1B1B0"/>
            </a:solidFill>
            <a:ln cap="flat" cmpd="sng" w="9525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9" name="Google Shape;149;p21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50" name="Google Shape;150;p21"/>
          <p:cNvSpPr txBox="1"/>
          <p:nvPr>
            <p:ph idx="1" type="subTitle"/>
          </p:nvPr>
        </p:nvSpPr>
        <p:spPr>
          <a:xfrm>
            <a:off x="927325" y="2285384"/>
            <a:ext cx="2181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51" name="Google Shape;151;p21"/>
          <p:cNvSpPr txBox="1"/>
          <p:nvPr>
            <p:ph idx="2" type="subTitle"/>
          </p:nvPr>
        </p:nvSpPr>
        <p:spPr>
          <a:xfrm>
            <a:off x="927325" y="4018573"/>
            <a:ext cx="2181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52" name="Google Shape;152;p21"/>
          <p:cNvSpPr txBox="1"/>
          <p:nvPr>
            <p:ph idx="3" type="title"/>
          </p:nvPr>
        </p:nvSpPr>
        <p:spPr>
          <a:xfrm>
            <a:off x="1650625" y="1179620"/>
            <a:ext cx="7347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33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53" name="Google Shape;153;p21"/>
          <p:cNvSpPr txBox="1"/>
          <p:nvPr>
            <p:ph idx="4" type="title"/>
          </p:nvPr>
        </p:nvSpPr>
        <p:spPr>
          <a:xfrm>
            <a:off x="1650625" y="2912216"/>
            <a:ext cx="7347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33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54" name="Google Shape;154;p21"/>
          <p:cNvSpPr txBox="1"/>
          <p:nvPr>
            <p:ph idx="5" type="subTitle"/>
          </p:nvPr>
        </p:nvSpPr>
        <p:spPr>
          <a:xfrm>
            <a:off x="927325" y="1627225"/>
            <a:ext cx="2181300" cy="811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000">
                <a:solidFill>
                  <a:schemeClr val="accent5"/>
                </a:solidFill>
                <a:latin typeface="Manrope ExtraBold"/>
                <a:ea typeface="Manrope ExtraBold"/>
                <a:cs typeface="Manrope ExtraBold"/>
                <a:sym typeface="Manrope ExtraBold"/>
              </a:defRPr>
            </a:lvl1pPr>
            <a:lvl2pPr lvl="1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2pPr>
            <a:lvl3pPr lvl="2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3pPr>
            <a:lvl4pPr lvl="3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4pPr>
            <a:lvl5pPr lvl="4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5pPr>
            <a:lvl6pPr lvl="5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6pPr>
            <a:lvl7pPr lvl="6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7pPr>
            <a:lvl8pPr lvl="7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8pPr>
            <a:lvl9pPr lvl="8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9pPr>
          </a:lstStyle>
          <a:p/>
        </p:txBody>
      </p:sp>
      <p:sp>
        <p:nvSpPr>
          <p:cNvPr id="155" name="Google Shape;155;p21"/>
          <p:cNvSpPr txBox="1"/>
          <p:nvPr>
            <p:ph idx="6" type="subTitle"/>
          </p:nvPr>
        </p:nvSpPr>
        <p:spPr>
          <a:xfrm>
            <a:off x="927325" y="3359778"/>
            <a:ext cx="2181300" cy="811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000">
                <a:solidFill>
                  <a:schemeClr val="accent5"/>
                </a:solidFill>
                <a:latin typeface="Manrope ExtraBold"/>
                <a:ea typeface="Manrope ExtraBold"/>
                <a:cs typeface="Manrope ExtraBold"/>
                <a:sym typeface="Manrope ExtraBold"/>
              </a:defRPr>
            </a:lvl1pPr>
            <a:lvl2pPr lvl="1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2pPr>
            <a:lvl3pPr lvl="2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3pPr>
            <a:lvl4pPr lvl="3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4pPr>
            <a:lvl5pPr lvl="4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5pPr>
            <a:lvl6pPr lvl="5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6pPr>
            <a:lvl7pPr lvl="6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7pPr>
            <a:lvl8pPr lvl="7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8pPr>
            <a:lvl9pPr lvl="8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9pPr>
          </a:lstStyle>
          <a:p/>
        </p:txBody>
      </p:sp>
      <p:sp>
        <p:nvSpPr>
          <p:cNvPr id="156" name="Google Shape;156;p21"/>
          <p:cNvSpPr txBox="1"/>
          <p:nvPr>
            <p:ph idx="7" type="subTitle"/>
          </p:nvPr>
        </p:nvSpPr>
        <p:spPr>
          <a:xfrm>
            <a:off x="3481350" y="2285384"/>
            <a:ext cx="2181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57" name="Google Shape;157;p21"/>
          <p:cNvSpPr txBox="1"/>
          <p:nvPr>
            <p:ph idx="8" type="subTitle"/>
          </p:nvPr>
        </p:nvSpPr>
        <p:spPr>
          <a:xfrm>
            <a:off x="3481350" y="4018573"/>
            <a:ext cx="2181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58" name="Google Shape;158;p21"/>
          <p:cNvSpPr txBox="1"/>
          <p:nvPr>
            <p:ph idx="9" type="title"/>
          </p:nvPr>
        </p:nvSpPr>
        <p:spPr>
          <a:xfrm>
            <a:off x="4204650" y="1179620"/>
            <a:ext cx="7347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33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59" name="Google Shape;159;p21"/>
          <p:cNvSpPr txBox="1"/>
          <p:nvPr>
            <p:ph idx="13" type="title"/>
          </p:nvPr>
        </p:nvSpPr>
        <p:spPr>
          <a:xfrm>
            <a:off x="4204650" y="2912216"/>
            <a:ext cx="7347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33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60" name="Google Shape;160;p21"/>
          <p:cNvSpPr txBox="1"/>
          <p:nvPr>
            <p:ph idx="14" type="subTitle"/>
          </p:nvPr>
        </p:nvSpPr>
        <p:spPr>
          <a:xfrm>
            <a:off x="3481350" y="1627225"/>
            <a:ext cx="2181300" cy="811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000">
                <a:solidFill>
                  <a:schemeClr val="accent5"/>
                </a:solidFill>
                <a:latin typeface="Manrope ExtraBold"/>
                <a:ea typeface="Manrope ExtraBold"/>
                <a:cs typeface="Manrope ExtraBold"/>
                <a:sym typeface="Manrope ExtraBold"/>
              </a:defRPr>
            </a:lvl1pPr>
            <a:lvl2pPr lvl="1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2pPr>
            <a:lvl3pPr lvl="2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3pPr>
            <a:lvl4pPr lvl="3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4pPr>
            <a:lvl5pPr lvl="4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5pPr>
            <a:lvl6pPr lvl="5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6pPr>
            <a:lvl7pPr lvl="6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7pPr>
            <a:lvl8pPr lvl="7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8pPr>
            <a:lvl9pPr lvl="8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9pPr>
          </a:lstStyle>
          <a:p/>
        </p:txBody>
      </p:sp>
      <p:sp>
        <p:nvSpPr>
          <p:cNvPr id="161" name="Google Shape;161;p21"/>
          <p:cNvSpPr txBox="1"/>
          <p:nvPr>
            <p:ph idx="15" type="subTitle"/>
          </p:nvPr>
        </p:nvSpPr>
        <p:spPr>
          <a:xfrm>
            <a:off x="3481350" y="3359778"/>
            <a:ext cx="2181300" cy="811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000">
                <a:solidFill>
                  <a:schemeClr val="accent5"/>
                </a:solidFill>
                <a:latin typeface="Manrope ExtraBold"/>
                <a:ea typeface="Manrope ExtraBold"/>
                <a:cs typeface="Manrope ExtraBold"/>
                <a:sym typeface="Manrope ExtraBold"/>
              </a:defRPr>
            </a:lvl1pPr>
            <a:lvl2pPr lvl="1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2pPr>
            <a:lvl3pPr lvl="2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3pPr>
            <a:lvl4pPr lvl="3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4pPr>
            <a:lvl5pPr lvl="4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5pPr>
            <a:lvl6pPr lvl="5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6pPr>
            <a:lvl7pPr lvl="6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7pPr>
            <a:lvl8pPr lvl="7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8pPr>
            <a:lvl9pPr lvl="8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9pPr>
          </a:lstStyle>
          <a:p/>
        </p:txBody>
      </p:sp>
      <p:sp>
        <p:nvSpPr>
          <p:cNvPr id="162" name="Google Shape;162;p21"/>
          <p:cNvSpPr txBox="1"/>
          <p:nvPr>
            <p:ph idx="16" type="subTitle"/>
          </p:nvPr>
        </p:nvSpPr>
        <p:spPr>
          <a:xfrm>
            <a:off x="6035375" y="2285384"/>
            <a:ext cx="2181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63" name="Google Shape;163;p21"/>
          <p:cNvSpPr txBox="1"/>
          <p:nvPr>
            <p:ph idx="17" type="subTitle"/>
          </p:nvPr>
        </p:nvSpPr>
        <p:spPr>
          <a:xfrm>
            <a:off x="6035375" y="4018573"/>
            <a:ext cx="2181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164" name="Google Shape;164;p21"/>
          <p:cNvSpPr txBox="1"/>
          <p:nvPr>
            <p:ph idx="18" type="title"/>
          </p:nvPr>
        </p:nvSpPr>
        <p:spPr>
          <a:xfrm>
            <a:off x="6758675" y="1179620"/>
            <a:ext cx="7347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33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65" name="Google Shape;165;p21"/>
          <p:cNvSpPr txBox="1"/>
          <p:nvPr>
            <p:ph idx="19" type="title"/>
          </p:nvPr>
        </p:nvSpPr>
        <p:spPr>
          <a:xfrm>
            <a:off x="6758675" y="2912216"/>
            <a:ext cx="7347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33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66" name="Google Shape;166;p21"/>
          <p:cNvSpPr txBox="1"/>
          <p:nvPr>
            <p:ph idx="20" type="subTitle"/>
          </p:nvPr>
        </p:nvSpPr>
        <p:spPr>
          <a:xfrm>
            <a:off x="6035375" y="1627225"/>
            <a:ext cx="2181300" cy="811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000">
                <a:solidFill>
                  <a:schemeClr val="accent5"/>
                </a:solidFill>
                <a:latin typeface="Manrope ExtraBold"/>
                <a:ea typeface="Manrope ExtraBold"/>
                <a:cs typeface="Manrope ExtraBold"/>
                <a:sym typeface="Manrope ExtraBold"/>
              </a:defRPr>
            </a:lvl1pPr>
            <a:lvl2pPr lvl="1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2pPr>
            <a:lvl3pPr lvl="2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3pPr>
            <a:lvl4pPr lvl="3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4pPr>
            <a:lvl5pPr lvl="4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5pPr>
            <a:lvl6pPr lvl="5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6pPr>
            <a:lvl7pPr lvl="6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7pPr>
            <a:lvl8pPr lvl="7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8pPr>
            <a:lvl9pPr lvl="8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9pPr>
          </a:lstStyle>
          <a:p/>
        </p:txBody>
      </p:sp>
      <p:sp>
        <p:nvSpPr>
          <p:cNvPr id="167" name="Google Shape;167;p21"/>
          <p:cNvSpPr txBox="1"/>
          <p:nvPr>
            <p:ph idx="21" type="subTitle"/>
          </p:nvPr>
        </p:nvSpPr>
        <p:spPr>
          <a:xfrm>
            <a:off x="6035375" y="3359778"/>
            <a:ext cx="2181300" cy="811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000">
                <a:solidFill>
                  <a:schemeClr val="accent5"/>
                </a:solidFill>
                <a:latin typeface="Manrope ExtraBold"/>
                <a:ea typeface="Manrope ExtraBold"/>
                <a:cs typeface="Manrope ExtraBold"/>
                <a:sym typeface="Manrope ExtraBold"/>
              </a:defRPr>
            </a:lvl1pPr>
            <a:lvl2pPr lvl="1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2pPr>
            <a:lvl3pPr lvl="2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3pPr>
            <a:lvl4pPr lvl="3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4pPr>
            <a:lvl5pPr lvl="4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5pPr>
            <a:lvl6pPr lvl="5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6pPr>
            <a:lvl7pPr lvl="6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7pPr>
            <a:lvl8pPr lvl="7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8pPr>
            <a:lvl9pPr lvl="8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2"/>
          <p:cNvSpPr/>
          <p:nvPr/>
        </p:nvSpPr>
        <p:spPr>
          <a:xfrm>
            <a:off x="65100" y="0"/>
            <a:ext cx="9013484" cy="446985"/>
          </a:xfrm>
          <a:custGeom>
            <a:rect b="b" l="l" r="r" t="t"/>
            <a:pathLst>
              <a:path extrusionOk="0" h="14000" w="282311">
                <a:moveTo>
                  <a:pt x="26218" y="0"/>
                </a:moveTo>
                <a:lnTo>
                  <a:pt x="24317" y="1619"/>
                </a:lnTo>
                <a:lnTo>
                  <a:pt x="26926" y="3358"/>
                </a:lnTo>
                <a:lnTo>
                  <a:pt x="26137" y="3743"/>
                </a:lnTo>
                <a:lnTo>
                  <a:pt x="25773" y="4673"/>
                </a:lnTo>
                <a:lnTo>
                  <a:pt x="26926" y="5725"/>
                </a:lnTo>
                <a:lnTo>
                  <a:pt x="26926" y="6049"/>
                </a:lnTo>
                <a:cubicBezTo>
                  <a:pt x="27655" y="6332"/>
                  <a:pt x="28160" y="7040"/>
                  <a:pt x="28160" y="7849"/>
                </a:cubicBezTo>
                <a:cubicBezTo>
                  <a:pt x="28160" y="8942"/>
                  <a:pt x="27270" y="9832"/>
                  <a:pt x="26178" y="9832"/>
                </a:cubicBezTo>
                <a:cubicBezTo>
                  <a:pt x="25106" y="9832"/>
                  <a:pt x="24215" y="8942"/>
                  <a:pt x="24215" y="7849"/>
                </a:cubicBezTo>
                <a:cubicBezTo>
                  <a:pt x="24215" y="7121"/>
                  <a:pt x="24620" y="6494"/>
                  <a:pt x="25227" y="6150"/>
                </a:cubicBezTo>
                <a:lnTo>
                  <a:pt x="24741" y="6069"/>
                </a:lnTo>
                <a:lnTo>
                  <a:pt x="24782" y="5725"/>
                </a:lnTo>
                <a:lnTo>
                  <a:pt x="25490" y="5725"/>
                </a:lnTo>
                <a:lnTo>
                  <a:pt x="25490" y="5037"/>
                </a:lnTo>
                <a:lnTo>
                  <a:pt x="22698" y="2853"/>
                </a:lnTo>
                <a:lnTo>
                  <a:pt x="19401" y="2853"/>
                </a:lnTo>
                <a:lnTo>
                  <a:pt x="19016" y="3116"/>
                </a:lnTo>
                <a:lnTo>
                  <a:pt x="19482" y="4046"/>
                </a:lnTo>
                <a:lnTo>
                  <a:pt x="19482" y="4936"/>
                </a:lnTo>
                <a:lnTo>
                  <a:pt x="19016" y="5563"/>
                </a:lnTo>
                <a:lnTo>
                  <a:pt x="19016" y="5867"/>
                </a:lnTo>
                <a:lnTo>
                  <a:pt x="19077" y="5887"/>
                </a:lnTo>
                <a:lnTo>
                  <a:pt x="19097" y="5887"/>
                </a:lnTo>
                <a:cubicBezTo>
                  <a:pt x="20169" y="5887"/>
                  <a:pt x="21060" y="6777"/>
                  <a:pt x="21060" y="7849"/>
                </a:cubicBezTo>
                <a:cubicBezTo>
                  <a:pt x="21060" y="8942"/>
                  <a:pt x="20169" y="9832"/>
                  <a:pt x="19097" y="9832"/>
                </a:cubicBezTo>
                <a:cubicBezTo>
                  <a:pt x="18005" y="9832"/>
                  <a:pt x="17115" y="8942"/>
                  <a:pt x="17115" y="7849"/>
                </a:cubicBezTo>
                <a:cubicBezTo>
                  <a:pt x="17115" y="7364"/>
                  <a:pt x="17317" y="6899"/>
                  <a:pt x="17620" y="6555"/>
                </a:cubicBezTo>
                <a:lnTo>
                  <a:pt x="17620" y="6555"/>
                </a:lnTo>
                <a:lnTo>
                  <a:pt x="17560" y="6575"/>
                </a:lnTo>
                <a:lnTo>
                  <a:pt x="17641" y="6534"/>
                </a:lnTo>
                <a:cubicBezTo>
                  <a:pt x="17802" y="6373"/>
                  <a:pt x="17964" y="6231"/>
                  <a:pt x="18167" y="6130"/>
                </a:cubicBezTo>
                <a:lnTo>
                  <a:pt x="17802" y="5361"/>
                </a:lnTo>
                <a:lnTo>
                  <a:pt x="17054" y="5219"/>
                </a:lnTo>
                <a:lnTo>
                  <a:pt x="17054" y="3338"/>
                </a:lnTo>
                <a:lnTo>
                  <a:pt x="16467" y="2853"/>
                </a:lnTo>
                <a:lnTo>
                  <a:pt x="13777" y="2853"/>
                </a:lnTo>
                <a:lnTo>
                  <a:pt x="13777" y="4107"/>
                </a:lnTo>
                <a:lnTo>
                  <a:pt x="12988" y="4107"/>
                </a:lnTo>
                <a:lnTo>
                  <a:pt x="12988" y="4633"/>
                </a:lnTo>
                <a:lnTo>
                  <a:pt x="13372" y="5139"/>
                </a:lnTo>
                <a:lnTo>
                  <a:pt x="12806" y="6130"/>
                </a:lnTo>
                <a:cubicBezTo>
                  <a:pt x="13493" y="6433"/>
                  <a:pt x="13959" y="7121"/>
                  <a:pt x="13959" y="7910"/>
                </a:cubicBezTo>
                <a:cubicBezTo>
                  <a:pt x="13959" y="9002"/>
                  <a:pt x="13089" y="9893"/>
                  <a:pt x="11996" y="9893"/>
                </a:cubicBezTo>
                <a:cubicBezTo>
                  <a:pt x="10904" y="9893"/>
                  <a:pt x="10034" y="9002"/>
                  <a:pt x="10034" y="7910"/>
                </a:cubicBezTo>
                <a:cubicBezTo>
                  <a:pt x="10034" y="6979"/>
                  <a:pt x="10681" y="6211"/>
                  <a:pt x="11531" y="6008"/>
                </a:cubicBezTo>
                <a:lnTo>
                  <a:pt x="11025" y="5179"/>
                </a:lnTo>
                <a:lnTo>
                  <a:pt x="11572" y="3925"/>
                </a:lnTo>
                <a:lnTo>
                  <a:pt x="11531" y="2853"/>
                </a:lnTo>
                <a:lnTo>
                  <a:pt x="10924" y="1902"/>
                </a:lnTo>
                <a:lnTo>
                  <a:pt x="9104" y="2327"/>
                </a:lnTo>
                <a:lnTo>
                  <a:pt x="9913" y="2853"/>
                </a:lnTo>
                <a:lnTo>
                  <a:pt x="5300" y="2853"/>
                </a:lnTo>
                <a:lnTo>
                  <a:pt x="4835" y="3176"/>
                </a:lnTo>
                <a:lnTo>
                  <a:pt x="5300" y="4107"/>
                </a:lnTo>
                <a:lnTo>
                  <a:pt x="5300" y="4997"/>
                </a:lnTo>
                <a:lnTo>
                  <a:pt x="4835" y="5624"/>
                </a:lnTo>
                <a:lnTo>
                  <a:pt x="4835" y="5928"/>
                </a:lnTo>
                <a:lnTo>
                  <a:pt x="4896" y="5948"/>
                </a:lnTo>
                <a:cubicBezTo>
                  <a:pt x="5988" y="5948"/>
                  <a:pt x="6858" y="6838"/>
                  <a:pt x="6858" y="7910"/>
                </a:cubicBezTo>
                <a:cubicBezTo>
                  <a:pt x="6858" y="9002"/>
                  <a:pt x="5988" y="9893"/>
                  <a:pt x="4896" y="9893"/>
                </a:cubicBezTo>
                <a:cubicBezTo>
                  <a:pt x="3803" y="9893"/>
                  <a:pt x="2933" y="9002"/>
                  <a:pt x="2933" y="7910"/>
                </a:cubicBezTo>
                <a:cubicBezTo>
                  <a:pt x="2933" y="7425"/>
                  <a:pt x="3115" y="6959"/>
                  <a:pt x="3439" y="6615"/>
                </a:cubicBezTo>
                <a:lnTo>
                  <a:pt x="3378" y="6615"/>
                </a:lnTo>
                <a:lnTo>
                  <a:pt x="3459" y="6595"/>
                </a:lnTo>
                <a:cubicBezTo>
                  <a:pt x="3601" y="6433"/>
                  <a:pt x="3783" y="6292"/>
                  <a:pt x="3985" y="6191"/>
                </a:cubicBezTo>
                <a:lnTo>
                  <a:pt x="3621" y="5402"/>
                </a:lnTo>
                <a:lnTo>
                  <a:pt x="2873" y="5280"/>
                </a:lnTo>
                <a:lnTo>
                  <a:pt x="2873" y="3399"/>
                </a:lnTo>
                <a:lnTo>
                  <a:pt x="1679" y="1801"/>
                </a:lnTo>
                <a:lnTo>
                  <a:pt x="1153" y="2853"/>
                </a:lnTo>
                <a:lnTo>
                  <a:pt x="0" y="2853"/>
                </a:lnTo>
                <a:lnTo>
                  <a:pt x="0" y="13999"/>
                </a:lnTo>
                <a:lnTo>
                  <a:pt x="282311" y="13999"/>
                </a:lnTo>
                <a:lnTo>
                  <a:pt x="282311" y="2853"/>
                </a:lnTo>
                <a:lnTo>
                  <a:pt x="278103" y="2853"/>
                </a:lnTo>
                <a:lnTo>
                  <a:pt x="277193" y="749"/>
                </a:lnTo>
                <a:lnTo>
                  <a:pt x="276525" y="2428"/>
                </a:lnTo>
                <a:lnTo>
                  <a:pt x="278265" y="4896"/>
                </a:lnTo>
                <a:lnTo>
                  <a:pt x="277779" y="5826"/>
                </a:lnTo>
                <a:lnTo>
                  <a:pt x="277840" y="5847"/>
                </a:lnTo>
                <a:lnTo>
                  <a:pt x="277860" y="5847"/>
                </a:lnTo>
                <a:cubicBezTo>
                  <a:pt x="278002" y="5847"/>
                  <a:pt x="278123" y="5867"/>
                  <a:pt x="278265" y="5887"/>
                </a:cubicBezTo>
                <a:cubicBezTo>
                  <a:pt x="278326" y="5907"/>
                  <a:pt x="278386" y="5907"/>
                  <a:pt x="278447" y="5928"/>
                </a:cubicBezTo>
                <a:cubicBezTo>
                  <a:pt x="278568" y="5968"/>
                  <a:pt x="278690" y="6029"/>
                  <a:pt x="278791" y="6089"/>
                </a:cubicBezTo>
                <a:cubicBezTo>
                  <a:pt x="279418" y="6413"/>
                  <a:pt x="279823" y="7060"/>
                  <a:pt x="279823" y="7809"/>
                </a:cubicBezTo>
                <a:cubicBezTo>
                  <a:pt x="279823" y="8557"/>
                  <a:pt x="279418" y="9205"/>
                  <a:pt x="278791" y="9549"/>
                </a:cubicBezTo>
                <a:cubicBezTo>
                  <a:pt x="278690" y="9609"/>
                  <a:pt x="278568" y="9650"/>
                  <a:pt x="278447" y="9690"/>
                </a:cubicBezTo>
                <a:cubicBezTo>
                  <a:pt x="278386" y="9710"/>
                  <a:pt x="278326" y="9731"/>
                  <a:pt x="278265" y="9731"/>
                </a:cubicBezTo>
                <a:cubicBezTo>
                  <a:pt x="278123" y="9771"/>
                  <a:pt x="278002" y="9771"/>
                  <a:pt x="277860" y="9771"/>
                </a:cubicBezTo>
                <a:cubicBezTo>
                  <a:pt x="277658" y="9771"/>
                  <a:pt x="277456" y="9751"/>
                  <a:pt x="277274" y="9690"/>
                </a:cubicBezTo>
                <a:cubicBezTo>
                  <a:pt x="276485" y="9447"/>
                  <a:pt x="275898" y="8699"/>
                  <a:pt x="275898" y="7809"/>
                </a:cubicBezTo>
                <a:cubicBezTo>
                  <a:pt x="275898" y="7688"/>
                  <a:pt x="275898" y="7566"/>
                  <a:pt x="275938" y="7445"/>
                </a:cubicBezTo>
                <a:cubicBezTo>
                  <a:pt x="275999" y="7101"/>
                  <a:pt x="276161" y="6777"/>
                  <a:pt x="276383" y="6514"/>
                </a:cubicBezTo>
                <a:lnTo>
                  <a:pt x="276343" y="6514"/>
                </a:lnTo>
                <a:lnTo>
                  <a:pt x="276424" y="6494"/>
                </a:lnTo>
                <a:cubicBezTo>
                  <a:pt x="276485" y="6413"/>
                  <a:pt x="276566" y="6332"/>
                  <a:pt x="276667" y="6271"/>
                </a:cubicBezTo>
                <a:cubicBezTo>
                  <a:pt x="276748" y="6191"/>
                  <a:pt x="276849" y="6130"/>
                  <a:pt x="276930" y="6089"/>
                </a:cubicBezTo>
                <a:lnTo>
                  <a:pt x="276566" y="5300"/>
                </a:lnTo>
                <a:lnTo>
                  <a:pt x="275837" y="5159"/>
                </a:lnTo>
                <a:lnTo>
                  <a:pt x="275837" y="3298"/>
                </a:lnTo>
                <a:lnTo>
                  <a:pt x="275291" y="2853"/>
                </a:lnTo>
                <a:lnTo>
                  <a:pt x="272540" y="2853"/>
                </a:lnTo>
                <a:lnTo>
                  <a:pt x="272540" y="4006"/>
                </a:lnTo>
                <a:lnTo>
                  <a:pt x="271751" y="4006"/>
                </a:lnTo>
                <a:lnTo>
                  <a:pt x="271751" y="4511"/>
                </a:lnTo>
                <a:lnTo>
                  <a:pt x="272155" y="5037"/>
                </a:lnTo>
                <a:lnTo>
                  <a:pt x="271751" y="5442"/>
                </a:lnTo>
                <a:lnTo>
                  <a:pt x="272742" y="5847"/>
                </a:lnTo>
                <a:lnTo>
                  <a:pt x="271589" y="6029"/>
                </a:lnTo>
                <a:cubicBezTo>
                  <a:pt x="271751" y="6110"/>
                  <a:pt x="271913" y="6211"/>
                  <a:pt x="272054" y="6332"/>
                </a:cubicBezTo>
                <a:cubicBezTo>
                  <a:pt x="272459" y="6676"/>
                  <a:pt x="272742" y="7222"/>
                  <a:pt x="272742" y="7809"/>
                </a:cubicBezTo>
                <a:cubicBezTo>
                  <a:pt x="272742" y="8760"/>
                  <a:pt x="272054" y="9549"/>
                  <a:pt x="271164" y="9731"/>
                </a:cubicBezTo>
                <a:cubicBezTo>
                  <a:pt x="271043" y="9771"/>
                  <a:pt x="270901" y="9771"/>
                  <a:pt x="270760" y="9771"/>
                </a:cubicBezTo>
                <a:lnTo>
                  <a:pt x="270557" y="9771"/>
                </a:lnTo>
                <a:cubicBezTo>
                  <a:pt x="269910" y="9710"/>
                  <a:pt x="269343" y="9306"/>
                  <a:pt x="269040" y="8760"/>
                </a:cubicBezTo>
                <a:cubicBezTo>
                  <a:pt x="268878" y="8476"/>
                  <a:pt x="268797" y="8153"/>
                  <a:pt x="268797" y="7809"/>
                </a:cubicBezTo>
                <a:cubicBezTo>
                  <a:pt x="268797" y="7121"/>
                  <a:pt x="269161" y="6514"/>
                  <a:pt x="269708" y="6150"/>
                </a:cubicBezTo>
                <a:cubicBezTo>
                  <a:pt x="269890" y="6049"/>
                  <a:pt x="270092" y="5948"/>
                  <a:pt x="270314" y="5907"/>
                </a:cubicBezTo>
                <a:lnTo>
                  <a:pt x="269788" y="5078"/>
                </a:lnTo>
                <a:lnTo>
                  <a:pt x="270355" y="3824"/>
                </a:lnTo>
                <a:lnTo>
                  <a:pt x="270314" y="2853"/>
                </a:lnTo>
                <a:lnTo>
                  <a:pt x="266531" y="2853"/>
                </a:lnTo>
                <a:lnTo>
                  <a:pt x="265115" y="1437"/>
                </a:lnTo>
                <a:lnTo>
                  <a:pt x="264792" y="2145"/>
                </a:lnTo>
                <a:lnTo>
                  <a:pt x="264043" y="2145"/>
                </a:lnTo>
                <a:lnTo>
                  <a:pt x="262566" y="4248"/>
                </a:lnTo>
                <a:lnTo>
                  <a:pt x="263962" y="5867"/>
                </a:lnTo>
                <a:lnTo>
                  <a:pt x="263942" y="5867"/>
                </a:lnTo>
                <a:cubicBezTo>
                  <a:pt x="264893" y="6008"/>
                  <a:pt x="265641" y="6818"/>
                  <a:pt x="265641" y="7809"/>
                </a:cubicBezTo>
                <a:cubicBezTo>
                  <a:pt x="265641" y="8760"/>
                  <a:pt x="264974" y="9549"/>
                  <a:pt x="264063" y="9731"/>
                </a:cubicBezTo>
                <a:cubicBezTo>
                  <a:pt x="263942" y="9771"/>
                  <a:pt x="263800" y="9771"/>
                  <a:pt x="263679" y="9771"/>
                </a:cubicBezTo>
                <a:lnTo>
                  <a:pt x="263477" y="9771"/>
                </a:lnTo>
                <a:cubicBezTo>
                  <a:pt x="263335" y="9751"/>
                  <a:pt x="263214" y="9731"/>
                  <a:pt x="263092" y="9690"/>
                </a:cubicBezTo>
                <a:cubicBezTo>
                  <a:pt x="263032" y="9670"/>
                  <a:pt x="262971" y="9650"/>
                  <a:pt x="262910" y="9630"/>
                </a:cubicBezTo>
                <a:cubicBezTo>
                  <a:pt x="262202" y="9326"/>
                  <a:pt x="261696" y="8618"/>
                  <a:pt x="261696" y="7809"/>
                </a:cubicBezTo>
                <a:cubicBezTo>
                  <a:pt x="261696" y="7445"/>
                  <a:pt x="261818" y="7101"/>
                  <a:pt x="261980" y="6797"/>
                </a:cubicBezTo>
                <a:cubicBezTo>
                  <a:pt x="262040" y="6716"/>
                  <a:pt x="262121" y="6615"/>
                  <a:pt x="262202" y="6534"/>
                </a:cubicBezTo>
                <a:lnTo>
                  <a:pt x="262182" y="6534"/>
                </a:lnTo>
                <a:lnTo>
                  <a:pt x="262121" y="5644"/>
                </a:lnTo>
                <a:lnTo>
                  <a:pt x="261474" y="5442"/>
                </a:lnTo>
                <a:lnTo>
                  <a:pt x="261474" y="3864"/>
                </a:lnTo>
                <a:lnTo>
                  <a:pt x="261939" y="3864"/>
                </a:lnTo>
                <a:lnTo>
                  <a:pt x="261939" y="2853"/>
                </a:lnTo>
                <a:lnTo>
                  <a:pt x="258864" y="2853"/>
                </a:lnTo>
                <a:lnTo>
                  <a:pt x="257792" y="3945"/>
                </a:lnTo>
                <a:lnTo>
                  <a:pt x="257792" y="6049"/>
                </a:lnTo>
                <a:lnTo>
                  <a:pt x="257529" y="6110"/>
                </a:lnTo>
                <a:cubicBezTo>
                  <a:pt x="258136" y="6433"/>
                  <a:pt x="258541" y="7081"/>
                  <a:pt x="258541" y="7809"/>
                </a:cubicBezTo>
                <a:cubicBezTo>
                  <a:pt x="258541" y="8618"/>
                  <a:pt x="258055" y="9326"/>
                  <a:pt x="257347" y="9630"/>
                </a:cubicBezTo>
                <a:cubicBezTo>
                  <a:pt x="257286" y="9650"/>
                  <a:pt x="257226" y="9670"/>
                  <a:pt x="257165" y="9690"/>
                </a:cubicBezTo>
                <a:cubicBezTo>
                  <a:pt x="257044" y="9731"/>
                  <a:pt x="256902" y="9751"/>
                  <a:pt x="256781" y="9771"/>
                </a:cubicBezTo>
                <a:lnTo>
                  <a:pt x="256376" y="9771"/>
                </a:lnTo>
                <a:cubicBezTo>
                  <a:pt x="256234" y="9751"/>
                  <a:pt x="256113" y="9731"/>
                  <a:pt x="255992" y="9690"/>
                </a:cubicBezTo>
                <a:cubicBezTo>
                  <a:pt x="255931" y="9670"/>
                  <a:pt x="255870" y="9650"/>
                  <a:pt x="255809" y="9630"/>
                </a:cubicBezTo>
                <a:cubicBezTo>
                  <a:pt x="255101" y="9326"/>
                  <a:pt x="254616" y="8618"/>
                  <a:pt x="254616" y="7809"/>
                </a:cubicBezTo>
                <a:cubicBezTo>
                  <a:pt x="254616" y="7303"/>
                  <a:pt x="254798" y="6838"/>
                  <a:pt x="255122" y="6494"/>
                </a:cubicBezTo>
                <a:lnTo>
                  <a:pt x="256983" y="4491"/>
                </a:lnTo>
                <a:lnTo>
                  <a:pt x="257509" y="2832"/>
                </a:lnTo>
                <a:lnTo>
                  <a:pt x="254474" y="1437"/>
                </a:lnTo>
                <a:lnTo>
                  <a:pt x="254009" y="2832"/>
                </a:lnTo>
                <a:lnTo>
                  <a:pt x="254009" y="2853"/>
                </a:lnTo>
                <a:lnTo>
                  <a:pt x="250226" y="2853"/>
                </a:lnTo>
                <a:lnTo>
                  <a:pt x="250226" y="3318"/>
                </a:lnTo>
                <a:lnTo>
                  <a:pt x="249437" y="3702"/>
                </a:lnTo>
                <a:lnTo>
                  <a:pt x="249073" y="4633"/>
                </a:lnTo>
                <a:lnTo>
                  <a:pt x="250226" y="5685"/>
                </a:lnTo>
                <a:lnTo>
                  <a:pt x="250226" y="5988"/>
                </a:lnTo>
                <a:cubicBezTo>
                  <a:pt x="250327" y="6029"/>
                  <a:pt x="250408" y="6069"/>
                  <a:pt x="250489" y="6130"/>
                </a:cubicBezTo>
                <a:cubicBezTo>
                  <a:pt x="250651" y="6231"/>
                  <a:pt x="250813" y="6352"/>
                  <a:pt x="250934" y="6474"/>
                </a:cubicBezTo>
                <a:cubicBezTo>
                  <a:pt x="251258" y="6838"/>
                  <a:pt x="251460" y="7303"/>
                  <a:pt x="251460" y="7809"/>
                </a:cubicBezTo>
                <a:cubicBezTo>
                  <a:pt x="251460" y="8011"/>
                  <a:pt x="251420" y="8213"/>
                  <a:pt x="251359" y="8396"/>
                </a:cubicBezTo>
                <a:cubicBezTo>
                  <a:pt x="251318" y="8517"/>
                  <a:pt x="251278" y="8638"/>
                  <a:pt x="251217" y="8760"/>
                </a:cubicBezTo>
                <a:cubicBezTo>
                  <a:pt x="251096" y="8982"/>
                  <a:pt x="250934" y="9164"/>
                  <a:pt x="250732" y="9326"/>
                </a:cubicBezTo>
                <a:cubicBezTo>
                  <a:pt x="250388" y="9609"/>
                  <a:pt x="249963" y="9771"/>
                  <a:pt x="249477" y="9771"/>
                </a:cubicBezTo>
                <a:cubicBezTo>
                  <a:pt x="248871" y="9771"/>
                  <a:pt x="248324" y="9508"/>
                  <a:pt x="247960" y="9063"/>
                </a:cubicBezTo>
                <a:cubicBezTo>
                  <a:pt x="247920" y="9023"/>
                  <a:pt x="247879" y="8962"/>
                  <a:pt x="247859" y="8922"/>
                </a:cubicBezTo>
                <a:cubicBezTo>
                  <a:pt x="247778" y="8800"/>
                  <a:pt x="247717" y="8699"/>
                  <a:pt x="247677" y="8578"/>
                </a:cubicBezTo>
                <a:cubicBezTo>
                  <a:pt x="247576" y="8335"/>
                  <a:pt x="247515" y="8092"/>
                  <a:pt x="247515" y="7809"/>
                </a:cubicBezTo>
                <a:cubicBezTo>
                  <a:pt x="247515" y="7728"/>
                  <a:pt x="247515" y="7627"/>
                  <a:pt x="247535" y="7546"/>
                </a:cubicBezTo>
                <a:cubicBezTo>
                  <a:pt x="247576" y="7182"/>
                  <a:pt x="247738" y="6858"/>
                  <a:pt x="247940" y="6595"/>
                </a:cubicBezTo>
                <a:cubicBezTo>
                  <a:pt x="248102" y="6393"/>
                  <a:pt x="248304" y="6231"/>
                  <a:pt x="248527" y="6110"/>
                </a:cubicBezTo>
                <a:lnTo>
                  <a:pt x="248041" y="6029"/>
                </a:lnTo>
                <a:lnTo>
                  <a:pt x="248082" y="5685"/>
                </a:lnTo>
                <a:lnTo>
                  <a:pt x="248790" y="5685"/>
                </a:lnTo>
                <a:lnTo>
                  <a:pt x="248790" y="4997"/>
                </a:lnTo>
                <a:lnTo>
                  <a:pt x="247151" y="1194"/>
                </a:lnTo>
                <a:lnTo>
                  <a:pt x="246059" y="2853"/>
                </a:lnTo>
                <a:lnTo>
                  <a:pt x="242640" y="2853"/>
                </a:lnTo>
                <a:lnTo>
                  <a:pt x="242316" y="3075"/>
                </a:lnTo>
                <a:lnTo>
                  <a:pt x="242781" y="4006"/>
                </a:lnTo>
                <a:lnTo>
                  <a:pt x="242781" y="4896"/>
                </a:lnTo>
                <a:lnTo>
                  <a:pt x="242316" y="5523"/>
                </a:lnTo>
                <a:lnTo>
                  <a:pt x="242316" y="5826"/>
                </a:lnTo>
                <a:lnTo>
                  <a:pt x="242377" y="5847"/>
                </a:lnTo>
                <a:lnTo>
                  <a:pt x="242397" y="5847"/>
                </a:lnTo>
                <a:cubicBezTo>
                  <a:pt x="242518" y="5847"/>
                  <a:pt x="242660" y="5867"/>
                  <a:pt x="242781" y="5887"/>
                </a:cubicBezTo>
                <a:cubicBezTo>
                  <a:pt x="242842" y="5907"/>
                  <a:pt x="242903" y="5907"/>
                  <a:pt x="242963" y="5928"/>
                </a:cubicBezTo>
                <a:cubicBezTo>
                  <a:pt x="243105" y="5968"/>
                  <a:pt x="243206" y="6029"/>
                  <a:pt x="243328" y="6089"/>
                </a:cubicBezTo>
                <a:cubicBezTo>
                  <a:pt x="243934" y="6413"/>
                  <a:pt x="244359" y="7060"/>
                  <a:pt x="244359" y="7809"/>
                </a:cubicBezTo>
                <a:cubicBezTo>
                  <a:pt x="244359" y="8557"/>
                  <a:pt x="243934" y="9205"/>
                  <a:pt x="243328" y="9549"/>
                </a:cubicBezTo>
                <a:cubicBezTo>
                  <a:pt x="243206" y="9609"/>
                  <a:pt x="243105" y="9650"/>
                  <a:pt x="242963" y="9690"/>
                </a:cubicBezTo>
                <a:cubicBezTo>
                  <a:pt x="242903" y="9710"/>
                  <a:pt x="242842" y="9731"/>
                  <a:pt x="242781" y="9731"/>
                </a:cubicBezTo>
                <a:cubicBezTo>
                  <a:pt x="242660" y="9771"/>
                  <a:pt x="242518" y="9771"/>
                  <a:pt x="242397" y="9771"/>
                </a:cubicBezTo>
                <a:cubicBezTo>
                  <a:pt x="242174" y="9771"/>
                  <a:pt x="241992" y="9751"/>
                  <a:pt x="241810" y="9690"/>
                </a:cubicBezTo>
                <a:cubicBezTo>
                  <a:pt x="241001" y="9447"/>
                  <a:pt x="240414" y="8699"/>
                  <a:pt x="240414" y="7809"/>
                </a:cubicBezTo>
                <a:cubicBezTo>
                  <a:pt x="240414" y="7566"/>
                  <a:pt x="240475" y="7323"/>
                  <a:pt x="240556" y="7101"/>
                </a:cubicBezTo>
                <a:cubicBezTo>
                  <a:pt x="240637" y="6878"/>
                  <a:pt x="240758" y="6696"/>
                  <a:pt x="240920" y="6514"/>
                </a:cubicBezTo>
                <a:lnTo>
                  <a:pt x="240859" y="6514"/>
                </a:lnTo>
                <a:lnTo>
                  <a:pt x="240940" y="6494"/>
                </a:lnTo>
                <a:cubicBezTo>
                  <a:pt x="241021" y="6413"/>
                  <a:pt x="241102" y="6332"/>
                  <a:pt x="241183" y="6271"/>
                </a:cubicBezTo>
                <a:cubicBezTo>
                  <a:pt x="241264" y="6191"/>
                  <a:pt x="241365" y="6130"/>
                  <a:pt x="241466" y="6089"/>
                </a:cubicBezTo>
                <a:lnTo>
                  <a:pt x="241102" y="5300"/>
                </a:lnTo>
                <a:lnTo>
                  <a:pt x="240354" y="5159"/>
                </a:lnTo>
                <a:lnTo>
                  <a:pt x="240354" y="3298"/>
                </a:lnTo>
                <a:lnTo>
                  <a:pt x="239828" y="2853"/>
                </a:lnTo>
                <a:lnTo>
                  <a:pt x="237076" y="2853"/>
                </a:lnTo>
                <a:lnTo>
                  <a:pt x="237076" y="4006"/>
                </a:lnTo>
                <a:lnTo>
                  <a:pt x="236287" y="4006"/>
                </a:lnTo>
                <a:lnTo>
                  <a:pt x="236287" y="4511"/>
                </a:lnTo>
                <a:lnTo>
                  <a:pt x="236672" y="5037"/>
                </a:lnTo>
                <a:lnTo>
                  <a:pt x="236550" y="5786"/>
                </a:lnTo>
                <a:lnTo>
                  <a:pt x="236105" y="6029"/>
                </a:lnTo>
                <a:cubicBezTo>
                  <a:pt x="236368" y="6150"/>
                  <a:pt x="236591" y="6312"/>
                  <a:pt x="236773" y="6514"/>
                </a:cubicBezTo>
                <a:cubicBezTo>
                  <a:pt x="237076" y="6858"/>
                  <a:pt x="237258" y="7323"/>
                  <a:pt x="237258" y="7809"/>
                </a:cubicBezTo>
                <a:cubicBezTo>
                  <a:pt x="237258" y="8699"/>
                  <a:pt x="236672" y="9447"/>
                  <a:pt x="235883" y="9690"/>
                </a:cubicBezTo>
                <a:cubicBezTo>
                  <a:pt x="235701" y="9751"/>
                  <a:pt x="235498" y="9771"/>
                  <a:pt x="235296" y="9771"/>
                </a:cubicBezTo>
                <a:cubicBezTo>
                  <a:pt x="234952" y="9771"/>
                  <a:pt x="234629" y="9690"/>
                  <a:pt x="234345" y="9549"/>
                </a:cubicBezTo>
                <a:cubicBezTo>
                  <a:pt x="233738" y="9205"/>
                  <a:pt x="233334" y="8557"/>
                  <a:pt x="233334" y="7809"/>
                </a:cubicBezTo>
                <a:cubicBezTo>
                  <a:pt x="233334" y="6878"/>
                  <a:pt x="233981" y="6110"/>
                  <a:pt x="234831" y="5907"/>
                </a:cubicBezTo>
                <a:lnTo>
                  <a:pt x="234325" y="5078"/>
                </a:lnTo>
                <a:lnTo>
                  <a:pt x="234871" y="3824"/>
                </a:lnTo>
                <a:lnTo>
                  <a:pt x="234831" y="2853"/>
                </a:lnTo>
                <a:lnTo>
                  <a:pt x="227487" y="2853"/>
                </a:lnTo>
                <a:lnTo>
                  <a:pt x="227487" y="3601"/>
                </a:lnTo>
                <a:lnTo>
                  <a:pt x="228317" y="4350"/>
                </a:lnTo>
                <a:lnTo>
                  <a:pt x="228317" y="5240"/>
                </a:lnTo>
                <a:lnTo>
                  <a:pt x="228863" y="5968"/>
                </a:lnTo>
                <a:cubicBezTo>
                  <a:pt x="229126" y="6069"/>
                  <a:pt x="229369" y="6211"/>
                  <a:pt x="229551" y="6393"/>
                </a:cubicBezTo>
                <a:cubicBezTo>
                  <a:pt x="229753" y="6595"/>
                  <a:pt x="229915" y="6818"/>
                  <a:pt x="230016" y="7081"/>
                </a:cubicBezTo>
                <a:cubicBezTo>
                  <a:pt x="230117" y="7323"/>
                  <a:pt x="230178" y="7586"/>
                  <a:pt x="230178" y="7849"/>
                </a:cubicBezTo>
                <a:cubicBezTo>
                  <a:pt x="230178" y="8881"/>
                  <a:pt x="229409" y="9710"/>
                  <a:pt x="228418" y="9812"/>
                </a:cubicBezTo>
                <a:cubicBezTo>
                  <a:pt x="228357" y="9832"/>
                  <a:pt x="228276" y="9832"/>
                  <a:pt x="228216" y="9832"/>
                </a:cubicBezTo>
                <a:cubicBezTo>
                  <a:pt x="228114" y="9832"/>
                  <a:pt x="228013" y="9812"/>
                  <a:pt x="227912" y="9812"/>
                </a:cubicBezTo>
                <a:cubicBezTo>
                  <a:pt x="227710" y="9771"/>
                  <a:pt x="227528" y="9710"/>
                  <a:pt x="227346" y="9630"/>
                </a:cubicBezTo>
                <a:cubicBezTo>
                  <a:pt x="227103" y="9508"/>
                  <a:pt x="226860" y="9326"/>
                  <a:pt x="226678" y="9083"/>
                </a:cubicBezTo>
                <a:cubicBezTo>
                  <a:pt x="226577" y="8942"/>
                  <a:pt x="226476" y="8780"/>
                  <a:pt x="226395" y="8598"/>
                </a:cubicBezTo>
                <a:cubicBezTo>
                  <a:pt x="226334" y="8476"/>
                  <a:pt x="226294" y="8355"/>
                  <a:pt x="226274" y="8213"/>
                </a:cubicBezTo>
                <a:cubicBezTo>
                  <a:pt x="226253" y="8092"/>
                  <a:pt x="226233" y="7950"/>
                  <a:pt x="226233" y="7809"/>
                </a:cubicBezTo>
                <a:cubicBezTo>
                  <a:pt x="226233" y="7242"/>
                  <a:pt x="226476" y="6716"/>
                  <a:pt x="226880" y="6373"/>
                </a:cubicBezTo>
                <a:lnTo>
                  <a:pt x="226820" y="6373"/>
                </a:lnTo>
                <a:lnTo>
                  <a:pt x="226880" y="6110"/>
                </a:lnTo>
                <a:lnTo>
                  <a:pt x="226172" y="5685"/>
                </a:lnTo>
                <a:lnTo>
                  <a:pt x="226172" y="4815"/>
                </a:lnTo>
                <a:lnTo>
                  <a:pt x="226395" y="4350"/>
                </a:lnTo>
                <a:lnTo>
                  <a:pt x="226557" y="2853"/>
                </a:lnTo>
                <a:lnTo>
                  <a:pt x="223441" y="2853"/>
                </a:lnTo>
                <a:lnTo>
                  <a:pt x="222329" y="4006"/>
                </a:lnTo>
                <a:lnTo>
                  <a:pt x="222329" y="6110"/>
                </a:lnTo>
                <a:lnTo>
                  <a:pt x="222066" y="6150"/>
                </a:lnTo>
                <a:cubicBezTo>
                  <a:pt x="222673" y="6474"/>
                  <a:pt x="223097" y="7121"/>
                  <a:pt x="223097" y="7849"/>
                </a:cubicBezTo>
                <a:cubicBezTo>
                  <a:pt x="223097" y="8679"/>
                  <a:pt x="222592" y="9367"/>
                  <a:pt x="221884" y="9670"/>
                </a:cubicBezTo>
                <a:cubicBezTo>
                  <a:pt x="221823" y="9690"/>
                  <a:pt x="221762" y="9710"/>
                  <a:pt x="221702" y="9731"/>
                </a:cubicBezTo>
                <a:cubicBezTo>
                  <a:pt x="221580" y="9771"/>
                  <a:pt x="221459" y="9812"/>
                  <a:pt x="221317" y="9812"/>
                </a:cubicBezTo>
                <a:cubicBezTo>
                  <a:pt x="221256" y="9832"/>
                  <a:pt x="221196" y="9832"/>
                  <a:pt x="221115" y="9832"/>
                </a:cubicBezTo>
                <a:cubicBezTo>
                  <a:pt x="221054" y="9832"/>
                  <a:pt x="220993" y="9832"/>
                  <a:pt x="220913" y="9812"/>
                </a:cubicBezTo>
                <a:cubicBezTo>
                  <a:pt x="220791" y="9812"/>
                  <a:pt x="220670" y="9771"/>
                  <a:pt x="220528" y="9731"/>
                </a:cubicBezTo>
                <a:cubicBezTo>
                  <a:pt x="220468" y="9710"/>
                  <a:pt x="220407" y="9690"/>
                  <a:pt x="220366" y="9670"/>
                </a:cubicBezTo>
                <a:cubicBezTo>
                  <a:pt x="219658" y="9367"/>
                  <a:pt x="219153" y="8679"/>
                  <a:pt x="219153" y="7849"/>
                </a:cubicBezTo>
                <a:cubicBezTo>
                  <a:pt x="219153" y="7607"/>
                  <a:pt x="219213" y="7364"/>
                  <a:pt x="219294" y="7141"/>
                </a:cubicBezTo>
                <a:cubicBezTo>
                  <a:pt x="219375" y="6919"/>
                  <a:pt x="219517" y="6716"/>
                  <a:pt x="219658" y="6534"/>
                </a:cubicBezTo>
                <a:lnTo>
                  <a:pt x="220609" y="5847"/>
                </a:lnTo>
                <a:lnTo>
                  <a:pt x="220447" y="1902"/>
                </a:lnTo>
                <a:cubicBezTo>
                  <a:pt x="220447" y="1902"/>
                  <a:pt x="220306" y="2387"/>
                  <a:pt x="219800" y="2630"/>
                </a:cubicBezTo>
                <a:cubicBezTo>
                  <a:pt x="219372" y="2818"/>
                  <a:pt x="219132" y="2833"/>
                  <a:pt x="219069" y="2833"/>
                </a:cubicBezTo>
                <a:cubicBezTo>
                  <a:pt x="219057" y="2833"/>
                  <a:pt x="219051" y="2832"/>
                  <a:pt x="219051" y="2832"/>
                </a:cubicBezTo>
                <a:lnTo>
                  <a:pt x="219051" y="2853"/>
                </a:lnTo>
                <a:lnTo>
                  <a:pt x="214783" y="2853"/>
                </a:lnTo>
                <a:lnTo>
                  <a:pt x="214055" y="0"/>
                </a:lnTo>
                <a:lnTo>
                  <a:pt x="212173" y="1619"/>
                </a:lnTo>
                <a:lnTo>
                  <a:pt x="214783" y="3358"/>
                </a:lnTo>
                <a:lnTo>
                  <a:pt x="213994" y="3743"/>
                </a:lnTo>
                <a:lnTo>
                  <a:pt x="213610" y="4673"/>
                </a:lnTo>
                <a:lnTo>
                  <a:pt x="214783" y="5725"/>
                </a:lnTo>
                <a:lnTo>
                  <a:pt x="214783" y="6049"/>
                </a:lnTo>
                <a:cubicBezTo>
                  <a:pt x="214864" y="6069"/>
                  <a:pt x="214945" y="6130"/>
                  <a:pt x="215026" y="6170"/>
                </a:cubicBezTo>
                <a:cubicBezTo>
                  <a:pt x="215208" y="6271"/>
                  <a:pt x="215349" y="6393"/>
                  <a:pt x="215471" y="6534"/>
                </a:cubicBezTo>
                <a:cubicBezTo>
                  <a:pt x="215794" y="6878"/>
                  <a:pt x="215997" y="7344"/>
                  <a:pt x="215997" y="7849"/>
                </a:cubicBezTo>
                <a:cubicBezTo>
                  <a:pt x="215997" y="8335"/>
                  <a:pt x="215835" y="8780"/>
                  <a:pt x="215552" y="9104"/>
                </a:cubicBezTo>
                <a:cubicBezTo>
                  <a:pt x="215471" y="9205"/>
                  <a:pt x="215370" y="9306"/>
                  <a:pt x="215289" y="9387"/>
                </a:cubicBezTo>
                <a:cubicBezTo>
                  <a:pt x="215228" y="9407"/>
                  <a:pt x="215187" y="9447"/>
                  <a:pt x="215127" y="9488"/>
                </a:cubicBezTo>
                <a:cubicBezTo>
                  <a:pt x="215026" y="9569"/>
                  <a:pt x="214904" y="9630"/>
                  <a:pt x="214803" y="9670"/>
                </a:cubicBezTo>
                <a:cubicBezTo>
                  <a:pt x="214742" y="9690"/>
                  <a:pt x="214682" y="9710"/>
                  <a:pt x="214621" y="9731"/>
                </a:cubicBezTo>
                <a:cubicBezTo>
                  <a:pt x="214500" y="9771"/>
                  <a:pt x="214358" y="9812"/>
                  <a:pt x="214237" y="9812"/>
                </a:cubicBezTo>
                <a:cubicBezTo>
                  <a:pt x="214156" y="9832"/>
                  <a:pt x="214095" y="9832"/>
                  <a:pt x="214034" y="9832"/>
                </a:cubicBezTo>
                <a:cubicBezTo>
                  <a:pt x="213630" y="9832"/>
                  <a:pt x="213245" y="9710"/>
                  <a:pt x="212922" y="9488"/>
                </a:cubicBezTo>
                <a:cubicBezTo>
                  <a:pt x="212396" y="9144"/>
                  <a:pt x="212052" y="8537"/>
                  <a:pt x="212052" y="7849"/>
                </a:cubicBezTo>
                <a:cubicBezTo>
                  <a:pt x="212052" y="7222"/>
                  <a:pt x="212375" y="6636"/>
                  <a:pt x="212861" y="6292"/>
                </a:cubicBezTo>
                <a:cubicBezTo>
                  <a:pt x="212922" y="6231"/>
                  <a:pt x="213003" y="6191"/>
                  <a:pt x="213084" y="6150"/>
                </a:cubicBezTo>
                <a:lnTo>
                  <a:pt x="212578" y="6069"/>
                </a:lnTo>
                <a:lnTo>
                  <a:pt x="212638" y="5725"/>
                </a:lnTo>
                <a:lnTo>
                  <a:pt x="213326" y="5725"/>
                </a:lnTo>
                <a:lnTo>
                  <a:pt x="213326" y="5037"/>
                </a:lnTo>
                <a:lnTo>
                  <a:pt x="210535" y="2853"/>
                </a:lnTo>
                <a:lnTo>
                  <a:pt x="207237" y="2853"/>
                </a:lnTo>
                <a:lnTo>
                  <a:pt x="206853" y="3116"/>
                </a:lnTo>
                <a:lnTo>
                  <a:pt x="207318" y="4046"/>
                </a:lnTo>
                <a:lnTo>
                  <a:pt x="207318" y="4936"/>
                </a:lnTo>
                <a:lnTo>
                  <a:pt x="206853" y="5563"/>
                </a:lnTo>
                <a:lnTo>
                  <a:pt x="206853" y="5867"/>
                </a:lnTo>
                <a:lnTo>
                  <a:pt x="206913" y="5887"/>
                </a:lnTo>
                <a:lnTo>
                  <a:pt x="206934" y="5887"/>
                </a:lnTo>
                <a:cubicBezTo>
                  <a:pt x="207399" y="5887"/>
                  <a:pt x="207844" y="6069"/>
                  <a:pt x="208188" y="6332"/>
                </a:cubicBezTo>
                <a:cubicBezTo>
                  <a:pt x="208370" y="6494"/>
                  <a:pt x="208552" y="6696"/>
                  <a:pt x="208673" y="6919"/>
                </a:cubicBezTo>
                <a:cubicBezTo>
                  <a:pt x="208734" y="7040"/>
                  <a:pt x="208775" y="7141"/>
                  <a:pt x="208815" y="7283"/>
                </a:cubicBezTo>
                <a:cubicBezTo>
                  <a:pt x="208876" y="7465"/>
                  <a:pt x="208896" y="7647"/>
                  <a:pt x="208896" y="7849"/>
                </a:cubicBezTo>
                <a:cubicBezTo>
                  <a:pt x="208896" y="8072"/>
                  <a:pt x="208876" y="8254"/>
                  <a:pt x="208815" y="8436"/>
                </a:cubicBezTo>
                <a:cubicBezTo>
                  <a:pt x="208775" y="8557"/>
                  <a:pt x="208734" y="8679"/>
                  <a:pt x="208673" y="8800"/>
                </a:cubicBezTo>
                <a:cubicBezTo>
                  <a:pt x="208552" y="9023"/>
                  <a:pt x="208370" y="9225"/>
                  <a:pt x="208188" y="9387"/>
                </a:cubicBezTo>
                <a:cubicBezTo>
                  <a:pt x="207844" y="9650"/>
                  <a:pt x="207399" y="9832"/>
                  <a:pt x="206934" y="9832"/>
                </a:cubicBezTo>
                <a:cubicBezTo>
                  <a:pt x="206731" y="9832"/>
                  <a:pt x="206529" y="9791"/>
                  <a:pt x="206347" y="9731"/>
                </a:cubicBezTo>
                <a:cubicBezTo>
                  <a:pt x="205538" y="9488"/>
                  <a:pt x="204971" y="8739"/>
                  <a:pt x="204971" y="7849"/>
                </a:cubicBezTo>
                <a:cubicBezTo>
                  <a:pt x="204971" y="7728"/>
                  <a:pt x="204971" y="7607"/>
                  <a:pt x="204991" y="7485"/>
                </a:cubicBezTo>
                <a:cubicBezTo>
                  <a:pt x="205072" y="7141"/>
                  <a:pt x="205234" y="6818"/>
                  <a:pt x="205457" y="6555"/>
                </a:cubicBezTo>
                <a:lnTo>
                  <a:pt x="205457" y="6555"/>
                </a:lnTo>
                <a:lnTo>
                  <a:pt x="205497" y="6534"/>
                </a:lnTo>
                <a:cubicBezTo>
                  <a:pt x="205639" y="6373"/>
                  <a:pt x="205821" y="6231"/>
                  <a:pt x="206003" y="6130"/>
                </a:cubicBezTo>
                <a:lnTo>
                  <a:pt x="205639" y="5361"/>
                </a:lnTo>
                <a:lnTo>
                  <a:pt x="204890" y="5219"/>
                </a:lnTo>
                <a:lnTo>
                  <a:pt x="204890" y="3338"/>
                </a:lnTo>
                <a:lnTo>
                  <a:pt x="204324" y="2853"/>
                </a:lnTo>
                <a:lnTo>
                  <a:pt x="201613" y="2853"/>
                </a:lnTo>
                <a:lnTo>
                  <a:pt x="201613" y="4107"/>
                </a:lnTo>
                <a:lnTo>
                  <a:pt x="200824" y="4107"/>
                </a:lnTo>
                <a:lnTo>
                  <a:pt x="200824" y="4633"/>
                </a:lnTo>
                <a:lnTo>
                  <a:pt x="201229" y="5139"/>
                </a:lnTo>
                <a:lnTo>
                  <a:pt x="200642" y="6130"/>
                </a:lnTo>
                <a:cubicBezTo>
                  <a:pt x="201168" y="6352"/>
                  <a:pt x="201552" y="6797"/>
                  <a:pt x="201714" y="7344"/>
                </a:cubicBezTo>
                <a:cubicBezTo>
                  <a:pt x="201775" y="7526"/>
                  <a:pt x="201815" y="7708"/>
                  <a:pt x="201815" y="7910"/>
                </a:cubicBezTo>
                <a:cubicBezTo>
                  <a:pt x="201815" y="8112"/>
                  <a:pt x="201775" y="8315"/>
                  <a:pt x="201714" y="8497"/>
                </a:cubicBezTo>
                <a:cubicBezTo>
                  <a:pt x="201674" y="8618"/>
                  <a:pt x="201633" y="8739"/>
                  <a:pt x="201573" y="8861"/>
                </a:cubicBezTo>
                <a:cubicBezTo>
                  <a:pt x="201451" y="9083"/>
                  <a:pt x="201289" y="9265"/>
                  <a:pt x="201087" y="9427"/>
                </a:cubicBezTo>
                <a:cubicBezTo>
                  <a:pt x="200743" y="9710"/>
                  <a:pt x="200318" y="9893"/>
                  <a:pt x="199833" y="9893"/>
                </a:cubicBezTo>
                <a:cubicBezTo>
                  <a:pt x="199631" y="9893"/>
                  <a:pt x="199428" y="9852"/>
                  <a:pt x="199246" y="9791"/>
                </a:cubicBezTo>
                <a:cubicBezTo>
                  <a:pt x="198457" y="9549"/>
                  <a:pt x="197871" y="8800"/>
                  <a:pt x="197871" y="7910"/>
                </a:cubicBezTo>
                <a:cubicBezTo>
                  <a:pt x="197871" y="6979"/>
                  <a:pt x="198518" y="6211"/>
                  <a:pt x="199388" y="6008"/>
                </a:cubicBezTo>
                <a:lnTo>
                  <a:pt x="198862" y="5179"/>
                </a:lnTo>
                <a:lnTo>
                  <a:pt x="199428" y="3925"/>
                </a:lnTo>
                <a:lnTo>
                  <a:pt x="199388" y="2853"/>
                </a:lnTo>
                <a:lnTo>
                  <a:pt x="198761" y="1902"/>
                </a:lnTo>
                <a:lnTo>
                  <a:pt x="196940" y="2327"/>
                </a:lnTo>
                <a:lnTo>
                  <a:pt x="197749" y="2853"/>
                </a:lnTo>
                <a:lnTo>
                  <a:pt x="193137" y="2853"/>
                </a:lnTo>
                <a:lnTo>
                  <a:pt x="192671" y="3176"/>
                </a:lnTo>
                <a:lnTo>
                  <a:pt x="193137" y="4107"/>
                </a:lnTo>
                <a:lnTo>
                  <a:pt x="193137" y="4997"/>
                </a:lnTo>
                <a:lnTo>
                  <a:pt x="192671" y="5624"/>
                </a:lnTo>
                <a:lnTo>
                  <a:pt x="192671" y="5928"/>
                </a:lnTo>
                <a:lnTo>
                  <a:pt x="192732" y="5948"/>
                </a:lnTo>
                <a:lnTo>
                  <a:pt x="192752" y="5948"/>
                </a:lnTo>
                <a:cubicBezTo>
                  <a:pt x="192955" y="5948"/>
                  <a:pt x="193137" y="5988"/>
                  <a:pt x="193319" y="6029"/>
                </a:cubicBezTo>
                <a:cubicBezTo>
                  <a:pt x="193400" y="6049"/>
                  <a:pt x="193460" y="6069"/>
                  <a:pt x="193501" y="6110"/>
                </a:cubicBezTo>
                <a:cubicBezTo>
                  <a:pt x="194209" y="6393"/>
                  <a:pt x="194715" y="7101"/>
                  <a:pt x="194715" y="7910"/>
                </a:cubicBezTo>
                <a:cubicBezTo>
                  <a:pt x="194715" y="8739"/>
                  <a:pt x="194209" y="9427"/>
                  <a:pt x="193501" y="9731"/>
                </a:cubicBezTo>
                <a:cubicBezTo>
                  <a:pt x="193460" y="9751"/>
                  <a:pt x="193400" y="9771"/>
                  <a:pt x="193319" y="9791"/>
                </a:cubicBezTo>
                <a:cubicBezTo>
                  <a:pt x="193137" y="9852"/>
                  <a:pt x="192955" y="9893"/>
                  <a:pt x="192752" y="9893"/>
                </a:cubicBezTo>
                <a:cubicBezTo>
                  <a:pt x="192611" y="9893"/>
                  <a:pt x="192469" y="9872"/>
                  <a:pt x="192348" y="9852"/>
                </a:cubicBezTo>
                <a:cubicBezTo>
                  <a:pt x="191458" y="9650"/>
                  <a:pt x="190770" y="8861"/>
                  <a:pt x="190770" y="7910"/>
                </a:cubicBezTo>
                <a:cubicBezTo>
                  <a:pt x="190770" y="7789"/>
                  <a:pt x="190790" y="7667"/>
                  <a:pt x="190810" y="7546"/>
                </a:cubicBezTo>
                <a:cubicBezTo>
                  <a:pt x="190871" y="7202"/>
                  <a:pt x="191053" y="6878"/>
                  <a:pt x="191275" y="6615"/>
                </a:cubicBezTo>
                <a:lnTo>
                  <a:pt x="191215" y="6615"/>
                </a:lnTo>
                <a:lnTo>
                  <a:pt x="191296" y="6595"/>
                </a:lnTo>
                <a:cubicBezTo>
                  <a:pt x="191377" y="6514"/>
                  <a:pt x="191458" y="6433"/>
                  <a:pt x="191538" y="6373"/>
                </a:cubicBezTo>
                <a:cubicBezTo>
                  <a:pt x="191619" y="6292"/>
                  <a:pt x="191721" y="6231"/>
                  <a:pt x="191822" y="6191"/>
                </a:cubicBezTo>
                <a:lnTo>
                  <a:pt x="191458" y="5402"/>
                </a:lnTo>
                <a:lnTo>
                  <a:pt x="190709" y="5280"/>
                </a:lnTo>
                <a:lnTo>
                  <a:pt x="190709" y="3399"/>
                </a:lnTo>
                <a:lnTo>
                  <a:pt x="189515" y="1801"/>
                </a:lnTo>
                <a:lnTo>
                  <a:pt x="188989" y="2853"/>
                </a:lnTo>
                <a:lnTo>
                  <a:pt x="184074" y="2853"/>
                </a:lnTo>
                <a:lnTo>
                  <a:pt x="183163" y="749"/>
                </a:lnTo>
                <a:lnTo>
                  <a:pt x="182475" y="2428"/>
                </a:lnTo>
                <a:lnTo>
                  <a:pt x="184215" y="4896"/>
                </a:lnTo>
                <a:lnTo>
                  <a:pt x="183750" y="5826"/>
                </a:lnTo>
                <a:lnTo>
                  <a:pt x="183811" y="5847"/>
                </a:lnTo>
                <a:lnTo>
                  <a:pt x="183831" y="5847"/>
                </a:lnTo>
                <a:cubicBezTo>
                  <a:pt x="183952" y="5847"/>
                  <a:pt x="184094" y="5867"/>
                  <a:pt x="184215" y="5887"/>
                </a:cubicBezTo>
                <a:cubicBezTo>
                  <a:pt x="184276" y="5907"/>
                  <a:pt x="184337" y="5907"/>
                  <a:pt x="184397" y="5928"/>
                </a:cubicBezTo>
                <a:cubicBezTo>
                  <a:pt x="184539" y="5968"/>
                  <a:pt x="184640" y="6029"/>
                  <a:pt x="184761" y="6089"/>
                </a:cubicBezTo>
                <a:cubicBezTo>
                  <a:pt x="185368" y="6413"/>
                  <a:pt x="185793" y="7060"/>
                  <a:pt x="185793" y="7809"/>
                </a:cubicBezTo>
                <a:cubicBezTo>
                  <a:pt x="185793" y="8557"/>
                  <a:pt x="185368" y="9205"/>
                  <a:pt x="184761" y="9549"/>
                </a:cubicBezTo>
                <a:cubicBezTo>
                  <a:pt x="184640" y="9609"/>
                  <a:pt x="184539" y="9650"/>
                  <a:pt x="184397" y="9690"/>
                </a:cubicBezTo>
                <a:cubicBezTo>
                  <a:pt x="184337" y="9710"/>
                  <a:pt x="184276" y="9731"/>
                  <a:pt x="184215" y="9731"/>
                </a:cubicBezTo>
                <a:cubicBezTo>
                  <a:pt x="184094" y="9771"/>
                  <a:pt x="183952" y="9771"/>
                  <a:pt x="183831" y="9771"/>
                </a:cubicBezTo>
                <a:cubicBezTo>
                  <a:pt x="183608" y="9771"/>
                  <a:pt x="183426" y="9751"/>
                  <a:pt x="183244" y="9690"/>
                </a:cubicBezTo>
                <a:cubicBezTo>
                  <a:pt x="182435" y="9447"/>
                  <a:pt x="181848" y="8699"/>
                  <a:pt x="181848" y="7809"/>
                </a:cubicBezTo>
                <a:cubicBezTo>
                  <a:pt x="181848" y="7688"/>
                  <a:pt x="181869" y="7566"/>
                  <a:pt x="181889" y="7445"/>
                </a:cubicBezTo>
                <a:cubicBezTo>
                  <a:pt x="181949" y="7101"/>
                  <a:pt x="182131" y="6777"/>
                  <a:pt x="182354" y="6514"/>
                </a:cubicBezTo>
                <a:lnTo>
                  <a:pt x="182293" y="6514"/>
                </a:lnTo>
                <a:lnTo>
                  <a:pt x="182374" y="6494"/>
                </a:lnTo>
                <a:cubicBezTo>
                  <a:pt x="182536" y="6332"/>
                  <a:pt x="182698" y="6191"/>
                  <a:pt x="182900" y="6089"/>
                </a:cubicBezTo>
                <a:lnTo>
                  <a:pt x="182536" y="5300"/>
                </a:lnTo>
                <a:lnTo>
                  <a:pt x="181788" y="5159"/>
                </a:lnTo>
                <a:lnTo>
                  <a:pt x="181788" y="3298"/>
                </a:lnTo>
                <a:lnTo>
                  <a:pt x="181262" y="2853"/>
                </a:lnTo>
                <a:lnTo>
                  <a:pt x="178510" y="2853"/>
                </a:lnTo>
                <a:lnTo>
                  <a:pt x="178510" y="4006"/>
                </a:lnTo>
                <a:lnTo>
                  <a:pt x="177721" y="4006"/>
                </a:lnTo>
                <a:lnTo>
                  <a:pt x="177721" y="4511"/>
                </a:lnTo>
                <a:lnTo>
                  <a:pt x="178106" y="5037"/>
                </a:lnTo>
                <a:lnTo>
                  <a:pt x="177721" y="5442"/>
                </a:lnTo>
                <a:lnTo>
                  <a:pt x="178692" y="5847"/>
                </a:lnTo>
                <a:lnTo>
                  <a:pt x="177539" y="6029"/>
                </a:lnTo>
                <a:cubicBezTo>
                  <a:pt x="178227" y="6332"/>
                  <a:pt x="178692" y="7020"/>
                  <a:pt x="178692" y="7809"/>
                </a:cubicBezTo>
                <a:cubicBezTo>
                  <a:pt x="178692" y="8901"/>
                  <a:pt x="177822" y="9771"/>
                  <a:pt x="176730" y="9771"/>
                </a:cubicBezTo>
                <a:cubicBezTo>
                  <a:pt x="175638" y="9771"/>
                  <a:pt x="174768" y="8901"/>
                  <a:pt x="174768" y="7809"/>
                </a:cubicBezTo>
                <a:cubicBezTo>
                  <a:pt x="174768" y="6878"/>
                  <a:pt x="175415" y="6110"/>
                  <a:pt x="176265" y="5907"/>
                </a:cubicBezTo>
                <a:lnTo>
                  <a:pt x="175759" y="5078"/>
                </a:lnTo>
                <a:lnTo>
                  <a:pt x="176305" y="3824"/>
                </a:lnTo>
                <a:lnTo>
                  <a:pt x="176265" y="2853"/>
                </a:lnTo>
                <a:lnTo>
                  <a:pt x="172502" y="2853"/>
                </a:lnTo>
                <a:lnTo>
                  <a:pt x="171066" y="1437"/>
                </a:lnTo>
                <a:lnTo>
                  <a:pt x="170762" y="2145"/>
                </a:lnTo>
                <a:lnTo>
                  <a:pt x="170014" y="2145"/>
                </a:lnTo>
                <a:lnTo>
                  <a:pt x="168517" y="4248"/>
                </a:lnTo>
                <a:lnTo>
                  <a:pt x="169913" y="5867"/>
                </a:lnTo>
                <a:cubicBezTo>
                  <a:pt x="170863" y="6008"/>
                  <a:pt x="171592" y="6818"/>
                  <a:pt x="171592" y="7809"/>
                </a:cubicBezTo>
                <a:cubicBezTo>
                  <a:pt x="171592" y="8760"/>
                  <a:pt x="170924" y="9549"/>
                  <a:pt x="170034" y="9731"/>
                </a:cubicBezTo>
                <a:cubicBezTo>
                  <a:pt x="169892" y="9771"/>
                  <a:pt x="169771" y="9771"/>
                  <a:pt x="169629" y="9771"/>
                </a:cubicBezTo>
                <a:lnTo>
                  <a:pt x="169427" y="9771"/>
                </a:lnTo>
                <a:cubicBezTo>
                  <a:pt x="169306" y="9751"/>
                  <a:pt x="169164" y="9731"/>
                  <a:pt x="169043" y="9690"/>
                </a:cubicBezTo>
                <a:cubicBezTo>
                  <a:pt x="168982" y="9670"/>
                  <a:pt x="168921" y="9650"/>
                  <a:pt x="168861" y="9630"/>
                </a:cubicBezTo>
                <a:cubicBezTo>
                  <a:pt x="168739" y="9569"/>
                  <a:pt x="168638" y="9508"/>
                  <a:pt x="168537" y="9447"/>
                </a:cubicBezTo>
                <a:cubicBezTo>
                  <a:pt x="168476" y="9407"/>
                  <a:pt x="168436" y="9367"/>
                  <a:pt x="168375" y="9326"/>
                </a:cubicBezTo>
                <a:cubicBezTo>
                  <a:pt x="168274" y="9245"/>
                  <a:pt x="168193" y="9164"/>
                  <a:pt x="168112" y="9063"/>
                </a:cubicBezTo>
                <a:cubicBezTo>
                  <a:pt x="167829" y="8719"/>
                  <a:pt x="167667" y="8294"/>
                  <a:pt x="167667" y="7809"/>
                </a:cubicBezTo>
                <a:cubicBezTo>
                  <a:pt x="167667" y="7323"/>
                  <a:pt x="167849" y="6878"/>
                  <a:pt x="168153" y="6534"/>
                </a:cubicBezTo>
                <a:lnTo>
                  <a:pt x="168132" y="6534"/>
                </a:lnTo>
                <a:lnTo>
                  <a:pt x="168092" y="5644"/>
                </a:lnTo>
                <a:lnTo>
                  <a:pt x="167424" y="5442"/>
                </a:lnTo>
                <a:lnTo>
                  <a:pt x="167424" y="3864"/>
                </a:lnTo>
                <a:lnTo>
                  <a:pt x="167890" y="3864"/>
                </a:lnTo>
                <a:lnTo>
                  <a:pt x="167890" y="2853"/>
                </a:lnTo>
                <a:lnTo>
                  <a:pt x="164815" y="2853"/>
                </a:lnTo>
                <a:lnTo>
                  <a:pt x="163742" y="3945"/>
                </a:lnTo>
                <a:lnTo>
                  <a:pt x="163742" y="6049"/>
                </a:lnTo>
                <a:lnTo>
                  <a:pt x="163479" y="6110"/>
                </a:lnTo>
                <a:cubicBezTo>
                  <a:pt x="164086" y="6433"/>
                  <a:pt x="164511" y="7081"/>
                  <a:pt x="164511" y="7809"/>
                </a:cubicBezTo>
                <a:cubicBezTo>
                  <a:pt x="164511" y="8618"/>
                  <a:pt x="164005" y="9326"/>
                  <a:pt x="163297" y="9630"/>
                </a:cubicBezTo>
                <a:cubicBezTo>
                  <a:pt x="163237" y="9650"/>
                  <a:pt x="163176" y="9670"/>
                  <a:pt x="163115" y="9690"/>
                </a:cubicBezTo>
                <a:cubicBezTo>
                  <a:pt x="162994" y="9731"/>
                  <a:pt x="162872" y="9751"/>
                  <a:pt x="162731" y="9771"/>
                </a:cubicBezTo>
                <a:lnTo>
                  <a:pt x="162326" y="9771"/>
                </a:lnTo>
                <a:cubicBezTo>
                  <a:pt x="162205" y="9751"/>
                  <a:pt x="162083" y="9731"/>
                  <a:pt x="161962" y="9690"/>
                </a:cubicBezTo>
                <a:cubicBezTo>
                  <a:pt x="161881" y="9670"/>
                  <a:pt x="161820" y="9650"/>
                  <a:pt x="161780" y="9630"/>
                </a:cubicBezTo>
                <a:cubicBezTo>
                  <a:pt x="161072" y="9326"/>
                  <a:pt x="160566" y="8618"/>
                  <a:pt x="160566" y="7809"/>
                </a:cubicBezTo>
                <a:cubicBezTo>
                  <a:pt x="160566" y="7566"/>
                  <a:pt x="160627" y="7323"/>
                  <a:pt x="160708" y="7101"/>
                </a:cubicBezTo>
                <a:cubicBezTo>
                  <a:pt x="160789" y="6878"/>
                  <a:pt x="160930" y="6676"/>
                  <a:pt x="161092" y="6494"/>
                </a:cubicBezTo>
                <a:lnTo>
                  <a:pt x="162953" y="4491"/>
                </a:lnTo>
                <a:lnTo>
                  <a:pt x="163459" y="2832"/>
                </a:lnTo>
                <a:lnTo>
                  <a:pt x="160425" y="1437"/>
                </a:lnTo>
                <a:lnTo>
                  <a:pt x="159959" y="2832"/>
                </a:lnTo>
                <a:lnTo>
                  <a:pt x="159959" y="2853"/>
                </a:lnTo>
                <a:lnTo>
                  <a:pt x="156197" y="2853"/>
                </a:lnTo>
                <a:lnTo>
                  <a:pt x="156197" y="3318"/>
                </a:lnTo>
                <a:lnTo>
                  <a:pt x="155408" y="3702"/>
                </a:lnTo>
                <a:lnTo>
                  <a:pt x="155023" y="4633"/>
                </a:lnTo>
                <a:lnTo>
                  <a:pt x="156197" y="5685"/>
                </a:lnTo>
                <a:lnTo>
                  <a:pt x="156197" y="5988"/>
                </a:lnTo>
                <a:cubicBezTo>
                  <a:pt x="156277" y="6029"/>
                  <a:pt x="156358" y="6069"/>
                  <a:pt x="156460" y="6130"/>
                </a:cubicBezTo>
                <a:cubicBezTo>
                  <a:pt x="156621" y="6231"/>
                  <a:pt x="156763" y="6352"/>
                  <a:pt x="156884" y="6474"/>
                </a:cubicBezTo>
                <a:cubicBezTo>
                  <a:pt x="157208" y="6838"/>
                  <a:pt x="157410" y="7303"/>
                  <a:pt x="157410" y="7809"/>
                </a:cubicBezTo>
                <a:cubicBezTo>
                  <a:pt x="157410" y="8901"/>
                  <a:pt x="156520" y="9771"/>
                  <a:pt x="155448" y="9771"/>
                </a:cubicBezTo>
                <a:cubicBezTo>
                  <a:pt x="155306" y="9771"/>
                  <a:pt x="155165" y="9771"/>
                  <a:pt x="155043" y="9731"/>
                </a:cubicBezTo>
                <a:cubicBezTo>
                  <a:pt x="154598" y="9650"/>
                  <a:pt x="154214" y="9407"/>
                  <a:pt x="153931" y="9063"/>
                </a:cubicBezTo>
                <a:cubicBezTo>
                  <a:pt x="153890" y="9023"/>
                  <a:pt x="153850" y="8962"/>
                  <a:pt x="153809" y="8922"/>
                </a:cubicBezTo>
                <a:cubicBezTo>
                  <a:pt x="153749" y="8800"/>
                  <a:pt x="153688" y="8699"/>
                  <a:pt x="153627" y="8578"/>
                </a:cubicBezTo>
                <a:cubicBezTo>
                  <a:pt x="153526" y="8335"/>
                  <a:pt x="153465" y="8092"/>
                  <a:pt x="153465" y="7809"/>
                </a:cubicBezTo>
                <a:cubicBezTo>
                  <a:pt x="153465" y="7728"/>
                  <a:pt x="153486" y="7627"/>
                  <a:pt x="153486" y="7546"/>
                </a:cubicBezTo>
                <a:cubicBezTo>
                  <a:pt x="153546" y="7182"/>
                  <a:pt x="153688" y="6858"/>
                  <a:pt x="153911" y="6595"/>
                </a:cubicBezTo>
                <a:cubicBezTo>
                  <a:pt x="154072" y="6393"/>
                  <a:pt x="154254" y="6231"/>
                  <a:pt x="154497" y="6110"/>
                </a:cubicBezTo>
                <a:lnTo>
                  <a:pt x="153991" y="6029"/>
                </a:lnTo>
                <a:lnTo>
                  <a:pt x="154052" y="5685"/>
                </a:lnTo>
                <a:lnTo>
                  <a:pt x="154740" y="5685"/>
                </a:lnTo>
                <a:lnTo>
                  <a:pt x="154740" y="4997"/>
                </a:lnTo>
                <a:lnTo>
                  <a:pt x="153122" y="1194"/>
                </a:lnTo>
                <a:lnTo>
                  <a:pt x="152009" y="2853"/>
                </a:lnTo>
                <a:lnTo>
                  <a:pt x="148590" y="2853"/>
                </a:lnTo>
                <a:lnTo>
                  <a:pt x="148266" y="3075"/>
                </a:lnTo>
                <a:lnTo>
                  <a:pt x="148732" y="4006"/>
                </a:lnTo>
                <a:lnTo>
                  <a:pt x="148732" y="4896"/>
                </a:lnTo>
                <a:lnTo>
                  <a:pt x="148266" y="5523"/>
                </a:lnTo>
                <a:lnTo>
                  <a:pt x="148266" y="5826"/>
                </a:lnTo>
                <a:lnTo>
                  <a:pt x="148327" y="5847"/>
                </a:lnTo>
                <a:lnTo>
                  <a:pt x="148347" y="5847"/>
                </a:lnTo>
                <a:cubicBezTo>
                  <a:pt x="148489" y="5847"/>
                  <a:pt x="148610" y="5867"/>
                  <a:pt x="148752" y="5887"/>
                </a:cubicBezTo>
                <a:cubicBezTo>
                  <a:pt x="148813" y="5907"/>
                  <a:pt x="148873" y="5907"/>
                  <a:pt x="148934" y="5928"/>
                </a:cubicBezTo>
                <a:cubicBezTo>
                  <a:pt x="149055" y="5968"/>
                  <a:pt x="149177" y="6029"/>
                  <a:pt x="149278" y="6089"/>
                </a:cubicBezTo>
                <a:cubicBezTo>
                  <a:pt x="149905" y="6413"/>
                  <a:pt x="150310" y="7060"/>
                  <a:pt x="150310" y="7809"/>
                </a:cubicBezTo>
                <a:cubicBezTo>
                  <a:pt x="150310" y="8557"/>
                  <a:pt x="149905" y="9205"/>
                  <a:pt x="149278" y="9549"/>
                </a:cubicBezTo>
                <a:cubicBezTo>
                  <a:pt x="149177" y="9609"/>
                  <a:pt x="149055" y="9650"/>
                  <a:pt x="148934" y="9690"/>
                </a:cubicBezTo>
                <a:cubicBezTo>
                  <a:pt x="148873" y="9710"/>
                  <a:pt x="148813" y="9731"/>
                  <a:pt x="148752" y="9731"/>
                </a:cubicBezTo>
                <a:cubicBezTo>
                  <a:pt x="148610" y="9771"/>
                  <a:pt x="148489" y="9771"/>
                  <a:pt x="148347" y="9771"/>
                </a:cubicBezTo>
                <a:cubicBezTo>
                  <a:pt x="148145" y="9771"/>
                  <a:pt x="147943" y="9751"/>
                  <a:pt x="147761" y="9690"/>
                </a:cubicBezTo>
                <a:cubicBezTo>
                  <a:pt x="146951" y="9447"/>
                  <a:pt x="146385" y="8699"/>
                  <a:pt x="146385" y="7809"/>
                </a:cubicBezTo>
                <a:cubicBezTo>
                  <a:pt x="146385" y="7566"/>
                  <a:pt x="146425" y="7323"/>
                  <a:pt x="146506" y="7101"/>
                </a:cubicBezTo>
                <a:cubicBezTo>
                  <a:pt x="146607" y="6878"/>
                  <a:pt x="146729" y="6696"/>
                  <a:pt x="146870" y="6514"/>
                </a:cubicBezTo>
                <a:lnTo>
                  <a:pt x="146830" y="6514"/>
                </a:lnTo>
                <a:lnTo>
                  <a:pt x="146911" y="6494"/>
                </a:lnTo>
                <a:cubicBezTo>
                  <a:pt x="146972" y="6413"/>
                  <a:pt x="147053" y="6332"/>
                  <a:pt x="147154" y="6271"/>
                </a:cubicBezTo>
                <a:cubicBezTo>
                  <a:pt x="147235" y="6191"/>
                  <a:pt x="147336" y="6130"/>
                  <a:pt x="147417" y="6089"/>
                </a:cubicBezTo>
                <a:lnTo>
                  <a:pt x="147053" y="5300"/>
                </a:lnTo>
                <a:lnTo>
                  <a:pt x="146324" y="5159"/>
                </a:lnTo>
                <a:lnTo>
                  <a:pt x="146324" y="3298"/>
                </a:lnTo>
                <a:lnTo>
                  <a:pt x="145778" y="2853"/>
                </a:lnTo>
                <a:lnTo>
                  <a:pt x="143027" y="2853"/>
                </a:lnTo>
                <a:lnTo>
                  <a:pt x="143027" y="4006"/>
                </a:lnTo>
                <a:lnTo>
                  <a:pt x="142238" y="4006"/>
                </a:lnTo>
                <a:lnTo>
                  <a:pt x="142238" y="4511"/>
                </a:lnTo>
                <a:lnTo>
                  <a:pt x="142642" y="5037"/>
                </a:lnTo>
                <a:lnTo>
                  <a:pt x="142521" y="5786"/>
                </a:lnTo>
                <a:lnTo>
                  <a:pt x="142076" y="6029"/>
                </a:lnTo>
                <a:cubicBezTo>
                  <a:pt x="142319" y="6150"/>
                  <a:pt x="142541" y="6312"/>
                  <a:pt x="142723" y="6514"/>
                </a:cubicBezTo>
                <a:cubicBezTo>
                  <a:pt x="143027" y="6858"/>
                  <a:pt x="143229" y="7323"/>
                  <a:pt x="143229" y="7809"/>
                </a:cubicBezTo>
                <a:cubicBezTo>
                  <a:pt x="143229" y="8901"/>
                  <a:pt x="142339" y="9771"/>
                  <a:pt x="141246" y="9771"/>
                </a:cubicBezTo>
                <a:cubicBezTo>
                  <a:pt x="140174" y="9771"/>
                  <a:pt x="139284" y="8901"/>
                  <a:pt x="139284" y="7809"/>
                </a:cubicBezTo>
                <a:cubicBezTo>
                  <a:pt x="139284" y="6878"/>
                  <a:pt x="139932" y="6110"/>
                  <a:pt x="140801" y="5907"/>
                </a:cubicBezTo>
                <a:lnTo>
                  <a:pt x="140275" y="5078"/>
                </a:lnTo>
                <a:lnTo>
                  <a:pt x="140842" y="3824"/>
                </a:lnTo>
                <a:lnTo>
                  <a:pt x="140801" y="2853"/>
                </a:lnTo>
                <a:lnTo>
                  <a:pt x="133438" y="2853"/>
                </a:lnTo>
                <a:lnTo>
                  <a:pt x="133438" y="3601"/>
                </a:lnTo>
                <a:lnTo>
                  <a:pt x="134287" y="4350"/>
                </a:lnTo>
                <a:lnTo>
                  <a:pt x="134287" y="5240"/>
                </a:lnTo>
                <a:lnTo>
                  <a:pt x="134834" y="5968"/>
                </a:lnTo>
                <a:cubicBezTo>
                  <a:pt x="135097" y="6069"/>
                  <a:pt x="135319" y="6211"/>
                  <a:pt x="135521" y="6393"/>
                </a:cubicBezTo>
                <a:cubicBezTo>
                  <a:pt x="135724" y="6595"/>
                  <a:pt x="135886" y="6818"/>
                  <a:pt x="135987" y="7081"/>
                </a:cubicBezTo>
                <a:cubicBezTo>
                  <a:pt x="136088" y="7323"/>
                  <a:pt x="136149" y="7586"/>
                  <a:pt x="136149" y="7849"/>
                </a:cubicBezTo>
                <a:cubicBezTo>
                  <a:pt x="136149" y="8274"/>
                  <a:pt x="136027" y="8638"/>
                  <a:pt x="135805" y="8962"/>
                </a:cubicBezTo>
                <a:cubicBezTo>
                  <a:pt x="135461" y="9488"/>
                  <a:pt x="134854" y="9832"/>
                  <a:pt x="134186" y="9832"/>
                </a:cubicBezTo>
                <a:cubicBezTo>
                  <a:pt x="134065" y="9832"/>
                  <a:pt x="133964" y="9812"/>
                  <a:pt x="133883" y="9812"/>
                </a:cubicBezTo>
                <a:cubicBezTo>
                  <a:pt x="133680" y="9771"/>
                  <a:pt x="133498" y="9710"/>
                  <a:pt x="133316" y="9630"/>
                </a:cubicBezTo>
                <a:cubicBezTo>
                  <a:pt x="133053" y="9508"/>
                  <a:pt x="132831" y="9326"/>
                  <a:pt x="132649" y="9083"/>
                </a:cubicBezTo>
                <a:cubicBezTo>
                  <a:pt x="132527" y="8942"/>
                  <a:pt x="132426" y="8780"/>
                  <a:pt x="132365" y="8598"/>
                </a:cubicBezTo>
                <a:cubicBezTo>
                  <a:pt x="132325" y="8537"/>
                  <a:pt x="132305" y="8476"/>
                  <a:pt x="132285" y="8416"/>
                </a:cubicBezTo>
                <a:cubicBezTo>
                  <a:pt x="132224" y="8213"/>
                  <a:pt x="132183" y="8031"/>
                  <a:pt x="132183" y="7809"/>
                </a:cubicBezTo>
                <a:cubicBezTo>
                  <a:pt x="132183" y="7242"/>
                  <a:pt x="132446" y="6716"/>
                  <a:pt x="132831" y="6373"/>
                </a:cubicBezTo>
                <a:lnTo>
                  <a:pt x="132790" y="6373"/>
                </a:lnTo>
                <a:lnTo>
                  <a:pt x="132831" y="6110"/>
                </a:lnTo>
                <a:lnTo>
                  <a:pt x="132123" y="5685"/>
                </a:lnTo>
                <a:lnTo>
                  <a:pt x="132123" y="4815"/>
                </a:lnTo>
                <a:lnTo>
                  <a:pt x="132365" y="4350"/>
                </a:lnTo>
                <a:lnTo>
                  <a:pt x="132527" y="2853"/>
                </a:lnTo>
                <a:lnTo>
                  <a:pt x="129412" y="2853"/>
                </a:lnTo>
                <a:lnTo>
                  <a:pt x="128279" y="4006"/>
                </a:lnTo>
                <a:lnTo>
                  <a:pt x="128279" y="6110"/>
                </a:lnTo>
                <a:lnTo>
                  <a:pt x="128036" y="6150"/>
                </a:lnTo>
                <a:cubicBezTo>
                  <a:pt x="128643" y="6474"/>
                  <a:pt x="129048" y="7121"/>
                  <a:pt x="129048" y="7849"/>
                </a:cubicBezTo>
                <a:cubicBezTo>
                  <a:pt x="129048" y="8679"/>
                  <a:pt x="128562" y="9367"/>
                  <a:pt x="127854" y="9670"/>
                </a:cubicBezTo>
                <a:cubicBezTo>
                  <a:pt x="127793" y="9690"/>
                  <a:pt x="127733" y="9710"/>
                  <a:pt x="127672" y="9731"/>
                </a:cubicBezTo>
                <a:cubicBezTo>
                  <a:pt x="127551" y="9771"/>
                  <a:pt x="127409" y="9812"/>
                  <a:pt x="127288" y="9812"/>
                </a:cubicBezTo>
                <a:cubicBezTo>
                  <a:pt x="127227" y="9832"/>
                  <a:pt x="127146" y="9832"/>
                  <a:pt x="127085" y="9832"/>
                </a:cubicBezTo>
                <a:cubicBezTo>
                  <a:pt x="127025" y="9832"/>
                  <a:pt x="126944" y="9832"/>
                  <a:pt x="126883" y="9812"/>
                </a:cubicBezTo>
                <a:cubicBezTo>
                  <a:pt x="126742" y="9812"/>
                  <a:pt x="126620" y="9771"/>
                  <a:pt x="126499" y="9731"/>
                </a:cubicBezTo>
                <a:cubicBezTo>
                  <a:pt x="126438" y="9710"/>
                  <a:pt x="126377" y="9690"/>
                  <a:pt x="126317" y="9670"/>
                </a:cubicBezTo>
                <a:cubicBezTo>
                  <a:pt x="125609" y="9367"/>
                  <a:pt x="125123" y="8679"/>
                  <a:pt x="125123" y="7849"/>
                </a:cubicBezTo>
                <a:cubicBezTo>
                  <a:pt x="125123" y="7607"/>
                  <a:pt x="125164" y="7364"/>
                  <a:pt x="125244" y="7141"/>
                </a:cubicBezTo>
                <a:cubicBezTo>
                  <a:pt x="125346" y="6919"/>
                  <a:pt x="125467" y="6716"/>
                  <a:pt x="125629" y="6534"/>
                </a:cubicBezTo>
                <a:lnTo>
                  <a:pt x="126580" y="5847"/>
                </a:lnTo>
                <a:lnTo>
                  <a:pt x="126418" y="1902"/>
                </a:lnTo>
                <a:cubicBezTo>
                  <a:pt x="126418" y="1902"/>
                  <a:pt x="126276" y="2387"/>
                  <a:pt x="125770" y="2630"/>
                </a:cubicBezTo>
                <a:cubicBezTo>
                  <a:pt x="125325" y="2818"/>
                  <a:pt x="125098" y="2833"/>
                  <a:pt x="125038" y="2833"/>
                </a:cubicBezTo>
                <a:cubicBezTo>
                  <a:pt x="125027" y="2833"/>
                  <a:pt x="125022" y="2832"/>
                  <a:pt x="125022" y="2832"/>
                </a:cubicBezTo>
                <a:lnTo>
                  <a:pt x="125022" y="2853"/>
                </a:lnTo>
                <a:lnTo>
                  <a:pt x="120733" y="2853"/>
                </a:lnTo>
                <a:lnTo>
                  <a:pt x="120025" y="0"/>
                </a:lnTo>
                <a:lnTo>
                  <a:pt x="118123" y="1619"/>
                </a:lnTo>
                <a:lnTo>
                  <a:pt x="120733" y="3358"/>
                </a:lnTo>
                <a:lnTo>
                  <a:pt x="119944" y="3743"/>
                </a:lnTo>
                <a:lnTo>
                  <a:pt x="119580" y="4673"/>
                </a:lnTo>
                <a:lnTo>
                  <a:pt x="120733" y="5725"/>
                </a:lnTo>
                <a:lnTo>
                  <a:pt x="120733" y="6049"/>
                </a:lnTo>
                <a:cubicBezTo>
                  <a:pt x="120834" y="6069"/>
                  <a:pt x="120915" y="6130"/>
                  <a:pt x="120996" y="6170"/>
                </a:cubicBezTo>
                <a:cubicBezTo>
                  <a:pt x="121158" y="6271"/>
                  <a:pt x="121300" y="6393"/>
                  <a:pt x="121441" y="6534"/>
                </a:cubicBezTo>
                <a:cubicBezTo>
                  <a:pt x="121765" y="6878"/>
                  <a:pt x="121947" y="7344"/>
                  <a:pt x="121947" y="7849"/>
                </a:cubicBezTo>
                <a:cubicBezTo>
                  <a:pt x="121947" y="8335"/>
                  <a:pt x="121785" y="8780"/>
                  <a:pt x="121502" y="9104"/>
                </a:cubicBezTo>
                <a:cubicBezTo>
                  <a:pt x="121421" y="9205"/>
                  <a:pt x="121340" y="9306"/>
                  <a:pt x="121239" y="9387"/>
                </a:cubicBezTo>
                <a:cubicBezTo>
                  <a:pt x="121198" y="9407"/>
                  <a:pt x="121138" y="9447"/>
                  <a:pt x="121097" y="9488"/>
                </a:cubicBezTo>
                <a:cubicBezTo>
                  <a:pt x="120976" y="9569"/>
                  <a:pt x="120875" y="9630"/>
                  <a:pt x="120753" y="9670"/>
                </a:cubicBezTo>
                <a:cubicBezTo>
                  <a:pt x="120693" y="9690"/>
                  <a:pt x="120632" y="9710"/>
                  <a:pt x="120571" y="9731"/>
                </a:cubicBezTo>
                <a:cubicBezTo>
                  <a:pt x="120450" y="9771"/>
                  <a:pt x="120329" y="9812"/>
                  <a:pt x="120187" y="9812"/>
                </a:cubicBezTo>
                <a:cubicBezTo>
                  <a:pt x="120126" y="9832"/>
                  <a:pt x="120066" y="9832"/>
                  <a:pt x="119985" y="9832"/>
                </a:cubicBezTo>
                <a:cubicBezTo>
                  <a:pt x="119580" y="9832"/>
                  <a:pt x="119196" y="9710"/>
                  <a:pt x="118892" y="9488"/>
                </a:cubicBezTo>
                <a:cubicBezTo>
                  <a:pt x="118366" y="9144"/>
                  <a:pt x="118022" y="8537"/>
                  <a:pt x="118022" y="7849"/>
                </a:cubicBezTo>
                <a:cubicBezTo>
                  <a:pt x="118022" y="7222"/>
                  <a:pt x="118326" y="6636"/>
                  <a:pt x="118811" y="6292"/>
                </a:cubicBezTo>
                <a:cubicBezTo>
                  <a:pt x="118892" y="6231"/>
                  <a:pt x="118953" y="6191"/>
                  <a:pt x="119034" y="6150"/>
                </a:cubicBezTo>
                <a:lnTo>
                  <a:pt x="118548" y="6069"/>
                </a:lnTo>
                <a:lnTo>
                  <a:pt x="118589" y="5725"/>
                </a:lnTo>
                <a:lnTo>
                  <a:pt x="119297" y="5725"/>
                </a:lnTo>
                <a:lnTo>
                  <a:pt x="119297" y="5037"/>
                </a:lnTo>
                <a:lnTo>
                  <a:pt x="116505" y="2853"/>
                </a:lnTo>
                <a:lnTo>
                  <a:pt x="113208" y="2853"/>
                </a:lnTo>
                <a:lnTo>
                  <a:pt x="112823" y="3116"/>
                </a:lnTo>
                <a:lnTo>
                  <a:pt x="113288" y="4046"/>
                </a:lnTo>
                <a:lnTo>
                  <a:pt x="113288" y="4936"/>
                </a:lnTo>
                <a:lnTo>
                  <a:pt x="112823" y="5563"/>
                </a:lnTo>
                <a:lnTo>
                  <a:pt x="112823" y="5867"/>
                </a:lnTo>
                <a:lnTo>
                  <a:pt x="112884" y="5887"/>
                </a:lnTo>
                <a:cubicBezTo>
                  <a:pt x="113976" y="5887"/>
                  <a:pt x="114866" y="6777"/>
                  <a:pt x="114866" y="7849"/>
                </a:cubicBezTo>
                <a:cubicBezTo>
                  <a:pt x="114866" y="8942"/>
                  <a:pt x="113976" y="9832"/>
                  <a:pt x="112884" y="9832"/>
                </a:cubicBezTo>
                <a:cubicBezTo>
                  <a:pt x="111812" y="9832"/>
                  <a:pt x="110922" y="8942"/>
                  <a:pt x="110922" y="7849"/>
                </a:cubicBezTo>
                <a:cubicBezTo>
                  <a:pt x="110922" y="7485"/>
                  <a:pt x="111023" y="7141"/>
                  <a:pt x="111225" y="6838"/>
                </a:cubicBezTo>
                <a:cubicBezTo>
                  <a:pt x="111286" y="6737"/>
                  <a:pt x="111346" y="6656"/>
                  <a:pt x="111427" y="6555"/>
                </a:cubicBezTo>
                <a:lnTo>
                  <a:pt x="111427" y="6555"/>
                </a:lnTo>
                <a:lnTo>
                  <a:pt x="111367" y="6575"/>
                </a:lnTo>
                <a:lnTo>
                  <a:pt x="111367" y="6575"/>
                </a:lnTo>
                <a:lnTo>
                  <a:pt x="111448" y="6534"/>
                </a:lnTo>
                <a:cubicBezTo>
                  <a:pt x="111589" y="6373"/>
                  <a:pt x="111771" y="6231"/>
                  <a:pt x="111974" y="6130"/>
                </a:cubicBezTo>
                <a:lnTo>
                  <a:pt x="111609" y="5361"/>
                </a:lnTo>
                <a:lnTo>
                  <a:pt x="110861" y="5219"/>
                </a:lnTo>
                <a:lnTo>
                  <a:pt x="110861" y="3338"/>
                </a:lnTo>
                <a:lnTo>
                  <a:pt x="110274" y="2853"/>
                </a:lnTo>
                <a:lnTo>
                  <a:pt x="107584" y="2853"/>
                </a:lnTo>
                <a:lnTo>
                  <a:pt x="107584" y="4107"/>
                </a:lnTo>
                <a:lnTo>
                  <a:pt x="106795" y="4107"/>
                </a:lnTo>
                <a:lnTo>
                  <a:pt x="106795" y="4633"/>
                </a:lnTo>
                <a:lnTo>
                  <a:pt x="107179" y="5139"/>
                </a:lnTo>
                <a:lnTo>
                  <a:pt x="106613" y="6130"/>
                </a:lnTo>
                <a:cubicBezTo>
                  <a:pt x="107118" y="6352"/>
                  <a:pt x="107523" y="6797"/>
                  <a:pt x="107685" y="7344"/>
                </a:cubicBezTo>
                <a:cubicBezTo>
                  <a:pt x="107745" y="7526"/>
                  <a:pt x="107766" y="7708"/>
                  <a:pt x="107766" y="7910"/>
                </a:cubicBezTo>
                <a:cubicBezTo>
                  <a:pt x="107766" y="8112"/>
                  <a:pt x="107725" y="8315"/>
                  <a:pt x="107685" y="8497"/>
                </a:cubicBezTo>
                <a:cubicBezTo>
                  <a:pt x="107644" y="8618"/>
                  <a:pt x="107584" y="8739"/>
                  <a:pt x="107523" y="8861"/>
                </a:cubicBezTo>
                <a:cubicBezTo>
                  <a:pt x="107402" y="9083"/>
                  <a:pt x="107240" y="9265"/>
                  <a:pt x="107058" y="9427"/>
                </a:cubicBezTo>
                <a:cubicBezTo>
                  <a:pt x="106714" y="9710"/>
                  <a:pt x="106269" y="9893"/>
                  <a:pt x="105803" y="9893"/>
                </a:cubicBezTo>
                <a:cubicBezTo>
                  <a:pt x="105601" y="9893"/>
                  <a:pt x="105399" y="9852"/>
                  <a:pt x="105217" y="9791"/>
                </a:cubicBezTo>
                <a:cubicBezTo>
                  <a:pt x="104407" y="9549"/>
                  <a:pt x="103821" y="8800"/>
                  <a:pt x="103821" y="7910"/>
                </a:cubicBezTo>
                <a:cubicBezTo>
                  <a:pt x="103821" y="6979"/>
                  <a:pt x="104468" y="6211"/>
                  <a:pt x="105338" y="6008"/>
                </a:cubicBezTo>
                <a:lnTo>
                  <a:pt x="104832" y="5179"/>
                </a:lnTo>
                <a:lnTo>
                  <a:pt x="105379" y="3925"/>
                </a:lnTo>
                <a:lnTo>
                  <a:pt x="105338" y="2853"/>
                </a:lnTo>
                <a:lnTo>
                  <a:pt x="104711" y="1902"/>
                </a:lnTo>
                <a:lnTo>
                  <a:pt x="102890" y="2327"/>
                </a:lnTo>
                <a:lnTo>
                  <a:pt x="103720" y="2853"/>
                </a:lnTo>
                <a:lnTo>
                  <a:pt x="99087" y="2853"/>
                </a:lnTo>
                <a:lnTo>
                  <a:pt x="98622" y="3176"/>
                </a:lnTo>
                <a:lnTo>
                  <a:pt x="99087" y="4107"/>
                </a:lnTo>
                <a:lnTo>
                  <a:pt x="99087" y="4997"/>
                </a:lnTo>
                <a:lnTo>
                  <a:pt x="98622" y="5624"/>
                </a:lnTo>
                <a:lnTo>
                  <a:pt x="98622" y="5928"/>
                </a:lnTo>
                <a:lnTo>
                  <a:pt x="98682" y="5948"/>
                </a:lnTo>
                <a:lnTo>
                  <a:pt x="98703" y="5948"/>
                </a:lnTo>
                <a:cubicBezTo>
                  <a:pt x="98905" y="5948"/>
                  <a:pt x="99107" y="5988"/>
                  <a:pt x="99289" y="6029"/>
                </a:cubicBezTo>
                <a:cubicBezTo>
                  <a:pt x="100098" y="6292"/>
                  <a:pt x="100665" y="7040"/>
                  <a:pt x="100665" y="7910"/>
                </a:cubicBezTo>
                <a:cubicBezTo>
                  <a:pt x="100665" y="8800"/>
                  <a:pt x="100098" y="9549"/>
                  <a:pt x="99289" y="9791"/>
                </a:cubicBezTo>
                <a:cubicBezTo>
                  <a:pt x="99107" y="9852"/>
                  <a:pt x="98905" y="9893"/>
                  <a:pt x="98703" y="9893"/>
                </a:cubicBezTo>
                <a:cubicBezTo>
                  <a:pt x="98561" y="9893"/>
                  <a:pt x="98440" y="9872"/>
                  <a:pt x="98298" y="9852"/>
                </a:cubicBezTo>
                <a:cubicBezTo>
                  <a:pt x="97408" y="9650"/>
                  <a:pt x="96740" y="8861"/>
                  <a:pt x="96740" y="7910"/>
                </a:cubicBezTo>
                <a:cubicBezTo>
                  <a:pt x="96740" y="7789"/>
                  <a:pt x="96740" y="7667"/>
                  <a:pt x="96761" y="7546"/>
                </a:cubicBezTo>
                <a:cubicBezTo>
                  <a:pt x="96841" y="7202"/>
                  <a:pt x="97003" y="6878"/>
                  <a:pt x="97226" y="6615"/>
                </a:cubicBezTo>
                <a:lnTo>
                  <a:pt x="97185" y="6615"/>
                </a:lnTo>
                <a:lnTo>
                  <a:pt x="97266" y="6595"/>
                </a:lnTo>
                <a:cubicBezTo>
                  <a:pt x="97408" y="6433"/>
                  <a:pt x="97590" y="6292"/>
                  <a:pt x="97772" y="6191"/>
                </a:cubicBezTo>
                <a:lnTo>
                  <a:pt x="97408" y="5402"/>
                </a:lnTo>
                <a:lnTo>
                  <a:pt x="96680" y="5280"/>
                </a:lnTo>
                <a:lnTo>
                  <a:pt x="96680" y="3399"/>
                </a:lnTo>
                <a:lnTo>
                  <a:pt x="95486" y="1801"/>
                </a:lnTo>
                <a:lnTo>
                  <a:pt x="94960" y="2853"/>
                </a:lnTo>
                <a:lnTo>
                  <a:pt x="90267" y="2853"/>
                </a:lnTo>
                <a:lnTo>
                  <a:pt x="89356" y="749"/>
                </a:lnTo>
                <a:lnTo>
                  <a:pt x="88668" y="2428"/>
                </a:lnTo>
                <a:lnTo>
                  <a:pt x="90408" y="4896"/>
                </a:lnTo>
                <a:lnTo>
                  <a:pt x="89943" y="5826"/>
                </a:lnTo>
                <a:lnTo>
                  <a:pt x="90004" y="5847"/>
                </a:lnTo>
                <a:lnTo>
                  <a:pt x="90024" y="5847"/>
                </a:lnTo>
                <a:cubicBezTo>
                  <a:pt x="91096" y="5847"/>
                  <a:pt x="91986" y="6716"/>
                  <a:pt x="91986" y="7809"/>
                </a:cubicBezTo>
                <a:cubicBezTo>
                  <a:pt x="91986" y="8901"/>
                  <a:pt x="91096" y="9771"/>
                  <a:pt x="90024" y="9771"/>
                </a:cubicBezTo>
                <a:cubicBezTo>
                  <a:pt x="88931" y="9771"/>
                  <a:pt x="88041" y="8901"/>
                  <a:pt x="88041" y="7809"/>
                </a:cubicBezTo>
                <a:cubicBezTo>
                  <a:pt x="88041" y="7303"/>
                  <a:pt x="88244" y="6858"/>
                  <a:pt x="88547" y="6514"/>
                </a:cubicBezTo>
                <a:lnTo>
                  <a:pt x="88507" y="6514"/>
                </a:lnTo>
                <a:lnTo>
                  <a:pt x="88567" y="6494"/>
                </a:lnTo>
                <a:cubicBezTo>
                  <a:pt x="88729" y="6332"/>
                  <a:pt x="88891" y="6191"/>
                  <a:pt x="89093" y="6089"/>
                </a:cubicBezTo>
                <a:lnTo>
                  <a:pt x="88729" y="5300"/>
                </a:lnTo>
                <a:lnTo>
                  <a:pt x="87981" y="5159"/>
                </a:lnTo>
                <a:lnTo>
                  <a:pt x="87981" y="3298"/>
                </a:lnTo>
                <a:lnTo>
                  <a:pt x="87455" y="2853"/>
                </a:lnTo>
                <a:lnTo>
                  <a:pt x="84703" y="2853"/>
                </a:lnTo>
                <a:lnTo>
                  <a:pt x="84703" y="4006"/>
                </a:lnTo>
                <a:lnTo>
                  <a:pt x="83914" y="4006"/>
                </a:lnTo>
                <a:lnTo>
                  <a:pt x="83914" y="4511"/>
                </a:lnTo>
                <a:lnTo>
                  <a:pt x="84299" y="5037"/>
                </a:lnTo>
                <a:lnTo>
                  <a:pt x="83914" y="5442"/>
                </a:lnTo>
                <a:lnTo>
                  <a:pt x="84885" y="5847"/>
                </a:lnTo>
                <a:lnTo>
                  <a:pt x="83732" y="6029"/>
                </a:lnTo>
                <a:cubicBezTo>
                  <a:pt x="84420" y="6332"/>
                  <a:pt x="84885" y="7020"/>
                  <a:pt x="84885" y="7809"/>
                </a:cubicBezTo>
                <a:cubicBezTo>
                  <a:pt x="84885" y="8901"/>
                  <a:pt x="84016" y="9771"/>
                  <a:pt x="82923" y="9771"/>
                </a:cubicBezTo>
                <a:cubicBezTo>
                  <a:pt x="81831" y="9771"/>
                  <a:pt x="80961" y="8901"/>
                  <a:pt x="80961" y="7809"/>
                </a:cubicBezTo>
                <a:cubicBezTo>
                  <a:pt x="80961" y="6878"/>
                  <a:pt x="81608" y="6110"/>
                  <a:pt x="82458" y="5907"/>
                </a:cubicBezTo>
                <a:lnTo>
                  <a:pt x="81952" y="5078"/>
                </a:lnTo>
                <a:lnTo>
                  <a:pt x="82519" y="3824"/>
                </a:lnTo>
                <a:lnTo>
                  <a:pt x="82478" y="2853"/>
                </a:lnTo>
                <a:lnTo>
                  <a:pt x="78695" y="2853"/>
                </a:lnTo>
                <a:lnTo>
                  <a:pt x="77259" y="1437"/>
                </a:lnTo>
                <a:lnTo>
                  <a:pt x="76955" y="2145"/>
                </a:lnTo>
                <a:lnTo>
                  <a:pt x="76207" y="2145"/>
                </a:lnTo>
                <a:lnTo>
                  <a:pt x="74710" y="4248"/>
                </a:lnTo>
                <a:lnTo>
                  <a:pt x="76126" y="5867"/>
                </a:lnTo>
                <a:lnTo>
                  <a:pt x="76106" y="5867"/>
                </a:lnTo>
                <a:cubicBezTo>
                  <a:pt x="77056" y="6008"/>
                  <a:pt x="77805" y="6818"/>
                  <a:pt x="77805" y="7809"/>
                </a:cubicBezTo>
                <a:cubicBezTo>
                  <a:pt x="77805" y="8901"/>
                  <a:pt x="76915" y="9771"/>
                  <a:pt x="75822" y="9771"/>
                </a:cubicBezTo>
                <a:cubicBezTo>
                  <a:pt x="74750" y="9771"/>
                  <a:pt x="73860" y="8901"/>
                  <a:pt x="73860" y="7809"/>
                </a:cubicBezTo>
                <a:cubicBezTo>
                  <a:pt x="73860" y="7323"/>
                  <a:pt x="74042" y="6878"/>
                  <a:pt x="74346" y="6534"/>
                </a:cubicBezTo>
                <a:lnTo>
                  <a:pt x="74325" y="6534"/>
                </a:lnTo>
                <a:lnTo>
                  <a:pt x="74285" y="5644"/>
                </a:lnTo>
                <a:lnTo>
                  <a:pt x="73617" y="5442"/>
                </a:lnTo>
                <a:lnTo>
                  <a:pt x="73617" y="3864"/>
                </a:lnTo>
                <a:lnTo>
                  <a:pt x="74103" y="3864"/>
                </a:lnTo>
                <a:lnTo>
                  <a:pt x="74103" y="2853"/>
                </a:lnTo>
                <a:lnTo>
                  <a:pt x="71008" y="2853"/>
                </a:lnTo>
                <a:lnTo>
                  <a:pt x="69935" y="3945"/>
                </a:lnTo>
                <a:lnTo>
                  <a:pt x="69935" y="6049"/>
                </a:lnTo>
                <a:lnTo>
                  <a:pt x="69693" y="6110"/>
                </a:lnTo>
                <a:cubicBezTo>
                  <a:pt x="70279" y="6433"/>
                  <a:pt x="70704" y="7081"/>
                  <a:pt x="70704" y="7809"/>
                </a:cubicBezTo>
                <a:cubicBezTo>
                  <a:pt x="70704" y="8901"/>
                  <a:pt x="69814" y="9771"/>
                  <a:pt x="68742" y="9771"/>
                </a:cubicBezTo>
                <a:cubicBezTo>
                  <a:pt x="67649" y="9771"/>
                  <a:pt x="66759" y="8901"/>
                  <a:pt x="66759" y="7809"/>
                </a:cubicBezTo>
                <a:cubicBezTo>
                  <a:pt x="66759" y="7303"/>
                  <a:pt x="66962" y="6838"/>
                  <a:pt x="67285" y="6494"/>
                </a:cubicBezTo>
                <a:lnTo>
                  <a:pt x="69146" y="4491"/>
                </a:lnTo>
                <a:lnTo>
                  <a:pt x="69652" y="2832"/>
                </a:lnTo>
                <a:lnTo>
                  <a:pt x="66618" y="1437"/>
                </a:lnTo>
                <a:lnTo>
                  <a:pt x="66152" y="2832"/>
                </a:lnTo>
                <a:lnTo>
                  <a:pt x="66152" y="2853"/>
                </a:lnTo>
                <a:lnTo>
                  <a:pt x="62390" y="2853"/>
                </a:lnTo>
                <a:lnTo>
                  <a:pt x="62390" y="3318"/>
                </a:lnTo>
                <a:lnTo>
                  <a:pt x="61601" y="3702"/>
                </a:lnTo>
                <a:lnTo>
                  <a:pt x="61216" y="4633"/>
                </a:lnTo>
                <a:lnTo>
                  <a:pt x="62390" y="5685"/>
                </a:lnTo>
                <a:lnTo>
                  <a:pt x="62390" y="5988"/>
                </a:lnTo>
                <a:cubicBezTo>
                  <a:pt x="63098" y="6292"/>
                  <a:pt x="63603" y="7000"/>
                  <a:pt x="63603" y="7809"/>
                </a:cubicBezTo>
                <a:cubicBezTo>
                  <a:pt x="63603" y="8901"/>
                  <a:pt x="62734" y="9771"/>
                  <a:pt x="61641" y="9771"/>
                </a:cubicBezTo>
                <a:cubicBezTo>
                  <a:pt x="60549" y="9771"/>
                  <a:pt x="59679" y="8901"/>
                  <a:pt x="59679" y="7809"/>
                </a:cubicBezTo>
                <a:cubicBezTo>
                  <a:pt x="59679" y="7081"/>
                  <a:pt x="60083" y="6433"/>
                  <a:pt x="60690" y="6110"/>
                </a:cubicBezTo>
                <a:lnTo>
                  <a:pt x="60185" y="6029"/>
                </a:lnTo>
                <a:lnTo>
                  <a:pt x="60245" y="5685"/>
                </a:lnTo>
                <a:lnTo>
                  <a:pt x="60933" y="5685"/>
                </a:lnTo>
                <a:lnTo>
                  <a:pt x="60933" y="4997"/>
                </a:lnTo>
                <a:lnTo>
                  <a:pt x="59315" y="1194"/>
                </a:lnTo>
                <a:lnTo>
                  <a:pt x="58202" y="2853"/>
                </a:lnTo>
                <a:lnTo>
                  <a:pt x="54783" y="2853"/>
                </a:lnTo>
                <a:lnTo>
                  <a:pt x="54480" y="3075"/>
                </a:lnTo>
                <a:lnTo>
                  <a:pt x="54945" y="4006"/>
                </a:lnTo>
                <a:lnTo>
                  <a:pt x="54945" y="4896"/>
                </a:lnTo>
                <a:lnTo>
                  <a:pt x="54480" y="5523"/>
                </a:lnTo>
                <a:lnTo>
                  <a:pt x="54480" y="5826"/>
                </a:lnTo>
                <a:lnTo>
                  <a:pt x="54520" y="5847"/>
                </a:lnTo>
                <a:lnTo>
                  <a:pt x="54540" y="5847"/>
                </a:lnTo>
                <a:cubicBezTo>
                  <a:pt x="55633" y="5847"/>
                  <a:pt x="56503" y="6716"/>
                  <a:pt x="56503" y="7809"/>
                </a:cubicBezTo>
                <a:cubicBezTo>
                  <a:pt x="56503" y="8901"/>
                  <a:pt x="55633" y="9771"/>
                  <a:pt x="54540" y="9771"/>
                </a:cubicBezTo>
                <a:cubicBezTo>
                  <a:pt x="53448" y="9771"/>
                  <a:pt x="52578" y="8901"/>
                  <a:pt x="52578" y="7809"/>
                </a:cubicBezTo>
                <a:cubicBezTo>
                  <a:pt x="52578" y="7303"/>
                  <a:pt x="52760" y="6858"/>
                  <a:pt x="53084" y="6514"/>
                </a:cubicBezTo>
                <a:lnTo>
                  <a:pt x="53023" y="6514"/>
                </a:lnTo>
                <a:lnTo>
                  <a:pt x="53104" y="6494"/>
                </a:lnTo>
                <a:cubicBezTo>
                  <a:pt x="53246" y="6332"/>
                  <a:pt x="53428" y="6191"/>
                  <a:pt x="53610" y="6089"/>
                </a:cubicBezTo>
                <a:lnTo>
                  <a:pt x="53266" y="5300"/>
                </a:lnTo>
                <a:lnTo>
                  <a:pt x="52517" y="5159"/>
                </a:lnTo>
                <a:lnTo>
                  <a:pt x="52517" y="3298"/>
                </a:lnTo>
                <a:lnTo>
                  <a:pt x="51971" y="2853"/>
                </a:lnTo>
                <a:lnTo>
                  <a:pt x="49240" y="2853"/>
                </a:lnTo>
                <a:lnTo>
                  <a:pt x="49240" y="4006"/>
                </a:lnTo>
                <a:lnTo>
                  <a:pt x="48431" y="4006"/>
                </a:lnTo>
                <a:lnTo>
                  <a:pt x="48431" y="4511"/>
                </a:lnTo>
                <a:lnTo>
                  <a:pt x="48835" y="5037"/>
                </a:lnTo>
                <a:lnTo>
                  <a:pt x="48714" y="5786"/>
                </a:lnTo>
                <a:lnTo>
                  <a:pt x="48269" y="6029"/>
                </a:lnTo>
                <a:cubicBezTo>
                  <a:pt x="48937" y="6332"/>
                  <a:pt x="49422" y="7020"/>
                  <a:pt x="49422" y="7809"/>
                </a:cubicBezTo>
                <a:cubicBezTo>
                  <a:pt x="49422" y="8901"/>
                  <a:pt x="48532" y="9771"/>
                  <a:pt x="47440" y="9771"/>
                </a:cubicBezTo>
                <a:cubicBezTo>
                  <a:pt x="46367" y="9771"/>
                  <a:pt x="45477" y="8901"/>
                  <a:pt x="45477" y="7809"/>
                </a:cubicBezTo>
                <a:cubicBezTo>
                  <a:pt x="45477" y="6878"/>
                  <a:pt x="46125" y="6110"/>
                  <a:pt x="46994" y="5907"/>
                </a:cubicBezTo>
                <a:lnTo>
                  <a:pt x="46469" y="5078"/>
                </a:lnTo>
                <a:lnTo>
                  <a:pt x="47035" y="3824"/>
                </a:lnTo>
                <a:lnTo>
                  <a:pt x="46994" y="2853"/>
                </a:lnTo>
                <a:lnTo>
                  <a:pt x="39631" y="2853"/>
                </a:lnTo>
                <a:lnTo>
                  <a:pt x="39631" y="3601"/>
                </a:lnTo>
                <a:lnTo>
                  <a:pt x="40480" y="4350"/>
                </a:lnTo>
                <a:lnTo>
                  <a:pt x="40480" y="5240"/>
                </a:lnTo>
                <a:lnTo>
                  <a:pt x="41027" y="5968"/>
                </a:lnTo>
                <a:cubicBezTo>
                  <a:pt x="41553" y="6150"/>
                  <a:pt x="41957" y="6555"/>
                  <a:pt x="42180" y="7081"/>
                </a:cubicBezTo>
                <a:cubicBezTo>
                  <a:pt x="42281" y="7323"/>
                  <a:pt x="42342" y="7586"/>
                  <a:pt x="42342" y="7849"/>
                </a:cubicBezTo>
                <a:cubicBezTo>
                  <a:pt x="42342" y="8942"/>
                  <a:pt x="41451" y="9832"/>
                  <a:pt x="40379" y="9832"/>
                </a:cubicBezTo>
                <a:cubicBezTo>
                  <a:pt x="39550" y="9832"/>
                  <a:pt x="38842" y="9326"/>
                  <a:pt x="38559" y="8598"/>
                </a:cubicBezTo>
                <a:cubicBezTo>
                  <a:pt x="38437" y="8355"/>
                  <a:pt x="38376" y="8092"/>
                  <a:pt x="38376" y="7809"/>
                </a:cubicBezTo>
                <a:cubicBezTo>
                  <a:pt x="38376" y="7242"/>
                  <a:pt x="38639" y="6716"/>
                  <a:pt x="39024" y="6373"/>
                </a:cubicBezTo>
                <a:lnTo>
                  <a:pt x="38983" y="6373"/>
                </a:lnTo>
                <a:lnTo>
                  <a:pt x="39024" y="6110"/>
                </a:lnTo>
                <a:lnTo>
                  <a:pt x="38336" y="5685"/>
                </a:lnTo>
                <a:lnTo>
                  <a:pt x="38336" y="4815"/>
                </a:lnTo>
                <a:lnTo>
                  <a:pt x="38559" y="4350"/>
                </a:lnTo>
                <a:lnTo>
                  <a:pt x="38720" y="2853"/>
                </a:lnTo>
                <a:lnTo>
                  <a:pt x="35605" y="2853"/>
                </a:lnTo>
                <a:lnTo>
                  <a:pt x="34492" y="4006"/>
                </a:lnTo>
                <a:lnTo>
                  <a:pt x="34492" y="6110"/>
                </a:lnTo>
                <a:lnTo>
                  <a:pt x="34229" y="6150"/>
                </a:lnTo>
                <a:cubicBezTo>
                  <a:pt x="34836" y="6474"/>
                  <a:pt x="35241" y="7121"/>
                  <a:pt x="35241" y="7849"/>
                </a:cubicBezTo>
                <a:cubicBezTo>
                  <a:pt x="35241" y="8942"/>
                  <a:pt x="34371" y="9832"/>
                  <a:pt x="33278" y="9832"/>
                </a:cubicBezTo>
                <a:cubicBezTo>
                  <a:pt x="32186" y="9832"/>
                  <a:pt x="31316" y="8942"/>
                  <a:pt x="31316" y="7849"/>
                </a:cubicBezTo>
                <a:cubicBezTo>
                  <a:pt x="31316" y="7344"/>
                  <a:pt x="31498" y="6899"/>
                  <a:pt x="31822" y="6534"/>
                </a:cubicBezTo>
                <a:lnTo>
                  <a:pt x="32773" y="5847"/>
                </a:lnTo>
                <a:lnTo>
                  <a:pt x="32611" y="1902"/>
                </a:lnTo>
                <a:cubicBezTo>
                  <a:pt x="32611" y="1902"/>
                  <a:pt x="32469" y="2387"/>
                  <a:pt x="31964" y="2630"/>
                </a:cubicBezTo>
                <a:cubicBezTo>
                  <a:pt x="31536" y="2818"/>
                  <a:pt x="31296" y="2833"/>
                  <a:pt x="31232" y="2833"/>
                </a:cubicBezTo>
                <a:cubicBezTo>
                  <a:pt x="31221" y="2833"/>
                  <a:pt x="31215" y="2832"/>
                  <a:pt x="31215" y="2832"/>
                </a:cubicBezTo>
                <a:lnTo>
                  <a:pt x="31215" y="2853"/>
                </a:lnTo>
                <a:lnTo>
                  <a:pt x="26926" y="2853"/>
                </a:lnTo>
                <a:lnTo>
                  <a:pt x="2621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  <a:effectLst>
            <a:outerShdw blurRad="57150" rotWithShape="0" algn="bl" dir="5400000" dist="9525">
              <a:schemeClr val="dk2">
                <a:alpha val="49803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22"/>
          <p:cNvSpPr/>
          <p:nvPr/>
        </p:nvSpPr>
        <p:spPr>
          <a:xfrm>
            <a:off x="65100" y="344350"/>
            <a:ext cx="9013800" cy="4751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1" name="Google Shape;171;p22"/>
          <p:cNvGrpSpPr/>
          <p:nvPr/>
        </p:nvGrpSpPr>
        <p:grpSpPr>
          <a:xfrm>
            <a:off x="276962" y="295260"/>
            <a:ext cx="8590075" cy="4751141"/>
            <a:chOff x="361308" y="295260"/>
            <a:chExt cx="8590075" cy="4751141"/>
          </a:xfrm>
        </p:grpSpPr>
        <p:grpSp>
          <p:nvGrpSpPr>
            <p:cNvPr id="172" name="Google Shape;172;p22"/>
            <p:cNvGrpSpPr/>
            <p:nvPr/>
          </p:nvGrpSpPr>
          <p:grpSpPr>
            <a:xfrm>
              <a:off x="361308" y="295260"/>
              <a:ext cx="8590059" cy="4751141"/>
              <a:chOff x="-189550" y="-257125"/>
              <a:chExt cx="10188660" cy="5635323"/>
            </a:xfrm>
          </p:grpSpPr>
          <p:sp>
            <p:nvSpPr>
              <p:cNvPr id="173" name="Google Shape;173;p22"/>
              <p:cNvSpPr/>
              <p:nvPr/>
            </p:nvSpPr>
            <p:spPr>
              <a:xfrm>
                <a:off x="4277215" y="-257092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4" name="Google Shape;174;p22"/>
              <p:cNvSpPr/>
              <p:nvPr/>
            </p:nvSpPr>
            <p:spPr>
              <a:xfrm>
                <a:off x="451802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5" name="Google Shape;175;p22"/>
              <p:cNvSpPr/>
              <p:nvPr/>
            </p:nvSpPr>
            <p:spPr>
              <a:xfrm>
                <a:off x="4766684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" name="Google Shape;176;p22"/>
              <p:cNvSpPr/>
              <p:nvPr/>
            </p:nvSpPr>
            <p:spPr>
              <a:xfrm>
                <a:off x="5015348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" name="Google Shape;177;p22"/>
              <p:cNvSpPr/>
              <p:nvPr/>
            </p:nvSpPr>
            <p:spPr>
              <a:xfrm>
                <a:off x="5263485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" name="Google Shape;178;p22"/>
              <p:cNvSpPr/>
              <p:nvPr/>
            </p:nvSpPr>
            <p:spPr>
              <a:xfrm>
                <a:off x="5512149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9" name="Google Shape;179;p22"/>
              <p:cNvSpPr/>
              <p:nvPr/>
            </p:nvSpPr>
            <p:spPr>
              <a:xfrm>
                <a:off x="576081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0" name="Google Shape;180;p22"/>
              <p:cNvSpPr/>
              <p:nvPr/>
            </p:nvSpPr>
            <p:spPr>
              <a:xfrm>
                <a:off x="6009476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1" name="Google Shape;181;p22"/>
              <p:cNvSpPr/>
              <p:nvPr/>
            </p:nvSpPr>
            <p:spPr>
              <a:xfrm>
                <a:off x="6258140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2" name="Google Shape;182;p22"/>
              <p:cNvSpPr/>
              <p:nvPr/>
            </p:nvSpPr>
            <p:spPr>
              <a:xfrm>
                <a:off x="6506277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3" name="Google Shape;183;p22"/>
              <p:cNvSpPr/>
              <p:nvPr/>
            </p:nvSpPr>
            <p:spPr>
              <a:xfrm>
                <a:off x="6754941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4" name="Google Shape;184;p22"/>
              <p:cNvSpPr/>
              <p:nvPr/>
            </p:nvSpPr>
            <p:spPr>
              <a:xfrm>
                <a:off x="7003605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5" name="Google Shape;185;p22"/>
              <p:cNvSpPr/>
              <p:nvPr/>
            </p:nvSpPr>
            <p:spPr>
              <a:xfrm>
                <a:off x="7252269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6" name="Google Shape;186;p22"/>
              <p:cNvSpPr/>
              <p:nvPr/>
            </p:nvSpPr>
            <p:spPr>
              <a:xfrm>
                <a:off x="7500933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7" name="Google Shape;187;p22"/>
              <p:cNvSpPr/>
              <p:nvPr/>
            </p:nvSpPr>
            <p:spPr>
              <a:xfrm>
                <a:off x="7749597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8" name="Google Shape;188;p22"/>
              <p:cNvSpPr/>
              <p:nvPr/>
            </p:nvSpPr>
            <p:spPr>
              <a:xfrm>
                <a:off x="7997733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89" name="Google Shape;189;p22"/>
              <p:cNvSpPr/>
              <p:nvPr/>
            </p:nvSpPr>
            <p:spPr>
              <a:xfrm>
                <a:off x="8246397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0" name="Google Shape;190;p22"/>
              <p:cNvSpPr/>
              <p:nvPr/>
            </p:nvSpPr>
            <p:spPr>
              <a:xfrm>
                <a:off x="8495061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1" name="Google Shape;191;p22"/>
              <p:cNvSpPr/>
              <p:nvPr/>
            </p:nvSpPr>
            <p:spPr>
              <a:xfrm>
                <a:off x="899233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2" name="Google Shape;192;p22"/>
              <p:cNvSpPr/>
              <p:nvPr/>
            </p:nvSpPr>
            <p:spPr>
              <a:xfrm>
                <a:off x="924100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3" name="Google Shape;193;p22"/>
              <p:cNvSpPr/>
              <p:nvPr/>
            </p:nvSpPr>
            <p:spPr>
              <a:xfrm>
                <a:off x="9489189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4" name="Google Shape;194;p22"/>
              <p:cNvSpPr/>
              <p:nvPr/>
            </p:nvSpPr>
            <p:spPr>
              <a:xfrm>
                <a:off x="-186891" y="36363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5" name="Google Shape;195;p22"/>
              <p:cNvSpPr/>
              <p:nvPr/>
            </p:nvSpPr>
            <p:spPr>
              <a:xfrm>
                <a:off x="-186891" y="285027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6" name="Google Shape;196;p22"/>
              <p:cNvSpPr/>
              <p:nvPr/>
            </p:nvSpPr>
            <p:spPr>
              <a:xfrm>
                <a:off x="-186891" y="533691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7" name="Google Shape;197;p22"/>
              <p:cNvSpPr/>
              <p:nvPr/>
            </p:nvSpPr>
            <p:spPr>
              <a:xfrm>
                <a:off x="-186891" y="782356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8" name="Google Shape;198;p22"/>
              <p:cNvSpPr/>
              <p:nvPr/>
            </p:nvSpPr>
            <p:spPr>
              <a:xfrm>
                <a:off x="-186891" y="1030492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9" name="Google Shape;199;p22"/>
              <p:cNvSpPr/>
              <p:nvPr/>
            </p:nvSpPr>
            <p:spPr>
              <a:xfrm>
                <a:off x="-186891" y="1279156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0" name="Google Shape;200;p22"/>
              <p:cNvSpPr/>
              <p:nvPr/>
            </p:nvSpPr>
            <p:spPr>
              <a:xfrm>
                <a:off x="-186891" y="1527820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1" name="Google Shape;201;p22"/>
              <p:cNvSpPr/>
              <p:nvPr/>
            </p:nvSpPr>
            <p:spPr>
              <a:xfrm>
                <a:off x="-186891" y="1776485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2" name="Google Shape;202;p22"/>
              <p:cNvSpPr/>
              <p:nvPr/>
            </p:nvSpPr>
            <p:spPr>
              <a:xfrm>
                <a:off x="-186891" y="2025149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3" name="Google Shape;203;p22"/>
              <p:cNvSpPr/>
              <p:nvPr/>
            </p:nvSpPr>
            <p:spPr>
              <a:xfrm>
                <a:off x="-186891" y="2273813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4" name="Google Shape;204;p22"/>
              <p:cNvSpPr/>
              <p:nvPr/>
            </p:nvSpPr>
            <p:spPr>
              <a:xfrm>
                <a:off x="-186891" y="2521949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5" name="Google Shape;205;p22"/>
              <p:cNvSpPr/>
              <p:nvPr/>
            </p:nvSpPr>
            <p:spPr>
              <a:xfrm>
                <a:off x="-186891" y="2770614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6" name="Google Shape;206;p22"/>
              <p:cNvSpPr/>
              <p:nvPr/>
            </p:nvSpPr>
            <p:spPr>
              <a:xfrm>
                <a:off x="-186891" y="3019225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7" name="Google Shape;207;p22"/>
              <p:cNvSpPr/>
              <p:nvPr/>
            </p:nvSpPr>
            <p:spPr>
              <a:xfrm>
                <a:off x="-186891" y="3267889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8" name="Google Shape;208;p22"/>
              <p:cNvSpPr/>
              <p:nvPr/>
            </p:nvSpPr>
            <p:spPr>
              <a:xfrm>
                <a:off x="-186891" y="3516554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9" name="Google Shape;209;p22"/>
              <p:cNvSpPr/>
              <p:nvPr/>
            </p:nvSpPr>
            <p:spPr>
              <a:xfrm>
                <a:off x="-186891" y="3765218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0" name="Google Shape;210;p22"/>
              <p:cNvSpPr/>
              <p:nvPr/>
            </p:nvSpPr>
            <p:spPr>
              <a:xfrm>
                <a:off x="-186891" y="4013354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1" name="Google Shape;211;p22"/>
              <p:cNvSpPr/>
              <p:nvPr/>
            </p:nvSpPr>
            <p:spPr>
              <a:xfrm>
                <a:off x="-186891" y="4262018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2" name="Google Shape;212;p22"/>
              <p:cNvSpPr/>
              <p:nvPr/>
            </p:nvSpPr>
            <p:spPr>
              <a:xfrm>
                <a:off x="-186891" y="4510683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3" name="Google Shape;213;p22"/>
              <p:cNvSpPr/>
              <p:nvPr/>
            </p:nvSpPr>
            <p:spPr>
              <a:xfrm>
                <a:off x="-186891" y="4759347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4" name="Google Shape;214;p22"/>
              <p:cNvSpPr/>
              <p:nvPr/>
            </p:nvSpPr>
            <p:spPr>
              <a:xfrm>
                <a:off x="-186891" y="5008011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5" name="Google Shape;215;p22"/>
              <p:cNvSpPr/>
              <p:nvPr/>
            </p:nvSpPr>
            <p:spPr>
              <a:xfrm>
                <a:off x="-186891" y="5256147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6" name="Google Shape;216;p22"/>
              <p:cNvSpPr/>
              <p:nvPr/>
            </p:nvSpPr>
            <p:spPr>
              <a:xfrm>
                <a:off x="-18955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7" name="Google Shape;217;p22"/>
              <p:cNvSpPr/>
              <p:nvPr/>
            </p:nvSpPr>
            <p:spPr>
              <a:xfrm>
                <a:off x="59114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8" name="Google Shape;218;p22"/>
              <p:cNvSpPr/>
              <p:nvPr/>
            </p:nvSpPr>
            <p:spPr>
              <a:xfrm>
                <a:off x="307778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9" name="Google Shape;219;p22"/>
              <p:cNvSpPr/>
              <p:nvPr/>
            </p:nvSpPr>
            <p:spPr>
              <a:xfrm>
                <a:off x="55644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0" name="Google Shape;220;p22"/>
              <p:cNvSpPr/>
              <p:nvPr/>
            </p:nvSpPr>
            <p:spPr>
              <a:xfrm>
                <a:off x="80510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1" name="Google Shape;221;p22"/>
              <p:cNvSpPr/>
              <p:nvPr/>
            </p:nvSpPr>
            <p:spPr>
              <a:xfrm>
                <a:off x="105377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2" name="Google Shape;222;p22"/>
              <p:cNvSpPr/>
              <p:nvPr/>
            </p:nvSpPr>
            <p:spPr>
              <a:xfrm>
                <a:off x="130190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3" name="Google Shape;223;p22"/>
              <p:cNvSpPr/>
              <p:nvPr/>
            </p:nvSpPr>
            <p:spPr>
              <a:xfrm>
                <a:off x="155057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4" name="Google Shape;224;p22"/>
              <p:cNvSpPr/>
              <p:nvPr/>
            </p:nvSpPr>
            <p:spPr>
              <a:xfrm>
                <a:off x="1799234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5" name="Google Shape;225;p22"/>
              <p:cNvSpPr/>
              <p:nvPr/>
            </p:nvSpPr>
            <p:spPr>
              <a:xfrm>
                <a:off x="2047898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6" name="Google Shape;226;p22"/>
              <p:cNvSpPr/>
              <p:nvPr/>
            </p:nvSpPr>
            <p:spPr>
              <a:xfrm>
                <a:off x="2296562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7" name="Google Shape;227;p22"/>
              <p:cNvSpPr/>
              <p:nvPr/>
            </p:nvSpPr>
            <p:spPr>
              <a:xfrm>
                <a:off x="2545226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8" name="Google Shape;228;p22"/>
              <p:cNvSpPr/>
              <p:nvPr/>
            </p:nvSpPr>
            <p:spPr>
              <a:xfrm>
                <a:off x="279336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9" name="Google Shape;229;p22"/>
              <p:cNvSpPr/>
              <p:nvPr/>
            </p:nvSpPr>
            <p:spPr>
              <a:xfrm>
                <a:off x="3042026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0" name="Google Shape;230;p22"/>
              <p:cNvSpPr/>
              <p:nvPr/>
            </p:nvSpPr>
            <p:spPr>
              <a:xfrm>
                <a:off x="3290690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1" name="Google Shape;231;p22"/>
              <p:cNvSpPr/>
              <p:nvPr/>
            </p:nvSpPr>
            <p:spPr>
              <a:xfrm>
                <a:off x="3539354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2" name="Google Shape;232;p22"/>
              <p:cNvSpPr/>
              <p:nvPr/>
            </p:nvSpPr>
            <p:spPr>
              <a:xfrm>
                <a:off x="378796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3" name="Google Shape;233;p22"/>
              <p:cNvSpPr/>
              <p:nvPr/>
            </p:nvSpPr>
            <p:spPr>
              <a:xfrm>
                <a:off x="4036155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FFFFFF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4" name="Google Shape;234;p22"/>
              <p:cNvSpPr/>
              <p:nvPr/>
            </p:nvSpPr>
            <p:spPr>
              <a:xfrm>
                <a:off x="874367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235" name="Google Shape;235;p22"/>
            <p:cNvSpPr/>
            <p:nvPr/>
          </p:nvSpPr>
          <p:spPr>
            <a:xfrm>
              <a:off x="8730653" y="295260"/>
              <a:ext cx="2180" cy="4751027"/>
            </a:xfrm>
            <a:custGeom>
              <a:rect b="b" l="l" r="r" t="t"/>
              <a:pathLst>
                <a:path extrusionOk="0" h="137095" w="49">
                  <a:moveTo>
                    <a:pt x="0" y="0"/>
                  </a:moveTo>
                  <a:lnTo>
                    <a:pt x="0" y="137094"/>
                  </a:lnTo>
                  <a:lnTo>
                    <a:pt x="49" y="13709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B1B1B0"/>
            </a:solidFill>
            <a:ln cap="flat" cmpd="sng" w="9525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" name="Google Shape;236;p22"/>
            <p:cNvSpPr/>
            <p:nvPr/>
          </p:nvSpPr>
          <p:spPr>
            <a:xfrm>
              <a:off x="8949203" y="295260"/>
              <a:ext cx="2180" cy="4751027"/>
            </a:xfrm>
            <a:custGeom>
              <a:rect b="b" l="l" r="r" t="t"/>
              <a:pathLst>
                <a:path extrusionOk="0" h="137095" w="49">
                  <a:moveTo>
                    <a:pt x="0" y="0"/>
                  </a:moveTo>
                  <a:lnTo>
                    <a:pt x="0" y="137094"/>
                  </a:lnTo>
                  <a:lnTo>
                    <a:pt x="49" y="13709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B1B1B0"/>
            </a:solidFill>
            <a:ln cap="flat" cmpd="sng" w="9525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37" name="Google Shape;237;p22"/>
          <p:cNvSpPr txBox="1"/>
          <p:nvPr>
            <p:ph type="title"/>
          </p:nvPr>
        </p:nvSpPr>
        <p:spPr>
          <a:xfrm>
            <a:off x="2049300" y="1918725"/>
            <a:ext cx="5045400" cy="205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000"/>
              <a:buNone/>
              <a:defRPr sz="6000"/>
            </a:lvl1pPr>
            <a:lvl2pPr lvl="1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/>
        </p:txBody>
      </p:sp>
      <p:sp>
        <p:nvSpPr>
          <p:cNvPr id="238" name="Google Shape;238;p22"/>
          <p:cNvSpPr txBox="1"/>
          <p:nvPr>
            <p:ph idx="2" type="title"/>
          </p:nvPr>
        </p:nvSpPr>
        <p:spPr>
          <a:xfrm>
            <a:off x="3745950" y="936725"/>
            <a:ext cx="1652100" cy="915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0"/>
              <a:buNone/>
              <a:defRPr sz="85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39" name="Google Shape;239;p22"/>
          <p:cNvSpPr txBox="1"/>
          <p:nvPr>
            <p:ph idx="1" type="subTitle"/>
          </p:nvPr>
        </p:nvSpPr>
        <p:spPr>
          <a:xfrm>
            <a:off x="2038200" y="4029800"/>
            <a:ext cx="5067600" cy="37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3">
  <p:cSld name="TITLE_AND_BODY_1"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23"/>
          <p:cNvSpPr/>
          <p:nvPr/>
        </p:nvSpPr>
        <p:spPr>
          <a:xfrm>
            <a:off x="65100" y="0"/>
            <a:ext cx="9013484" cy="446985"/>
          </a:xfrm>
          <a:custGeom>
            <a:rect b="b" l="l" r="r" t="t"/>
            <a:pathLst>
              <a:path extrusionOk="0" h="14000" w="282311">
                <a:moveTo>
                  <a:pt x="26218" y="0"/>
                </a:moveTo>
                <a:lnTo>
                  <a:pt x="24317" y="1619"/>
                </a:lnTo>
                <a:lnTo>
                  <a:pt x="26926" y="3358"/>
                </a:lnTo>
                <a:lnTo>
                  <a:pt x="26137" y="3743"/>
                </a:lnTo>
                <a:lnTo>
                  <a:pt x="25773" y="4673"/>
                </a:lnTo>
                <a:lnTo>
                  <a:pt x="26926" y="5725"/>
                </a:lnTo>
                <a:lnTo>
                  <a:pt x="26926" y="6049"/>
                </a:lnTo>
                <a:cubicBezTo>
                  <a:pt x="27655" y="6332"/>
                  <a:pt x="28160" y="7040"/>
                  <a:pt x="28160" y="7849"/>
                </a:cubicBezTo>
                <a:cubicBezTo>
                  <a:pt x="28160" y="8942"/>
                  <a:pt x="27270" y="9832"/>
                  <a:pt x="26178" y="9832"/>
                </a:cubicBezTo>
                <a:cubicBezTo>
                  <a:pt x="25106" y="9832"/>
                  <a:pt x="24215" y="8942"/>
                  <a:pt x="24215" y="7849"/>
                </a:cubicBezTo>
                <a:cubicBezTo>
                  <a:pt x="24215" y="7121"/>
                  <a:pt x="24620" y="6494"/>
                  <a:pt x="25227" y="6150"/>
                </a:cubicBezTo>
                <a:lnTo>
                  <a:pt x="24741" y="6069"/>
                </a:lnTo>
                <a:lnTo>
                  <a:pt x="24782" y="5725"/>
                </a:lnTo>
                <a:lnTo>
                  <a:pt x="25490" y="5725"/>
                </a:lnTo>
                <a:lnTo>
                  <a:pt x="25490" y="5037"/>
                </a:lnTo>
                <a:lnTo>
                  <a:pt x="22698" y="2853"/>
                </a:lnTo>
                <a:lnTo>
                  <a:pt x="19401" y="2853"/>
                </a:lnTo>
                <a:lnTo>
                  <a:pt x="19016" y="3116"/>
                </a:lnTo>
                <a:lnTo>
                  <a:pt x="19482" y="4046"/>
                </a:lnTo>
                <a:lnTo>
                  <a:pt x="19482" y="4936"/>
                </a:lnTo>
                <a:lnTo>
                  <a:pt x="19016" y="5563"/>
                </a:lnTo>
                <a:lnTo>
                  <a:pt x="19016" y="5867"/>
                </a:lnTo>
                <a:lnTo>
                  <a:pt x="19077" y="5887"/>
                </a:lnTo>
                <a:lnTo>
                  <a:pt x="19097" y="5887"/>
                </a:lnTo>
                <a:cubicBezTo>
                  <a:pt x="20169" y="5887"/>
                  <a:pt x="21060" y="6777"/>
                  <a:pt x="21060" y="7849"/>
                </a:cubicBezTo>
                <a:cubicBezTo>
                  <a:pt x="21060" y="8942"/>
                  <a:pt x="20169" y="9832"/>
                  <a:pt x="19097" y="9832"/>
                </a:cubicBezTo>
                <a:cubicBezTo>
                  <a:pt x="18005" y="9832"/>
                  <a:pt x="17115" y="8942"/>
                  <a:pt x="17115" y="7849"/>
                </a:cubicBezTo>
                <a:cubicBezTo>
                  <a:pt x="17115" y="7364"/>
                  <a:pt x="17317" y="6899"/>
                  <a:pt x="17620" y="6555"/>
                </a:cubicBezTo>
                <a:lnTo>
                  <a:pt x="17620" y="6555"/>
                </a:lnTo>
                <a:lnTo>
                  <a:pt x="17560" y="6575"/>
                </a:lnTo>
                <a:lnTo>
                  <a:pt x="17641" y="6534"/>
                </a:lnTo>
                <a:cubicBezTo>
                  <a:pt x="17802" y="6373"/>
                  <a:pt x="17964" y="6231"/>
                  <a:pt x="18167" y="6130"/>
                </a:cubicBezTo>
                <a:lnTo>
                  <a:pt x="17802" y="5361"/>
                </a:lnTo>
                <a:lnTo>
                  <a:pt x="17054" y="5219"/>
                </a:lnTo>
                <a:lnTo>
                  <a:pt x="17054" y="3338"/>
                </a:lnTo>
                <a:lnTo>
                  <a:pt x="16467" y="2853"/>
                </a:lnTo>
                <a:lnTo>
                  <a:pt x="13777" y="2853"/>
                </a:lnTo>
                <a:lnTo>
                  <a:pt x="13777" y="4107"/>
                </a:lnTo>
                <a:lnTo>
                  <a:pt x="12988" y="4107"/>
                </a:lnTo>
                <a:lnTo>
                  <a:pt x="12988" y="4633"/>
                </a:lnTo>
                <a:lnTo>
                  <a:pt x="13372" y="5139"/>
                </a:lnTo>
                <a:lnTo>
                  <a:pt x="12806" y="6130"/>
                </a:lnTo>
                <a:cubicBezTo>
                  <a:pt x="13493" y="6433"/>
                  <a:pt x="13959" y="7121"/>
                  <a:pt x="13959" y="7910"/>
                </a:cubicBezTo>
                <a:cubicBezTo>
                  <a:pt x="13959" y="9002"/>
                  <a:pt x="13089" y="9893"/>
                  <a:pt x="11996" y="9893"/>
                </a:cubicBezTo>
                <a:cubicBezTo>
                  <a:pt x="10904" y="9893"/>
                  <a:pt x="10034" y="9002"/>
                  <a:pt x="10034" y="7910"/>
                </a:cubicBezTo>
                <a:cubicBezTo>
                  <a:pt x="10034" y="6979"/>
                  <a:pt x="10681" y="6211"/>
                  <a:pt x="11531" y="6008"/>
                </a:cubicBezTo>
                <a:lnTo>
                  <a:pt x="11025" y="5179"/>
                </a:lnTo>
                <a:lnTo>
                  <a:pt x="11572" y="3925"/>
                </a:lnTo>
                <a:lnTo>
                  <a:pt x="11531" y="2853"/>
                </a:lnTo>
                <a:lnTo>
                  <a:pt x="10924" y="1902"/>
                </a:lnTo>
                <a:lnTo>
                  <a:pt x="9104" y="2327"/>
                </a:lnTo>
                <a:lnTo>
                  <a:pt x="9913" y="2853"/>
                </a:lnTo>
                <a:lnTo>
                  <a:pt x="5300" y="2853"/>
                </a:lnTo>
                <a:lnTo>
                  <a:pt x="4835" y="3176"/>
                </a:lnTo>
                <a:lnTo>
                  <a:pt x="5300" y="4107"/>
                </a:lnTo>
                <a:lnTo>
                  <a:pt x="5300" y="4997"/>
                </a:lnTo>
                <a:lnTo>
                  <a:pt x="4835" y="5624"/>
                </a:lnTo>
                <a:lnTo>
                  <a:pt x="4835" y="5928"/>
                </a:lnTo>
                <a:lnTo>
                  <a:pt x="4896" y="5948"/>
                </a:lnTo>
                <a:cubicBezTo>
                  <a:pt x="5988" y="5948"/>
                  <a:pt x="6858" y="6838"/>
                  <a:pt x="6858" y="7910"/>
                </a:cubicBezTo>
                <a:cubicBezTo>
                  <a:pt x="6858" y="9002"/>
                  <a:pt x="5988" y="9893"/>
                  <a:pt x="4896" y="9893"/>
                </a:cubicBezTo>
                <a:cubicBezTo>
                  <a:pt x="3803" y="9893"/>
                  <a:pt x="2933" y="9002"/>
                  <a:pt x="2933" y="7910"/>
                </a:cubicBezTo>
                <a:cubicBezTo>
                  <a:pt x="2933" y="7425"/>
                  <a:pt x="3115" y="6959"/>
                  <a:pt x="3439" y="6615"/>
                </a:cubicBezTo>
                <a:lnTo>
                  <a:pt x="3378" y="6615"/>
                </a:lnTo>
                <a:lnTo>
                  <a:pt x="3459" y="6595"/>
                </a:lnTo>
                <a:cubicBezTo>
                  <a:pt x="3601" y="6433"/>
                  <a:pt x="3783" y="6292"/>
                  <a:pt x="3985" y="6191"/>
                </a:cubicBezTo>
                <a:lnTo>
                  <a:pt x="3621" y="5402"/>
                </a:lnTo>
                <a:lnTo>
                  <a:pt x="2873" y="5280"/>
                </a:lnTo>
                <a:lnTo>
                  <a:pt x="2873" y="3399"/>
                </a:lnTo>
                <a:lnTo>
                  <a:pt x="1679" y="1801"/>
                </a:lnTo>
                <a:lnTo>
                  <a:pt x="1153" y="2853"/>
                </a:lnTo>
                <a:lnTo>
                  <a:pt x="0" y="2853"/>
                </a:lnTo>
                <a:lnTo>
                  <a:pt x="0" y="13999"/>
                </a:lnTo>
                <a:lnTo>
                  <a:pt x="282311" y="13999"/>
                </a:lnTo>
                <a:lnTo>
                  <a:pt x="282311" y="2853"/>
                </a:lnTo>
                <a:lnTo>
                  <a:pt x="278103" y="2853"/>
                </a:lnTo>
                <a:lnTo>
                  <a:pt x="277193" y="749"/>
                </a:lnTo>
                <a:lnTo>
                  <a:pt x="276525" y="2428"/>
                </a:lnTo>
                <a:lnTo>
                  <a:pt x="278265" y="4896"/>
                </a:lnTo>
                <a:lnTo>
                  <a:pt x="277779" y="5826"/>
                </a:lnTo>
                <a:lnTo>
                  <a:pt x="277840" y="5847"/>
                </a:lnTo>
                <a:lnTo>
                  <a:pt x="277860" y="5847"/>
                </a:lnTo>
                <a:cubicBezTo>
                  <a:pt x="278002" y="5847"/>
                  <a:pt x="278123" y="5867"/>
                  <a:pt x="278265" y="5887"/>
                </a:cubicBezTo>
                <a:cubicBezTo>
                  <a:pt x="278326" y="5907"/>
                  <a:pt x="278386" y="5907"/>
                  <a:pt x="278447" y="5928"/>
                </a:cubicBezTo>
                <a:cubicBezTo>
                  <a:pt x="278568" y="5968"/>
                  <a:pt x="278690" y="6029"/>
                  <a:pt x="278791" y="6089"/>
                </a:cubicBezTo>
                <a:cubicBezTo>
                  <a:pt x="279418" y="6413"/>
                  <a:pt x="279823" y="7060"/>
                  <a:pt x="279823" y="7809"/>
                </a:cubicBezTo>
                <a:cubicBezTo>
                  <a:pt x="279823" y="8557"/>
                  <a:pt x="279418" y="9205"/>
                  <a:pt x="278791" y="9549"/>
                </a:cubicBezTo>
                <a:cubicBezTo>
                  <a:pt x="278690" y="9609"/>
                  <a:pt x="278568" y="9650"/>
                  <a:pt x="278447" y="9690"/>
                </a:cubicBezTo>
                <a:cubicBezTo>
                  <a:pt x="278386" y="9710"/>
                  <a:pt x="278326" y="9731"/>
                  <a:pt x="278265" y="9731"/>
                </a:cubicBezTo>
                <a:cubicBezTo>
                  <a:pt x="278123" y="9771"/>
                  <a:pt x="278002" y="9771"/>
                  <a:pt x="277860" y="9771"/>
                </a:cubicBezTo>
                <a:cubicBezTo>
                  <a:pt x="277658" y="9771"/>
                  <a:pt x="277456" y="9751"/>
                  <a:pt x="277274" y="9690"/>
                </a:cubicBezTo>
                <a:cubicBezTo>
                  <a:pt x="276485" y="9447"/>
                  <a:pt x="275898" y="8699"/>
                  <a:pt x="275898" y="7809"/>
                </a:cubicBezTo>
                <a:cubicBezTo>
                  <a:pt x="275898" y="7688"/>
                  <a:pt x="275898" y="7566"/>
                  <a:pt x="275938" y="7445"/>
                </a:cubicBezTo>
                <a:cubicBezTo>
                  <a:pt x="275999" y="7101"/>
                  <a:pt x="276161" y="6777"/>
                  <a:pt x="276383" y="6514"/>
                </a:cubicBezTo>
                <a:lnTo>
                  <a:pt x="276343" y="6514"/>
                </a:lnTo>
                <a:lnTo>
                  <a:pt x="276424" y="6494"/>
                </a:lnTo>
                <a:cubicBezTo>
                  <a:pt x="276485" y="6413"/>
                  <a:pt x="276566" y="6332"/>
                  <a:pt x="276667" y="6271"/>
                </a:cubicBezTo>
                <a:cubicBezTo>
                  <a:pt x="276748" y="6191"/>
                  <a:pt x="276849" y="6130"/>
                  <a:pt x="276930" y="6089"/>
                </a:cubicBezTo>
                <a:lnTo>
                  <a:pt x="276566" y="5300"/>
                </a:lnTo>
                <a:lnTo>
                  <a:pt x="275837" y="5159"/>
                </a:lnTo>
                <a:lnTo>
                  <a:pt x="275837" y="3298"/>
                </a:lnTo>
                <a:lnTo>
                  <a:pt x="275291" y="2853"/>
                </a:lnTo>
                <a:lnTo>
                  <a:pt x="272540" y="2853"/>
                </a:lnTo>
                <a:lnTo>
                  <a:pt x="272540" y="4006"/>
                </a:lnTo>
                <a:lnTo>
                  <a:pt x="271751" y="4006"/>
                </a:lnTo>
                <a:lnTo>
                  <a:pt x="271751" y="4511"/>
                </a:lnTo>
                <a:lnTo>
                  <a:pt x="272155" y="5037"/>
                </a:lnTo>
                <a:lnTo>
                  <a:pt x="271751" y="5442"/>
                </a:lnTo>
                <a:lnTo>
                  <a:pt x="272742" y="5847"/>
                </a:lnTo>
                <a:lnTo>
                  <a:pt x="271589" y="6029"/>
                </a:lnTo>
                <a:cubicBezTo>
                  <a:pt x="271751" y="6110"/>
                  <a:pt x="271913" y="6211"/>
                  <a:pt x="272054" y="6332"/>
                </a:cubicBezTo>
                <a:cubicBezTo>
                  <a:pt x="272459" y="6676"/>
                  <a:pt x="272742" y="7222"/>
                  <a:pt x="272742" y="7809"/>
                </a:cubicBezTo>
                <a:cubicBezTo>
                  <a:pt x="272742" y="8760"/>
                  <a:pt x="272054" y="9549"/>
                  <a:pt x="271164" y="9731"/>
                </a:cubicBezTo>
                <a:cubicBezTo>
                  <a:pt x="271043" y="9771"/>
                  <a:pt x="270901" y="9771"/>
                  <a:pt x="270760" y="9771"/>
                </a:cubicBezTo>
                <a:lnTo>
                  <a:pt x="270557" y="9771"/>
                </a:lnTo>
                <a:cubicBezTo>
                  <a:pt x="269910" y="9710"/>
                  <a:pt x="269343" y="9306"/>
                  <a:pt x="269040" y="8760"/>
                </a:cubicBezTo>
                <a:cubicBezTo>
                  <a:pt x="268878" y="8476"/>
                  <a:pt x="268797" y="8153"/>
                  <a:pt x="268797" y="7809"/>
                </a:cubicBezTo>
                <a:cubicBezTo>
                  <a:pt x="268797" y="7121"/>
                  <a:pt x="269161" y="6514"/>
                  <a:pt x="269708" y="6150"/>
                </a:cubicBezTo>
                <a:cubicBezTo>
                  <a:pt x="269890" y="6049"/>
                  <a:pt x="270092" y="5948"/>
                  <a:pt x="270314" y="5907"/>
                </a:cubicBezTo>
                <a:lnTo>
                  <a:pt x="269788" y="5078"/>
                </a:lnTo>
                <a:lnTo>
                  <a:pt x="270355" y="3824"/>
                </a:lnTo>
                <a:lnTo>
                  <a:pt x="270314" y="2853"/>
                </a:lnTo>
                <a:lnTo>
                  <a:pt x="266531" y="2853"/>
                </a:lnTo>
                <a:lnTo>
                  <a:pt x="265115" y="1437"/>
                </a:lnTo>
                <a:lnTo>
                  <a:pt x="264792" y="2145"/>
                </a:lnTo>
                <a:lnTo>
                  <a:pt x="264043" y="2145"/>
                </a:lnTo>
                <a:lnTo>
                  <a:pt x="262566" y="4248"/>
                </a:lnTo>
                <a:lnTo>
                  <a:pt x="263962" y="5867"/>
                </a:lnTo>
                <a:lnTo>
                  <a:pt x="263942" y="5867"/>
                </a:lnTo>
                <a:cubicBezTo>
                  <a:pt x="264893" y="6008"/>
                  <a:pt x="265641" y="6818"/>
                  <a:pt x="265641" y="7809"/>
                </a:cubicBezTo>
                <a:cubicBezTo>
                  <a:pt x="265641" y="8760"/>
                  <a:pt x="264974" y="9549"/>
                  <a:pt x="264063" y="9731"/>
                </a:cubicBezTo>
                <a:cubicBezTo>
                  <a:pt x="263942" y="9771"/>
                  <a:pt x="263800" y="9771"/>
                  <a:pt x="263679" y="9771"/>
                </a:cubicBezTo>
                <a:lnTo>
                  <a:pt x="263477" y="9771"/>
                </a:lnTo>
                <a:cubicBezTo>
                  <a:pt x="263335" y="9751"/>
                  <a:pt x="263214" y="9731"/>
                  <a:pt x="263092" y="9690"/>
                </a:cubicBezTo>
                <a:cubicBezTo>
                  <a:pt x="263032" y="9670"/>
                  <a:pt x="262971" y="9650"/>
                  <a:pt x="262910" y="9630"/>
                </a:cubicBezTo>
                <a:cubicBezTo>
                  <a:pt x="262202" y="9326"/>
                  <a:pt x="261696" y="8618"/>
                  <a:pt x="261696" y="7809"/>
                </a:cubicBezTo>
                <a:cubicBezTo>
                  <a:pt x="261696" y="7445"/>
                  <a:pt x="261818" y="7101"/>
                  <a:pt x="261980" y="6797"/>
                </a:cubicBezTo>
                <a:cubicBezTo>
                  <a:pt x="262040" y="6716"/>
                  <a:pt x="262121" y="6615"/>
                  <a:pt x="262202" y="6534"/>
                </a:cubicBezTo>
                <a:lnTo>
                  <a:pt x="262182" y="6534"/>
                </a:lnTo>
                <a:lnTo>
                  <a:pt x="262121" y="5644"/>
                </a:lnTo>
                <a:lnTo>
                  <a:pt x="261474" y="5442"/>
                </a:lnTo>
                <a:lnTo>
                  <a:pt x="261474" y="3864"/>
                </a:lnTo>
                <a:lnTo>
                  <a:pt x="261939" y="3864"/>
                </a:lnTo>
                <a:lnTo>
                  <a:pt x="261939" y="2853"/>
                </a:lnTo>
                <a:lnTo>
                  <a:pt x="258864" y="2853"/>
                </a:lnTo>
                <a:lnTo>
                  <a:pt x="257792" y="3945"/>
                </a:lnTo>
                <a:lnTo>
                  <a:pt x="257792" y="6049"/>
                </a:lnTo>
                <a:lnTo>
                  <a:pt x="257529" y="6110"/>
                </a:lnTo>
                <a:cubicBezTo>
                  <a:pt x="258136" y="6433"/>
                  <a:pt x="258541" y="7081"/>
                  <a:pt x="258541" y="7809"/>
                </a:cubicBezTo>
                <a:cubicBezTo>
                  <a:pt x="258541" y="8618"/>
                  <a:pt x="258055" y="9326"/>
                  <a:pt x="257347" y="9630"/>
                </a:cubicBezTo>
                <a:cubicBezTo>
                  <a:pt x="257286" y="9650"/>
                  <a:pt x="257226" y="9670"/>
                  <a:pt x="257165" y="9690"/>
                </a:cubicBezTo>
                <a:cubicBezTo>
                  <a:pt x="257044" y="9731"/>
                  <a:pt x="256902" y="9751"/>
                  <a:pt x="256781" y="9771"/>
                </a:cubicBezTo>
                <a:lnTo>
                  <a:pt x="256376" y="9771"/>
                </a:lnTo>
                <a:cubicBezTo>
                  <a:pt x="256234" y="9751"/>
                  <a:pt x="256113" y="9731"/>
                  <a:pt x="255992" y="9690"/>
                </a:cubicBezTo>
                <a:cubicBezTo>
                  <a:pt x="255931" y="9670"/>
                  <a:pt x="255870" y="9650"/>
                  <a:pt x="255809" y="9630"/>
                </a:cubicBezTo>
                <a:cubicBezTo>
                  <a:pt x="255101" y="9326"/>
                  <a:pt x="254616" y="8618"/>
                  <a:pt x="254616" y="7809"/>
                </a:cubicBezTo>
                <a:cubicBezTo>
                  <a:pt x="254616" y="7303"/>
                  <a:pt x="254798" y="6838"/>
                  <a:pt x="255122" y="6494"/>
                </a:cubicBezTo>
                <a:lnTo>
                  <a:pt x="256983" y="4491"/>
                </a:lnTo>
                <a:lnTo>
                  <a:pt x="257509" y="2832"/>
                </a:lnTo>
                <a:lnTo>
                  <a:pt x="254474" y="1437"/>
                </a:lnTo>
                <a:lnTo>
                  <a:pt x="254009" y="2832"/>
                </a:lnTo>
                <a:lnTo>
                  <a:pt x="254009" y="2853"/>
                </a:lnTo>
                <a:lnTo>
                  <a:pt x="250226" y="2853"/>
                </a:lnTo>
                <a:lnTo>
                  <a:pt x="250226" y="3318"/>
                </a:lnTo>
                <a:lnTo>
                  <a:pt x="249437" y="3702"/>
                </a:lnTo>
                <a:lnTo>
                  <a:pt x="249073" y="4633"/>
                </a:lnTo>
                <a:lnTo>
                  <a:pt x="250226" y="5685"/>
                </a:lnTo>
                <a:lnTo>
                  <a:pt x="250226" y="5988"/>
                </a:lnTo>
                <a:cubicBezTo>
                  <a:pt x="250327" y="6029"/>
                  <a:pt x="250408" y="6069"/>
                  <a:pt x="250489" y="6130"/>
                </a:cubicBezTo>
                <a:cubicBezTo>
                  <a:pt x="250651" y="6231"/>
                  <a:pt x="250813" y="6352"/>
                  <a:pt x="250934" y="6474"/>
                </a:cubicBezTo>
                <a:cubicBezTo>
                  <a:pt x="251258" y="6838"/>
                  <a:pt x="251460" y="7303"/>
                  <a:pt x="251460" y="7809"/>
                </a:cubicBezTo>
                <a:cubicBezTo>
                  <a:pt x="251460" y="8011"/>
                  <a:pt x="251420" y="8213"/>
                  <a:pt x="251359" y="8396"/>
                </a:cubicBezTo>
                <a:cubicBezTo>
                  <a:pt x="251318" y="8517"/>
                  <a:pt x="251278" y="8638"/>
                  <a:pt x="251217" y="8760"/>
                </a:cubicBezTo>
                <a:cubicBezTo>
                  <a:pt x="251096" y="8982"/>
                  <a:pt x="250934" y="9164"/>
                  <a:pt x="250732" y="9326"/>
                </a:cubicBezTo>
                <a:cubicBezTo>
                  <a:pt x="250388" y="9609"/>
                  <a:pt x="249963" y="9771"/>
                  <a:pt x="249477" y="9771"/>
                </a:cubicBezTo>
                <a:cubicBezTo>
                  <a:pt x="248871" y="9771"/>
                  <a:pt x="248324" y="9508"/>
                  <a:pt x="247960" y="9063"/>
                </a:cubicBezTo>
                <a:cubicBezTo>
                  <a:pt x="247920" y="9023"/>
                  <a:pt x="247879" y="8962"/>
                  <a:pt x="247859" y="8922"/>
                </a:cubicBezTo>
                <a:cubicBezTo>
                  <a:pt x="247778" y="8800"/>
                  <a:pt x="247717" y="8699"/>
                  <a:pt x="247677" y="8578"/>
                </a:cubicBezTo>
                <a:cubicBezTo>
                  <a:pt x="247576" y="8335"/>
                  <a:pt x="247515" y="8092"/>
                  <a:pt x="247515" y="7809"/>
                </a:cubicBezTo>
                <a:cubicBezTo>
                  <a:pt x="247515" y="7728"/>
                  <a:pt x="247515" y="7627"/>
                  <a:pt x="247535" y="7546"/>
                </a:cubicBezTo>
                <a:cubicBezTo>
                  <a:pt x="247576" y="7182"/>
                  <a:pt x="247738" y="6858"/>
                  <a:pt x="247940" y="6595"/>
                </a:cubicBezTo>
                <a:cubicBezTo>
                  <a:pt x="248102" y="6393"/>
                  <a:pt x="248304" y="6231"/>
                  <a:pt x="248527" y="6110"/>
                </a:cubicBezTo>
                <a:lnTo>
                  <a:pt x="248041" y="6029"/>
                </a:lnTo>
                <a:lnTo>
                  <a:pt x="248082" y="5685"/>
                </a:lnTo>
                <a:lnTo>
                  <a:pt x="248790" y="5685"/>
                </a:lnTo>
                <a:lnTo>
                  <a:pt x="248790" y="4997"/>
                </a:lnTo>
                <a:lnTo>
                  <a:pt x="247151" y="1194"/>
                </a:lnTo>
                <a:lnTo>
                  <a:pt x="246059" y="2853"/>
                </a:lnTo>
                <a:lnTo>
                  <a:pt x="242640" y="2853"/>
                </a:lnTo>
                <a:lnTo>
                  <a:pt x="242316" y="3075"/>
                </a:lnTo>
                <a:lnTo>
                  <a:pt x="242781" y="4006"/>
                </a:lnTo>
                <a:lnTo>
                  <a:pt x="242781" y="4896"/>
                </a:lnTo>
                <a:lnTo>
                  <a:pt x="242316" y="5523"/>
                </a:lnTo>
                <a:lnTo>
                  <a:pt x="242316" y="5826"/>
                </a:lnTo>
                <a:lnTo>
                  <a:pt x="242377" y="5847"/>
                </a:lnTo>
                <a:lnTo>
                  <a:pt x="242397" y="5847"/>
                </a:lnTo>
                <a:cubicBezTo>
                  <a:pt x="242518" y="5847"/>
                  <a:pt x="242660" y="5867"/>
                  <a:pt x="242781" y="5887"/>
                </a:cubicBezTo>
                <a:cubicBezTo>
                  <a:pt x="242842" y="5907"/>
                  <a:pt x="242903" y="5907"/>
                  <a:pt x="242963" y="5928"/>
                </a:cubicBezTo>
                <a:cubicBezTo>
                  <a:pt x="243105" y="5968"/>
                  <a:pt x="243206" y="6029"/>
                  <a:pt x="243328" y="6089"/>
                </a:cubicBezTo>
                <a:cubicBezTo>
                  <a:pt x="243934" y="6413"/>
                  <a:pt x="244359" y="7060"/>
                  <a:pt x="244359" y="7809"/>
                </a:cubicBezTo>
                <a:cubicBezTo>
                  <a:pt x="244359" y="8557"/>
                  <a:pt x="243934" y="9205"/>
                  <a:pt x="243328" y="9549"/>
                </a:cubicBezTo>
                <a:cubicBezTo>
                  <a:pt x="243206" y="9609"/>
                  <a:pt x="243105" y="9650"/>
                  <a:pt x="242963" y="9690"/>
                </a:cubicBezTo>
                <a:cubicBezTo>
                  <a:pt x="242903" y="9710"/>
                  <a:pt x="242842" y="9731"/>
                  <a:pt x="242781" y="9731"/>
                </a:cubicBezTo>
                <a:cubicBezTo>
                  <a:pt x="242660" y="9771"/>
                  <a:pt x="242518" y="9771"/>
                  <a:pt x="242397" y="9771"/>
                </a:cubicBezTo>
                <a:cubicBezTo>
                  <a:pt x="242174" y="9771"/>
                  <a:pt x="241992" y="9751"/>
                  <a:pt x="241810" y="9690"/>
                </a:cubicBezTo>
                <a:cubicBezTo>
                  <a:pt x="241001" y="9447"/>
                  <a:pt x="240414" y="8699"/>
                  <a:pt x="240414" y="7809"/>
                </a:cubicBezTo>
                <a:cubicBezTo>
                  <a:pt x="240414" y="7566"/>
                  <a:pt x="240475" y="7323"/>
                  <a:pt x="240556" y="7101"/>
                </a:cubicBezTo>
                <a:cubicBezTo>
                  <a:pt x="240637" y="6878"/>
                  <a:pt x="240758" y="6696"/>
                  <a:pt x="240920" y="6514"/>
                </a:cubicBezTo>
                <a:lnTo>
                  <a:pt x="240859" y="6514"/>
                </a:lnTo>
                <a:lnTo>
                  <a:pt x="240940" y="6494"/>
                </a:lnTo>
                <a:cubicBezTo>
                  <a:pt x="241021" y="6413"/>
                  <a:pt x="241102" y="6332"/>
                  <a:pt x="241183" y="6271"/>
                </a:cubicBezTo>
                <a:cubicBezTo>
                  <a:pt x="241264" y="6191"/>
                  <a:pt x="241365" y="6130"/>
                  <a:pt x="241466" y="6089"/>
                </a:cubicBezTo>
                <a:lnTo>
                  <a:pt x="241102" y="5300"/>
                </a:lnTo>
                <a:lnTo>
                  <a:pt x="240354" y="5159"/>
                </a:lnTo>
                <a:lnTo>
                  <a:pt x="240354" y="3298"/>
                </a:lnTo>
                <a:lnTo>
                  <a:pt x="239828" y="2853"/>
                </a:lnTo>
                <a:lnTo>
                  <a:pt x="237076" y="2853"/>
                </a:lnTo>
                <a:lnTo>
                  <a:pt x="237076" y="4006"/>
                </a:lnTo>
                <a:lnTo>
                  <a:pt x="236287" y="4006"/>
                </a:lnTo>
                <a:lnTo>
                  <a:pt x="236287" y="4511"/>
                </a:lnTo>
                <a:lnTo>
                  <a:pt x="236672" y="5037"/>
                </a:lnTo>
                <a:lnTo>
                  <a:pt x="236550" y="5786"/>
                </a:lnTo>
                <a:lnTo>
                  <a:pt x="236105" y="6029"/>
                </a:lnTo>
                <a:cubicBezTo>
                  <a:pt x="236368" y="6150"/>
                  <a:pt x="236591" y="6312"/>
                  <a:pt x="236773" y="6514"/>
                </a:cubicBezTo>
                <a:cubicBezTo>
                  <a:pt x="237076" y="6858"/>
                  <a:pt x="237258" y="7323"/>
                  <a:pt x="237258" y="7809"/>
                </a:cubicBezTo>
                <a:cubicBezTo>
                  <a:pt x="237258" y="8699"/>
                  <a:pt x="236672" y="9447"/>
                  <a:pt x="235883" y="9690"/>
                </a:cubicBezTo>
                <a:cubicBezTo>
                  <a:pt x="235701" y="9751"/>
                  <a:pt x="235498" y="9771"/>
                  <a:pt x="235296" y="9771"/>
                </a:cubicBezTo>
                <a:cubicBezTo>
                  <a:pt x="234952" y="9771"/>
                  <a:pt x="234629" y="9690"/>
                  <a:pt x="234345" y="9549"/>
                </a:cubicBezTo>
                <a:cubicBezTo>
                  <a:pt x="233738" y="9205"/>
                  <a:pt x="233334" y="8557"/>
                  <a:pt x="233334" y="7809"/>
                </a:cubicBezTo>
                <a:cubicBezTo>
                  <a:pt x="233334" y="6878"/>
                  <a:pt x="233981" y="6110"/>
                  <a:pt x="234831" y="5907"/>
                </a:cubicBezTo>
                <a:lnTo>
                  <a:pt x="234325" y="5078"/>
                </a:lnTo>
                <a:lnTo>
                  <a:pt x="234871" y="3824"/>
                </a:lnTo>
                <a:lnTo>
                  <a:pt x="234831" y="2853"/>
                </a:lnTo>
                <a:lnTo>
                  <a:pt x="227487" y="2853"/>
                </a:lnTo>
                <a:lnTo>
                  <a:pt x="227487" y="3601"/>
                </a:lnTo>
                <a:lnTo>
                  <a:pt x="228317" y="4350"/>
                </a:lnTo>
                <a:lnTo>
                  <a:pt x="228317" y="5240"/>
                </a:lnTo>
                <a:lnTo>
                  <a:pt x="228863" y="5968"/>
                </a:lnTo>
                <a:cubicBezTo>
                  <a:pt x="229126" y="6069"/>
                  <a:pt x="229369" y="6211"/>
                  <a:pt x="229551" y="6393"/>
                </a:cubicBezTo>
                <a:cubicBezTo>
                  <a:pt x="229753" y="6595"/>
                  <a:pt x="229915" y="6818"/>
                  <a:pt x="230016" y="7081"/>
                </a:cubicBezTo>
                <a:cubicBezTo>
                  <a:pt x="230117" y="7323"/>
                  <a:pt x="230178" y="7586"/>
                  <a:pt x="230178" y="7849"/>
                </a:cubicBezTo>
                <a:cubicBezTo>
                  <a:pt x="230178" y="8881"/>
                  <a:pt x="229409" y="9710"/>
                  <a:pt x="228418" y="9812"/>
                </a:cubicBezTo>
                <a:cubicBezTo>
                  <a:pt x="228357" y="9832"/>
                  <a:pt x="228276" y="9832"/>
                  <a:pt x="228216" y="9832"/>
                </a:cubicBezTo>
                <a:cubicBezTo>
                  <a:pt x="228114" y="9832"/>
                  <a:pt x="228013" y="9812"/>
                  <a:pt x="227912" y="9812"/>
                </a:cubicBezTo>
                <a:cubicBezTo>
                  <a:pt x="227710" y="9771"/>
                  <a:pt x="227528" y="9710"/>
                  <a:pt x="227346" y="9630"/>
                </a:cubicBezTo>
                <a:cubicBezTo>
                  <a:pt x="227103" y="9508"/>
                  <a:pt x="226860" y="9326"/>
                  <a:pt x="226678" y="9083"/>
                </a:cubicBezTo>
                <a:cubicBezTo>
                  <a:pt x="226577" y="8942"/>
                  <a:pt x="226476" y="8780"/>
                  <a:pt x="226395" y="8598"/>
                </a:cubicBezTo>
                <a:cubicBezTo>
                  <a:pt x="226334" y="8476"/>
                  <a:pt x="226294" y="8355"/>
                  <a:pt x="226274" y="8213"/>
                </a:cubicBezTo>
                <a:cubicBezTo>
                  <a:pt x="226253" y="8092"/>
                  <a:pt x="226233" y="7950"/>
                  <a:pt x="226233" y="7809"/>
                </a:cubicBezTo>
                <a:cubicBezTo>
                  <a:pt x="226233" y="7242"/>
                  <a:pt x="226476" y="6716"/>
                  <a:pt x="226880" y="6373"/>
                </a:cubicBezTo>
                <a:lnTo>
                  <a:pt x="226820" y="6373"/>
                </a:lnTo>
                <a:lnTo>
                  <a:pt x="226880" y="6110"/>
                </a:lnTo>
                <a:lnTo>
                  <a:pt x="226172" y="5685"/>
                </a:lnTo>
                <a:lnTo>
                  <a:pt x="226172" y="4815"/>
                </a:lnTo>
                <a:lnTo>
                  <a:pt x="226395" y="4350"/>
                </a:lnTo>
                <a:lnTo>
                  <a:pt x="226557" y="2853"/>
                </a:lnTo>
                <a:lnTo>
                  <a:pt x="223441" y="2853"/>
                </a:lnTo>
                <a:lnTo>
                  <a:pt x="222329" y="4006"/>
                </a:lnTo>
                <a:lnTo>
                  <a:pt x="222329" y="6110"/>
                </a:lnTo>
                <a:lnTo>
                  <a:pt x="222066" y="6150"/>
                </a:lnTo>
                <a:cubicBezTo>
                  <a:pt x="222673" y="6474"/>
                  <a:pt x="223097" y="7121"/>
                  <a:pt x="223097" y="7849"/>
                </a:cubicBezTo>
                <a:cubicBezTo>
                  <a:pt x="223097" y="8679"/>
                  <a:pt x="222592" y="9367"/>
                  <a:pt x="221884" y="9670"/>
                </a:cubicBezTo>
                <a:cubicBezTo>
                  <a:pt x="221823" y="9690"/>
                  <a:pt x="221762" y="9710"/>
                  <a:pt x="221702" y="9731"/>
                </a:cubicBezTo>
                <a:cubicBezTo>
                  <a:pt x="221580" y="9771"/>
                  <a:pt x="221459" y="9812"/>
                  <a:pt x="221317" y="9812"/>
                </a:cubicBezTo>
                <a:cubicBezTo>
                  <a:pt x="221256" y="9832"/>
                  <a:pt x="221196" y="9832"/>
                  <a:pt x="221115" y="9832"/>
                </a:cubicBezTo>
                <a:cubicBezTo>
                  <a:pt x="221054" y="9832"/>
                  <a:pt x="220993" y="9832"/>
                  <a:pt x="220913" y="9812"/>
                </a:cubicBezTo>
                <a:cubicBezTo>
                  <a:pt x="220791" y="9812"/>
                  <a:pt x="220670" y="9771"/>
                  <a:pt x="220528" y="9731"/>
                </a:cubicBezTo>
                <a:cubicBezTo>
                  <a:pt x="220468" y="9710"/>
                  <a:pt x="220407" y="9690"/>
                  <a:pt x="220366" y="9670"/>
                </a:cubicBezTo>
                <a:cubicBezTo>
                  <a:pt x="219658" y="9367"/>
                  <a:pt x="219153" y="8679"/>
                  <a:pt x="219153" y="7849"/>
                </a:cubicBezTo>
                <a:cubicBezTo>
                  <a:pt x="219153" y="7607"/>
                  <a:pt x="219213" y="7364"/>
                  <a:pt x="219294" y="7141"/>
                </a:cubicBezTo>
                <a:cubicBezTo>
                  <a:pt x="219375" y="6919"/>
                  <a:pt x="219517" y="6716"/>
                  <a:pt x="219658" y="6534"/>
                </a:cubicBezTo>
                <a:lnTo>
                  <a:pt x="220609" y="5847"/>
                </a:lnTo>
                <a:lnTo>
                  <a:pt x="220447" y="1902"/>
                </a:lnTo>
                <a:cubicBezTo>
                  <a:pt x="220447" y="1902"/>
                  <a:pt x="220306" y="2387"/>
                  <a:pt x="219800" y="2630"/>
                </a:cubicBezTo>
                <a:cubicBezTo>
                  <a:pt x="219372" y="2818"/>
                  <a:pt x="219132" y="2833"/>
                  <a:pt x="219069" y="2833"/>
                </a:cubicBezTo>
                <a:cubicBezTo>
                  <a:pt x="219057" y="2833"/>
                  <a:pt x="219051" y="2832"/>
                  <a:pt x="219051" y="2832"/>
                </a:cubicBezTo>
                <a:lnTo>
                  <a:pt x="219051" y="2853"/>
                </a:lnTo>
                <a:lnTo>
                  <a:pt x="214783" y="2853"/>
                </a:lnTo>
                <a:lnTo>
                  <a:pt x="214055" y="0"/>
                </a:lnTo>
                <a:lnTo>
                  <a:pt x="212173" y="1619"/>
                </a:lnTo>
                <a:lnTo>
                  <a:pt x="214783" y="3358"/>
                </a:lnTo>
                <a:lnTo>
                  <a:pt x="213994" y="3743"/>
                </a:lnTo>
                <a:lnTo>
                  <a:pt x="213610" y="4673"/>
                </a:lnTo>
                <a:lnTo>
                  <a:pt x="214783" y="5725"/>
                </a:lnTo>
                <a:lnTo>
                  <a:pt x="214783" y="6049"/>
                </a:lnTo>
                <a:cubicBezTo>
                  <a:pt x="214864" y="6069"/>
                  <a:pt x="214945" y="6130"/>
                  <a:pt x="215026" y="6170"/>
                </a:cubicBezTo>
                <a:cubicBezTo>
                  <a:pt x="215208" y="6271"/>
                  <a:pt x="215349" y="6393"/>
                  <a:pt x="215471" y="6534"/>
                </a:cubicBezTo>
                <a:cubicBezTo>
                  <a:pt x="215794" y="6878"/>
                  <a:pt x="215997" y="7344"/>
                  <a:pt x="215997" y="7849"/>
                </a:cubicBezTo>
                <a:cubicBezTo>
                  <a:pt x="215997" y="8335"/>
                  <a:pt x="215835" y="8780"/>
                  <a:pt x="215552" y="9104"/>
                </a:cubicBezTo>
                <a:cubicBezTo>
                  <a:pt x="215471" y="9205"/>
                  <a:pt x="215370" y="9306"/>
                  <a:pt x="215289" y="9387"/>
                </a:cubicBezTo>
                <a:cubicBezTo>
                  <a:pt x="215228" y="9407"/>
                  <a:pt x="215187" y="9447"/>
                  <a:pt x="215127" y="9488"/>
                </a:cubicBezTo>
                <a:cubicBezTo>
                  <a:pt x="215026" y="9569"/>
                  <a:pt x="214904" y="9630"/>
                  <a:pt x="214803" y="9670"/>
                </a:cubicBezTo>
                <a:cubicBezTo>
                  <a:pt x="214742" y="9690"/>
                  <a:pt x="214682" y="9710"/>
                  <a:pt x="214621" y="9731"/>
                </a:cubicBezTo>
                <a:cubicBezTo>
                  <a:pt x="214500" y="9771"/>
                  <a:pt x="214358" y="9812"/>
                  <a:pt x="214237" y="9812"/>
                </a:cubicBezTo>
                <a:cubicBezTo>
                  <a:pt x="214156" y="9832"/>
                  <a:pt x="214095" y="9832"/>
                  <a:pt x="214034" y="9832"/>
                </a:cubicBezTo>
                <a:cubicBezTo>
                  <a:pt x="213630" y="9832"/>
                  <a:pt x="213245" y="9710"/>
                  <a:pt x="212922" y="9488"/>
                </a:cubicBezTo>
                <a:cubicBezTo>
                  <a:pt x="212396" y="9144"/>
                  <a:pt x="212052" y="8537"/>
                  <a:pt x="212052" y="7849"/>
                </a:cubicBezTo>
                <a:cubicBezTo>
                  <a:pt x="212052" y="7222"/>
                  <a:pt x="212375" y="6636"/>
                  <a:pt x="212861" y="6292"/>
                </a:cubicBezTo>
                <a:cubicBezTo>
                  <a:pt x="212922" y="6231"/>
                  <a:pt x="213003" y="6191"/>
                  <a:pt x="213084" y="6150"/>
                </a:cubicBezTo>
                <a:lnTo>
                  <a:pt x="212578" y="6069"/>
                </a:lnTo>
                <a:lnTo>
                  <a:pt x="212638" y="5725"/>
                </a:lnTo>
                <a:lnTo>
                  <a:pt x="213326" y="5725"/>
                </a:lnTo>
                <a:lnTo>
                  <a:pt x="213326" y="5037"/>
                </a:lnTo>
                <a:lnTo>
                  <a:pt x="210535" y="2853"/>
                </a:lnTo>
                <a:lnTo>
                  <a:pt x="207237" y="2853"/>
                </a:lnTo>
                <a:lnTo>
                  <a:pt x="206853" y="3116"/>
                </a:lnTo>
                <a:lnTo>
                  <a:pt x="207318" y="4046"/>
                </a:lnTo>
                <a:lnTo>
                  <a:pt x="207318" y="4936"/>
                </a:lnTo>
                <a:lnTo>
                  <a:pt x="206853" y="5563"/>
                </a:lnTo>
                <a:lnTo>
                  <a:pt x="206853" y="5867"/>
                </a:lnTo>
                <a:lnTo>
                  <a:pt x="206913" y="5887"/>
                </a:lnTo>
                <a:lnTo>
                  <a:pt x="206934" y="5887"/>
                </a:lnTo>
                <a:cubicBezTo>
                  <a:pt x="207399" y="5887"/>
                  <a:pt x="207844" y="6069"/>
                  <a:pt x="208188" y="6332"/>
                </a:cubicBezTo>
                <a:cubicBezTo>
                  <a:pt x="208370" y="6494"/>
                  <a:pt x="208552" y="6696"/>
                  <a:pt x="208673" y="6919"/>
                </a:cubicBezTo>
                <a:cubicBezTo>
                  <a:pt x="208734" y="7040"/>
                  <a:pt x="208775" y="7141"/>
                  <a:pt x="208815" y="7283"/>
                </a:cubicBezTo>
                <a:cubicBezTo>
                  <a:pt x="208876" y="7465"/>
                  <a:pt x="208896" y="7647"/>
                  <a:pt x="208896" y="7849"/>
                </a:cubicBezTo>
                <a:cubicBezTo>
                  <a:pt x="208896" y="8072"/>
                  <a:pt x="208876" y="8254"/>
                  <a:pt x="208815" y="8436"/>
                </a:cubicBezTo>
                <a:cubicBezTo>
                  <a:pt x="208775" y="8557"/>
                  <a:pt x="208734" y="8679"/>
                  <a:pt x="208673" y="8800"/>
                </a:cubicBezTo>
                <a:cubicBezTo>
                  <a:pt x="208552" y="9023"/>
                  <a:pt x="208370" y="9225"/>
                  <a:pt x="208188" y="9387"/>
                </a:cubicBezTo>
                <a:cubicBezTo>
                  <a:pt x="207844" y="9650"/>
                  <a:pt x="207399" y="9832"/>
                  <a:pt x="206934" y="9832"/>
                </a:cubicBezTo>
                <a:cubicBezTo>
                  <a:pt x="206731" y="9832"/>
                  <a:pt x="206529" y="9791"/>
                  <a:pt x="206347" y="9731"/>
                </a:cubicBezTo>
                <a:cubicBezTo>
                  <a:pt x="205538" y="9488"/>
                  <a:pt x="204971" y="8739"/>
                  <a:pt x="204971" y="7849"/>
                </a:cubicBezTo>
                <a:cubicBezTo>
                  <a:pt x="204971" y="7728"/>
                  <a:pt x="204971" y="7607"/>
                  <a:pt x="204991" y="7485"/>
                </a:cubicBezTo>
                <a:cubicBezTo>
                  <a:pt x="205072" y="7141"/>
                  <a:pt x="205234" y="6818"/>
                  <a:pt x="205457" y="6555"/>
                </a:cubicBezTo>
                <a:lnTo>
                  <a:pt x="205457" y="6555"/>
                </a:lnTo>
                <a:lnTo>
                  <a:pt x="205497" y="6534"/>
                </a:lnTo>
                <a:cubicBezTo>
                  <a:pt x="205639" y="6373"/>
                  <a:pt x="205821" y="6231"/>
                  <a:pt x="206003" y="6130"/>
                </a:cubicBezTo>
                <a:lnTo>
                  <a:pt x="205639" y="5361"/>
                </a:lnTo>
                <a:lnTo>
                  <a:pt x="204890" y="5219"/>
                </a:lnTo>
                <a:lnTo>
                  <a:pt x="204890" y="3338"/>
                </a:lnTo>
                <a:lnTo>
                  <a:pt x="204324" y="2853"/>
                </a:lnTo>
                <a:lnTo>
                  <a:pt x="201613" y="2853"/>
                </a:lnTo>
                <a:lnTo>
                  <a:pt x="201613" y="4107"/>
                </a:lnTo>
                <a:lnTo>
                  <a:pt x="200824" y="4107"/>
                </a:lnTo>
                <a:lnTo>
                  <a:pt x="200824" y="4633"/>
                </a:lnTo>
                <a:lnTo>
                  <a:pt x="201229" y="5139"/>
                </a:lnTo>
                <a:lnTo>
                  <a:pt x="200642" y="6130"/>
                </a:lnTo>
                <a:cubicBezTo>
                  <a:pt x="201168" y="6352"/>
                  <a:pt x="201552" y="6797"/>
                  <a:pt x="201714" y="7344"/>
                </a:cubicBezTo>
                <a:cubicBezTo>
                  <a:pt x="201775" y="7526"/>
                  <a:pt x="201815" y="7708"/>
                  <a:pt x="201815" y="7910"/>
                </a:cubicBezTo>
                <a:cubicBezTo>
                  <a:pt x="201815" y="8112"/>
                  <a:pt x="201775" y="8315"/>
                  <a:pt x="201714" y="8497"/>
                </a:cubicBezTo>
                <a:cubicBezTo>
                  <a:pt x="201674" y="8618"/>
                  <a:pt x="201633" y="8739"/>
                  <a:pt x="201573" y="8861"/>
                </a:cubicBezTo>
                <a:cubicBezTo>
                  <a:pt x="201451" y="9083"/>
                  <a:pt x="201289" y="9265"/>
                  <a:pt x="201087" y="9427"/>
                </a:cubicBezTo>
                <a:cubicBezTo>
                  <a:pt x="200743" y="9710"/>
                  <a:pt x="200318" y="9893"/>
                  <a:pt x="199833" y="9893"/>
                </a:cubicBezTo>
                <a:cubicBezTo>
                  <a:pt x="199631" y="9893"/>
                  <a:pt x="199428" y="9852"/>
                  <a:pt x="199246" y="9791"/>
                </a:cubicBezTo>
                <a:cubicBezTo>
                  <a:pt x="198457" y="9549"/>
                  <a:pt x="197871" y="8800"/>
                  <a:pt x="197871" y="7910"/>
                </a:cubicBezTo>
                <a:cubicBezTo>
                  <a:pt x="197871" y="6979"/>
                  <a:pt x="198518" y="6211"/>
                  <a:pt x="199388" y="6008"/>
                </a:cubicBezTo>
                <a:lnTo>
                  <a:pt x="198862" y="5179"/>
                </a:lnTo>
                <a:lnTo>
                  <a:pt x="199428" y="3925"/>
                </a:lnTo>
                <a:lnTo>
                  <a:pt x="199388" y="2853"/>
                </a:lnTo>
                <a:lnTo>
                  <a:pt x="198761" y="1902"/>
                </a:lnTo>
                <a:lnTo>
                  <a:pt x="196940" y="2327"/>
                </a:lnTo>
                <a:lnTo>
                  <a:pt x="197749" y="2853"/>
                </a:lnTo>
                <a:lnTo>
                  <a:pt x="193137" y="2853"/>
                </a:lnTo>
                <a:lnTo>
                  <a:pt x="192671" y="3176"/>
                </a:lnTo>
                <a:lnTo>
                  <a:pt x="193137" y="4107"/>
                </a:lnTo>
                <a:lnTo>
                  <a:pt x="193137" y="4997"/>
                </a:lnTo>
                <a:lnTo>
                  <a:pt x="192671" y="5624"/>
                </a:lnTo>
                <a:lnTo>
                  <a:pt x="192671" y="5928"/>
                </a:lnTo>
                <a:lnTo>
                  <a:pt x="192732" y="5948"/>
                </a:lnTo>
                <a:lnTo>
                  <a:pt x="192752" y="5948"/>
                </a:lnTo>
                <a:cubicBezTo>
                  <a:pt x="192955" y="5948"/>
                  <a:pt x="193137" y="5988"/>
                  <a:pt x="193319" y="6029"/>
                </a:cubicBezTo>
                <a:cubicBezTo>
                  <a:pt x="193400" y="6049"/>
                  <a:pt x="193460" y="6069"/>
                  <a:pt x="193501" y="6110"/>
                </a:cubicBezTo>
                <a:cubicBezTo>
                  <a:pt x="194209" y="6393"/>
                  <a:pt x="194715" y="7101"/>
                  <a:pt x="194715" y="7910"/>
                </a:cubicBezTo>
                <a:cubicBezTo>
                  <a:pt x="194715" y="8739"/>
                  <a:pt x="194209" y="9427"/>
                  <a:pt x="193501" y="9731"/>
                </a:cubicBezTo>
                <a:cubicBezTo>
                  <a:pt x="193460" y="9751"/>
                  <a:pt x="193400" y="9771"/>
                  <a:pt x="193319" y="9791"/>
                </a:cubicBezTo>
                <a:cubicBezTo>
                  <a:pt x="193137" y="9852"/>
                  <a:pt x="192955" y="9893"/>
                  <a:pt x="192752" y="9893"/>
                </a:cubicBezTo>
                <a:cubicBezTo>
                  <a:pt x="192611" y="9893"/>
                  <a:pt x="192469" y="9872"/>
                  <a:pt x="192348" y="9852"/>
                </a:cubicBezTo>
                <a:cubicBezTo>
                  <a:pt x="191458" y="9650"/>
                  <a:pt x="190770" y="8861"/>
                  <a:pt x="190770" y="7910"/>
                </a:cubicBezTo>
                <a:cubicBezTo>
                  <a:pt x="190770" y="7789"/>
                  <a:pt x="190790" y="7667"/>
                  <a:pt x="190810" y="7546"/>
                </a:cubicBezTo>
                <a:cubicBezTo>
                  <a:pt x="190871" y="7202"/>
                  <a:pt x="191053" y="6878"/>
                  <a:pt x="191275" y="6615"/>
                </a:cubicBezTo>
                <a:lnTo>
                  <a:pt x="191215" y="6615"/>
                </a:lnTo>
                <a:lnTo>
                  <a:pt x="191296" y="6595"/>
                </a:lnTo>
                <a:cubicBezTo>
                  <a:pt x="191377" y="6514"/>
                  <a:pt x="191458" y="6433"/>
                  <a:pt x="191538" y="6373"/>
                </a:cubicBezTo>
                <a:cubicBezTo>
                  <a:pt x="191619" y="6292"/>
                  <a:pt x="191721" y="6231"/>
                  <a:pt x="191822" y="6191"/>
                </a:cubicBezTo>
                <a:lnTo>
                  <a:pt x="191458" y="5402"/>
                </a:lnTo>
                <a:lnTo>
                  <a:pt x="190709" y="5280"/>
                </a:lnTo>
                <a:lnTo>
                  <a:pt x="190709" y="3399"/>
                </a:lnTo>
                <a:lnTo>
                  <a:pt x="189515" y="1801"/>
                </a:lnTo>
                <a:lnTo>
                  <a:pt x="188989" y="2853"/>
                </a:lnTo>
                <a:lnTo>
                  <a:pt x="184074" y="2853"/>
                </a:lnTo>
                <a:lnTo>
                  <a:pt x="183163" y="749"/>
                </a:lnTo>
                <a:lnTo>
                  <a:pt x="182475" y="2428"/>
                </a:lnTo>
                <a:lnTo>
                  <a:pt x="184215" y="4896"/>
                </a:lnTo>
                <a:lnTo>
                  <a:pt x="183750" y="5826"/>
                </a:lnTo>
                <a:lnTo>
                  <a:pt x="183811" y="5847"/>
                </a:lnTo>
                <a:lnTo>
                  <a:pt x="183831" y="5847"/>
                </a:lnTo>
                <a:cubicBezTo>
                  <a:pt x="183952" y="5847"/>
                  <a:pt x="184094" y="5867"/>
                  <a:pt x="184215" y="5887"/>
                </a:cubicBezTo>
                <a:cubicBezTo>
                  <a:pt x="184276" y="5907"/>
                  <a:pt x="184337" y="5907"/>
                  <a:pt x="184397" y="5928"/>
                </a:cubicBezTo>
                <a:cubicBezTo>
                  <a:pt x="184539" y="5968"/>
                  <a:pt x="184640" y="6029"/>
                  <a:pt x="184761" y="6089"/>
                </a:cubicBezTo>
                <a:cubicBezTo>
                  <a:pt x="185368" y="6413"/>
                  <a:pt x="185793" y="7060"/>
                  <a:pt x="185793" y="7809"/>
                </a:cubicBezTo>
                <a:cubicBezTo>
                  <a:pt x="185793" y="8557"/>
                  <a:pt x="185368" y="9205"/>
                  <a:pt x="184761" y="9549"/>
                </a:cubicBezTo>
                <a:cubicBezTo>
                  <a:pt x="184640" y="9609"/>
                  <a:pt x="184539" y="9650"/>
                  <a:pt x="184397" y="9690"/>
                </a:cubicBezTo>
                <a:cubicBezTo>
                  <a:pt x="184337" y="9710"/>
                  <a:pt x="184276" y="9731"/>
                  <a:pt x="184215" y="9731"/>
                </a:cubicBezTo>
                <a:cubicBezTo>
                  <a:pt x="184094" y="9771"/>
                  <a:pt x="183952" y="9771"/>
                  <a:pt x="183831" y="9771"/>
                </a:cubicBezTo>
                <a:cubicBezTo>
                  <a:pt x="183608" y="9771"/>
                  <a:pt x="183426" y="9751"/>
                  <a:pt x="183244" y="9690"/>
                </a:cubicBezTo>
                <a:cubicBezTo>
                  <a:pt x="182435" y="9447"/>
                  <a:pt x="181848" y="8699"/>
                  <a:pt x="181848" y="7809"/>
                </a:cubicBezTo>
                <a:cubicBezTo>
                  <a:pt x="181848" y="7688"/>
                  <a:pt x="181869" y="7566"/>
                  <a:pt x="181889" y="7445"/>
                </a:cubicBezTo>
                <a:cubicBezTo>
                  <a:pt x="181949" y="7101"/>
                  <a:pt x="182131" y="6777"/>
                  <a:pt x="182354" y="6514"/>
                </a:cubicBezTo>
                <a:lnTo>
                  <a:pt x="182293" y="6514"/>
                </a:lnTo>
                <a:lnTo>
                  <a:pt x="182374" y="6494"/>
                </a:lnTo>
                <a:cubicBezTo>
                  <a:pt x="182536" y="6332"/>
                  <a:pt x="182698" y="6191"/>
                  <a:pt x="182900" y="6089"/>
                </a:cubicBezTo>
                <a:lnTo>
                  <a:pt x="182536" y="5300"/>
                </a:lnTo>
                <a:lnTo>
                  <a:pt x="181788" y="5159"/>
                </a:lnTo>
                <a:lnTo>
                  <a:pt x="181788" y="3298"/>
                </a:lnTo>
                <a:lnTo>
                  <a:pt x="181262" y="2853"/>
                </a:lnTo>
                <a:lnTo>
                  <a:pt x="178510" y="2853"/>
                </a:lnTo>
                <a:lnTo>
                  <a:pt x="178510" y="4006"/>
                </a:lnTo>
                <a:lnTo>
                  <a:pt x="177721" y="4006"/>
                </a:lnTo>
                <a:lnTo>
                  <a:pt x="177721" y="4511"/>
                </a:lnTo>
                <a:lnTo>
                  <a:pt x="178106" y="5037"/>
                </a:lnTo>
                <a:lnTo>
                  <a:pt x="177721" y="5442"/>
                </a:lnTo>
                <a:lnTo>
                  <a:pt x="178692" y="5847"/>
                </a:lnTo>
                <a:lnTo>
                  <a:pt x="177539" y="6029"/>
                </a:lnTo>
                <a:cubicBezTo>
                  <a:pt x="178227" y="6332"/>
                  <a:pt x="178692" y="7020"/>
                  <a:pt x="178692" y="7809"/>
                </a:cubicBezTo>
                <a:cubicBezTo>
                  <a:pt x="178692" y="8901"/>
                  <a:pt x="177822" y="9771"/>
                  <a:pt x="176730" y="9771"/>
                </a:cubicBezTo>
                <a:cubicBezTo>
                  <a:pt x="175638" y="9771"/>
                  <a:pt x="174768" y="8901"/>
                  <a:pt x="174768" y="7809"/>
                </a:cubicBezTo>
                <a:cubicBezTo>
                  <a:pt x="174768" y="6878"/>
                  <a:pt x="175415" y="6110"/>
                  <a:pt x="176265" y="5907"/>
                </a:cubicBezTo>
                <a:lnTo>
                  <a:pt x="175759" y="5078"/>
                </a:lnTo>
                <a:lnTo>
                  <a:pt x="176305" y="3824"/>
                </a:lnTo>
                <a:lnTo>
                  <a:pt x="176265" y="2853"/>
                </a:lnTo>
                <a:lnTo>
                  <a:pt x="172502" y="2853"/>
                </a:lnTo>
                <a:lnTo>
                  <a:pt x="171066" y="1437"/>
                </a:lnTo>
                <a:lnTo>
                  <a:pt x="170762" y="2145"/>
                </a:lnTo>
                <a:lnTo>
                  <a:pt x="170014" y="2145"/>
                </a:lnTo>
                <a:lnTo>
                  <a:pt x="168517" y="4248"/>
                </a:lnTo>
                <a:lnTo>
                  <a:pt x="169913" y="5867"/>
                </a:lnTo>
                <a:cubicBezTo>
                  <a:pt x="170863" y="6008"/>
                  <a:pt x="171592" y="6818"/>
                  <a:pt x="171592" y="7809"/>
                </a:cubicBezTo>
                <a:cubicBezTo>
                  <a:pt x="171592" y="8760"/>
                  <a:pt x="170924" y="9549"/>
                  <a:pt x="170034" y="9731"/>
                </a:cubicBezTo>
                <a:cubicBezTo>
                  <a:pt x="169892" y="9771"/>
                  <a:pt x="169771" y="9771"/>
                  <a:pt x="169629" y="9771"/>
                </a:cubicBezTo>
                <a:lnTo>
                  <a:pt x="169427" y="9771"/>
                </a:lnTo>
                <a:cubicBezTo>
                  <a:pt x="169306" y="9751"/>
                  <a:pt x="169164" y="9731"/>
                  <a:pt x="169043" y="9690"/>
                </a:cubicBezTo>
                <a:cubicBezTo>
                  <a:pt x="168982" y="9670"/>
                  <a:pt x="168921" y="9650"/>
                  <a:pt x="168861" y="9630"/>
                </a:cubicBezTo>
                <a:cubicBezTo>
                  <a:pt x="168739" y="9569"/>
                  <a:pt x="168638" y="9508"/>
                  <a:pt x="168537" y="9447"/>
                </a:cubicBezTo>
                <a:cubicBezTo>
                  <a:pt x="168476" y="9407"/>
                  <a:pt x="168436" y="9367"/>
                  <a:pt x="168375" y="9326"/>
                </a:cubicBezTo>
                <a:cubicBezTo>
                  <a:pt x="168274" y="9245"/>
                  <a:pt x="168193" y="9164"/>
                  <a:pt x="168112" y="9063"/>
                </a:cubicBezTo>
                <a:cubicBezTo>
                  <a:pt x="167829" y="8719"/>
                  <a:pt x="167667" y="8294"/>
                  <a:pt x="167667" y="7809"/>
                </a:cubicBezTo>
                <a:cubicBezTo>
                  <a:pt x="167667" y="7323"/>
                  <a:pt x="167849" y="6878"/>
                  <a:pt x="168153" y="6534"/>
                </a:cubicBezTo>
                <a:lnTo>
                  <a:pt x="168132" y="6534"/>
                </a:lnTo>
                <a:lnTo>
                  <a:pt x="168092" y="5644"/>
                </a:lnTo>
                <a:lnTo>
                  <a:pt x="167424" y="5442"/>
                </a:lnTo>
                <a:lnTo>
                  <a:pt x="167424" y="3864"/>
                </a:lnTo>
                <a:lnTo>
                  <a:pt x="167890" y="3864"/>
                </a:lnTo>
                <a:lnTo>
                  <a:pt x="167890" y="2853"/>
                </a:lnTo>
                <a:lnTo>
                  <a:pt x="164815" y="2853"/>
                </a:lnTo>
                <a:lnTo>
                  <a:pt x="163742" y="3945"/>
                </a:lnTo>
                <a:lnTo>
                  <a:pt x="163742" y="6049"/>
                </a:lnTo>
                <a:lnTo>
                  <a:pt x="163479" y="6110"/>
                </a:lnTo>
                <a:cubicBezTo>
                  <a:pt x="164086" y="6433"/>
                  <a:pt x="164511" y="7081"/>
                  <a:pt x="164511" y="7809"/>
                </a:cubicBezTo>
                <a:cubicBezTo>
                  <a:pt x="164511" y="8618"/>
                  <a:pt x="164005" y="9326"/>
                  <a:pt x="163297" y="9630"/>
                </a:cubicBezTo>
                <a:cubicBezTo>
                  <a:pt x="163237" y="9650"/>
                  <a:pt x="163176" y="9670"/>
                  <a:pt x="163115" y="9690"/>
                </a:cubicBezTo>
                <a:cubicBezTo>
                  <a:pt x="162994" y="9731"/>
                  <a:pt x="162872" y="9751"/>
                  <a:pt x="162731" y="9771"/>
                </a:cubicBezTo>
                <a:lnTo>
                  <a:pt x="162326" y="9771"/>
                </a:lnTo>
                <a:cubicBezTo>
                  <a:pt x="162205" y="9751"/>
                  <a:pt x="162083" y="9731"/>
                  <a:pt x="161962" y="9690"/>
                </a:cubicBezTo>
                <a:cubicBezTo>
                  <a:pt x="161881" y="9670"/>
                  <a:pt x="161820" y="9650"/>
                  <a:pt x="161780" y="9630"/>
                </a:cubicBezTo>
                <a:cubicBezTo>
                  <a:pt x="161072" y="9326"/>
                  <a:pt x="160566" y="8618"/>
                  <a:pt x="160566" y="7809"/>
                </a:cubicBezTo>
                <a:cubicBezTo>
                  <a:pt x="160566" y="7566"/>
                  <a:pt x="160627" y="7323"/>
                  <a:pt x="160708" y="7101"/>
                </a:cubicBezTo>
                <a:cubicBezTo>
                  <a:pt x="160789" y="6878"/>
                  <a:pt x="160930" y="6676"/>
                  <a:pt x="161092" y="6494"/>
                </a:cubicBezTo>
                <a:lnTo>
                  <a:pt x="162953" y="4491"/>
                </a:lnTo>
                <a:lnTo>
                  <a:pt x="163459" y="2832"/>
                </a:lnTo>
                <a:lnTo>
                  <a:pt x="160425" y="1437"/>
                </a:lnTo>
                <a:lnTo>
                  <a:pt x="159959" y="2832"/>
                </a:lnTo>
                <a:lnTo>
                  <a:pt x="159959" y="2853"/>
                </a:lnTo>
                <a:lnTo>
                  <a:pt x="156197" y="2853"/>
                </a:lnTo>
                <a:lnTo>
                  <a:pt x="156197" y="3318"/>
                </a:lnTo>
                <a:lnTo>
                  <a:pt x="155408" y="3702"/>
                </a:lnTo>
                <a:lnTo>
                  <a:pt x="155023" y="4633"/>
                </a:lnTo>
                <a:lnTo>
                  <a:pt x="156197" y="5685"/>
                </a:lnTo>
                <a:lnTo>
                  <a:pt x="156197" y="5988"/>
                </a:lnTo>
                <a:cubicBezTo>
                  <a:pt x="156277" y="6029"/>
                  <a:pt x="156358" y="6069"/>
                  <a:pt x="156460" y="6130"/>
                </a:cubicBezTo>
                <a:cubicBezTo>
                  <a:pt x="156621" y="6231"/>
                  <a:pt x="156763" y="6352"/>
                  <a:pt x="156884" y="6474"/>
                </a:cubicBezTo>
                <a:cubicBezTo>
                  <a:pt x="157208" y="6838"/>
                  <a:pt x="157410" y="7303"/>
                  <a:pt x="157410" y="7809"/>
                </a:cubicBezTo>
                <a:cubicBezTo>
                  <a:pt x="157410" y="8901"/>
                  <a:pt x="156520" y="9771"/>
                  <a:pt x="155448" y="9771"/>
                </a:cubicBezTo>
                <a:cubicBezTo>
                  <a:pt x="155306" y="9771"/>
                  <a:pt x="155165" y="9771"/>
                  <a:pt x="155043" y="9731"/>
                </a:cubicBezTo>
                <a:cubicBezTo>
                  <a:pt x="154598" y="9650"/>
                  <a:pt x="154214" y="9407"/>
                  <a:pt x="153931" y="9063"/>
                </a:cubicBezTo>
                <a:cubicBezTo>
                  <a:pt x="153890" y="9023"/>
                  <a:pt x="153850" y="8962"/>
                  <a:pt x="153809" y="8922"/>
                </a:cubicBezTo>
                <a:cubicBezTo>
                  <a:pt x="153749" y="8800"/>
                  <a:pt x="153688" y="8699"/>
                  <a:pt x="153627" y="8578"/>
                </a:cubicBezTo>
                <a:cubicBezTo>
                  <a:pt x="153526" y="8335"/>
                  <a:pt x="153465" y="8092"/>
                  <a:pt x="153465" y="7809"/>
                </a:cubicBezTo>
                <a:cubicBezTo>
                  <a:pt x="153465" y="7728"/>
                  <a:pt x="153486" y="7627"/>
                  <a:pt x="153486" y="7546"/>
                </a:cubicBezTo>
                <a:cubicBezTo>
                  <a:pt x="153546" y="7182"/>
                  <a:pt x="153688" y="6858"/>
                  <a:pt x="153911" y="6595"/>
                </a:cubicBezTo>
                <a:cubicBezTo>
                  <a:pt x="154072" y="6393"/>
                  <a:pt x="154254" y="6231"/>
                  <a:pt x="154497" y="6110"/>
                </a:cubicBezTo>
                <a:lnTo>
                  <a:pt x="153991" y="6029"/>
                </a:lnTo>
                <a:lnTo>
                  <a:pt x="154052" y="5685"/>
                </a:lnTo>
                <a:lnTo>
                  <a:pt x="154740" y="5685"/>
                </a:lnTo>
                <a:lnTo>
                  <a:pt x="154740" y="4997"/>
                </a:lnTo>
                <a:lnTo>
                  <a:pt x="153122" y="1194"/>
                </a:lnTo>
                <a:lnTo>
                  <a:pt x="152009" y="2853"/>
                </a:lnTo>
                <a:lnTo>
                  <a:pt x="148590" y="2853"/>
                </a:lnTo>
                <a:lnTo>
                  <a:pt x="148266" y="3075"/>
                </a:lnTo>
                <a:lnTo>
                  <a:pt x="148732" y="4006"/>
                </a:lnTo>
                <a:lnTo>
                  <a:pt x="148732" y="4896"/>
                </a:lnTo>
                <a:lnTo>
                  <a:pt x="148266" y="5523"/>
                </a:lnTo>
                <a:lnTo>
                  <a:pt x="148266" y="5826"/>
                </a:lnTo>
                <a:lnTo>
                  <a:pt x="148327" y="5847"/>
                </a:lnTo>
                <a:lnTo>
                  <a:pt x="148347" y="5847"/>
                </a:lnTo>
                <a:cubicBezTo>
                  <a:pt x="148489" y="5847"/>
                  <a:pt x="148610" y="5867"/>
                  <a:pt x="148752" y="5887"/>
                </a:cubicBezTo>
                <a:cubicBezTo>
                  <a:pt x="148813" y="5907"/>
                  <a:pt x="148873" y="5907"/>
                  <a:pt x="148934" y="5928"/>
                </a:cubicBezTo>
                <a:cubicBezTo>
                  <a:pt x="149055" y="5968"/>
                  <a:pt x="149177" y="6029"/>
                  <a:pt x="149278" y="6089"/>
                </a:cubicBezTo>
                <a:cubicBezTo>
                  <a:pt x="149905" y="6413"/>
                  <a:pt x="150310" y="7060"/>
                  <a:pt x="150310" y="7809"/>
                </a:cubicBezTo>
                <a:cubicBezTo>
                  <a:pt x="150310" y="8557"/>
                  <a:pt x="149905" y="9205"/>
                  <a:pt x="149278" y="9549"/>
                </a:cubicBezTo>
                <a:cubicBezTo>
                  <a:pt x="149177" y="9609"/>
                  <a:pt x="149055" y="9650"/>
                  <a:pt x="148934" y="9690"/>
                </a:cubicBezTo>
                <a:cubicBezTo>
                  <a:pt x="148873" y="9710"/>
                  <a:pt x="148813" y="9731"/>
                  <a:pt x="148752" y="9731"/>
                </a:cubicBezTo>
                <a:cubicBezTo>
                  <a:pt x="148610" y="9771"/>
                  <a:pt x="148489" y="9771"/>
                  <a:pt x="148347" y="9771"/>
                </a:cubicBezTo>
                <a:cubicBezTo>
                  <a:pt x="148145" y="9771"/>
                  <a:pt x="147943" y="9751"/>
                  <a:pt x="147761" y="9690"/>
                </a:cubicBezTo>
                <a:cubicBezTo>
                  <a:pt x="146951" y="9447"/>
                  <a:pt x="146385" y="8699"/>
                  <a:pt x="146385" y="7809"/>
                </a:cubicBezTo>
                <a:cubicBezTo>
                  <a:pt x="146385" y="7566"/>
                  <a:pt x="146425" y="7323"/>
                  <a:pt x="146506" y="7101"/>
                </a:cubicBezTo>
                <a:cubicBezTo>
                  <a:pt x="146607" y="6878"/>
                  <a:pt x="146729" y="6696"/>
                  <a:pt x="146870" y="6514"/>
                </a:cubicBezTo>
                <a:lnTo>
                  <a:pt x="146830" y="6514"/>
                </a:lnTo>
                <a:lnTo>
                  <a:pt x="146911" y="6494"/>
                </a:lnTo>
                <a:cubicBezTo>
                  <a:pt x="146972" y="6413"/>
                  <a:pt x="147053" y="6332"/>
                  <a:pt x="147154" y="6271"/>
                </a:cubicBezTo>
                <a:cubicBezTo>
                  <a:pt x="147235" y="6191"/>
                  <a:pt x="147336" y="6130"/>
                  <a:pt x="147417" y="6089"/>
                </a:cubicBezTo>
                <a:lnTo>
                  <a:pt x="147053" y="5300"/>
                </a:lnTo>
                <a:lnTo>
                  <a:pt x="146324" y="5159"/>
                </a:lnTo>
                <a:lnTo>
                  <a:pt x="146324" y="3298"/>
                </a:lnTo>
                <a:lnTo>
                  <a:pt x="145778" y="2853"/>
                </a:lnTo>
                <a:lnTo>
                  <a:pt x="143027" y="2853"/>
                </a:lnTo>
                <a:lnTo>
                  <a:pt x="143027" y="4006"/>
                </a:lnTo>
                <a:lnTo>
                  <a:pt x="142238" y="4006"/>
                </a:lnTo>
                <a:lnTo>
                  <a:pt x="142238" y="4511"/>
                </a:lnTo>
                <a:lnTo>
                  <a:pt x="142642" y="5037"/>
                </a:lnTo>
                <a:lnTo>
                  <a:pt x="142521" y="5786"/>
                </a:lnTo>
                <a:lnTo>
                  <a:pt x="142076" y="6029"/>
                </a:lnTo>
                <a:cubicBezTo>
                  <a:pt x="142319" y="6150"/>
                  <a:pt x="142541" y="6312"/>
                  <a:pt x="142723" y="6514"/>
                </a:cubicBezTo>
                <a:cubicBezTo>
                  <a:pt x="143027" y="6858"/>
                  <a:pt x="143229" y="7323"/>
                  <a:pt x="143229" y="7809"/>
                </a:cubicBezTo>
                <a:cubicBezTo>
                  <a:pt x="143229" y="8901"/>
                  <a:pt x="142339" y="9771"/>
                  <a:pt x="141246" y="9771"/>
                </a:cubicBezTo>
                <a:cubicBezTo>
                  <a:pt x="140174" y="9771"/>
                  <a:pt x="139284" y="8901"/>
                  <a:pt x="139284" y="7809"/>
                </a:cubicBezTo>
                <a:cubicBezTo>
                  <a:pt x="139284" y="6878"/>
                  <a:pt x="139932" y="6110"/>
                  <a:pt x="140801" y="5907"/>
                </a:cubicBezTo>
                <a:lnTo>
                  <a:pt x="140275" y="5078"/>
                </a:lnTo>
                <a:lnTo>
                  <a:pt x="140842" y="3824"/>
                </a:lnTo>
                <a:lnTo>
                  <a:pt x="140801" y="2853"/>
                </a:lnTo>
                <a:lnTo>
                  <a:pt x="133438" y="2853"/>
                </a:lnTo>
                <a:lnTo>
                  <a:pt x="133438" y="3601"/>
                </a:lnTo>
                <a:lnTo>
                  <a:pt x="134287" y="4350"/>
                </a:lnTo>
                <a:lnTo>
                  <a:pt x="134287" y="5240"/>
                </a:lnTo>
                <a:lnTo>
                  <a:pt x="134834" y="5968"/>
                </a:lnTo>
                <a:cubicBezTo>
                  <a:pt x="135097" y="6069"/>
                  <a:pt x="135319" y="6211"/>
                  <a:pt x="135521" y="6393"/>
                </a:cubicBezTo>
                <a:cubicBezTo>
                  <a:pt x="135724" y="6595"/>
                  <a:pt x="135886" y="6818"/>
                  <a:pt x="135987" y="7081"/>
                </a:cubicBezTo>
                <a:cubicBezTo>
                  <a:pt x="136088" y="7323"/>
                  <a:pt x="136149" y="7586"/>
                  <a:pt x="136149" y="7849"/>
                </a:cubicBezTo>
                <a:cubicBezTo>
                  <a:pt x="136149" y="8274"/>
                  <a:pt x="136027" y="8638"/>
                  <a:pt x="135805" y="8962"/>
                </a:cubicBezTo>
                <a:cubicBezTo>
                  <a:pt x="135461" y="9488"/>
                  <a:pt x="134854" y="9832"/>
                  <a:pt x="134186" y="9832"/>
                </a:cubicBezTo>
                <a:cubicBezTo>
                  <a:pt x="134065" y="9832"/>
                  <a:pt x="133964" y="9812"/>
                  <a:pt x="133883" y="9812"/>
                </a:cubicBezTo>
                <a:cubicBezTo>
                  <a:pt x="133680" y="9771"/>
                  <a:pt x="133498" y="9710"/>
                  <a:pt x="133316" y="9630"/>
                </a:cubicBezTo>
                <a:cubicBezTo>
                  <a:pt x="133053" y="9508"/>
                  <a:pt x="132831" y="9326"/>
                  <a:pt x="132649" y="9083"/>
                </a:cubicBezTo>
                <a:cubicBezTo>
                  <a:pt x="132527" y="8942"/>
                  <a:pt x="132426" y="8780"/>
                  <a:pt x="132365" y="8598"/>
                </a:cubicBezTo>
                <a:cubicBezTo>
                  <a:pt x="132325" y="8537"/>
                  <a:pt x="132305" y="8476"/>
                  <a:pt x="132285" y="8416"/>
                </a:cubicBezTo>
                <a:cubicBezTo>
                  <a:pt x="132224" y="8213"/>
                  <a:pt x="132183" y="8031"/>
                  <a:pt x="132183" y="7809"/>
                </a:cubicBezTo>
                <a:cubicBezTo>
                  <a:pt x="132183" y="7242"/>
                  <a:pt x="132446" y="6716"/>
                  <a:pt x="132831" y="6373"/>
                </a:cubicBezTo>
                <a:lnTo>
                  <a:pt x="132790" y="6373"/>
                </a:lnTo>
                <a:lnTo>
                  <a:pt x="132831" y="6110"/>
                </a:lnTo>
                <a:lnTo>
                  <a:pt x="132123" y="5685"/>
                </a:lnTo>
                <a:lnTo>
                  <a:pt x="132123" y="4815"/>
                </a:lnTo>
                <a:lnTo>
                  <a:pt x="132365" y="4350"/>
                </a:lnTo>
                <a:lnTo>
                  <a:pt x="132527" y="2853"/>
                </a:lnTo>
                <a:lnTo>
                  <a:pt x="129412" y="2853"/>
                </a:lnTo>
                <a:lnTo>
                  <a:pt x="128279" y="4006"/>
                </a:lnTo>
                <a:lnTo>
                  <a:pt x="128279" y="6110"/>
                </a:lnTo>
                <a:lnTo>
                  <a:pt x="128036" y="6150"/>
                </a:lnTo>
                <a:cubicBezTo>
                  <a:pt x="128643" y="6474"/>
                  <a:pt x="129048" y="7121"/>
                  <a:pt x="129048" y="7849"/>
                </a:cubicBezTo>
                <a:cubicBezTo>
                  <a:pt x="129048" y="8679"/>
                  <a:pt x="128562" y="9367"/>
                  <a:pt x="127854" y="9670"/>
                </a:cubicBezTo>
                <a:cubicBezTo>
                  <a:pt x="127793" y="9690"/>
                  <a:pt x="127733" y="9710"/>
                  <a:pt x="127672" y="9731"/>
                </a:cubicBezTo>
                <a:cubicBezTo>
                  <a:pt x="127551" y="9771"/>
                  <a:pt x="127409" y="9812"/>
                  <a:pt x="127288" y="9812"/>
                </a:cubicBezTo>
                <a:cubicBezTo>
                  <a:pt x="127227" y="9832"/>
                  <a:pt x="127146" y="9832"/>
                  <a:pt x="127085" y="9832"/>
                </a:cubicBezTo>
                <a:cubicBezTo>
                  <a:pt x="127025" y="9832"/>
                  <a:pt x="126944" y="9832"/>
                  <a:pt x="126883" y="9812"/>
                </a:cubicBezTo>
                <a:cubicBezTo>
                  <a:pt x="126742" y="9812"/>
                  <a:pt x="126620" y="9771"/>
                  <a:pt x="126499" y="9731"/>
                </a:cubicBezTo>
                <a:cubicBezTo>
                  <a:pt x="126438" y="9710"/>
                  <a:pt x="126377" y="9690"/>
                  <a:pt x="126317" y="9670"/>
                </a:cubicBezTo>
                <a:cubicBezTo>
                  <a:pt x="125609" y="9367"/>
                  <a:pt x="125123" y="8679"/>
                  <a:pt x="125123" y="7849"/>
                </a:cubicBezTo>
                <a:cubicBezTo>
                  <a:pt x="125123" y="7607"/>
                  <a:pt x="125164" y="7364"/>
                  <a:pt x="125244" y="7141"/>
                </a:cubicBezTo>
                <a:cubicBezTo>
                  <a:pt x="125346" y="6919"/>
                  <a:pt x="125467" y="6716"/>
                  <a:pt x="125629" y="6534"/>
                </a:cubicBezTo>
                <a:lnTo>
                  <a:pt x="126580" y="5847"/>
                </a:lnTo>
                <a:lnTo>
                  <a:pt x="126418" y="1902"/>
                </a:lnTo>
                <a:cubicBezTo>
                  <a:pt x="126418" y="1902"/>
                  <a:pt x="126276" y="2387"/>
                  <a:pt x="125770" y="2630"/>
                </a:cubicBezTo>
                <a:cubicBezTo>
                  <a:pt x="125325" y="2818"/>
                  <a:pt x="125098" y="2833"/>
                  <a:pt x="125038" y="2833"/>
                </a:cubicBezTo>
                <a:cubicBezTo>
                  <a:pt x="125027" y="2833"/>
                  <a:pt x="125022" y="2832"/>
                  <a:pt x="125022" y="2832"/>
                </a:cubicBezTo>
                <a:lnTo>
                  <a:pt x="125022" y="2853"/>
                </a:lnTo>
                <a:lnTo>
                  <a:pt x="120733" y="2853"/>
                </a:lnTo>
                <a:lnTo>
                  <a:pt x="120025" y="0"/>
                </a:lnTo>
                <a:lnTo>
                  <a:pt x="118123" y="1619"/>
                </a:lnTo>
                <a:lnTo>
                  <a:pt x="120733" y="3358"/>
                </a:lnTo>
                <a:lnTo>
                  <a:pt x="119944" y="3743"/>
                </a:lnTo>
                <a:lnTo>
                  <a:pt x="119580" y="4673"/>
                </a:lnTo>
                <a:lnTo>
                  <a:pt x="120733" y="5725"/>
                </a:lnTo>
                <a:lnTo>
                  <a:pt x="120733" y="6049"/>
                </a:lnTo>
                <a:cubicBezTo>
                  <a:pt x="120834" y="6069"/>
                  <a:pt x="120915" y="6130"/>
                  <a:pt x="120996" y="6170"/>
                </a:cubicBezTo>
                <a:cubicBezTo>
                  <a:pt x="121158" y="6271"/>
                  <a:pt x="121300" y="6393"/>
                  <a:pt x="121441" y="6534"/>
                </a:cubicBezTo>
                <a:cubicBezTo>
                  <a:pt x="121765" y="6878"/>
                  <a:pt x="121947" y="7344"/>
                  <a:pt x="121947" y="7849"/>
                </a:cubicBezTo>
                <a:cubicBezTo>
                  <a:pt x="121947" y="8335"/>
                  <a:pt x="121785" y="8780"/>
                  <a:pt x="121502" y="9104"/>
                </a:cubicBezTo>
                <a:cubicBezTo>
                  <a:pt x="121421" y="9205"/>
                  <a:pt x="121340" y="9306"/>
                  <a:pt x="121239" y="9387"/>
                </a:cubicBezTo>
                <a:cubicBezTo>
                  <a:pt x="121198" y="9407"/>
                  <a:pt x="121138" y="9447"/>
                  <a:pt x="121097" y="9488"/>
                </a:cubicBezTo>
                <a:cubicBezTo>
                  <a:pt x="120976" y="9569"/>
                  <a:pt x="120875" y="9630"/>
                  <a:pt x="120753" y="9670"/>
                </a:cubicBezTo>
                <a:cubicBezTo>
                  <a:pt x="120693" y="9690"/>
                  <a:pt x="120632" y="9710"/>
                  <a:pt x="120571" y="9731"/>
                </a:cubicBezTo>
                <a:cubicBezTo>
                  <a:pt x="120450" y="9771"/>
                  <a:pt x="120329" y="9812"/>
                  <a:pt x="120187" y="9812"/>
                </a:cubicBezTo>
                <a:cubicBezTo>
                  <a:pt x="120126" y="9832"/>
                  <a:pt x="120066" y="9832"/>
                  <a:pt x="119985" y="9832"/>
                </a:cubicBezTo>
                <a:cubicBezTo>
                  <a:pt x="119580" y="9832"/>
                  <a:pt x="119196" y="9710"/>
                  <a:pt x="118892" y="9488"/>
                </a:cubicBezTo>
                <a:cubicBezTo>
                  <a:pt x="118366" y="9144"/>
                  <a:pt x="118022" y="8537"/>
                  <a:pt x="118022" y="7849"/>
                </a:cubicBezTo>
                <a:cubicBezTo>
                  <a:pt x="118022" y="7222"/>
                  <a:pt x="118326" y="6636"/>
                  <a:pt x="118811" y="6292"/>
                </a:cubicBezTo>
                <a:cubicBezTo>
                  <a:pt x="118892" y="6231"/>
                  <a:pt x="118953" y="6191"/>
                  <a:pt x="119034" y="6150"/>
                </a:cubicBezTo>
                <a:lnTo>
                  <a:pt x="118548" y="6069"/>
                </a:lnTo>
                <a:lnTo>
                  <a:pt x="118589" y="5725"/>
                </a:lnTo>
                <a:lnTo>
                  <a:pt x="119297" y="5725"/>
                </a:lnTo>
                <a:lnTo>
                  <a:pt x="119297" y="5037"/>
                </a:lnTo>
                <a:lnTo>
                  <a:pt x="116505" y="2853"/>
                </a:lnTo>
                <a:lnTo>
                  <a:pt x="113208" y="2853"/>
                </a:lnTo>
                <a:lnTo>
                  <a:pt x="112823" y="3116"/>
                </a:lnTo>
                <a:lnTo>
                  <a:pt x="113288" y="4046"/>
                </a:lnTo>
                <a:lnTo>
                  <a:pt x="113288" y="4936"/>
                </a:lnTo>
                <a:lnTo>
                  <a:pt x="112823" y="5563"/>
                </a:lnTo>
                <a:lnTo>
                  <a:pt x="112823" y="5867"/>
                </a:lnTo>
                <a:lnTo>
                  <a:pt x="112884" y="5887"/>
                </a:lnTo>
                <a:cubicBezTo>
                  <a:pt x="113976" y="5887"/>
                  <a:pt x="114866" y="6777"/>
                  <a:pt x="114866" y="7849"/>
                </a:cubicBezTo>
                <a:cubicBezTo>
                  <a:pt x="114866" y="8942"/>
                  <a:pt x="113976" y="9832"/>
                  <a:pt x="112884" y="9832"/>
                </a:cubicBezTo>
                <a:cubicBezTo>
                  <a:pt x="111812" y="9832"/>
                  <a:pt x="110922" y="8942"/>
                  <a:pt x="110922" y="7849"/>
                </a:cubicBezTo>
                <a:cubicBezTo>
                  <a:pt x="110922" y="7485"/>
                  <a:pt x="111023" y="7141"/>
                  <a:pt x="111225" y="6838"/>
                </a:cubicBezTo>
                <a:cubicBezTo>
                  <a:pt x="111286" y="6737"/>
                  <a:pt x="111346" y="6656"/>
                  <a:pt x="111427" y="6555"/>
                </a:cubicBezTo>
                <a:lnTo>
                  <a:pt x="111427" y="6555"/>
                </a:lnTo>
                <a:lnTo>
                  <a:pt x="111367" y="6575"/>
                </a:lnTo>
                <a:lnTo>
                  <a:pt x="111367" y="6575"/>
                </a:lnTo>
                <a:lnTo>
                  <a:pt x="111448" y="6534"/>
                </a:lnTo>
                <a:cubicBezTo>
                  <a:pt x="111589" y="6373"/>
                  <a:pt x="111771" y="6231"/>
                  <a:pt x="111974" y="6130"/>
                </a:cubicBezTo>
                <a:lnTo>
                  <a:pt x="111609" y="5361"/>
                </a:lnTo>
                <a:lnTo>
                  <a:pt x="110861" y="5219"/>
                </a:lnTo>
                <a:lnTo>
                  <a:pt x="110861" y="3338"/>
                </a:lnTo>
                <a:lnTo>
                  <a:pt x="110274" y="2853"/>
                </a:lnTo>
                <a:lnTo>
                  <a:pt x="107584" y="2853"/>
                </a:lnTo>
                <a:lnTo>
                  <a:pt x="107584" y="4107"/>
                </a:lnTo>
                <a:lnTo>
                  <a:pt x="106795" y="4107"/>
                </a:lnTo>
                <a:lnTo>
                  <a:pt x="106795" y="4633"/>
                </a:lnTo>
                <a:lnTo>
                  <a:pt x="107179" y="5139"/>
                </a:lnTo>
                <a:lnTo>
                  <a:pt x="106613" y="6130"/>
                </a:lnTo>
                <a:cubicBezTo>
                  <a:pt x="107118" y="6352"/>
                  <a:pt x="107523" y="6797"/>
                  <a:pt x="107685" y="7344"/>
                </a:cubicBezTo>
                <a:cubicBezTo>
                  <a:pt x="107745" y="7526"/>
                  <a:pt x="107766" y="7708"/>
                  <a:pt x="107766" y="7910"/>
                </a:cubicBezTo>
                <a:cubicBezTo>
                  <a:pt x="107766" y="8112"/>
                  <a:pt x="107725" y="8315"/>
                  <a:pt x="107685" y="8497"/>
                </a:cubicBezTo>
                <a:cubicBezTo>
                  <a:pt x="107644" y="8618"/>
                  <a:pt x="107584" y="8739"/>
                  <a:pt x="107523" y="8861"/>
                </a:cubicBezTo>
                <a:cubicBezTo>
                  <a:pt x="107402" y="9083"/>
                  <a:pt x="107240" y="9265"/>
                  <a:pt x="107058" y="9427"/>
                </a:cubicBezTo>
                <a:cubicBezTo>
                  <a:pt x="106714" y="9710"/>
                  <a:pt x="106269" y="9893"/>
                  <a:pt x="105803" y="9893"/>
                </a:cubicBezTo>
                <a:cubicBezTo>
                  <a:pt x="105601" y="9893"/>
                  <a:pt x="105399" y="9852"/>
                  <a:pt x="105217" y="9791"/>
                </a:cubicBezTo>
                <a:cubicBezTo>
                  <a:pt x="104407" y="9549"/>
                  <a:pt x="103821" y="8800"/>
                  <a:pt x="103821" y="7910"/>
                </a:cubicBezTo>
                <a:cubicBezTo>
                  <a:pt x="103821" y="6979"/>
                  <a:pt x="104468" y="6211"/>
                  <a:pt x="105338" y="6008"/>
                </a:cubicBezTo>
                <a:lnTo>
                  <a:pt x="104832" y="5179"/>
                </a:lnTo>
                <a:lnTo>
                  <a:pt x="105379" y="3925"/>
                </a:lnTo>
                <a:lnTo>
                  <a:pt x="105338" y="2853"/>
                </a:lnTo>
                <a:lnTo>
                  <a:pt x="104711" y="1902"/>
                </a:lnTo>
                <a:lnTo>
                  <a:pt x="102890" y="2327"/>
                </a:lnTo>
                <a:lnTo>
                  <a:pt x="103720" y="2853"/>
                </a:lnTo>
                <a:lnTo>
                  <a:pt x="99087" y="2853"/>
                </a:lnTo>
                <a:lnTo>
                  <a:pt x="98622" y="3176"/>
                </a:lnTo>
                <a:lnTo>
                  <a:pt x="99087" y="4107"/>
                </a:lnTo>
                <a:lnTo>
                  <a:pt x="99087" y="4997"/>
                </a:lnTo>
                <a:lnTo>
                  <a:pt x="98622" y="5624"/>
                </a:lnTo>
                <a:lnTo>
                  <a:pt x="98622" y="5928"/>
                </a:lnTo>
                <a:lnTo>
                  <a:pt x="98682" y="5948"/>
                </a:lnTo>
                <a:lnTo>
                  <a:pt x="98703" y="5948"/>
                </a:lnTo>
                <a:cubicBezTo>
                  <a:pt x="98905" y="5948"/>
                  <a:pt x="99107" y="5988"/>
                  <a:pt x="99289" y="6029"/>
                </a:cubicBezTo>
                <a:cubicBezTo>
                  <a:pt x="100098" y="6292"/>
                  <a:pt x="100665" y="7040"/>
                  <a:pt x="100665" y="7910"/>
                </a:cubicBezTo>
                <a:cubicBezTo>
                  <a:pt x="100665" y="8800"/>
                  <a:pt x="100098" y="9549"/>
                  <a:pt x="99289" y="9791"/>
                </a:cubicBezTo>
                <a:cubicBezTo>
                  <a:pt x="99107" y="9852"/>
                  <a:pt x="98905" y="9893"/>
                  <a:pt x="98703" y="9893"/>
                </a:cubicBezTo>
                <a:cubicBezTo>
                  <a:pt x="98561" y="9893"/>
                  <a:pt x="98440" y="9872"/>
                  <a:pt x="98298" y="9852"/>
                </a:cubicBezTo>
                <a:cubicBezTo>
                  <a:pt x="97408" y="9650"/>
                  <a:pt x="96740" y="8861"/>
                  <a:pt x="96740" y="7910"/>
                </a:cubicBezTo>
                <a:cubicBezTo>
                  <a:pt x="96740" y="7789"/>
                  <a:pt x="96740" y="7667"/>
                  <a:pt x="96761" y="7546"/>
                </a:cubicBezTo>
                <a:cubicBezTo>
                  <a:pt x="96841" y="7202"/>
                  <a:pt x="97003" y="6878"/>
                  <a:pt x="97226" y="6615"/>
                </a:cubicBezTo>
                <a:lnTo>
                  <a:pt x="97185" y="6615"/>
                </a:lnTo>
                <a:lnTo>
                  <a:pt x="97266" y="6595"/>
                </a:lnTo>
                <a:cubicBezTo>
                  <a:pt x="97408" y="6433"/>
                  <a:pt x="97590" y="6292"/>
                  <a:pt x="97772" y="6191"/>
                </a:cubicBezTo>
                <a:lnTo>
                  <a:pt x="97408" y="5402"/>
                </a:lnTo>
                <a:lnTo>
                  <a:pt x="96680" y="5280"/>
                </a:lnTo>
                <a:lnTo>
                  <a:pt x="96680" y="3399"/>
                </a:lnTo>
                <a:lnTo>
                  <a:pt x="95486" y="1801"/>
                </a:lnTo>
                <a:lnTo>
                  <a:pt x="94960" y="2853"/>
                </a:lnTo>
                <a:lnTo>
                  <a:pt x="90267" y="2853"/>
                </a:lnTo>
                <a:lnTo>
                  <a:pt x="89356" y="749"/>
                </a:lnTo>
                <a:lnTo>
                  <a:pt x="88668" y="2428"/>
                </a:lnTo>
                <a:lnTo>
                  <a:pt x="90408" y="4896"/>
                </a:lnTo>
                <a:lnTo>
                  <a:pt x="89943" y="5826"/>
                </a:lnTo>
                <a:lnTo>
                  <a:pt x="90004" y="5847"/>
                </a:lnTo>
                <a:lnTo>
                  <a:pt x="90024" y="5847"/>
                </a:lnTo>
                <a:cubicBezTo>
                  <a:pt x="91096" y="5847"/>
                  <a:pt x="91986" y="6716"/>
                  <a:pt x="91986" y="7809"/>
                </a:cubicBezTo>
                <a:cubicBezTo>
                  <a:pt x="91986" y="8901"/>
                  <a:pt x="91096" y="9771"/>
                  <a:pt x="90024" y="9771"/>
                </a:cubicBezTo>
                <a:cubicBezTo>
                  <a:pt x="88931" y="9771"/>
                  <a:pt x="88041" y="8901"/>
                  <a:pt x="88041" y="7809"/>
                </a:cubicBezTo>
                <a:cubicBezTo>
                  <a:pt x="88041" y="7303"/>
                  <a:pt x="88244" y="6858"/>
                  <a:pt x="88547" y="6514"/>
                </a:cubicBezTo>
                <a:lnTo>
                  <a:pt x="88507" y="6514"/>
                </a:lnTo>
                <a:lnTo>
                  <a:pt x="88567" y="6494"/>
                </a:lnTo>
                <a:cubicBezTo>
                  <a:pt x="88729" y="6332"/>
                  <a:pt x="88891" y="6191"/>
                  <a:pt x="89093" y="6089"/>
                </a:cubicBezTo>
                <a:lnTo>
                  <a:pt x="88729" y="5300"/>
                </a:lnTo>
                <a:lnTo>
                  <a:pt x="87981" y="5159"/>
                </a:lnTo>
                <a:lnTo>
                  <a:pt x="87981" y="3298"/>
                </a:lnTo>
                <a:lnTo>
                  <a:pt x="87455" y="2853"/>
                </a:lnTo>
                <a:lnTo>
                  <a:pt x="84703" y="2853"/>
                </a:lnTo>
                <a:lnTo>
                  <a:pt x="84703" y="4006"/>
                </a:lnTo>
                <a:lnTo>
                  <a:pt x="83914" y="4006"/>
                </a:lnTo>
                <a:lnTo>
                  <a:pt x="83914" y="4511"/>
                </a:lnTo>
                <a:lnTo>
                  <a:pt x="84299" y="5037"/>
                </a:lnTo>
                <a:lnTo>
                  <a:pt x="83914" y="5442"/>
                </a:lnTo>
                <a:lnTo>
                  <a:pt x="84885" y="5847"/>
                </a:lnTo>
                <a:lnTo>
                  <a:pt x="83732" y="6029"/>
                </a:lnTo>
                <a:cubicBezTo>
                  <a:pt x="84420" y="6332"/>
                  <a:pt x="84885" y="7020"/>
                  <a:pt x="84885" y="7809"/>
                </a:cubicBezTo>
                <a:cubicBezTo>
                  <a:pt x="84885" y="8901"/>
                  <a:pt x="84016" y="9771"/>
                  <a:pt x="82923" y="9771"/>
                </a:cubicBezTo>
                <a:cubicBezTo>
                  <a:pt x="81831" y="9771"/>
                  <a:pt x="80961" y="8901"/>
                  <a:pt x="80961" y="7809"/>
                </a:cubicBezTo>
                <a:cubicBezTo>
                  <a:pt x="80961" y="6878"/>
                  <a:pt x="81608" y="6110"/>
                  <a:pt x="82458" y="5907"/>
                </a:cubicBezTo>
                <a:lnTo>
                  <a:pt x="81952" y="5078"/>
                </a:lnTo>
                <a:lnTo>
                  <a:pt x="82519" y="3824"/>
                </a:lnTo>
                <a:lnTo>
                  <a:pt x="82478" y="2853"/>
                </a:lnTo>
                <a:lnTo>
                  <a:pt x="78695" y="2853"/>
                </a:lnTo>
                <a:lnTo>
                  <a:pt x="77259" y="1437"/>
                </a:lnTo>
                <a:lnTo>
                  <a:pt x="76955" y="2145"/>
                </a:lnTo>
                <a:lnTo>
                  <a:pt x="76207" y="2145"/>
                </a:lnTo>
                <a:lnTo>
                  <a:pt x="74710" y="4248"/>
                </a:lnTo>
                <a:lnTo>
                  <a:pt x="76126" y="5867"/>
                </a:lnTo>
                <a:lnTo>
                  <a:pt x="76106" y="5867"/>
                </a:lnTo>
                <a:cubicBezTo>
                  <a:pt x="77056" y="6008"/>
                  <a:pt x="77805" y="6818"/>
                  <a:pt x="77805" y="7809"/>
                </a:cubicBezTo>
                <a:cubicBezTo>
                  <a:pt x="77805" y="8901"/>
                  <a:pt x="76915" y="9771"/>
                  <a:pt x="75822" y="9771"/>
                </a:cubicBezTo>
                <a:cubicBezTo>
                  <a:pt x="74750" y="9771"/>
                  <a:pt x="73860" y="8901"/>
                  <a:pt x="73860" y="7809"/>
                </a:cubicBezTo>
                <a:cubicBezTo>
                  <a:pt x="73860" y="7323"/>
                  <a:pt x="74042" y="6878"/>
                  <a:pt x="74346" y="6534"/>
                </a:cubicBezTo>
                <a:lnTo>
                  <a:pt x="74325" y="6534"/>
                </a:lnTo>
                <a:lnTo>
                  <a:pt x="74285" y="5644"/>
                </a:lnTo>
                <a:lnTo>
                  <a:pt x="73617" y="5442"/>
                </a:lnTo>
                <a:lnTo>
                  <a:pt x="73617" y="3864"/>
                </a:lnTo>
                <a:lnTo>
                  <a:pt x="74103" y="3864"/>
                </a:lnTo>
                <a:lnTo>
                  <a:pt x="74103" y="2853"/>
                </a:lnTo>
                <a:lnTo>
                  <a:pt x="71008" y="2853"/>
                </a:lnTo>
                <a:lnTo>
                  <a:pt x="69935" y="3945"/>
                </a:lnTo>
                <a:lnTo>
                  <a:pt x="69935" y="6049"/>
                </a:lnTo>
                <a:lnTo>
                  <a:pt x="69693" y="6110"/>
                </a:lnTo>
                <a:cubicBezTo>
                  <a:pt x="70279" y="6433"/>
                  <a:pt x="70704" y="7081"/>
                  <a:pt x="70704" y="7809"/>
                </a:cubicBezTo>
                <a:cubicBezTo>
                  <a:pt x="70704" y="8901"/>
                  <a:pt x="69814" y="9771"/>
                  <a:pt x="68742" y="9771"/>
                </a:cubicBezTo>
                <a:cubicBezTo>
                  <a:pt x="67649" y="9771"/>
                  <a:pt x="66759" y="8901"/>
                  <a:pt x="66759" y="7809"/>
                </a:cubicBezTo>
                <a:cubicBezTo>
                  <a:pt x="66759" y="7303"/>
                  <a:pt x="66962" y="6838"/>
                  <a:pt x="67285" y="6494"/>
                </a:cubicBezTo>
                <a:lnTo>
                  <a:pt x="69146" y="4491"/>
                </a:lnTo>
                <a:lnTo>
                  <a:pt x="69652" y="2832"/>
                </a:lnTo>
                <a:lnTo>
                  <a:pt x="66618" y="1437"/>
                </a:lnTo>
                <a:lnTo>
                  <a:pt x="66152" y="2832"/>
                </a:lnTo>
                <a:lnTo>
                  <a:pt x="66152" y="2853"/>
                </a:lnTo>
                <a:lnTo>
                  <a:pt x="62390" y="2853"/>
                </a:lnTo>
                <a:lnTo>
                  <a:pt x="62390" y="3318"/>
                </a:lnTo>
                <a:lnTo>
                  <a:pt x="61601" y="3702"/>
                </a:lnTo>
                <a:lnTo>
                  <a:pt x="61216" y="4633"/>
                </a:lnTo>
                <a:lnTo>
                  <a:pt x="62390" y="5685"/>
                </a:lnTo>
                <a:lnTo>
                  <a:pt x="62390" y="5988"/>
                </a:lnTo>
                <a:cubicBezTo>
                  <a:pt x="63098" y="6292"/>
                  <a:pt x="63603" y="7000"/>
                  <a:pt x="63603" y="7809"/>
                </a:cubicBezTo>
                <a:cubicBezTo>
                  <a:pt x="63603" y="8901"/>
                  <a:pt x="62734" y="9771"/>
                  <a:pt x="61641" y="9771"/>
                </a:cubicBezTo>
                <a:cubicBezTo>
                  <a:pt x="60549" y="9771"/>
                  <a:pt x="59679" y="8901"/>
                  <a:pt x="59679" y="7809"/>
                </a:cubicBezTo>
                <a:cubicBezTo>
                  <a:pt x="59679" y="7081"/>
                  <a:pt x="60083" y="6433"/>
                  <a:pt x="60690" y="6110"/>
                </a:cubicBezTo>
                <a:lnTo>
                  <a:pt x="60185" y="6029"/>
                </a:lnTo>
                <a:lnTo>
                  <a:pt x="60245" y="5685"/>
                </a:lnTo>
                <a:lnTo>
                  <a:pt x="60933" y="5685"/>
                </a:lnTo>
                <a:lnTo>
                  <a:pt x="60933" y="4997"/>
                </a:lnTo>
                <a:lnTo>
                  <a:pt x="59315" y="1194"/>
                </a:lnTo>
                <a:lnTo>
                  <a:pt x="58202" y="2853"/>
                </a:lnTo>
                <a:lnTo>
                  <a:pt x="54783" y="2853"/>
                </a:lnTo>
                <a:lnTo>
                  <a:pt x="54480" y="3075"/>
                </a:lnTo>
                <a:lnTo>
                  <a:pt x="54945" y="4006"/>
                </a:lnTo>
                <a:lnTo>
                  <a:pt x="54945" y="4896"/>
                </a:lnTo>
                <a:lnTo>
                  <a:pt x="54480" y="5523"/>
                </a:lnTo>
                <a:lnTo>
                  <a:pt x="54480" y="5826"/>
                </a:lnTo>
                <a:lnTo>
                  <a:pt x="54520" y="5847"/>
                </a:lnTo>
                <a:lnTo>
                  <a:pt x="54540" y="5847"/>
                </a:lnTo>
                <a:cubicBezTo>
                  <a:pt x="55633" y="5847"/>
                  <a:pt x="56503" y="6716"/>
                  <a:pt x="56503" y="7809"/>
                </a:cubicBezTo>
                <a:cubicBezTo>
                  <a:pt x="56503" y="8901"/>
                  <a:pt x="55633" y="9771"/>
                  <a:pt x="54540" y="9771"/>
                </a:cubicBezTo>
                <a:cubicBezTo>
                  <a:pt x="53448" y="9771"/>
                  <a:pt x="52578" y="8901"/>
                  <a:pt x="52578" y="7809"/>
                </a:cubicBezTo>
                <a:cubicBezTo>
                  <a:pt x="52578" y="7303"/>
                  <a:pt x="52760" y="6858"/>
                  <a:pt x="53084" y="6514"/>
                </a:cubicBezTo>
                <a:lnTo>
                  <a:pt x="53023" y="6514"/>
                </a:lnTo>
                <a:lnTo>
                  <a:pt x="53104" y="6494"/>
                </a:lnTo>
                <a:cubicBezTo>
                  <a:pt x="53246" y="6332"/>
                  <a:pt x="53428" y="6191"/>
                  <a:pt x="53610" y="6089"/>
                </a:cubicBezTo>
                <a:lnTo>
                  <a:pt x="53266" y="5300"/>
                </a:lnTo>
                <a:lnTo>
                  <a:pt x="52517" y="5159"/>
                </a:lnTo>
                <a:lnTo>
                  <a:pt x="52517" y="3298"/>
                </a:lnTo>
                <a:lnTo>
                  <a:pt x="51971" y="2853"/>
                </a:lnTo>
                <a:lnTo>
                  <a:pt x="49240" y="2853"/>
                </a:lnTo>
                <a:lnTo>
                  <a:pt x="49240" y="4006"/>
                </a:lnTo>
                <a:lnTo>
                  <a:pt x="48431" y="4006"/>
                </a:lnTo>
                <a:lnTo>
                  <a:pt x="48431" y="4511"/>
                </a:lnTo>
                <a:lnTo>
                  <a:pt x="48835" y="5037"/>
                </a:lnTo>
                <a:lnTo>
                  <a:pt x="48714" y="5786"/>
                </a:lnTo>
                <a:lnTo>
                  <a:pt x="48269" y="6029"/>
                </a:lnTo>
                <a:cubicBezTo>
                  <a:pt x="48937" y="6332"/>
                  <a:pt x="49422" y="7020"/>
                  <a:pt x="49422" y="7809"/>
                </a:cubicBezTo>
                <a:cubicBezTo>
                  <a:pt x="49422" y="8901"/>
                  <a:pt x="48532" y="9771"/>
                  <a:pt x="47440" y="9771"/>
                </a:cubicBezTo>
                <a:cubicBezTo>
                  <a:pt x="46367" y="9771"/>
                  <a:pt x="45477" y="8901"/>
                  <a:pt x="45477" y="7809"/>
                </a:cubicBezTo>
                <a:cubicBezTo>
                  <a:pt x="45477" y="6878"/>
                  <a:pt x="46125" y="6110"/>
                  <a:pt x="46994" y="5907"/>
                </a:cubicBezTo>
                <a:lnTo>
                  <a:pt x="46469" y="5078"/>
                </a:lnTo>
                <a:lnTo>
                  <a:pt x="47035" y="3824"/>
                </a:lnTo>
                <a:lnTo>
                  <a:pt x="46994" y="2853"/>
                </a:lnTo>
                <a:lnTo>
                  <a:pt x="39631" y="2853"/>
                </a:lnTo>
                <a:lnTo>
                  <a:pt x="39631" y="3601"/>
                </a:lnTo>
                <a:lnTo>
                  <a:pt x="40480" y="4350"/>
                </a:lnTo>
                <a:lnTo>
                  <a:pt x="40480" y="5240"/>
                </a:lnTo>
                <a:lnTo>
                  <a:pt x="41027" y="5968"/>
                </a:lnTo>
                <a:cubicBezTo>
                  <a:pt x="41553" y="6150"/>
                  <a:pt x="41957" y="6555"/>
                  <a:pt x="42180" y="7081"/>
                </a:cubicBezTo>
                <a:cubicBezTo>
                  <a:pt x="42281" y="7323"/>
                  <a:pt x="42342" y="7586"/>
                  <a:pt x="42342" y="7849"/>
                </a:cubicBezTo>
                <a:cubicBezTo>
                  <a:pt x="42342" y="8942"/>
                  <a:pt x="41451" y="9832"/>
                  <a:pt x="40379" y="9832"/>
                </a:cubicBezTo>
                <a:cubicBezTo>
                  <a:pt x="39550" y="9832"/>
                  <a:pt x="38842" y="9326"/>
                  <a:pt x="38559" y="8598"/>
                </a:cubicBezTo>
                <a:cubicBezTo>
                  <a:pt x="38437" y="8355"/>
                  <a:pt x="38376" y="8092"/>
                  <a:pt x="38376" y="7809"/>
                </a:cubicBezTo>
                <a:cubicBezTo>
                  <a:pt x="38376" y="7242"/>
                  <a:pt x="38639" y="6716"/>
                  <a:pt x="39024" y="6373"/>
                </a:cubicBezTo>
                <a:lnTo>
                  <a:pt x="38983" y="6373"/>
                </a:lnTo>
                <a:lnTo>
                  <a:pt x="39024" y="6110"/>
                </a:lnTo>
                <a:lnTo>
                  <a:pt x="38336" y="5685"/>
                </a:lnTo>
                <a:lnTo>
                  <a:pt x="38336" y="4815"/>
                </a:lnTo>
                <a:lnTo>
                  <a:pt x="38559" y="4350"/>
                </a:lnTo>
                <a:lnTo>
                  <a:pt x="38720" y="2853"/>
                </a:lnTo>
                <a:lnTo>
                  <a:pt x="35605" y="2853"/>
                </a:lnTo>
                <a:lnTo>
                  <a:pt x="34492" y="4006"/>
                </a:lnTo>
                <a:lnTo>
                  <a:pt x="34492" y="6110"/>
                </a:lnTo>
                <a:lnTo>
                  <a:pt x="34229" y="6150"/>
                </a:lnTo>
                <a:cubicBezTo>
                  <a:pt x="34836" y="6474"/>
                  <a:pt x="35241" y="7121"/>
                  <a:pt x="35241" y="7849"/>
                </a:cubicBezTo>
                <a:cubicBezTo>
                  <a:pt x="35241" y="8942"/>
                  <a:pt x="34371" y="9832"/>
                  <a:pt x="33278" y="9832"/>
                </a:cubicBezTo>
                <a:cubicBezTo>
                  <a:pt x="32186" y="9832"/>
                  <a:pt x="31316" y="8942"/>
                  <a:pt x="31316" y="7849"/>
                </a:cubicBezTo>
                <a:cubicBezTo>
                  <a:pt x="31316" y="7344"/>
                  <a:pt x="31498" y="6899"/>
                  <a:pt x="31822" y="6534"/>
                </a:cubicBezTo>
                <a:lnTo>
                  <a:pt x="32773" y="5847"/>
                </a:lnTo>
                <a:lnTo>
                  <a:pt x="32611" y="1902"/>
                </a:lnTo>
                <a:cubicBezTo>
                  <a:pt x="32611" y="1902"/>
                  <a:pt x="32469" y="2387"/>
                  <a:pt x="31964" y="2630"/>
                </a:cubicBezTo>
                <a:cubicBezTo>
                  <a:pt x="31536" y="2818"/>
                  <a:pt x="31296" y="2833"/>
                  <a:pt x="31232" y="2833"/>
                </a:cubicBezTo>
                <a:cubicBezTo>
                  <a:pt x="31221" y="2833"/>
                  <a:pt x="31215" y="2832"/>
                  <a:pt x="31215" y="2832"/>
                </a:cubicBezTo>
                <a:lnTo>
                  <a:pt x="31215" y="2853"/>
                </a:lnTo>
                <a:lnTo>
                  <a:pt x="26926" y="2853"/>
                </a:lnTo>
                <a:lnTo>
                  <a:pt x="2621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  <a:effectLst>
            <a:outerShdw blurRad="57150" rotWithShape="0" algn="bl" dir="5400000" dist="9525">
              <a:schemeClr val="dk2">
                <a:alpha val="49803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23"/>
          <p:cNvSpPr/>
          <p:nvPr/>
        </p:nvSpPr>
        <p:spPr>
          <a:xfrm>
            <a:off x="65100" y="344350"/>
            <a:ext cx="9013800" cy="4751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43" name="Google Shape;243;p23"/>
          <p:cNvGrpSpPr/>
          <p:nvPr/>
        </p:nvGrpSpPr>
        <p:grpSpPr>
          <a:xfrm>
            <a:off x="276962" y="295260"/>
            <a:ext cx="8590075" cy="4751141"/>
            <a:chOff x="361308" y="295260"/>
            <a:chExt cx="8590075" cy="4751141"/>
          </a:xfrm>
        </p:grpSpPr>
        <p:grpSp>
          <p:nvGrpSpPr>
            <p:cNvPr id="244" name="Google Shape;244;p23"/>
            <p:cNvGrpSpPr/>
            <p:nvPr/>
          </p:nvGrpSpPr>
          <p:grpSpPr>
            <a:xfrm>
              <a:off x="361308" y="295260"/>
              <a:ext cx="8590059" cy="4751141"/>
              <a:chOff x="-189550" y="-257125"/>
              <a:chExt cx="10188660" cy="5635323"/>
            </a:xfrm>
          </p:grpSpPr>
          <p:sp>
            <p:nvSpPr>
              <p:cNvPr id="245" name="Google Shape;245;p23"/>
              <p:cNvSpPr/>
              <p:nvPr/>
            </p:nvSpPr>
            <p:spPr>
              <a:xfrm>
                <a:off x="4277215" y="-257092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6" name="Google Shape;246;p23"/>
              <p:cNvSpPr/>
              <p:nvPr/>
            </p:nvSpPr>
            <p:spPr>
              <a:xfrm>
                <a:off x="451802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7" name="Google Shape;247;p23"/>
              <p:cNvSpPr/>
              <p:nvPr/>
            </p:nvSpPr>
            <p:spPr>
              <a:xfrm>
                <a:off x="4766684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8" name="Google Shape;248;p23"/>
              <p:cNvSpPr/>
              <p:nvPr/>
            </p:nvSpPr>
            <p:spPr>
              <a:xfrm>
                <a:off x="5015348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9" name="Google Shape;249;p23"/>
              <p:cNvSpPr/>
              <p:nvPr/>
            </p:nvSpPr>
            <p:spPr>
              <a:xfrm>
                <a:off x="5263485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0" name="Google Shape;250;p23"/>
              <p:cNvSpPr/>
              <p:nvPr/>
            </p:nvSpPr>
            <p:spPr>
              <a:xfrm>
                <a:off x="5512149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1" name="Google Shape;251;p23"/>
              <p:cNvSpPr/>
              <p:nvPr/>
            </p:nvSpPr>
            <p:spPr>
              <a:xfrm>
                <a:off x="576081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2" name="Google Shape;252;p23"/>
              <p:cNvSpPr/>
              <p:nvPr/>
            </p:nvSpPr>
            <p:spPr>
              <a:xfrm>
                <a:off x="6009476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3" name="Google Shape;253;p23"/>
              <p:cNvSpPr/>
              <p:nvPr/>
            </p:nvSpPr>
            <p:spPr>
              <a:xfrm>
                <a:off x="6258140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4" name="Google Shape;254;p23"/>
              <p:cNvSpPr/>
              <p:nvPr/>
            </p:nvSpPr>
            <p:spPr>
              <a:xfrm>
                <a:off x="6506277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5" name="Google Shape;255;p23"/>
              <p:cNvSpPr/>
              <p:nvPr/>
            </p:nvSpPr>
            <p:spPr>
              <a:xfrm>
                <a:off x="6754941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6" name="Google Shape;256;p23"/>
              <p:cNvSpPr/>
              <p:nvPr/>
            </p:nvSpPr>
            <p:spPr>
              <a:xfrm>
                <a:off x="7003605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7" name="Google Shape;257;p23"/>
              <p:cNvSpPr/>
              <p:nvPr/>
            </p:nvSpPr>
            <p:spPr>
              <a:xfrm>
                <a:off x="7252269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8" name="Google Shape;258;p23"/>
              <p:cNvSpPr/>
              <p:nvPr/>
            </p:nvSpPr>
            <p:spPr>
              <a:xfrm>
                <a:off x="7500933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9" name="Google Shape;259;p23"/>
              <p:cNvSpPr/>
              <p:nvPr/>
            </p:nvSpPr>
            <p:spPr>
              <a:xfrm>
                <a:off x="7749597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0" name="Google Shape;260;p23"/>
              <p:cNvSpPr/>
              <p:nvPr/>
            </p:nvSpPr>
            <p:spPr>
              <a:xfrm>
                <a:off x="7997733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1" name="Google Shape;261;p23"/>
              <p:cNvSpPr/>
              <p:nvPr/>
            </p:nvSpPr>
            <p:spPr>
              <a:xfrm>
                <a:off x="8246397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2" name="Google Shape;262;p23"/>
              <p:cNvSpPr/>
              <p:nvPr/>
            </p:nvSpPr>
            <p:spPr>
              <a:xfrm>
                <a:off x="8495061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3" name="Google Shape;263;p23"/>
              <p:cNvSpPr/>
              <p:nvPr/>
            </p:nvSpPr>
            <p:spPr>
              <a:xfrm>
                <a:off x="899233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4" name="Google Shape;264;p23"/>
              <p:cNvSpPr/>
              <p:nvPr/>
            </p:nvSpPr>
            <p:spPr>
              <a:xfrm>
                <a:off x="924100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5" name="Google Shape;265;p23"/>
              <p:cNvSpPr/>
              <p:nvPr/>
            </p:nvSpPr>
            <p:spPr>
              <a:xfrm>
                <a:off x="9489189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6" name="Google Shape;266;p23"/>
              <p:cNvSpPr/>
              <p:nvPr/>
            </p:nvSpPr>
            <p:spPr>
              <a:xfrm>
                <a:off x="-186891" y="36363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7" name="Google Shape;267;p23"/>
              <p:cNvSpPr/>
              <p:nvPr/>
            </p:nvSpPr>
            <p:spPr>
              <a:xfrm>
                <a:off x="-186891" y="285027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8" name="Google Shape;268;p23"/>
              <p:cNvSpPr/>
              <p:nvPr/>
            </p:nvSpPr>
            <p:spPr>
              <a:xfrm>
                <a:off x="-186891" y="533691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69" name="Google Shape;269;p23"/>
              <p:cNvSpPr/>
              <p:nvPr/>
            </p:nvSpPr>
            <p:spPr>
              <a:xfrm>
                <a:off x="-186891" y="782356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0" name="Google Shape;270;p23"/>
              <p:cNvSpPr/>
              <p:nvPr/>
            </p:nvSpPr>
            <p:spPr>
              <a:xfrm>
                <a:off x="-186891" y="1030492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1" name="Google Shape;271;p23"/>
              <p:cNvSpPr/>
              <p:nvPr/>
            </p:nvSpPr>
            <p:spPr>
              <a:xfrm>
                <a:off x="-186891" y="1279156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2" name="Google Shape;272;p23"/>
              <p:cNvSpPr/>
              <p:nvPr/>
            </p:nvSpPr>
            <p:spPr>
              <a:xfrm>
                <a:off x="-186891" y="1527820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3" name="Google Shape;273;p23"/>
              <p:cNvSpPr/>
              <p:nvPr/>
            </p:nvSpPr>
            <p:spPr>
              <a:xfrm>
                <a:off x="-186891" y="1776485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4" name="Google Shape;274;p23"/>
              <p:cNvSpPr/>
              <p:nvPr/>
            </p:nvSpPr>
            <p:spPr>
              <a:xfrm>
                <a:off x="-186891" y="2025149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5" name="Google Shape;275;p23"/>
              <p:cNvSpPr/>
              <p:nvPr/>
            </p:nvSpPr>
            <p:spPr>
              <a:xfrm>
                <a:off x="-186891" y="2273813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6" name="Google Shape;276;p23"/>
              <p:cNvSpPr/>
              <p:nvPr/>
            </p:nvSpPr>
            <p:spPr>
              <a:xfrm>
                <a:off x="-186891" y="2521949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7" name="Google Shape;277;p23"/>
              <p:cNvSpPr/>
              <p:nvPr/>
            </p:nvSpPr>
            <p:spPr>
              <a:xfrm>
                <a:off x="-186891" y="2770614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8" name="Google Shape;278;p23"/>
              <p:cNvSpPr/>
              <p:nvPr/>
            </p:nvSpPr>
            <p:spPr>
              <a:xfrm>
                <a:off x="-186891" y="3019225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9" name="Google Shape;279;p23"/>
              <p:cNvSpPr/>
              <p:nvPr/>
            </p:nvSpPr>
            <p:spPr>
              <a:xfrm>
                <a:off x="-186891" y="3267889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0" name="Google Shape;280;p23"/>
              <p:cNvSpPr/>
              <p:nvPr/>
            </p:nvSpPr>
            <p:spPr>
              <a:xfrm>
                <a:off x="-186891" y="3516554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1" name="Google Shape;281;p23"/>
              <p:cNvSpPr/>
              <p:nvPr/>
            </p:nvSpPr>
            <p:spPr>
              <a:xfrm>
                <a:off x="-186891" y="3765218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2" name="Google Shape;282;p23"/>
              <p:cNvSpPr/>
              <p:nvPr/>
            </p:nvSpPr>
            <p:spPr>
              <a:xfrm>
                <a:off x="-186891" y="4013354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3" name="Google Shape;283;p23"/>
              <p:cNvSpPr/>
              <p:nvPr/>
            </p:nvSpPr>
            <p:spPr>
              <a:xfrm>
                <a:off x="-186891" y="4262018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4" name="Google Shape;284;p23"/>
              <p:cNvSpPr/>
              <p:nvPr/>
            </p:nvSpPr>
            <p:spPr>
              <a:xfrm>
                <a:off x="-186891" y="4510683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5" name="Google Shape;285;p23"/>
              <p:cNvSpPr/>
              <p:nvPr/>
            </p:nvSpPr>
            <p:spPr>
              <a:xfrm>
                <a:off x="-186891" y="4759347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6" name="Google Shape;286;p23"/>
              <p:cNvSpPr/>
              <p:nvPr/>
            </p:nvSpPr>
            <p:spPr>
              <a:xfrm>
                <a:off x="-186891" y="5008011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7" name="Google Shape;287;p23"/>
              <p:cNvSpPr/>
              <p:nvPr/>
            </p:nvSpPr>
            <p:spPr>
              <a:xfrm>
                <a:off x="-186891" y="5256147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8" name="Google Shape;288;p23"/>
              <p:cNvSpPr/>
              <p:nvPr/>
            </p:nvSpPr>
            <p:spPr>
              <a:xfrm>
                <a:off x="-18955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9" name="Google Shape;289;p23"/>
              <p:cNvSpPr/>
              <p:nvPr/>
            </p:nvSpPr>
            <p:spPr>
              <a:xfrm>
                <a:off x="59114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0" name="Google Shape;290;p23"/>
              <p:cNvSpPr/>
              <p:nvPr/>
            </p:nvSpPr>
            <p:spPr>
              <a:xfrm>
                <a:off x="307778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1" name="Google Shape;291;p23"/>
              <p:cNvSpPr/>
              <p:nvPr/>
            </p:nvSpPr>
            <p:spPr>
              <a:xfrm>
                <a:off x="55644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2" name="Google Shape;292;p23"/>
              <p:cNvSpPr/>
              <p:nvPr/>
            </p:nvSpPr>
            <p:spPr>
              <a:xfrm>
                <a:off x="80510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3" name="Google Shape;293;p23"/>
              <p:cNvSpPr/>
              <p:nvPr/>
            </p:nvSpPr>
            <p:spPr>
              <a:xfrm>
                <a:off x="105377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4" name="Google Shape;294;p23"/>
              <p:cNvSpPr/>
              <p:nvPr/>
            </p:nvSpPr>
            <p:spPr>
              <a:xfrm>
                <a:off x="130190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5" name="Google Shape;295;p23"/>
              <p:cNvSpPr/>
              <p:nvPr/>
            </p:nvSpPr>
            <p:spPr>
              <a:xfrm>
                <a:off x="155057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6" name="Google Shape;296;p23"/>
              <p:cNvSpPr/>
              <p:nvPr/>
            </p:nvSpPr>
            <p:spPr>
              <a:xfrm>
                <a:off x="1799234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7" name="Google Shape;297;p23"/>
              <p:cNvSpPr/>
              <p:nvPr/>
            </p:nvSpPr>
            <p:spPr>
              <a:xfrm>
                <a:off x="2047898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8" name="Google Shape;298;p23"/>
              <p:cNvSpPr/>
              <p:nvPr/>
            </p:nvSpPr>
            <p:spPr>
              <a:xfrm>
                <a:off x="2296562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99" name="Google Shape;299;p23"/>
              <p:cNvSpPr/>
              <p:nvPr/>
            </p:nvSpPr>
            <p:spPr>
              <a:xfrm>
                <a:off x="2545226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0" name="Google Shape;300;p23"/>
              <p:cNvSpPr/>
              <p:nvPr/>
            </p:nvSpPr>
            <p:spPr>
              <a:xfrm>
                <a:off x="279336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1" name="Google Shape;301;p23"/>
              <p:cNvSpPr/>
              <p:nvPr/>
            </p:nvSpPr>
            <p:spPr>
              <a:xfrm>
                <a:off x="3042026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2" name="Google Shape;302;p23"/>
              <p:cNvSpPr/>
              <p:nvPr/>
            </p:nvSpPr>
            <p:spPr>
              <a:xfrm>
                <a:off x="3290690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3" name="Google Shape;303;p23"/>
              <p:cNvSpPr/>
              <p:nvPr/>
            </p:nvSpPr>
            <p:spPr>
              <a:xfrm>
                <a:off x="3539354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4" name="Google Shape;304;p23"/>
              <p:cNvSpPr/>
              <p:nvPr/>
            </p:nvSpPr>
            <p:spPr>
              <a:xfrm>
                <a:off x="378796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5" name="Google Shape;305;p23"/>
              <p:cNvSpPr/>
              <p:nvPr/>
            </p:nvSpPr>
            <p:spPr>
              <a:xfrm>
                <a:off x="4036155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FFFFFF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06" name="Google Shape;306;p23"/>
              <p:cNvSpPr/>
              <p:nvPr/>
            </p:nvSpPr>
            <p:spPr>
              <a:xfrm>
                <a:off x="874367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07" name="Google Shape;307;p23"/>
            <p:cNvSpPr/>
            <p:nvPr/>
          </p:nvSpPr>
          <p:spPr>
            <a:xfrm>
              <a:off x="8730653" y="295260"/>
              <a:ext cx="2180" cy="4751027"/>
            </a:xfrm>
            <a:custGeom>
              <a:rect b="b" l="l" r="r" t="t"/>
              <a:pathLst>
                <a:path extrusionOk="0" h="137095" w="49">
                  <a:moveTo>
                    <a:pt x="0" y="0"/>
                  </a:moveTo>
                  <a:lnTo>
                    <a:pt x="0" y="137094"/>
                  </a:lnTo>
                  <a:lnTo>
                    <a:pt x="49" y="13709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B1B1B0"/>
            </a:solidFill>
            <a:ln cap="flat" cmpd="sng" w="9525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" name="Google Shape;308;p23"/>
            <p:cNvSpPr/>
            <p:nvPr/>
          </p:nvSpPr>
          <p:spPr>
            <a:xfrm>
              <a:off x="8949203" y="295260"/>
              <a:ext cx="2180" cy="4751027"/>
            </a:xfrm>
            <a:custGeom>
              <a:rect b="b" l="l" r="r" t="t"/>
              <a:pathLst>
                <a:path extrusionOk="0" h="137095" w="49">
                  <a:moveTo>
                    <a:pt x="0" y="0"/>
                  </a:moveTo>
                  <a:lnTo>
                    <a:pt x="0" y="137094"/>
                  </a:lnTo>
                  <a:lnTo>
                    <a:pt x="49" y="13709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B1B1B0"/>
            </a:solidFill>
            <a:ln cap="flat" cmpd="sng" w="9525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09" name="Google Shape;309;p23"/>
          <p:cNvSpPr txBox="1"/>
          <p:nvPr>
            <p:ph type="title"/>
          </p:nvPr>
        </p:nvSpPr>
        <p:spPr>
          <a:xfrm>
            <a:off x="720000" y="1692100"/>
            <a:ext cx="4232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5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/>
        </p:txBody>
      </p:sp>
      <p:sp>
        <p:nvSpPr>
          <p:cNvPr id="310" name="Google Shape;310;p23"/>
          <p:cNvSpPr txBox="1"/>
          <p:nvPr>
            <p:ph idx="1" type="body"/>
          </p:nvPr>
        </p:nvSpPr>
        <p:spPr>
          <a:xfrm>
            <a:off x="720000" y="2416875"/>
            <a:ext cx="4339200" cy="141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 Light"/>
              <a:buChar char="●"/>
              <a:defRPr/>
            </a:lvl1pPr>
            <a:lvl2pPr indent="-3302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 Light"/>
              <a:buChar char="○"/>
              <a:defRPr/>
            </a:lvl2pPr>
            <a:lvl3pPr indent="-3302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 Light"/>
              <a:buChar char="■"/>
              <a:defRPr/>
            </a:lvl3pPr>
            <a:lvl4pPr indent="-3302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 Light"/>
              <a:buChar char="●"/>
              <a:defRPr/>
            </a:lvl4pPr>
            <a:lvl5pPr indent="-3302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 Light"/>
              <a:buChar char="○"/>
              <a:defRPr/>
            </a:lvl5pPr>
            <a:lvl6pPr indent="-330200" lvl="5" marL="2743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 Light"/>
              <a:buChar char="■"/>
              <a:defRPr/>
            </a:lvl6pPr>
            <a:lvl7pPr indent="-330200" lvl="6" marL="3200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 Light"/>
              <a:buChar char="●"/>
              <a:defRPr/>
            </a:lvl7pPr>
            <a:lvl8pPr indent="-330200" lvl="7" marL="3657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 Light"/>
              <a:buChar char="○"/>
              <a:defRPr/>
            </a:lvl8pPr>
            <a:lvl9pPr indent="-330200" lvl="8" marL="4114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unito Light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24"/>
          <p:cNvSpPr/>
          <p:nvPr/>
        </p:nvSpPr>
        <p:spPr>
          <a:xfrm>
            <a:off x="65100" y="0"/>
            <a:ext cx="9013484" cy="446985"/>
          </a:xfrm>
          <a:custGeom>
            <a:rect b="b" l="l" r="r" t="t"/>
            <a:pathLst>
              <a:path extrusionOk="0" h="14000" w="282311">
                <a:moveTo>
                  <a:pt x="26218" y="0"/>
                </a:moveTo>
                <a:lnTo>
                  <a:pt x="24317" y="1619"/>
                </a:lnTo>
                <a:lnTo>
                  <a:pt x="26926" y="3358"/>
                </a:lnTo>
                <a:lnTo>
                  <a:pt x="26137" y="3743"/>
                </a:lnTo>
                <a:lnTo>
                  <a:pt x="25773" y="4673"/>
                </a:lnTo>
                <a:lnTo>
                  <a:pt x="26926" y="5725"/>
                </a:lnTo>
                <a:lnTo>
                  <a:pt x="26926" y="6049"/>
                </a:lnTo>
                <a:cubicBezTo>
                  <a:pt x="27655" y="6332"/>
                  <a:pt x="28160" y="7040"/>
                  <a:pt x="28160" y="7849"/>
                </a:cubicBezTo>
                <a:cubicBezTo>
                  <a:pt x="28160" y="8942"/>
                  <a:pt x="27270" y="9832"/>
                  <a:pt x="26178" y="9832"/>
                </a:cubicBezTo>
                <a:cubicBezTo>
                  <a:pt x="25106" y="9832"/>
                  <a:pt x="24215" y="8942"/>
                  <a:pt x="24215" y="7849"/>
                </a:cubicBezTo>
                <a:cubicBezTo>
                  <a:pt x="24215" y="7121"/>
                  <a:pt x="24620" y="6494"/>
                  <a:pt x="25227" y="6150"/>
                </a:cubicBezTo>
                <a:lnTo>
                  <a:pt x="24741" y="6069"/>
                </a:lnTo>
                <a:lnTo>
                  <a:pt x="24782" y="5725"/>
                </a:lnTo>
                <a:lnTo>
                  <a:pt x="25490" y="5725"/>
                </a:lnTo>
                <a:lnTo>
                  <a:pt x="25490" y="5037"/>
                </a:lnTo>
                <a:lnTo>
                  <a:pt x="22698" y="2853"/>
                </a:lnTo>
                <a:lnTo>
                  <a:pt x="19401" y="2853"/>
                </a:lnTo>
                <a:lnTo>
                  <a:pt x="19016" y="3116"/>
                </a:lnTo>
                <a:lnTo>
                  <a:pt x="19482" y="4046"/>
                </a:lnTo>
                <a:lnTo>
                  <a:pt x="19482" y="4936"/>
                </a:lnTo>
                <a:lnTo>
                  <a:pt x="19016" y="5563"/>
                </a:lnTo>
                <a:lnTo>
                  <a:pt x="19016" y="5867"/>
                </a:lnTo>
                <a:lnTo>
                  <a:pt x="19077" y="5887"/>
                </a:lnTo>
                <a:lnTo>
                  <a:pt x="19097" y="5887"/>
                </a:lnTo>
                <a:cubicBezTo>
                  <a:pt x="20169" y="5887"/>
                  <a:pt x="21060" y="6777"/>
                  <a:pt x="21060" y="7849"/>
                </a:cubicBezTo>
                <a:cubicBezTo>
                  <a:pt x="21060" y="8942"/>
                  <a:pt x="20169" y="9832"/>
                  <a:pt x="19097" y="9832"/>
                </a:cubicBezTo>
                <a:cubicBezTo>
                  <a:pt x="18005" y="9832"/>
                  <a:pt x="17115" y="8942"/>
                  <a:pt x="17115" y="7849"/>
                </a:cubicBezTo>
                <a:cubicBezTo>
                  <a:pt x="17115" y="7364"/>
                  <a:pt x="17317" y="6899"/>
                  <a:pt x="17620" y="6555"/>
                </a:cubicBezTo>
                <a:lnTo>
                  <a:pt x="17620" y="6555"/>
                </a:lnTo>
                <a:lnTo>
                  <a:pt x="17560" y="6575"/>
                </a:lnTo>
                <a:lnTo>
                  <a:pt x="17641" y="6534"/>
                </a:lnTo>
                <a:cubicBezTo>
                  <a:pt x="17802" y="6373"/>
                  <a:pt x="17964" y="6231"/>
                  <a:pt x="18167" y="6130"/>
                </a:cubicBezTo>
                <a:lnTo>
                  <a:pt x="17802" y="5361"/>
                </a:lnTo>
                <a:lnTo>
                  <a:pt x="17054" y="5219"/>
                </a:lnTo>
                <a:lnTo>
                  <a:pt x="17054" y="3338"/>
                </a:lnTo>
                <a:lnTo>
                  <a:pt x="16467" y="2853"/>
                </a:lnTo>
                <a:lnTo>
                  <a:pt x="13777" y="2853"/>
                </a:lnTo>
                <a:lnTo>
                  <a:pt x="13777" y="4107"/>
                </a:lnTo>
                <a:lnTo>
                  <a:pt x="12988" y="4107"/>
                </a:lnTo>
                <a:lnTo>
                  <a:pt x="12988" y="4633"/>
                </a:lnTo>
                <a:lnTo>
                  <a:pt x="13372" y="5139"/>
                </a:lnTo>
                <a:lnTo>
                  <a:pt x="12806" y="6130"/>
                </a:lnTo>
                <a:cubicBezTo>
                  <a:pt x="13493" y="6433"/>
                  <a:pt x="13959" y="7121"/>
                  <a:pt x="13959" y="7910"/>
                </a:cubicBezTo>
                <a:cubicBezTo>
                  <a:pt x="13959" y="9002"/>
                  <a:pt x="13089" y="9893"/>
                  <a:pt x="11996" y="9893"/>
                </a:cubicBezTo>
                <a:cubicBezTo>
                  <a:pt x="10904" y="9893"/>
                  <a:pt x="10034" y="9002"/>
                  <a:pt x="10034" y="7910"/>
                </a:cubicBezTo>
                <a:cubicBezTo>
                  <a:pt x="10034" y="6979"/>
                  <a:pt x="10681" y="6211"/>
                  <a:pt x="11531" y="6008"/>
                </a:cubicBezTo>
                <a:lnTo>
                  <a:pt x="11025" y="5179"/>
                </a:lnTo>
                <a:lnTo>
                  <a:pt x="11572" y="3925"/>
                </a:lnTo>
                <a:lnTo>
                  <a:pt x="11531" y="2853"/>
                </a:lnTo>
                <a:lnTo>
                  <a:pt x="10924" y="1902"/>
                </a:lnTo>
                <a:lnTo>
                  <a:pt x="9104" y="2327"/>
                </a:lnTo>
                <a:lnTo>
                  <a:pt x="9913" y="2853"/>
                </a:lnTo>
                <a:lnTo>
                  <a:pt x="5300" y="2853"/>
                </a:lnTo>
                <a:lnTo>
                  <a:pt x="4835" y="3176"/>
                </a:lnTo>
                <a:lnTo>
                  <a:pt x="5300" y="4107"/>
                </a:lnTo>
                <a:lnTo>
                  <a:pt x="5300" y="4997"/>
                </a:lnTo>
                <a:lnTo>
                  <a:pt x="4835" y="5624"/>
                </a:lnTo>
                <a:lnTo>
                  <a:pt x="4835" y="5928"/>
                </a:lnTo>
                <a:lnTo>
                  <a:pt x="4896" y="5948"/>
                </a:lnTo>
                <a:cubicBezTo>
                  <a:pt x="5988" y="5948"/>
                  <a:pt x="6858" y="6838"/>
                  <a:pt x="6858" y="7910"/>
                </a:cubicBezTo>
                <a:cubicBezTo>
                  <a:pt x="6858" y="9002"/>
                  <a:pt x="5988" y="9893"/>
                  <a:pt x="4896" y="9893"/>
                </a:cubicBezTo>
                <a:cubicBezTo>
                  <a:pt x="3803" y="9893"/>
                  <a:pt x="2933" y="9002"/>
                  <a:pt x="2933" y="7910"/>
                </a:cubicBezTo>
                <a:cubicBezTo>
                  <a:pt x="2933" y="7425"/>
                  <a:pt x="3115" y="6959"/>
                  <a:pt x="3439" y="6615"/>
                </a:cubicBezTo>
                <a:lnTo>
                  <a:pt x="3378" y="6615"/>
                </a:lnTo>
                <a:lnTo>
                  <a:pt x="3459" y="6595"/>
                </a:lnTo>
                <a:cubicBezTo>
                  <a:pt x="3601" y="6433"/>
                  <a:pt x="3783" y="6292"/>
                  <a:pt x="3985" y="6191"/>
                </a:cubicBezTo>
                <a:lnTo>
                  <a:pt x="3621" y="5402"/>
                </a:lnTo>
                <a:lnTo>
                  <a:pt x="2873" y="5280"/>
                </a:lnTo>
                <a:lnTo>
                  <a:pt x="2873" y="3399"/>
                </a:lnTo>
                <a:lnTo>
                  <a:pt x="1679" y="1801"/>
                </a:lnTo>
                <a:lnTo>
                  <a:pt x="1153" y="2853"/>
                </a:lnTo>
                <a:lnTo>
                  <a:pt x="0" y="2853"/>
                </a:lnTo>
                <a:lnTo>
                  <a:pt x="0" y="13999"/>
                </a:lnTo>
                <a:lnTo>
                  <a:pt x="282311" y="13999"/>
                </a:lnTo>
                <a:lnTo>
                  <a:pt x="282311" y="2853"/>
                </a:lnTo>
                <a:lnTo>
                  <a:pt x="278103" y="2853"/>
                </a:lnTo>
                <a:lnTo>
                  <a:pt x="277193" y="749"/>
                </a:lnTo>
                <a:lnTo>
                  <a:pt x="276525" y="2428"/>
                </a:lnTo>
                <a:lnTo>
                  <a:pt x="278265" y="4896"/>
                </a:lnTo>
                <a:lnTo>
                  <a:pt x="277779" y="5826"/>
                </a:lnTo>
                <a:lnTo>
                  <a:pt x="277840" y="5847"/>
                </a:lnTo>
                <a:lnTo>
                  <a:pt x="277860" y="5847"/>
                </a:lnTo>
                <a:cubicBezTo>
                  <a:pt x="278002" y="5847"/>
                  <a:pt x="278123" y="5867"/>
                  <a:pt x="278265" y="5887"/>
                </a:cubicBezTo>
                <a:cubicBezTo>
                  <a:pt x="278326" y="5907"/>
                  <a:pt x="278386" y="5907"/>
                  <a:pt x="278447" y="5928"/>
                </a:cubicBezTo>
                <a:cubicBezTo>
                  <a:pt x="278568" y="5968"/>
                  <a:pt x="278690" y="6029"/>
                  <a:pt x="278791" y="6089"/>
                </a:cubicBezTo>
                <a:cubicBezTo>
                  <a:pt x="279418" y="6413"/>
                  <a:pt x="279823" y="7060"/>
                  <a:pt x="279823" y="7809"/>
                </a:cubicBezTo>
                <a:cubicBezTo>
                  <a:pt x="279823" y="8557"/>
                  <a:pt x="279418" y="9205"/>
                  <a:pt x="278791" y="9549"/>
                </a:cubicBezTo>
                <a:cubicBezTo>
                  <a:pt x="278690" y="9609"/>
                  <a:pt x="278568" y="9650"/>
                  <a:pt x="278447" y="9690"/>
                </a:cubicBezTo>
                <a:cubicBezTo>
                  <a:pt x="278386" y="9710"/>
                  <a:pt x="278326" y="9731"/>
                  <a:pt x="278265" y="9731"/>
                </a:cubicBezTo>
                <a:cubicBezTo>
                  <a:pt x="278123" y="9771"/>
                  <a:pt x="278002" y="9771"/>
                  <a:pt x="277860" y="9771"/>
                </a:cubicBezTo>
                <a:cubicBezTo>
                  <a:pt x="277658" y="9771"/>
                  <a:pt x="277456" y="9751"/>
                  <a:pt x="277274" y="9690"/>
                </a:cubicBezTo>
                <a:cubicBezTo>
                  <a:pt x="276485" y="9447"/>
                  <a:pt x="275898" y="8699"/>
                  <a:pt x="275898" y="7809"/>
                </a:cubicBezTo>
                <a:cubicBezTo>
                  <a:pt x="275898" y="7688"/>
                  <a:pt x="275898" y="7566"/>
                  <a:pt x="275938" y="7445"/>
                </a:cubicBezTo>
                <a:cubicBezTo>
                  <a:pt x="275999" y="7101"/>
                  <a:pt x="276161" y="6777"/>
                  <a:pt x="276383" y="6514"/>
                </a:cubicBezTo>
                <a:lnTo>
                  <a:pt x="276343" y="6514"/>
                </a:lnTo>
                <a:lnTo>
                  <a:pt x="276424" y="6494"/>
                </a:lnTo>
                <a:cubicBezTo>
                  <a:pt x="276485" y="6413"/>
                  <a:pt x="276566" y="6332"/>
                  <a:pt x="276667" y="6271"/>
                </a:cubicBezTo>
                <a:cubicBezTo>
                  <a:pt x="276748" y="6191"/>
                  <a:pt x="276849" y="6130"/>
                  <a:pt x="276930" y="6089"/>
                </a:cubicBezTo>
                <a:lnTo>
                  <a:pt x="276566" y="5300"/>
                </a:lnTo>
                <a:lnTo>
                  <a:pt x="275837" y="5159"/>
                </a:lnTo>
                <a:lnTo>
                  <a:pt x="275837" y="3298"/>
                </a:lnTo>
                <a:lnTo>
                  <a:pt x="275291" y="2853"/>
                </a:lnTo>
                <a:lnTo>
                  <a:pt x="272540" y="2853"/>
                </a:lnTo>
                <a:lnTo>
                  <a:pt x="272540" y="4006"/>
                </a:lnTo>
                <a:lnTo>
                  <a:pt x="271751" y="4006"/>
                </a:lnTo>
                <a:lnTo>
                  <a:pt x="271751" y="4511"/>
                </a:lnTo>
                <a:lnTo>
                  <a:pt x="272155" y="5037"/>
                </a:lnTo>
                <a:lnTo>
                  <a:pt x="271751" y="5442"/>
                </a:lnTo>
                <a:lnTo>
                  <a:pt x="272742" y="5847"/>
                </a:lnTo>
                <a:lnTo>
                  <a:pt x="271589" y="6029"/>
                </a:lnTo>
                <a:cubicBezTo>
                  <a:pt x="271751" y="6110"/>
                  <a:pt x="271913" y="6211"/>
                  <a:pt x="272054" y="6332"/>
                </a:cubicBezTo>
                <a:cubicBezTo>
                  <a:pt x="272459" y="6676"/>
                  <a:pt x="272742" y="7222"/>
                  <a:pt x="272742" y="7809"/>
                </a:cubicBezTo>
                <a:cubicBezTo>
                  <a:pt x="272742" y="8760"/>
                  <a:pt x="272054" y="9549"/>
                  <a:pt x="271164" y="9731"/>
                </a:cubicBezTo>
                <a:cubicBezTo>
                  <a:pt x="271043" y="9771"/>
                  <a:pt x="270901" y="9771"/>
                  <a:pt x="270760" y="9771"/>
                </a:cubicBezTo>
                <a:lnTo>
                  <a:pt x="270557" y="9771"/>
                </a:lnTo>
                <a:cubicBezTo>
                  <a:pt x="269910" y="9710"/>
                  <a:pt x="269343" y="9306"/>
                  <a:pt x="269040" y="8760"/>
                </a:cubicBezTo>
                <a:cubicBezTo>
                  <a:pt x="268878" y="8476"/>
                  <a:pt x="268797" y="8153"/>
                  <a:pt x="268797" y="7809"/>
                </a:cubicBezTo>
                <a:cubicBezTo>
                  <a:pt x="268797" y="7121"/>
                  <a:pt x="269161" y="6514"/>
                  <a:pt x="269708" y="6150"/>
                </a:cubicBezTo>
                <a:cubicBezTo>
                  <a:pt x="269890" y="6049"/>
                  <a:pt x="270092" y="5948"/>
                  <a:pt x="270314" y="5907"/>
                </a:cubicBezTo>
                <a:lnTo>
                  <a:pt x="269788" y="5078"/>
                </a:lnTo>
                <a:lnTo>
                  <a:pt x="270355" y="3824"/>
                </a:lnTo>
                <a:lnTo>
                  <a:pt x="270314" y="2853"/>
                </a:lnTo>
                <a:lnTo>
                  <a:pt x="266531" y="2853"/>
                </a:lnTo>
                <a:lnTo>
                  <a:pt x="265115" y="1437"/>
                </a:lnTo>
                <a:lnTo>
                  <a:pt x="264792" y="2145"/>
                </a:lnTo>
                <a:lnTo>
                  <a:pt x="264043" y="2145"/>
                </a:lnTo>
                <a:lnTo>
                  <a:pt x="262566" y="4248"/>
                </a:lnTo>
                <a:lnTo>
                  <a:pt x="263962" y="5867"/>
                </a:lnTo>
                <a:lnTo>
                  <a:pt x="263942" y="5867"/>
                </a:lnTo>
                <a:cubicBezTo>
                  <a:pt x="264893" y="6008"/>
                  <a:pt x="265641" y="6818"/>
                  <a:pt x="265641" y="7809"/>
                </a:cubicBezTo>
                <a:cubicBezTo>
                  <a:pt x="265641" y="8760"/>
                  <a:pt x="264974" y="9549"/>
                  <a:pt x="264063" y="9731"/>
                </a:cubicBezTo>
                <a:cubicBezTo>
                  <a:pt x="263942" y="9771"/>
                  <a:pt x="263800" y="9771"/>
                  <a:pt x="263679" y="9771"/>
                </a:cubicBezTo>
                <a:lnTo>
                  <a:pt x="263477" y="9771"/>
                </a:lnTo>
                <a:cubicBezTo>
                  <a:pt x="263335" y="9751"/>
                  <a:pt x="263214" y="9731"/>
                  <a:pt x="263092" y="9690"/>
                </a:cubicBezTo>
                <a:cubicBezTo>
                  <a:pt x="263032" y="9670"/>
                  <a:pt x="262971" y="9650"/>
                  <a:pt x="262910" y="9630"/>
                </a:cubicBezTo>
                <a:cubicBezTo>
                  <a:pt x="262202" y="9326"/>
                  <a:pt x="261696" y="8618"/>
                  <a:pt x="261696" y="7809"/>
                </a:cubicBezTo>
                <a:cubicBezTo>
                  <a:pt x="261696" y="7445"/>
                  <a:pt x="261818" y="7101"/>
                  <a:pt x="261980" y="6797"/>
                </a:cubicBezTo>
                <a:cubicBezTo>
                  <a:pt x="262040" y="6716"/>
                  <a:pt x="262121" y="6615"/>
                  <a:pt x="262202" y="6534"/>
                </a:cubicBezTo>
                <a:lnTo>
                  <a:pt x="262182" y="6534"/>
                </a:lnTo>
                <a:lnTo>
                  <a:pt x="262121" y="5644"/>
                </a:lnTo>
                <a:lnTo>
                  <a:pt x="261474" y="5442"/>
                </a:lnTo>
                <a:lnTo>
                  <a:pt x="261474" y="3864"/>
                </a:lnTo>
                <a:lnTo>
                  <a:pt x="261939" y="3864"/>
                </a:lnTo>
                <a:lnTo>
                  <a:pt x="261939" y="2853"/>
                </a:lnTo>
                <a:lnTo>
                  <a:pt x="258864" y="2853"/>
                </a:lnTo>
                <a:lnTo>
                  <a:pt x="257792" y="3945"/>
                </a:lnTo>
                <a:lnTo>
                  <a:pt x="257792" y="6049"/>
                </a:lnTo>
                <a:lnTo>
                  <a:pt x="257529" y="6110"/>
                </a:lnTo>
                <a:cubicBezTo>
                  <a:pt x="258136" y="6433"/>
                  <a:pt x="258541" y="7081"/>
                  <a:pt x="258541" y="7809"/>
                </a:cubicBezTo>
                <a:cubicBezTo>
                  <a:pt x="258541" y="8618"/>
                  <a:pt x="258055" y="9326"/>
                  <a:pt x="257347" y="9630"/>
                </a:cubicBezTo>
                <a:cubicBezTo>
                  <a:pt x="257286" y="9650"/>
                  <a:pt x="257226" y="9670"/>
                  <a:pt x="257165" y="9690"/>
                </a:cubicBezTo>
                <a:cubicBezTo>
                  <a:pt x="257044" y="9731"/>
                  <a:pt x="256902" y="9751"/>
                  <a:pt x="256781" y="9771"/>
                </a:cubicBezTo>
                <a:lnTo>
                  <a:pt x="256376" y="9771"/>
                </a:lnTo>
                <a:cubicBezTo>
                  <a:pt x="256234" y="9751"/>
                  <a:pt x="256113" y="9731"/>
                  <a:pt x="255992" y="9690"/>
                </a:cubicBezTo>
                <a:cubicBezTo>
                  <a:pt x="255931" y="9670"/>
                  <a:pt x="255870" y="9650"/>
                  <a:pt x="255809" y="9630"/>
                </a:cubicBezTo>
                <a:cubicBezTo>
                  <a:pt x="255101" y="9326"/>
                  <a:pt x="254616" y="8618"/>
                  <a:pt x="254616" y="7809"/>
                </a:cubicBezTo>
                <a:cubicBezTo>
                  <a:pt x="254616" y="7303"/>
                  <a:pt x="254798" y="6838"/>
                  <a:pt x="255122" y="6494"/>
                </a:cubicBezTo>
                <a:lnTo>
                  <a:pt x="256983" y="4491"/>
                </a:lnTo>
                <a:lnTo>
                  <a:pt x="257509" y="2832"/>
                </a:lnTo>
                <a:lnTo>
                  <a:pt x="254474" y="1437"/>
                </a:lnTo>
                <a:lnTo>
                  <a:pt x="254009" y="2832"/>
                </a:lnTo>
                <a:lnTo>
                  <a:pt x="254009" y="2853"/>
                </a:lnTo>
                <a:lnTo>
                  <a:pt x="250226" y="2853"/>
                </a:lnTo>
                <a:lnTo>
                  <a:pt x="250226" y="3318"/>
                </a:lnTo>
                <a:lnTo>
                  <a:pt x="249437" y="3702"/>
                </a:lnTo>
                <a:lnTo>
                  <a:pt x="249073" y="4633"/>
                </a:lnTo>
                <a:lnTo>
                  <a:pt x="250226" y="5685"/>
                </a:lnTo>
                <a:lnTo>
                  <a:pt x="250226" y="5988"/>
                </a:lnTo>
                <a:cubicBezTo>
                  <a:pt x="250327" y="6029"/>
                  <a:pt x="250408" y="6069"/>
                  <a:pt x="250489" y="6130"/>
                </a:cubicBezTo>
                <a:cubicBezTo>
                  <a:pt x="250651" y="6231"/>
                  <a:pt x="250813" y="6352"/>
                  <a:pt x="250934" y="6474"/>
                </a:cubicBezTo>
                <a:cubicBezTo>
                  <a:pt x="251258" y="6838"/>
                  <a:pt x="251460" y="7303"/>
                  <a:pt x="251460" y="7809"/>
                </a:cubicBezTo>
                <a:cubicBezTo>
                  <a:pt x="251460" y="8011"/>
                  <a:pt x="251420" y="8213"/>
                  <a:pt x="251359" y="8396"/>
                </a:cubicBezTo>
                <a:cubicBezTo>
                  <a:pt x="251318" y="8517"/>
                  <a:pt x="251278" y="8638"/>
                  <a:pt x="251217" y="8760"/>
                </a:cubicBezTo>
                <a:cubicBezTo>
                  <a:pt x="251096" y="8982"/>
                  <a:pt x="250934" y="9164"/>
                  <a:pt x="250732" y="9326"/>
                </a:cubicBezTo>
                <a:cubicBezTo>
                  <a:pt x="250388" y="9609"/>
                  <a:pt x="249963" y="9771"/>
                  <a:pt x="249477" y="9771"/>
                </a:cubicBezTo>
                <a:cubicBezTo>
                  <a:pt x="248871" y="9771"/>
                  <a:pt x="248324" y="9508"/>
                  <a:pt x="247960" y="9063"/>
                </a:cubicBezTo>
                <a:cubicBezTo>
                  <a:pt x="247920" y="9023"/>
                  <a:pt x="247879" y="8962"/>
                  <a:pt x="247859" y="8922"/>
                </a:cubicBezTo>
                <a:cubicBezTo>
                  <a:pt x="247778" y="8800"/>
                  <a:pt x="247717" y="8699"/>
                  <a:pt x="247677" y="8578"/>
                </a:cubicBezTo>
                <a:cubicBezTo>
                  <a:pt x="247576" y="8335"/>
                  <a:pt x="247515" y="8092"/>
                  <a:pt x="247515" y="7809"/>
                </a:cubicBezTo>
                <a:cubicBezTo>
                  <a:pt x="247515" y="7728"/>
                  <a:pt x="247515" y="7627"/>
                  <a:pt x="247535" y="7546"/>
                </a:cubicBezTo>
                <a:cubicBezTo>
                  <a:pt x="247576" y="7182"/>
                  <a:pt x="247738" y="6858"/>
                  <a:pt x="247940" y="6595"/>
                </a:cubicBezTo>
                <a:cubicBezTo>
                  <a:pt x="248102" y="6393"/>
                  <a:pt x="248304" y="6231"/>
                  <a:pt x="248527" y="6110"/>
                </a:cubicBezTo>
                <a:lnTo>
                  <a:pt x="248041" y="6029"/>
                </a:lnTo>
                <a:lnTo>
                  <a:pt x="248082" y="5685"/>
                </a:lnTo>
                <a:lnTo>
                  <a:pt x="248790" y="5685"/>
                </a:lnTo>
                <a:lnTo>
                  <a:pt x="248790" y="4997"/>
                </a:lnTo>
                <a:lnTo>
                  <a:pt x="247151" y="1194"/>
                </a:lnTo>
                <a:lnTo>
                  <a:pt x="246059" y="2853"/>
                </a:lnTo>
                <a:lnTo>
                  <a:pt x="242640" y="2853"/>
                </a:lnTo>
                <a:lnTo>
                  <a:pt x="242316" y="3075"/>
                </a:lnTo>
                <a:lnTo>
                  <a:pt x="242781" y="4006"/>
                </a:lnTo>
                <a:lnTo>
                  <a:pt x="242781" y="4896"/>
                </a:lnTo>
                <a:lnTo>
                  <a:pt x="242316" y="5523"/>
                </a:lnTo>
                <a:lnTo>
                  <a:pt x="242316" y="5826"/>
                </a:lnTo>
                <a:lnTo>
                  <a:pt x="242377" y="5847"/>
                </a:lnTo>
                <a:lnTo>
                  <a:pt x="242397" y="5847"/>
                </a:lnTo>
                <a:cubicBezTo>
                  <a:pt x="242518" y="5847"/>
                  <a:pt x="242660" y="5867"/>
                  <a:pt x="242781" y="5887"/>
                </a:cubicBezTo>
                <a:cubicBezTo>
                  <a:pt x="242842" y="5907"/>
                  <a:pt x="242903" y="5907"/>
                  <a:pt x="242963" y="5928"/>
                </a:cubicBezTo>
                <a:cubicBezTo>
                  <a:pt x="243105" y="5968"/>
                  <a:pt x="243206" y="6029"/>
                  <a:pt x="243328" y="6089"/>
                </a:cubicBezTo>
                <a:cubicBezTo>
                  <a:pt x="243934" y="6413"/>
                  <a:pt x="244359" y="7060"/>
                  <a:pt x="244359" y="7809"/>
                </a:cubicBezTo>
                <a:cubicBezTo>
                  <a:pt x="244359" y="8557"/>
                  <a:pt x="243934" y="9205"/>
                  <a:pt x="243328" y="9549"/>
                </a:cubicBezTo>
                <a:cubicBezTo>
                  <a:pt x="243206" y="9609"/>
                  <a:pt x="243105" y="9650"/>
                  <a:pt x="242963" y="9690"/>
                </a:cubicBezTo>
                <a:cubicBezTo>
                  <a:pt x="242903" y="9710"/>
                  <a:pt x="242842" y="9731"/>
                  <a:pt x="242781" y="9731"/>
                </a:cubicBezTo>
                <a:cubicBezTo>
                  <a:pt x="242660" y="9771"/>
                  <a:pt x="242518" y="9771"/>
                  <a:pt x="242397" y="9771"/>
                </a:cubicBezTo>
                <a:cubicBezTo>
                  <a:pt x="242174" y="9771"/>
                  <a:pt x="241992" y="9751"/>
                  <a:pt x="241810" y="9690"/>
                </a:cubicBezTo>
                <a:cubicBezTo>
                  <a:pt x="241001" y="9447"/>
                  <a:pt x="240414" y="8699"/>
                  <a:pt x="240414" y="7809"/>
                </a:cubicBezTo>
                <a:cubicBezTo>
                  <a:pt x="240414" y="7566"/>
                  <a:pt x="240475" y="7323"/>
                  <a:pt x="240556" y="7101"/>
                </a:cubicBezTo>
                <a:cubicBezTo>
                  <a:pt x="240637" y="6878"/>
                  <a:pt x="240758" y="6696"/>
                  <a:pt x="240920" y="6514"/>
                </a:cubicBezTo>
                <a:lnTo>
                  <a:pt x="240859" y="6514"/>
                </a:lnTo>
                <a:lnTo>
                  <a:pt x="240940" y="6494"/>
                </a:lnTo>
                <a:cubicBezTo>
                  <a:pt x="241021" y="6413"/>
                  <a:pt x="241102" y="6332"/>
                  <a:pt x="241183" y="6271"/>
                </a:cubicBezTo>
                <a:cubicBezTo>
                  <a:pt x="241264" y="6191"/>
                  <a:pt x="241365" y="6130"/>
                  <a:pt x="241466" y="6089"/>
                </a:cubicBezTo>
                <a:lnTo>
                  <a:pt x="241102" y="5300"/>
                </a:lnTo>
                <a:lnTo>
                  <a:pt x="240354" y="5159"/>
                </a:lnTo>
                <a:lnTo>
                  <a:pt x="240354" y="3298"/>
                </a:lnTo>
                <a:lnTo>
                  <a:pt x="239828" y="2853"/>
                </a:lnTo>
                <a:lnTo>
                  <a:pt x="237076" y="2853"/>
                </a:lnTo>
                <a:lnTo>
                  <a:pt x="237076" y="4006"/>
                </a:lnTo>
                <a:lnTo>
                  <a:pt x="236287" y="4006"/>
                </a:lnTo>
                <a:lnTo>
                  <a:pt x="236287" y="4511"/>
                </a:lnTo>
                <a:lnTo>
                  <a:pt x="236672" y="5037"/>
                </a:lnTo>
                <a:lnTo>
                  <a:pt x="236550" y="5786"/>
                </a:lnTo>
                <a:lnTo>
                  <a:pt x="236105" y="6029"/>
                </a:lnTo>
                <a:cubicBezTo>
                  <a:pt x="236368" y="6150"/>
                  <a:pt x="236591" y="6312"/>
                  <a:pt x="236773" y="6514"/>
                </a:cubicBezTo>
                <a:cubicBezTo>
                  <a:pt x="237076" y="6858"/>
                  <a:pt x="237258" y="7323"/>
                  <a:pt x="237258" y="7809"/>
                </a:cubicBezTo>
                <a:cubicBezTo>
                  <a:pt x="237258" y="8699"/>
                  <a:pt x="236672" y="9447"/>
                  <a:pt x="235883" y="9690"/>
                </a:cubicBezTo>
                <a:cubicBezTo>
                  <a:pt x="235701" y="9751"/>
                  <a:pt x="235498" y="9771"/>
                  <a:pt x="235296" y="9771"/>
                </a:cubicBezTo>
                <a:cubicBezTo>
                  <a:pt x="234952" y="9771"/>
                  <a:pt x="234629" y="9690"/>
                  <a:pt x="234345" y="9549"/>
                </a:cubicBezTo>
                <a:cubicBezTo>
                  <a:pt x="233738" y="9205"/>
                  <a:pt x="233334" y="8557"/>
                  <a:pt x="233334" y="7809"/>
                </a:cubicBezTo>
                <a:cubicBezTo>
                  <a:pt x="233334" y="6878"/>
                  <a:pt x="233981" y="6110"/>
                  <a:pt x="234831" y="5907"/>
                </a:cubicBezTo>
                <a:lnTo>
                  <a:pt x="234325" y="5078"/>
                </a:lnTo>
                <a:lnTo>
                  <a:pt x="234871" y="3824"/>
                </a:lnTo>
                <a:lnTo>
                  <a:pt x="234831" y="2853"/>
                </a:lnTo>
                <a:lnTo>
                  <a:pt x="227487" y="2853"/>
                </a:lnTo>
                <a:lnTo>
                  <a:pt x="227487" y="3601"/>
                </a:lnTo>
                <a:lnTo>
                  <a:pt x="228317" y="4350"/>
                </a:lnTo>
                <a:lnTo>
                  <a:pt x="228317" y="5240"/>
                </a:lnTo>
                <a:lnTo>
                  <a:pt x="228863" y="5968"/>
                </a:lnTo>
                <a:cubicBezTo>
                  <a:pt x="229126" y="6069"/>
                  <a:pt x="229369" y="6211"/>
                  <a:pt x="229551" y="6393"/>
                </a:cubicBezTo>
                <a:cubicBezTo>
                  <a:pt x="229753" y="6595"/>
                  <a:pt x="229915" y="6818"/>
                  <a:pt x="230016" y="7081"/>
                </a:cubicBezTo>
                <a:cubicBezTo>
                  <a:pt x="230117" y="7323"/>
                  <a:pt x="230178" y="7586"/>
                  <a:pt x="230178" y="7849"/>
                </a:cubicBezTo>
                <a:cubicBezTo>
                  <a:pt x="230178" y="8881"/>
                  <a:pt x="229409" y="9710"/>
                  <a:pt x="228418" y="9812"/>
                </a:cubicBezTo>
                <a:cubicBezTo>
                  <a:pt x="228357" y="9832"/>
                  <a:pt x="228276" y="9832"/>
                  <a:pt x="228216" y="9832"/>
                </a:cubicBezTo>
                <a:cubicBezTo>
                  <a:pt x="228114" y="9832"/>
                  <a:pt x="228013" y="9812"/>
                  <a:pt x="227912" y="9812"/>
                </a:cubicBezTo>
                <a:cubicBezTo>
                  <a:pt x="227710" y="9771"/>
                  <a:pt x="227528" y="9710"/>
                  <a:pt x="227346" y="9630"/>
                </a:cubicBezTo>
                <a:cubicBezTo>
                  <a:pt x="227103" y="9508"/>
                  <a:pt x="226860" y="9326"/>
                  <a:pt x="226678" y="9083"/>
                </a:cubicBezTo>
                <a:cubicBezTo>
                  <a:pt x="226577" y="8942"/>
                  <a:pt x="226476" y="8780"/>
                  <a:pt x="226395" y="8598"/>
                </a:cubicBezTo>
                <a:cubicBezTo>
                  <a:pt x="226334" y="8476"/>
                  <a:pt x="226294" y="8355"/>
                  <a:pt x="226274" y="8213"/>
                </a:cubicBezTo>
                <a:cubicBezTo>
                  <a:pt x="226253" y="8092"/>
                  <a:pt x="226233" y="7950"/>
                  <a:pt x="226233" y="7809"/>
                </a:cubicBezTo>
                <a:cubicBezTo>
                  <a:pt x="226233" y="7242"/>
                  <a:pt x="226476" y="6716"/>
                  <a:pt x="226880" y="6373"/>
                </a:cubicBezTo>
                <a:lnTo>
                  <a:pt x="226820" y="6373"/>
                </a:lnTo>
                <a:lnTo>
                  <a:pt x="226880" y="6110"/>
                </a:lnTo>
                <a:lnTo>
                  <a:pt x="226172" y="5685"/>
                </a:lnTo>
                <a:lnTo>
                  <a:pt x="226172" y="4815"/>
                </a:lnTo>
                <a:lnTo>
                  <a:pt x="226395" y="4350"/>
                </a:lnTo>
                <a:lnTo>
                  <a:pt x="226557" y="2853"/>
                </a:lnTo>
                <a:lnTo>
                  <a:pt x="223441" y="2853"/>
                </a:lnTo>
                <a:lnTo>
                  <a:pt x="222329" y="4006"/>
                </a:lnTo>
                <a:lnTo>
                  <a:pt x="222329" y="6110"/>
                </a:lnTo>
                <a:lnTo>
                  <a:pt x="222066" y="6150"/>
                </a:lnTo>
                <a:cubicBezTo>
                  <a:pt x="222673" y="6474"/>
                  <a:pt x="223097" y="7121"/>
                  <a:pt x="223097" y="7849"/>
                </a:cubicBezTo>
                <a:cubicBezTo>
                  <a:pt x="223097" y="8679"/>
                  <a:pt x="222592" y="9367"/>
                  <a:pt x="221884" y="9670"/>
                </a:cubicBezTo>
                <a:cubicBezTo>
                  <a:pt x="221823" y="9690"/>
                  <a:pt x="221762" y="9710"/>
                  <a:pt x="221702" y="9731"/>
                </a:cubicBezTo>
                <a:cubicBezTo>
                  <a:pt x="221580" y="9771"/>
                  <a:pt x="221459" y="9812"/>
                  <a:pt x="221317" y="9812"/>
                </a:cubicBezTo>
                <a:cubicBezTo>
                  <a:pt x="221256" y="9832"/>
                  <a:pt x="221196" y="9832"/>
                  <a:pt x="221115" y="9832"/>
                </a:cubicBezTo>
                <a:cubicBezTo>
                  <a:pt x="221054" y="9832"/>
                  <a:pt x="220993" y="9832"/>
                  <a:pt x="220913" y="9812"/>
                </a:cubicBezTo>
                <a:cubicBezTo>
                  <a:pt x="220791" y="9812"/>
                  <a:pt x="220670" y="9771"/>
                  <a:pt x="220528" y="9731"/>
                </a:cubicBezTo>
                <a:cubicBezTo>
                  <a:pt x="220468" y="9710"/>
                  <a:pt x="220407" y="9690"/>
                  <a:pt x="220366" y="9670"/>
                </a:cubicBezTo>
                <a:cubicBezTo>
                  <a:pt x="219658" y="9367"/>
                  <a:pt x="219153" y="8679"/>
                  <a:pt x="219153" y="7849"/>
                </a:cubicBezTo>
                <a:cubicBezTo>
                  <a:pt x="219153" y="7607"/>
                  <a:pt x="219213" y="7364"/>
                  <a:pt x="219294" y="7141"/>
                </a:cubicBezTo>
                <a:cubicBezTo>
                  <a:pt x="219375" y="6919"/>
                  <a:pt x="219517" y="6716"/>
                  <a:pt x="219658" y="6534"/>
                </a:cubicBezTo>
                <a:lnTo>
                  <a:pt x="220609" y="5847"/>
                </a:lnTo>
                <a:lnTo>
                  <a:pt x="220447" y="1902"/>
                </a:lnTo>
                <a:cubicBezTo>
                  <a:pt x="220447" y="1902"/>
                  <a:pt x="220306" y="2387"/>
                  <a:pt x="219800" y="2630"/>
                </a:cubicBezTo>
                <a:cubicBezTo>
                  <a:pt x="219372" y="2818"/>
                  <a:pt x="219132" y="2833"/>
                  <a:pt x="219069" y="2833"/>
                </a:cubicBezTo>
                <a:cubicBezTo>
                  <a:pt x="219057" y="2833"/>
                  <a:pt x="219051" y="2832"/>
                  <a:pt x="219051" y="2832"/>
                </a:cubicBezTo>
                <a:lnTo>
                  <a:pt x="219051" y="2853"/>
                </a:lnTo>
                <a:lnTo>
                  <a:pt x="214783" y="2853"/>
                </a:lnTo>
                <a:lnTo>
                  <a:pt x="214055" y="0"/>
                </a:lnTo>
                <a:lnTo>
                  <a:pt x="212173" y="1619"/>
                </a:lnTo>
                <a:lnTo>
                  <a:pt x="214783" y="3358"/>
                </a:lnTo>
                <a:lnTo>
                  <a:pt x="213994" y="3743"/>
                </a:lnTo>
                <a:lnTo>
                  <a:pt x="213610" y="4673"/>
                </a:lnTo>
                <a:lnTo>
                  <a:pt x="214783" y="5725"/>
                </a:lnTo>
                <a:lnTo>
                  <a:pt x="214783" y="6049"/>
                </a:lnTo>
                <a:cubicBezTo>
                  <a:pt x="214864" y="6069"/>
                  <a:pt x="214945" y="6130"/>
                  <a:pt x="215026" y="6170"/>
                </a:cubicBezTo>
                <a:cubicBezTo>
                  <a:pt x="215208" y="6271"/>
                  <a:pt x="215349" y="6393"/>
                  <a:pt x="215471" y="6534"/>
                </a:cubicBezTo>
                <a:cubicBezTo>
                  <a:pt x="215794" y="6878"/>
                  <a:pt x="215997" y="7344"/>
                  <a:pt x="215997" y="7849"/>
                </a:cubicBezTo>
                <a:cubicBezTo>
                  <a:pt x="215997" y="8335"/>
                  <a:pt x="215835" y="8780"/>
                  <a:pt x="215552" y="9104"/>
                </a:cubicBezTo>
                <a:cubicBezTo>
                  <a:pt x="215471" y="9205"/>
                  <a:pt x="215370" y="9306"/>
                  <a:pt x="215289" y="9387"/>
                </a:cubicBezTo>
                <a:cubicBezTo>
                  <a:pt x="215228" y="9407"/>
                  <a:pt x="215187" y="9447"/>
                  <a:pt x="215127" y="9488"/>
                </a:cubicBezTo>
                <a:cubicBezTo>
                  <a:pt x="215026" y="9569"/>
                  <a:pt x="214904" y="9630"/>
                  <a:pt x="214803" y="9670"/>
                </a:cubicBezTo>
                <a:cubicBezTo>
                  <a:pt x="214742" y="9690"/>
                  <a:pt x="214682" y="9710"/>
                  <a:pt x="214621" y="9731"/>
                </a:cubicBezTo>
                <a:cubicBezTo>
                  <a:pt x="214500" y="9771"/>
                  <a:pt x="214358" y="9812"/>
                  <a:pt x="214237" y="9812"/>
                </a:cubicBezTo>
                <a:cubicBezTo>
                  <a:pt x="214156" y="9832"/>
                  <a:pt x="214095" y="9832"/>
                  <a:pt x="214034" y="9832"/>
                </a:cubicBezTo>
                <a:cubicBezTo>
                  <a:pt x="213630" y="9832"/>
                  <a:pt x="213245" y="9710"/>
                  <a:pt x="212922" y="9488"/>
                </a:cubicBezTo>
                <a:cubicBezTo>
                  <a:pt x="212396" y="9144"/>
                  <a:pt x="212052" y="8537"/>
                  <a:pt x="212052" y="7849"/>
                </a:cubicBezTo>
                <a:cubicBezTo>
                  <a:pt x="212052" y="7222"/>
                  <a:pt x="212375" y="6636"/>
                  <a:pt x="212861" y="6292"/>
                </a:cubicBezTo>
                <a:cubicBezTo>
                  <a:pt x="212922" y="6231"/>
                  <a:pt x="213003" y="6191"/>
                  <a:pt x="213084" y="6150"/>
                </a:cubicBezTo>
                <a:lnTo>
                  <a:pt x="212578" y="6069"/>
                </a:lnTo>
                <a:lnTo>
                  <a:pt x="212638" y="5725"/>
                </a:lnTo>
                <a:lnTo>
                  <a:pt x="213326" y="5725"/>
                </a:lnTo>
                <a:lnTo>
                  <a:pt x="213326" y="5037"/>
                </a:lnTo>
                <a:lnTo>
                  <a:pt x="210535" y="2853"/>
                </a:lnTo>
                <a:lnTo>
                  <a:pt x="207237" y="2853"/>
                </a:lnTo>
                <a:lnTo>
                  <a:pt x="206853" y="3116"/>
                </a:lnTo>
                <a:lnTo>
                  <a:pt x="207318" y="4046"/>
                </a:lnTo>
                <a:lnTo>
                  <a:pt x="207318" y="4936"/>
                </a:lnTo>
                <a:lnTo>
                  <a:pt x="206853" y="5563"/>
                </a:lnTo>
                <a:lnTo>
                  <a:pt x="206853" y="5867"/>
                </a:lnTo>
                <a:lnTo>
                  <a:pt x="206913" y="5887"/>
                </a:lnTo>
                <a:lnTo>
                  <a:pt x="206934" y="5887"/>
                </a:lnTo>
                <a:cubicBezTo>
                  <a:pt x="207399" y="5887"/>
                  <a:pt x="207844" y="6069"/>
                  <a:pt x="208188" y="6332"/>
                </a:cubicBezTo>
                <a:cubicBezTo>
                  <a:pt x="208370" y="6494"/>
                  <a:pt x="208552" y="6696"/>
                  <a:pt x="208673" y="6919"/>
                </a:cubicBezTo>
                <a:cubicBezTo>
                  <a:pt x="208734" y="7040"/>
                  <a:pt x="208775" y="7141"/>
                  <a:pt x="208815" y="7283"/>
                </a:cubicBezTo>
                <a:cubicBezTo>
                  <a:pt x="208876" y="7465"/>
                  <a:pt x="208896" y="7647"/>
                  <a:pt x="208896" y="7849"/>
                </a:cubicBezTo>
                <a:cubicBezTo>
                  <a:pt x="208896" y="8072"/>
                  <a:pt x="208876" y="8254"/>
                  <a:pt x="208815" y="8436"/>
                </a:cubicBezTo>
                <a:cubicBezTo>
                  <a:pt x="208775" y="8557"/>
                  <a:pt x="208734" y="8679"/>
                  <a:pt x="208673" y="8800"/>
                </a:cubicBezTo>
                <a:cubicBezTo>
                  <a:pt x="208552" y="9023"/>
                  <a:pt x="208370" y="9225"/>
                  <a:pt x="208188" y="9387"/>
                </a:cubicBezTo>
                <a:cubicBezTo>
                  <a:pt x="207844" y="9650"/>
                  <a:pt x="207399" y="9832"/>
                  <a:pt x="206934" y="9832"/>
                </a:cubicBezTo>
                <a:cubicBezTo>
                  <a:pt x="206731" y="9832"/>
                  <a:pt x="206529" y="9791"/>
                  <a:pt x="206347" y="9731"/>
                </a:cubicBezTo>
                <a:cubicBezTo>
                  <a:pt x="205538" y="9488"/>
                  <a:pt x="204971" y="8739"/>
                  <a:pt x="204971" y="7849"/>
                </a:cubicBezTo>
                <a:cubicBezTo>
                  <a:pt x="204971" y="7728"/>
                  <a:pt x="204971" y="7607"/>
                  <a:pt x="204991" y="7485"/>
                </a:cubicBezTo>
                <a:cubicBezTo>
                  <a:pt x="205072" y="7141"/>
                  <a:pt x="205234" y="6818"/>
                  <a:pt x="205457" y="6555"/>
                </a:cubicBezTo>
                <a:lnTo>
                  <a:pt x="205457" y="6555"/>
                </a:lnTo>
                <a:lnTo>
                  <a:pt x="205497" y="6534"/>
                </a:lnTo>
                <a:cubicBezTo>
                  <a:pt x="205639" y="6373"/>
                  <a:pt x="205821" y="6231"/>
                  <a:pt x="206003" y="6130"/>
                </a:cubicBezTo>
                <a:lnTo>
                  <a:pt x="205639" y="5361"/>
                </a:lnTo>
                <a:lnTo>
                  <a:pt x="204890" y="5219"/>
                </a:lnTo>
                <a:lnTo>
                  <a:pt x="204890" y="3338"/>
                </a:lnTo>
                <a:lnTo>
                  <a:pt x="204324" y="2853"/>
                </a:lnTo>
                <a:lnTo>
                  <a:pt x="201613" y="2853"/>
                </a:lnTo>
                <a:lnTo>
                  <a:pt x="201613" y="4107"/>
                </a:lnTo>
                <a:lnTo>
                  <a:pt x="200824" y="4107"/>
                </a:lnTo>
                <a:lnTo>
                  <a:pt x="200824" y="4633"/>
                </a:lnTo>
                <a:lnTo>
                  <a:pt x="201229" y="5139"/>
                </a:lnTo>
                <a:lnTo>
                  <a:pt x="200642" y="6130"/>
                </a:lnTo>
                <a:cubicBezTo>
                  <a:pt x="201168" y="6352"/>
                  <a:pt x="201552" y="6797"/>
                  <a:pt x="201714" y="7344"/>
                </a:cubicBezTo>
                <a:cubicBezTo>
                  <a:pt x="201775" y="7526"/>
                  <a:pt x="201815" y="7708"/>
                  <a:pt x="201815" y="7910"/>
                </a:cubicBezTo>
                <a:cubicBezTo>
                  <a:pt x="201815" y="8112"/>
                  <a:pt x="201775" y="8315"/>
                  <a:pt x="201714" y="8497"/>
                </a:cubicBezTo>
                <a:cubicBezTo>
                  <a:pt x="201674" y="8618"/>
                  <a:pt x="201633" y="8739"/>
                  <a:pt x="201573" y="8861"/>
                </a:cubicBezTo>
                <a:cubicBezTo>
                  <a:pt x="201451" y="9083"/>
                  <a:pt x="201289" y="9265"/>
                  <a:pt x="201087" y="9427"/>
                </a:cubicBezTo>
                <a:cubicBezTo>
                  <a:pt x="200743" y="9710"/>
                  <a:pt x="200318" y="9893"/>
                  <a:pt x="199833" y="9893"/>
                </a:cubicBezTo>
                <a:cubicBezTo>
                  <a:pt x="199631" y="9893"/>
                  <a:pt x="199428" y="9852"/>
                  <a:pt x="199246" y="9791"/>
                </a:cubicBezTo>
                <a:cubicBezTo>
                  <a:pt x="198457" y="9549"/>
                  <a:pt x="197871" y="8800"/>
                  <a:pt x="197871" y="7910"/>
                </a:cubicBezTo>
                <a:cubicBezTo>
                  <a:pt x="197871" y="6979"/>
                  <a:pt x="198518" y="6211"/>
                  <a:pt x="199388" y="6008"/>
                </a:cubicBezTo>
                <a:lnTo>
                  <a:pt x="198862" y="5179"/>
                </a:lnTo>
                <a:lnTo>
                  <a:pt x="199428" y="3925"/>
                </a:lnTo>
                <a:lnTo>
                  <a:pt x="199388" y="2853"/>
                </a:lnTo>
                <a:lnTo>
                  <a:pt x="198761" y="1902"/>
                </a:lnTo>
                <a:lnTo>
                  <a:pt x="196940" y="2327"/>
                </a:lnTo>
                <a:lnTo>
                  <a:pt x="197749" y="2853"/>
                </a:lnTo>
                <a:lnTo>
                  <a:pt x="193137" y="2853"/>
                </a:lnTo>
                <a:lnTo>
                  <a:pt x="192671" y="3176"/>
                </a:lnTo>
                <a:lnTo>
                  <a:pt x="193137" y="4107"/>
                </a:lnTo>
                <a:lnTo>
                  <a:pt x="193137" y="4997"/>
                </a:lnTo>
                <a:lnTo>
                  <a:pt x="192671" y="5624"/>
                </a:lnTo>
                <a:lnTo>
                  <a:pt x="192671" y="5928"/>
                </a:lnTo>
                <a:lnTo>
                  <a:pt x="192732" y="5948"/>
                </a:lnTo>
                <a:lnTo>
                  <a:pt x="192752" y="5948"/>
                </a:lnTo>
                <a:cubicBezTo>
                  <a:pt x="192955" y="5948"/>
                  <a:pt x="193137" y="5988"/>
                  <a:pt x="193319" y="6029"/>
                </a:cubicBezTo>
                <a:cubicBezTo>
                  <a:pt x="193400" y="6049"/>
                  <a:pt x="193460" y="6069"/>
                  <a:pt x="193501" y="6110"/>
                </a:cubicBezTo>
                <a:cubicBezTo>
                  <a:pt x="194209" y="6393"/>
                  <a:pt x="194715" y="7101"/>
                  <a:pt x="194715" y="7910"/>
                </a:cubicBezTo>
                <a:cubicBezTo>
                  <a:pt x="194715" y="8739"/>
                  <a:pt x="194209" y="9427"/>
                  <a:pt x="193501" y="9731"/>
                </a:cubicBezTo>
                <a:cubicBezTo>
                  <a:pt x="193460" y="9751"/>
                  <a:pt x="193400" y="9771"/>
                  <a:pt x="193319" y="9791"/>
                </a:cubicBezTo>
                <a:cubicBezTo>
                  <a:pt x="193137" y="9852"/>
                  <a:pt x="192955" y="9893"/>
                  <a:pt x="192752" y="9893"/>
                </a:cubicBezTo>
                <a:cubicBezTo>
                  <a:pt x="192611" y="9893"/>
                  <a:pt x="192469" y="9872"/>
                  <a:pt x="192348" y="9852"/>
                </a:cubicBezTo>
                <a:cubicBezTo>
                  <a:pt x="191458" y="9650"/>
                  <a:pt x="190770" y="8861"/>
                  <a:pt x="190770" y="7910"/>
                </a:cubicBezTo>
                <a:cubicBezTo>
                  <a:pt x="190770" y="7789"/>
                  <a:pt x="190790" y="7667"/>
                  <a:pt x="190810" y="7546"/>
                </a:cubicBezTo>
                <a:cubicBezTo>
                  <a:pt x="190871" y="7202"/>
                  <a:pt x="191053" y="6878"/>
                  <a:pt x="191275" y="6615"/>
                </a:cubicBezTo>
                <a:lnTo>
                  <a:pt x="191215" y="6615"/>
                </a:lnTo>
                <a:lnTo>
                  <a:pt x="191296" y="6595"/>
                </a:lnTo>
                <a:cubicBezTo>
                  <a:pt x="191377" y="6514"/>
                  <a:pt x="191458" y="6433"/>
                  <a:pt x="191538" y="6373"/>
                </a:cubicBezTo>
                <a:cubicBezTo>
                  <a:pt x="191619" y="6292"/>
                  <a:pt x="191721" y="6231"/>
                  <a:pt x="191822" y="6191"/>
                </a:cubicBezTo>
                <a:lnTo>
                  <a:pt x="191458" y="5402"/>
                </a:lnTo>
                <a:lnTo>
                  <a:pt x="190709" y="5280"/>
                </a:lnTo>
                <a:lnTo>
                  <a:pt x="190709" y="3399"/>
                </a:lnTo>
                <a:lnTo>
                  <a:pt x="189515" y="1801"/>
                </a:lnTo>
                <a:lnTo>
                  <a:pt x="188989" y="2853"/>
                </a:lnTo>
                <a:lnTo>
                  <a:pt x="184074" y="2853"/>
                </a:lnTo>
                <a:lnTo>
                  <a:pt x="183163" y="749"/>
                </a:lnTo>
                <a:lnTo>
                  <a:pt x="182475" y="2428"/>
                </a:lnTo>
                <a:lnTo>
                  <a:pt x="184215" y="4896"/>
                </a:lnTo>
                <a:lnTo>
                  <a:pt x="183750" y="5826"/>
                </a:lnTo>
                <a:lnTo>
                  <a:pt x="183811" y="5847"/>
                </a:lnTo>
                <a:lnTo>
                  <a:pt x="183831" y="5847"/>
                </a:lnTo>
                <a:cubicBezTo>
                  <a:pt x="183952" y="5847"/>
                  <a:pt x="184094" y="5867"/>
                  <a:pt x="184215" y="5887"/>
                </a:cubicBezTo>
                <a:cubicBezTo>
                  <a:pt x="184276" y="5907"/>
                  <a:pt x="184337" y="5907"/>
                  <a:pt x="184397" y="5928"/>
                </a:cubicBezTo>
                <a:cubicBezTo>
                  <a:pt x="184539" y="5968"/>
                  <a:pt x="184640" y="6029"/>
                  <a:pt x="184761" y="6089"/>
                </a:cubicBezTo>
                <a:cubicBezTo>
                  <a:pt x="185368" y="6413"/>
                  <a:pt x="185793" y="7060"/>
                  <a:pt x="185793" y="7809"/>
                </a:cubicBezTo>
                <a:cubicBezTo>
                  <a:pt x="185793" y="8557"/>
                  <a:pt x="185368" y="9205"/>
                  <a:pt x="184761" y="9549"/>
                </a:cubicBezTo>
                <a:cubicBezTo>
                  <a:pt x="184640" y="9609"/>
                  <a:pt x="184539" y="9650"/>
                  <a:pt x="184397" y="9690"/>
                </a:cubicBezTo>
                <a:cubicBezTo>
                  <a:pt x="184337" y="9710"/>
                  <a:pt x="184276" y="9731"/>
                  <a:pt x="184215" y="9731"/>
                </a:cubicBezTo>
                <a:cubicBezTo>
                  <a:pt x="184094" y="9771"/>
                  <a:pt x="183952" y="9771"/>
                  <a:pt x="183831" y="9771"/>
                </a:cubicBezTo>
                <a:cubicBezTo>
                  <a:pt x="183608" y="9771"/>
                  <a:pt x="183426" y="9751"/>
                  <a:pt x="183244" y="9690"/>
                </a:cubicBezTo>
                <a:cubicBezTo>
                  <a:pt x="182435" y="9447"/>
                  <a:pt x="181848" y="8699"/>
                  <a:pt x="181848" y="7809"/>
                </a:cubicBezTo>
                <a:cubicBezTo>
                  <a:pt x="181848" y="7688"/>
                  <a:pt x="181869" y="7566"/>
                  <a:pt x="181889" y="7445"/>
                </a:cubicBezTo>
                <a:cubicBezTo>
                  <a:pt x="181949" y="7101"/>
                  <a:pt x="182131" y="6777"/>
                  <a:pt x="182354" y="6514"/>
                </a:cubicBezTo>
                <a:lnTo>
                  <a:pt x="182293" y="6514"/>
                </a:lnTo>
                <a:lnTo>
                  <a:pt x="182374" y="6494"/>
                </a:lnTo>
                <a:cubicBezTo>
                  <a:pt x="182536" y="6332"/>
                  <a:pt x="182698" y="6191"/>
                  <a:pt x="182900" y="6089"/>
                </a:cubicBezTo>
                <a:lnTo>
                  <a:pt x="182536" y="5300"/>
                </a:lnTo>
                <a:lnTo>
                  <a:pt x="181788" y="5159"/>
                </a:lnTo>
                <a:lnTo>
                  <a:pt x="181788" y="3298"/>
                </a:lnTo>
                <a:lnTo>
                  <a:pt x="181262" y="2853"/>
                </a:lnTo>
                <a:lnTo>
                  <a:pt x="178510" y="2853"/>
                </a:lnTo>
                <a:lnTo>
                  <a:pt x="178510" y="4006"/>
                </a:lnTo>
                <a:lnTo>
                  <a:pt x="177721" y="4006"/>
                </a:lnTo>
                <a:lnTo>
                  <a:pt x="177721" y="4511"/>
                </a:lnTo>
                <a:lnTo>
                  <a:pt x="178106" y="5037"/>
                </a:lnTo>
                <a:lnTo>
                  <a:pt x="177721" y="5442"/>
                </a:lnTo>
                <a:lnTo>
                  <a:pt x="178692" y="5847"/>
                </a:lnTo>
                <a:lnTo>
                  <a:pt x="177539" y="6029"/>
                </a:lnTo>
                <a:cubicBezTo>
                  <a:pt x="178227" y="6332"/>
                  <a:pt x="178692" y="7020"/>
                  <a:pt x="178692" y="7809"/>
                </a:cubicBezTo>
                <a:cubicBezTo>
                  <a:pt x="178692" y="8901"/>
                  <a:pt x="177822" y="9771"/>
                  <a:pt x="176730" y="9771"/>
                </a:cubicBezTo>
                <a:cubicBezTo>
                  <a:pt x="175638" y="9771"/>
                  <a:pt x="174768" y="8901"/>
                  <a:pt x="174768" y="7809"/>
                </a:cubicBezTo>
                <a:cubicBezTo>
                  <a:pt x="174768" y="6878"/>
                  <a:pt x="175415" y="6110"/>
                  <a:pt x="176265" y="5907"/>
                </a:cubicBezTo>
                <a:lnTo>
                  <a:pt x="175759" y="5078"/>
                </a:lnTo>
                <a:lnTo>
                  <a:pt x="176305" y="3824"/>
                </a:lnTo>
                <a:lnTo>
                  <a:pt x="176265" y="2853"/>
                </a:lnTo>
                <a:lnTo>
                  <a:pt x="172502" y="2853"/>
                </a:lnTo>
                <a:lnTo>
                  <a:pt x="171066" y="1437"/>
                </a:lnTo>
                <a:lnTo>
                  <a:pt x="170762" y="2145"/>
                </a:lnTo>
                <a:lnTo>
                  <a:pt x="170014" y="2145"/>
                </a:lnTo>
                <a:lnTo>
                  <a:pt x="168517" y="4248"/>
                </a:lnTo>
                <a:lnTo>
                  <a:pt x="169913" y="5867"/>
                </a:lnTo>
                <a:cubicBezTo>
                  <a:pt x="170863" y="6008"/>
                  <a:pt x="171592" y="6818"/>
                  <a:pt x="171592" y="7809"/>
                </a:cubicBezTo>
                <a:cubicBezTo>
                  <a:pt x="171592" y="8760"/>
                  <a:pt x="170924" y="9549"/>
                  <a:pt x="170034" y="9731"/>
                </a:cubicBezTo>
                <a:cubicBezTo>
                  <a:pt x="169892" y="9771"/>
                  <a:pt x="169771" y="9771"/>
                  <a:pt x="169629" y="9771"/>
                </a:cubicBezTo>
                <a:lnTo>
                  <a:pt x="169427" y="9771"/>
                </a:lnTo>
                <a:cubicBezTo>
                  <a:pt x="169306" y="9751"/>
                  <a:pt x="169164" y="9731"/>
                  <a:pt x="169043" y="9690"/>
                </a:cubicBezTo>
                <a:cubicBezTo>
                  <a:pt x="168982" y="9670"/>
                  <a:pt x="168921" y="9650"/>
                  <a:pt x="168861" y="9630"/>
                </a:cubicBezTo>
                <a:cubicBezTo>
                  <a:pt x="168739" y="9569"/>
                  <a:pt x="168638" y="9508"/>
                  <a:pt x="168537" y="9447"/>
                </a:cubicBezTo>
                <a:cubicBezTo>
                  <a:pt x="168476" y="9407"/>
                  <a:pt x="168436" y="9367"/>
                  <a:pt x="168375" y="9326"/>
                </a:cubicBezTo>
                <a:cubicBezTo>
                  <a:pt x="168274" y="9245"/>
                  <a:pt x="168193" y="9164"/>
                  <a:pt x="168112" y="9063"/>
                </a:cubicBezTo>
                <a:cubicBezTo>
                  <a:pt x="167829" y="8719"/>
                  <a:pt x="167667" y="8294"/>
                  <a:pt x="167667" y="7809"/>
                </a:cubicBezTo>
                <a:cubicBezTo>
                  <a:pt x="167667" y="7323"/>
                  <a:pt x="167849" y="6878"/>
                  <a:pt x="168153" y="6534"/>
                </a:cubicBezTo>
                <a:lnTo>
                  <a:pt x="168132" y="6534"/>
                </a:lnTo>
                <a:lnTo>
                  <a:pt x="168092" y="5644"/>
                </a:lnTo>
                <a:lnTo>
                  <a:pt x="167424" y="5442"/>
                </a:lnTo>
                <a:lnTo>
                  <a:pt x="167424" y="3864"/>
                </a:lnTo>
                <a:lnTo>
                  <a:pt x="167890" y="3864"/>
                </a:lnTo>
                <a:lnTo>
                  <a:pt x="167890" y="2853"/>
                </a:lnTo>
                <a:lnTo>
                  <a:pt x="164815" y="2853"/>
                </a:lnTo>
                <a:lnTo>
                  <a:pt x="163742" y="3945"/>
                </a:lnTo>
                <a:lnTo>
                  <a:pt x="163742" y="6049"/>
                </a:lnTo>
                <a:lnTo>
                  <a:pt x="163479" y="6110"/>
                </a:lnTo>
                <a:cubicBezTo>
                  <a:pt x="164086" y="6433"/>
                  <a:pt x="164511" y="7081"/>
                  <a:pt x="164511" y="7809"/>
                </a:cubicBezTo>
                <a:cubicBezTo>
                  <a:pt x="164511" y="8618"/>
                  <a:pt x="164005" y="9326"/>
                  <a:pt x="163297" y="9630"/>
                </a:cubicBezTo>
                <a:cubicBezTo>
                  <a:pt x="163237" y="9650"/>
                  <a:pt x="163176" y="9670"/>
                  <a:pt x="163115" y="9690"/>
                </a:cubicBezTo>
                <a:cubicBezTo>
                  <a:pt x="162994" y="9731"/>
                  <a:pt x="162872" y="9751"/>
                  <a:pt x="162731" y="9771"/>
                </a:cubicBezTo>
                <a:lnTo>
                  <a:pt x="162326" y="9771"/>
                </a:lnTo>
                <a:cubicBezTo>
                  <a:pt x="162205" y="9751"/>
                  <a:pt x="162083" y="9731"/>
                  <a:pt x="161962" y="9690"/>
                </a:cubicBezTo>
                <a:cubicBezTo>
                  <a:pt x="161881" y="9670"/>
                  <a:pt x="161820" y="9650"/>
                  <a:pt x="161780" y="9630"/>
                </a:cubicBezTo>
                <a:cubicBezTo>
                  <a:pt x="161072" y="9326"/>
                  <a:pt x="160566" y="8618"/>
                  <a:pt x="160566" y="7809"/>
                </a:cubicBezTo>
                <a:cubicBezTo>
                  <a:pt x="160566" y="7566"/>
                  <a:pt x="160627" y="7323"/>
                  <a:pt x="160708" y="7101"/>
                </a:cubicBezTo>
                <a:cubicBezTo>
                  <a:pt x="160789" y="6878"/>
                  <a:pt x="160930" y="6676"/>
                  <a:pt x="161092" y="6494"/>
                </a:cubicBezTo>
                <a:lnTo>
                  <a:pt x="162953" y="4491"/>
                </a:lnTo>
                <a:lnTo>
                  <a:pt x="163459" y="2832"/>
                </a:lnTo>
                <a:lnTo>
                  <a:pt x="160425" y="1437"/>
                </a:lnTo>
                <a:lnTo>
                  <a:pt x="159959" y="2832"/>
                </a:lnTo>
                <a:lnTo>
                  <a:pt x="159959" y="2853"/>
                </a:lnTo>
                <a:lnTo>
                  <a:pt x="156197" y="2853"/>
                </a:lnTo>
                <a:lnTo>
                  <a:pt x="156197" y="3318"/>
                </a:lnTo>
                <a:lnTo>
                  <a:pt x="155408" y="3702"/>
                </a:lnTo>
                <a:lnTo>
                  <a:pt x="155023" y="4633"/>
                </a:lnTo>
                <a:lnTo>
                  <a:pt x="156197" y="5685"/>
                </a:lnTo>
                <a:lnTo>
                  <a:pt x="156197" y="5988"/>
                </a:lnTo>
                <a:cubicBezTo>
                  <a:pt x="156277" y="6029"/>
                  <a:pt x="156358" y="6069"/>
                  <a:pt x="156460" y="6130"/>
                </a:cubicBezTo>
                <a:cubicBezTo>
                  <a:pt x="156621" y="6231"/>
                  <a:pt x="156763" y="6352"/>
                  <a:pt x="156884" y="6474"/>
                </a:cubicBezTo>
                <a:cubicBezTo>
                  <a:pt x="157208" y="6838"/>
                  <a:pt x="157410" y="7303"/>
                  <a:pt x="157410" y="7809"/>
                </a:cubicBezTo>
                <a:cubicBezTo>
                  <a:pt x="157410" y="8901"/>
                  <a:pt x="156520" y="9771"/>
                  <a:pt x="155448" y="9771"/>
                </a:cubicBezTo>
                <a:cubicBezTo>
                  <a:pt x="155306" y="9771"/>
                  <a:pt x="155165" y="9771"/>
                  <a:pt x="155043" y="9731"/>
                </a:cubicBezTo>
                <a:cubicBezTo>
                  <a:pt x="154598" y="9650"/>
                  <a:pt x="154214" y="9407"/>
                  <a:pt x="153931" y="9063"/>
                </a:cubicBezTo>
                <a:cubicBezTo>
                  <a:pt x="153890" y="9023"/>
                  <a:pt x="153850" y="8962"/>
                  <a:pt x="153809" y="8922"/>
                </a:cubicBezTo>
                <a:cubicBezTo>
                  <a:pt x="153749" y="8800"/>
                  <a:pt x="153688" y="8699"/>
                  <a:pt x="153627" y="8578"/>
                </a:cubicBezTo>
                <a:cubicBezTo>
                  <a:pt x="153526" y="8335"/>
                  <a:pt x="153465" y="8092"/>
                  <a:pt x="153465" y="7809"/>
                </a:cubicBezTo>
                <a:cubicBezTo>
                  <a:pt x="153465" y="7728"/>
                  <a:pt x="153486" y="7627"/>
                  <a:pt x="153486" y="7546"/>
                </a:cubicBezTo>
                <a:cubicBezTo>
                  <a:pt x="153546" y="7182"/>
                  <a:pt x="153688" y="6858"/>
                  <a:pt x="153911" y="6595"/>
                </a:cubicBezTo>
                <a:cubicBezTo>
                  <a:pt x="154072" y="6393"/>
                  <a:pt x="154254" y="6231"/>
                  <a:pt x="154497" y="6110"/>
                </a:cubicBezTo>
                <a:lnTo>
                  <a:pt x="153991" y="6029"/>
                </a:lnTo>
                <a:lnTo>
                  <a:pt x="154052" y="5685"/>
                </a:lnTo>
                <a:lnTo>
                  <a:pt x="154740" y="5685"/>
                </a:lnTo>
                <a:lnTo>
                  <a:pt x="154740" y="4997"/>
                </a:lnTo>
                <a:lnTo>
                  <a:pt x="153122" y="1194"/>
                </a:lnTo>
                <a:lnTo>
                  <a:pt x="152009" y="2853"/>
                </a:lnTo>
                <a:lnTo>
                  <a:pt x="148590" y="2853"/>
                </a:lnTo>
                <a:lnTo>
                  <a:pt x="148266" y="3075"/>
                </a:lnTo>
                <a:lnTo>
                  <a:pt x="148732" y="4006"/>
                </a:lnTo>
                <a:lnTo>
                  <a:pt x="148732" y="4896"/>
                </a:lnTo>
                <a:lnTo>
                  <a:pt x="148266" y="5523"/>
                </a:lnTo>
                <a:lnTo>
                  <a:pt x="148266" y="5826"/>
                </a:lnTo>
                <a:lnTo>
                  <a:pt x="148327" y="5847"/>
                </a:lnTo>
                <a:lnTo>
                  <a:pt x="148347" y="5847"/>
                </a:lnTo>
                <a:cubicBezTo>
                  <a:pt x="148489" y="5847"/>
                  <a:pt x="148610" y="5867"/>
                  <a:pt x="148752" y="5887"/>
                </a:cubicBezTo>
                <a:cubicBezTo>
                  <a:pt x="148813" y="5907"/>
                  <a:pt x="148873" y="5907"/>
                  <a:pt x="148934" y="5928"/>
                </a:cubicBezTo>
                <a:cubicBezTo>
                  <a:pt x="149055" y="5968"/>
                  <a:pt x="149177" y="6029"/>
                  <a:pt x="149278" y="6089"/>
                </a:cubicBezTo>
                <a:cubicBezTo>
                  <a:pt x="149905" y="6413"/>
                  <a:pt x="150310" y="7060"/>
                  <a:pt x="150310" y="7809"/>
                </a:cubicBezTo>
                <a:cubicBezTo>
                  <a:pt x="150310" y="8557"/>
                  <a:pt x="149905" y="9205"/>
                  <a:pt x="149278" y="9549"/>
                </a:cubicBezTo>
                <a:cubicBezTo>
                  <a:pt x="149177" y="9609"/>
                  <a:pt x="149055" y="9650"/>
                  <a:pt x="148934" y="9690"/>
                </a:cubicBezTo>
                <a:cubicBezTo>
                  <a:pt x="148873" y="9710"/>
                  <a:pt x="148813" y="9731"/>
                  <a:pt x="148752" y="9731"/>
                </a:cubicBezTo>
                <a:cubicBezTo>
                  <a:pt x="148610" y="9771"/>
                  <a:pt x="148489" y="9771"/>
                  <a:pt x="148347" y="9771"/>
                </a:cubicBezTo>
                <a:cubicBezTo>
                  <a:pt x="148145" y="9771"/>
                  <a:pt x="147943" y="9751"/>
                  <a:pt x="147761" y="9690"/>
                </a:cubicBezTo>
                <a:cubicBezTo>
                  <a:pt x="146951" y="9447"/>
                  <a:pt x="146385" y="8699"/>
                  <a:pt x="146385" y="7809"/>
                </a:cubicBezTo>
                <a:cubicBezTo>
                  <a:pt x="146385" y="7566"/>
                  <a:pt x="146425" y="7323"/>
                  <a:pt x="146506" y="7101"/>
                </a:cubicBezTo>
                <a:cubicBezTo>
                  <a:pt x="146607" y="6878"/>
                  <a:pt x="146729" y="6696"/>
                  <a:pt x="146870" y="6514"/>
                </a:cubicBezTo>
                <a:lnTo>
                  <a:pt x="146830" y="6514"/>
                </a:lnTo>
                <a:lnTo>
                  <a:pt x="146911" y="6494"/>
                </a:lnTo>
                <a:cubicBezTo>
                  <a:pt x="146972" y="6413"/>
                  <a:pt x="147053" y="6332"/>
                  <a:pt x="147154" y="6271"/>
                </a:cubicBezTo>
                <a:cubicBezTo>
                  <a:pt x="147235" y="6191"/>
                  <a:pt x="147336" y="6130"/>
                  <a:pt x="147417" y="6089"/>
                </a:cubicBezTo>
                <a:lnTo>
                  <a:pt x="147053" y="5300"/>
                </a:lnTo>
                <a:lnTo>
                  <a:pt x="146324" y="5159"/>
                </a:lnTo>
                <a:lnTo>
                  <a:pt x="146324" y="3298"/>
                </a:lnTo>
                <a:lnTo>
                  <a:pt x="145778" y="2853"/>
                </a:lnTo>
                <a:lnTo>
                  <a:pt x="143027" y="2853"/>
                </a:lnTo>
                <a:lnTo>
                  <a:pt x="143027" y="4006"/>
                </a:lnTo>
                <a:lnTo>
                  <a:pt x="142238" y="4006"/>
                </a:lnTo>
                <a:lnTo>
                  <a:pt x="142238" y="4511"/>
                </a:lnTo>
                <a:lnTo>
                  <a:pt x="142642" y="5037"/>
                </a:lnTo>
                <a:lnTo>
                  <a:pt x="142521" y="5786"/>
                </a:lnTo>
                <a:lnTo>
                  <a:pt x="142076" y="6029"/>
                </a:lnTo>
                <a:cubicBezTo>
                  <a:pt x="142319" y="6150"/>
                  <a:pt x="142541" y="6312"/>
                  <a:pt x="142723" y="6514"/>
                </a:cubicBezTo>
                <a:cubicBezTo>
                  <a:pt x="143027" y="6858"/>
                  <a:pt x="143229" y="7323"/>
                  <a:pt x="143229" y="7809"/>
                </a:cubicBezTo>
                <a:cubicBezTo>
                  <a:pt x="143229" y="8901"/>
                  <a:pt x="142339" y="9771"/>
                  <a:pt x="141246" y="9771"/>
                </a:cubicBezTo>
                <a:cubicBezTo>
                  <a:pt x="140174" y="9771"/>
                  <a:pt x="139284" y="8901"/>
                  <a:pt x="139284" y="7809"/>
                </a:cubicBezTo>
                <a:cubicBezTo>
                  <a:pt x="139284" y="6878"/>
                  <a:pt x="139932" y="6110"/>
                  <a:pt x="140801" y="5907"/>
                </a:cubicBezTo>
                <a:lnTo>
                  <a:pt x="140275" y="5078"/>
                </a:lnTo>
                <a:lnTo>
                  <a:pt x="140842" y="3824"/>
                </a:lnTo>
                <a:lnTo>
                  <a:pt x="140801" y="2853"/>
                </a:lnTo>
                <a:lnTo>
                  <a:pt x="133438" y="2853"/>
                </a:lnTo>
                <a:lnTo>
                  <a:pt x="133438" y="3601"/>
                </a:lnTo>
                <a:lnTo>
                  <a:pt x="134287" y="4350"/>
                </a:lnTo>
                <a:lnTo>
                  <a:pt x="134287" y="5240"/>
                </a:lnTo>
                <a:lnTo>
                  <a:pt x="134834" y="5968"/>
                </a:lnTo>
                <a:cubicBezTo>
                  <a:pt x="135097" y="6069"/>
                  <a:pt x="135319" y="6211"/>
                  <a:pt x="135521" y="6393"/>
                </a:cubicBezTo>
                <a:cubicBezTo>
                  <a:pt x="135724" y="6595"/>
                  <a:pt x="135886" y="6818"/>
                  <a:pt x="135987" y="7081"/>
                </a:cubicBezTo>
                <a:cubicBezTo>
                  <a:pt x="136088" y="7323"/>
                  <a:pt x="136149" y="7586"/>
                  <a:pt x="136149" y="7849"/>
                </a:cubicBezTo>
                <a:cubicBezTo>
                  <a:pt x="136149" y="8274"/>
                  <a:pt x="136027" y="8638"/>
                  <a:pt x="135805" y="8962"/>
                </a:cubicBezTo>
                <a:cubicBezTo>
                  <a:pt x="135461" y="9488"/>
                  <a:pt x="134854" y="9832"/>
                  <a:pt x="134186" y="9832"/>
                </a:cubicBezTo>
                <a:cubicBezTo>
                  <a:pt x="134065" y="9832"/>
                  <a:pt x="133964" y="9812"/>
                  <a:pt x="133883" y="9812"/>
                </a:cubicBezTo>
                <a:cubicBezTo>
                  <a:pt x="133680" y="9771"/>
                  <a:pt x="133498" y="9710"/>
                  <a:pt x="133316" y="9630"/>
                </a:cubicBezTo>
                <a:cubicBezTo>
                  <a:pt x="133053" y="9508"/>
                  <a:pt x="132831" y="9326"/>
                  <a:pt x="132649" y="9083"/>
                </a:cubicBezTo>
                <a:cubicBezTo>
                  <a:pt x="132527" y="8942"/>
                  <a:pt x="132426" y="8780"/>
                  <a:pt x="132365" y="8598"/>
                </a:cubicBezTo>
                <a:cubicBezTo>
                  <a:pt x="132325" y="8537"/>
                  <a:pt x="132305" y="8476"/>
                  <a:pt x="132285" y="8416"/>
                </a:cubicBezTo>
                <a:cubicBezTo>
                  <a:pt x="132224" y="8213"/>
                  <a:pt x="132183" y="8031"/>
                  <a:pt x="132183" y="7809"/>
                </a:cubicBezTo>
                <a:cubicBezTo>
                  <a:pt x="132183" y="7242"/>
                  <a:pt x="132446" y="6716"/>
                  <a:pt x="132831" y="6373"/>
                </a:cubicBezTo>
                <a:lnTo>
                  <a:pt x="132790" y="6373"/>
                </a:lnTo>
                <a:lnTo>
                  <a:pt x="132831" y="6110"/>
                </a:lnTo>
                <a:lnTo>
                  <a:pt x="132123" y="5685"/>
                </a:lnTo>
                <a:lnTo>
                  <a:pt x="132123" y="4815"/>
                </a:lnTo>
                <a:lnTo>
                  <a:pt x="132365" y="4350"/>
                </a:lnTo>
                <a:lnTo>
                  <a:pt x="132527" y="2853"/>
                </a:lnTo>
                <a:lnTo>
                  <a:pt x="129412" y="2853"/>
                </a:lnTo>
                <a:lnTo>
                  <a:pt x="128279" y="4006"/>
                </a:lnTo>
                <a:lnTo>
                  <a:pt x="128279" y="6110"/>
                </a:lnTo>
                <a:lnTo>
                  <a:pt x="128036" y="6150"/>
                </a:lnTo>
                <a:cubicBezTo>
                  <a:pt x="128643" y="6474"/>
                  <a:pt x="129048" y="7121"/>
                  <a:pt x="129048" y="7849"/>
                </a:cubicBezTo>
                <a:cubicBezTo>
                  <a:pt x="129048" y="8679"/>
                  <a:pt x="128562" y="9367"/>
                  <a:pt x="127854" y="9670"/>
                </a:cubicBezTo>
                <a:cubicBezTo>
                  <a:pt x="127793" y="9690"/>
                  <a:pt x="127733" y="9710"/>
                  <a:pt x="127672" y="9731"/>
                </a:cubicBezTo>
                <a:cubicBezTo>
                  <a:pt x="127551" y="9771"/>
                  <a:pt x="127409" y="9812"/>
                  <a:pt x="127288" y="9812"/>
                </a:cubicBezTo>
                <a:cubicBezTo>
                  <a:pt x="127227" y="9832"/>
                  <a:pt x="127146" y="9832"/>
                  <a:pt x="127085" y="9832"/>
                </a:cubicBezTo>
                <a:cubicBezTo>
                  <a:pt x="127025" y="9832"/>
                  <a:pt x="126944" y="9832"/>
                  <a:pt x="126883" y="9812"/>
                </a:cubicBezTo>
                <a:cubicBezTo>
                  <a:pt x="126742" y="9812"/>
                  <a:pt x="126620" y="9771"/>
                  <a:pt x="126499" y="9731"/>
                </a:cubicBezTo>
                <a:cubicBezTo>
                  <a:pt x="126438" y="9710"/>
                  <a:pt x="126377" y="9690"/>
                  <a:pt x="126317" y="9670"/>
                </a:cubicBezTo>
                <a:cubicBezTo>
                  <a:pt x="125609" y="9367"/>
                  <a:pt x="125123" y="8679"/>
                  <a:pt x="125123" y="7849"/>
                </a:cubicBezTo>
                <a:cubicBezTo>
                  <a:pt x="125123" y="7607"/>
                  <a:pt x="125164" y="7364"/>
                  <a:pt x="125244" y="7141"/>
                </a:cubicBezTo>
                <a:cubicBezTo>
                  <a:pt x="125346" y="6919"/>
                  <a:pt x="125467" y="6716"/>
                  <a:pt x="125629" y="6534"/>
                </a:cubicBezTo>
                <a:lnTo>
                  <a:pt x="126580" y="5847"/>
                </a:lnTo>
                <a:lnTo>
                  <a:pt x="126418" y="1902"/>
                </a:lnTo>
                <a:cubicBezTo>
                  <a:pt x="126418" y="1902"/>
                  <a:pt x="126276" y="2387"/>
                  <a:pt x="125770" y="2630"/>
                </a:cubicBezTo>
                <a:cubicBezTo>
                  <a:pt x="125325" y="2818"/>
                  <a:pt x="125098" y="2833"/>
                  <a:pt x="125038" y="2833"/>
                </a:cubicBezTo>
                <a:cubicBezTo>
                  <a:pt x="125027" y="2833"/>
                  <a:pt x="125022" y="2832"/>
                  <a:pt x="125022" y="2832"/>
                </a:cubicBezTo>
                <a:lnTo>
                  <a:pt x="125022" y="2853"/>
                </a:lnTo>
                <a:lnTo>
                  <a:pt x="120733" y="2853"/>
                </a:lnTo>
                <a:lnTo>
                  <a:pt x="120025" y="0"/>
                </a:lnTo>
                <a:lnTo>
                  <a:pt x="118123" y="1619"/>
                </a:lnTo>
                <a:lnTo>
                  <a:pt x="120733" y="3358"/>
                </a:lnTo>
                <a:lnTo>
                  <a:pt x="119944" y="3743"/>
                </a:lnTo>
                <a:lnTo>
                  <a:pt x="119580" y="4673"/>
                </a:lnTo>
                <a:lnTo>
                  <a:pt x="120733" y="5725"/>
                </a:lnTo>
                <a:lnTo>
                  <a:pt x="120733" y="6049"/>
                </a:lnTo>
                <a:cubicBezTo>
                  <a:pt x="120834" y="6069"/>
                  <a:pt x="120915" y="6130"/>
                  <a:pt x="120996" y="6170"/>
                </a:cubicBezTo>
                <a:cubicBezTo>
                  <a:pt x="121158" y="6271"/>
                  <a:pt x="121300" y="6393"/>
                  <a:pt x="121441" y="6534"/>
                </a:cubicBezTo>
                <a:cubicBezTo>
                  <a:pt x="121765" y="6878"/>
                  <a:pt x="121947" y="7344"/>
                  <a:pt x="121947" y="7849"/>
                </a:cubicBezTo>
                <a:cubicBezTo>
                  <a:pt x="121947" y="8335"/>
                  <a:pt x="121785" y="8780"/>
                  <a:pt x="121502" y="9104"/>
                </a:cubicBezTo>
                <a:cubicBezTo>
                  <a:pt x="121421" y="9205"/>
                  <a:pt x="121340" y="9306"/>
                  <a:pt x="121239" y="9387"/>
                </a:cubicBezTo>
                <a:cubicBezTo>
                  <a:pt x="121198" y="9407"/>
                  <a:pt x="121138" y="9447"/>
                  <a:pt x="121097" y="9488"/>
                </a:cubicBezTo>
                <a:cubicBezTo>
                  <a:pt x="120976" y="9569"/>
                  <a:pt x="120875" y="9630"/>
                  <a:pt x="120753" y="9670"/>
                </a:cubicBezTo>
                <a:cubicBezTo>
                  <a:pt x="120693" y="9690"/>
                  <a:pt x="120632" y="9710"/>
                  <a:pt x="120571" y="9731"/>
                </a:cubicBezTo>
                <a:cubicBezTo>
                  <a:pt x="120450" y="9771"/>
                  <a:pt x="120329" y="9812"/>
                  <a:pt x="120187" y="9812"/>
                </a:cubicBezTo>
                <a:cubicBezTo>
                  <a:pt x="120126" y="9832"/>
                  <a:pt x="120066" y="9832"/>
                  <a:pt x="119985" y="9832"/>
                </a:cubicBezTo>
                <a:cubicBezTo>
                  <a:pt x="119580" y="9832"/>
                  <a:pt x="119196" y="9710"/>
                  <a:pt x="118892" y="9488"/>
                </a:cubicBezTo>
                <a:cubicBezTo>
                  <a:pt x="118366" y="9144"/>
                  <a:pt x="118022" y="8537"/>
                  <a:pt x="118022" y="7849"/>
                </a:cubicBezTo>
                <a:cubicBezTo>
                  <a:pt x="118022" y="7222"/>
                  <a:pt x="118326" y="6636"/>
                  <a:pt x="118811" y="6292"/>
                </a:cubicBezTo>
                <a:cubicBezTo>
                  <a:pt x="118892" y="6231"/>
                  <a:pt x="118953" y="6191"/>
                  <a:pt x="119034" y="6150"/>
                </a:cubicBezTo>
                <a:lnTo>
                  <a:pt x="118548" y="6069"/>
                </a:lnTo>
                <a:lnTo>
                  <a:pt x="118589" y="5725"/>
                </a:lnTo>
                <a:lnTo>
                  <a:pt x="119297" y="5725"/>
                </a:lnTo>
                <a:lnTo>
                  <a:pt x="119297" y="5037"/>
                </a:lnTo>
                <a:lnTo>
                  <a:pt x="116505" y="2853"/>
                </a:lnTo>
                <a:lnTo>
                  <a:pt x="113208" y="2853"/>
                </a:lnTo>
                <a:lnTo>
                  <a:pt x="112823" y="3116"/>
                </a:lnTo>
                <a:lnTo>
                  <a:pt x="113288" y="4046"/>
                </a:lnTo>
                <a:lnTo>
                  <a:pt x="113288" y="4936"/>
                </a:lnTo>
                <a:lnTo>
                  <a:pt x="112823" y="5563"/>
                </a:lnTo>
                <a:lnTo>
                  <a:pt x="112823" y="5867"/>
                </a:lnTo>
                <a:lnTo>
                  <a:pt x="112884" y="5887"/>
                </a:lnTo>
                <a:cubicBezTo>
                  <a:pt x="113976" y="5887"/>
                  <a:pt x="114866" y="6777"/>
                  <a:pt x="114866" y="7849"/>
                </a:cubicBezTo>
                <a:cubicBezTo>
                  <a:pt x="114866" y="8942"/>
                  <a:pt x="113976" y="9832"/>
                  <a:pt x="112884" y="9832"/>
                </a:cubicBezTo>
                <a:cubicBezTo>
                  <a:pt x="111812" y="9832"/>
                  <a:pt x="110922" y="8942"/>
                  <a:pt x="110922" y="7849"/>
                </a:cubicBezTo>
                <a:cubicBezTo>
                  <a:pt x="110922" y="7485"/>
                  <a:pt x="111023" y="7141"/>
                  <a:pt x="111225" y="6838"/>
                </a:cubicBezTo>
                <a:cubicBezTo>
                  <a:pt x="111286" y="6737"/>
                  <a:pt x="111346" y="6656"/>
                  <a:pt x="111427" y="6555"/>
                </a:cubicBezTo>
                <a:lnTo>
                  <a:pt x="111427" y="6555"/>
                </a:lnTo>
                <a:lnTo>
                  <a:pt x="111367" y="6575"/>
                </a:lnTo>
                <a:lnTo>
                  <a:pt x="111367" y="6575"/>
                </a:lnTo>
                <a:lnTo>
                  <a:pt x="111448" y="6534"/>
                </a:lnTo>
                <a:cubicBezTo>
                  <a:pt x="111589" y="6373"/>
                  <a:pt x="111771" y="6231"/>
                  <a:pt x="111974" y="6130"/>
                </a:cubicBezTo>
                <a:lnTo>
                  <a:pt x="111609" y="5361"/>
                </a:lnTo>
                <a:lnTo>
                  <a:pt x="110861" y="5219"/>
                </a:lnTo>
                <a:lnTo>
                  <a:pt x="110861" y="3338"/>
                </a:lnTo>
                <a:lnTo>
                  <a:pt x="110274" y="2853"/>
                </a:lnTo>
                <a:lnTo>
                  <a:pt x="107584" y="2853"/>
                </a:lnTo>
                <a:lnTo>
                  <a:pt x="107584" y="4107"/>
                </a:lnTo>
                <a:lnTo>
                  <a:pt x="106795" y="4107"/>
                </a:lnTo>
                <a:lnTo>
                  <a:pt x="106795" y="4633"/>
                </a:lnTo>
                <a:lnTo>
                  <a:pt x="107179" y="5139"/>
                </a:lnTo>
                <a:lnTo>
                  <a:pt x="106613" y="6130"/>
                </a:lnTo>
                <a:cubicBezTo>
                  <a:pt x="107118" y="6352"/>
                  <a:pt x="107523" y="6797"/>
                  <a:pt x="107685" y="7344"/>
                </a:cubicBezTo>
                <a:cubicBezTo>
                  <a:pt x="107745" y="7526"/>
                  <a:pt x="107766" y="7708"/>
                  <a:pt x="107766" y="7910"/>
                </a:cubicBezTo>
                <a:cubicBezTo>
                  <a:pt x="107766" y="8112"/>
                  <a:pt x="107725" y="8315"/>
                  <a:pt x="107685" y="8497"/>
                </a:cubicBezTo>
                <a:cubicBezTo>
                  <a:pt x="107644" y="8618"/>
                  <a:pt x="107584" y="8739"/>
                  <a:pt x="107523" y="8861"/>
                </a:cubicBezTo>
                <a:cubicBezTo>
                  <a:pt x="107402" y="9083"/>
                  <a:pt x="107240" y="9265"/>
                  <a:pt x="107058" y="9427"/>
                </a:cubicBezTo>
                <a:cubicBezTo>
                  <a:pt x="106714" y="9710"/>
                  <a:pt x="106269" y="9893"/>
                  <a:pt x="105803" y="9893"/>
                </a:cubicBezTo>
                <a:cubicBezTo>
                  <a:pt x="105601" y="9893"/>
                  <a:pt x="105399" y="9852"/>
                  <a:pt x="105217" y="9791"/>
                </a:cubicBezTo>
                <a:cubicBezTo>
                  <a:pt x="104407" y="9549"/>
                  <a:pt x="103821" y="8800"/>
                  <a:pt x="103821" y="7910"/>
                </a:cubicBezTo>
                <a:cubicBezTo>
                  <a:pt x="103821" y="6979"/>
                  <a:pt x="104468" y="6211"/>
                  <a:pt x="105338" y="6008"/>
                </a:cubicBezTo>
                <a:lnTo>
                  <a:pt x="104832" y="5179"/>
                </a:lnTo>
                <a:lnTo>
                  <a:pt x="105379" y="3925"/>
                </a:lnTo>
                <a:lnTo>
                  <a:pt x="105338" y="2853"/>
                </a:lnTo>
                <a:lnTo>
                  <a:pt x="104711" y="1902"/>
                </a:lnTo>
                <a:lnTo>
                  <a:pt x="102890" y="2327"/>
                </a:lnTo>
                <a:lnTo>
                  <a:pt x="103720" y="2853"/>
                </a:lnTo>
                <a:lnTo>
                  <a:pt x="99087" y="2853"/>
                </a:lnTo>
                <a:lnTo>
                  <a:pt x="98622" y="3176"/>
                </a:lnTo>
                <a:lnTo>
                  <a:pt x="99087" y="4107"/>
                </a:lnTo>
                <a:lnTo>
                  <a:pt x="99087" y="4997"/>
                </a:lnTo>
                <a:lnTo>
                  <a:pt x="98622" y="5624"/>
                </a:lnTo>
                <a:lnTo>
                  <a:pt x="98622" y="5928"/>
                </a:lnTo>
                <a:lnTo>
                  <a:pt x="98682" y="5948"/>
                </a:lnTo>
                <a:lnTo>
                  <a:pt x="98703" y="5948"/>
                </a:lnTo>
                <a:cubicBezTo>
                  <a:pt x="98905" y="5948"/>
                  <a:pt x="99107" y="5988"/>
                  <a:pt x="99289" y="6029"/>
                </a:cubicBezTo>
                <a:cubicBezTo>
                  <a:pt x="100098" y="6292"/>
                  <a:pt x="100665" y="7040"/>
                  <a:pt x="100665" y="7910"/>
                </a:cubicBezTo>
                <a:cubicBezTo>
                  <a:pt x="100665" y="8800"/>
                  <a:pt x="100098" y="9549"/>
                  <a:pt x="99289" y="9791"/>
                </a:cubicBezTo>
                <a:cubicBezTo>
                  <a:pt x="99107" y="9852"/>
                  <a:pt x="98905" y="9893"/>
                  <a:pt x="98703" y="9893"/>
                </a:cubicBezTo>
                <a:cubicBezTo>
                  <a:pt x="98561" y="9893"/>
                  <a:pt x="98440" y="9872"/>
                  <a:pt x="98298" y="9852"/>
                </a:cubicBezTo>
                <a:cubicBezTo>
                  <a:pt x="97408" y="9650"/>
                  <a:pt x="96740" y="8861"/>
                  <a:pt x="96740" y="7910"/>
                </a:cubicBezTo>
                <a:cubicBezTo>
                  <a:pt x="96740" y="7789"/>
                  <a:pt x="96740" y="7667"/>
                  <a:pt x="96761" y="7546"/>
                </a:cubicBezTo>
                <a:cubicBezTo>
                  <a:pt x="96841" y="7202"/>
                  <a:pt x="97003" y="6878"/>
                  <a:pt x="97226" y="6615"/>
                </a:cubicBezTo>
                <a:lnTo>
                  <a:pt x="97185" y="6615"/>
                </a:lnTo>
                <a:lnTo>
                  <a:pt x="97266" y="6595"/>
                </a:lnTo>
                <a:cubicBezTo>
                  <a:pt x="97408" y="6433"/>
                  <a:pt x="97590" y="6292"/>
                  <a:pt x="97772" y="6191"/>
                </a:cubicBezTo>
                <a:lnTo>
                  <a:pt x="97408" y="5402"/>
                </a:lnTo>
                <a:lnTo>
                  <a:pt x="96680" y="5280"/>
                </a:lnTo>
                <a:lnTo>
                  <a:pt x="96680" y="3399"/>
                </a:lnTo>
                <a:lnTo>
                  <a:pt x="95486" y="1801"/>
                </a:lnTo>
                <a:lnTo>
                  <a:pt x="94960" y="2853"/>
                </a:lnTo>
                <a:lnTo>
                  <a:pt x="90267" y="2853"/>
                </a:lnTo>
                <a:lnTo>
                  <a:pt x="89356" y="749"/>
                </a:lnTo>
                <a:lnTo>
                  <a:pt x="88668" y="2428"/>
                </a:lnTo>
                <a:lnTo>
                  <a:pt x="90408" y="4896"/>
                </a:lnTo>
                <a:lnTo>
                  <a:pt x="89943" y="5826"/>
                </a:lnTo>
                <a:lnTo>
                  <a:pt x="90004" y="5847"/>
                </a:lnTo>
                <a:lnTo>
                  <a:pt x="90024" y="5847"/>
                </a:lnTo>
                <a:cubicBezTo>
                  <a:pt x="91096" y="5847"/>
                  <a:pt x="91986" y="6716"/>
                  <a:pt x="91986" y="7809"/>
                </a:cubicBezTo>
                <a:cubicBezTo>
                  <a:pt x="91986" y="8901"/>
                  <a:pt x="91096" y="9771"/>
                  <a:pt x="90024" y="9771"/>
                </a:cubicBezTo>
                <a:cubicBezTo>
                  <a:pt x="88931" y="9771"/>
                  <a:pt x="88041" y="8901"/>
                  <a:pt x="88041" y="7809"/>
                </a:cubicBezTo>
                <a:cubicBezTo>
                  <a:pt x="88041" y="7303"/>
                  <a:pt x="88244" y="6858"/>
                  <a:pt x="88547" y="6514"/>
                </a:cubicBezTo>
                <a:lnTo>
                  <a:pt x="88507" y="6514"/>
                </a:lnTo>
                <a:lnTo>
                  <a:pt x="88567" y="6494"/>
                </a:lnTo>
                <a:cubicBezTo>
                  <a:pt x="88729" y="6332"/>
                  <a:pt x="88891" y="6191"/>
                  <a:pt x="89093" y="6089"/>
                </a:cubicBezTo>
                <a:lnTo>
                  <a:pt x="88729" y="5300"/>
                </a:lnTo>
                <a:lnTo>
                  <a:pt x="87981" y="5159"/>
                </a:lnTo>
                <a:lnTo>
                  <a:pt x="87981" y="3298"/>
                </a:lnTo>
                <a:lnTo>
                  <a:pt x="87455" y="2853"/>
                </a:lnTo>
                <a:lnTo>
                  <a:pt x="84703" y="2853"/>
                </a:lnTo>
                <a:lnTo>
                  <a:pt x="84703" y="4006"/>
                </a:lnTo>
                <a:lnTo>
                  <a:pt x="83914" y="4006"/>
                </a:lnTo>
                <a:lnTo>
                  <a:pt x="83914" y="4511"/>
                </a:lnTo>
                <a:lnTo>
                  <a:pt x="84299" y="5037"/>
                </a:lnTo>
                <a:lnTo>
                  <a:pt x="83914" y="5442"/>
                </a:lnTo>
                <a:lnTo>
                  <a:pt x="84885" y="5847"/>
                </a:lnTo>
                <a:lnTo>
                  <a:pt x="83732" y="6029"/>
                </a:lnTo>
                <a:cubicBezTo>
                  <a:pt x="84420" y="6332"/>
                  <a:pt x="84885" y="7020"/>
                  <a:pt x="84885" y="7809"/>
                </a:cubicBezTo>
                <a:cubicBezTo>
                  <a:pt x="84885" y="8901"/>
                  <a:pt x="84016" y="9771"/>
                  <a:pt x="82923" y="9771"/>
                </a:cubicBezTo>
                <a:cubicBezTo>
                  <a:pt x="81831" y="9771"/>
                  <a:pt x="80961" y="8901"/>
                  <a:pt x="80961" y="7809"/>
                </a:cubicBezTo>
                <a:cubicBezTo>
                  <a:pt x="80961" y="6878"/>
                  <a:pt x="81608" y="6110"/>
                  <a:pt x="82458" y="5907"/>
                </a:cubicBezTo>
                <a:lnTo>
                  <a:pt x="81952" y="5078"/>
                </a:lnTo>
                <a:lnTo>
                  <a:pt x="82519" y="3824"/>
                </a:lnTo>
                <a:lnTo>
                  <a:pt x="82478" y="2853"/>
                </a:lnTo>
                <a:lnTo>
                  <a:pt x="78695" y="2853"/>
                </a:lnTo>
                <a:lnTo>
                  <a:pt x="77259" y="1437"/>
                </a:lnTo>
                <a:lnTo>
                  <a:pt x="76955" y="2145"/>
                </a:lnTo>
                <a:lnTo>
                  <a:pt x="76207" y="2145"/>
                </a:lnTo>
                <a:lnTo>
                  <a:pt x="74710" y="4248"/>
                </a:lnTo>
                <a:lnTo>
                  <a:pt x="76126" y="5867"/>
                </a:lnTo>
                <a:lnTo>
                  <a:pt x="76106" y="5867"/>
                </a:lnTo>
                <a:cubicBezTo>
                  <a:pt x="77056" y="6008"/>
                  <a:pt x="77805" y="6818"/>
                  <a:pt x="77805" y="7809"/>
                </a:cubicBezTo>
                <a:cubicBezTo>
                  <a:pt x="77805" y="8901"/>
                  <a:pt x="76915" y="9771"/>
                  <a:pt x="75822" y="9771"/>
                </a:cubicBezTo>
                <a:cubicBezTo>
                  <a:pt x="74750" y="9771"/>
                  <a:pt x="73860" y="8901"/>
                  <a:pt x="73860" y="7809"/>
                </a:cubicBezTo>
                <a:cubicBezTo>
                  <a:pt x="73860" y="7323"/>
                  <a:pt x="74042" y="6878"/>
                  <a:pt x="74346" y="6534"/>
                </a:cubicBezTo>
                <a:lnTo>
                  <a:pt x="74325" y="6534"/>
                </a:lnTo>
                <a:lnTo>
                  <a:pt x="74285" y="5644"/>
                </a:lnTo>
                <a:lnTo>
                  <a:pt x="73617" y="5442"/>
                </a:lnTo>
                <a:lnTo>
                  <a:pt x="73617" y="3864"/>
                </a:lnTo>
                <a:lnTo>
                  <a:pt x="74103" y="3864"/>
                </a:lnTo>
                <a:lnTo>
                  <a:pt x="74103" y="2853"/>
                </a:lnTo>
                <a:lnTo>
                  <a:pt x="71008" y="2853"/>
                </a:lnTo>
                <a:lnTo>
                  <a:pt x="69935" y="3945"/>
                </a:lnTo>
                <a:lnTo>
                  <a:pt x="69935" y="6049"/>
                </a:lnTo>
                <a:lnTo>
                  <a:pt x="69693" y="6110"/>
                </a:lnTo>
                <a:cubicBezTo>
                  <a:pt x="70279" y="6433"/>
                  <a:pt x="70704" y="7081"/>
                  <a:pt x="70704" y="7809"/>
                </a:cubicBezTo>
                <a:cubicBezTo>
                  <a:pt x="70704" y="8901"/>
                  <a:pt x="69814" y="9771"/>
                  <a:pt x="68742" y="9771"/>
                </a:cubicBezTo>
                <a:cubicBezTo>
                  <a:pt x="67649" y="9771"/>
                  <a:pt x="66759" y="8901"/>
                  <a:pt x="66759" y="7809"/>
                </a:cubicBezTo>
                <a:cubicBezTo>
                  <a:pt x="66759" y="7303"/>
                  <a:pt x="66962" y="6838"/>
                  <a:pt x="67285" y="6494"/>
                </a:cubicBezTo>
                <a:lnTo>
                  <a:pt x="69146" y="4491"/>
                </a:lnTo>
                <a:lnTo>
                  <a:pt x="69652" y="2832"/>
                </a:lnTo>
                <a:lnTo>
                  <a:pt x="66618" y="1437"/>
                </a:lnTo>
                <a:lnTo>
                  <a:pt x="66152" y="2832"/>
                </a:lnTo>
                <a:lnTo>
                  <a:pt x="66152" y="2853"/>
                </a:lnTo>
                <a:lnTo>
                  <a:pt x="62390" y="2853"/>
                </a:lnTo>
                <a:lnTo>
                  <a:pt x="62390" y="3318"/>
                </a:lnTo>
                <a:lnTo>
                  <a:pt x="61601" y="3702"/>
                </a:lnTo>
                <a:lnTo>
                  <a:pt x="61216" y="4633"/>
                </a:lnTo>
                <a:lnTo>
                  <a:pt x="62390" y="5685"/>
                </a:lnTo>
                <a:lnTo>
                  <a:pt x="62390" y="5988"/>
                </a:lnTo>
                <a:cubicBezTo>
                  <a:pt x="63098" y="6292"/>
                  <a:pt x="63603" y="7000"/>
                  <a:pt x="63603" y="7809"/>
                </a:cubicBezTo>
                <a:cubicBezTo>
                  <a:pt x="63603" y="8901"/>
                  <a:pt x="62734" y="9771"/>
                  <a:pt x="61641" y="9771"/>
                </a:cubicBezTo>
                <a:cubicBezTo>
                  <a:pt x="60549" y="9771"/>
                  <a:pt x="59679" y="8901"/>
                  <a:pt x="59679" y="7809"/>
                </a:cubicBezTo>
                <a:cubicBezTo>
                  <a:pt x="59679" y="7081"/>
                  <a:pt x="60083" y="6433"/>
                  <a:pt x="60690" y="6110"/>
                </a:cubicBezTo>
                <a:lnTo>
                  <a:pt x="60185" y="6029"/>
                </a:lnTo>
                <a:lnTo>
                  <a:pt x="60245" y="5685"/>
                </a:lnTo>
                <a:lnTo>
                  <a:pt x="60933" y="5685"/>
                </a:lnTo>
                <a:lnTo>
                  <a:pt x="60933" y="4997"/>
                </a:lnTo>
                <a:lnTo>
                  <a:pt x="59315" y="1194"/>
                </a:lnTo>
                <a:lnTo>
                  <a:pt x="58202" y="2853"/>
                </a:lnTo>
                <a:lnTo>
                  <a:pt x="54783" y="2853"/>
                </a:lnTo>
                <a:lnTo>
                  <a:pt x="54480" y="3075"/>
                </a:lnTo>
                <a:lnTo>
                  <a:pt x="54945" y="4006"/>
                </a:lnTo>
                <a:lnTo>
                  <a:pt x="54945" y="4896"/>
                </a:lnTo>
                <a:lnTo>
                  <a:pt x="54480" y="5523"/>
                </a:lnTo>
                <a:lnTo>
                  <a:pt x="54480" y="5826"/>
                </a:lnTo>
                <a:lnTo>
                  <a:pt x="54520" y="5847"/>
                </a:lnTo>
                <a:lnTo>
                  <a:pt x="54540" y="5847"/>
                </a:lnTo>
                <a:cubicBezTo>
                  <a:pt x="55633" y="5847"/>
                  <a:pt x="56503" y="6716"/>
                  <a:pt x="56503" y="7809"/>
                </a:cubicBezTo>
                <a:cubicBezTo>
                  <a:pt x="56503" y="8901"/>
                  <a:pt x="55633" y="9771"/>
                  <a:pt x="54540" y="9771"/>
                </a:cubicBezTo>
                <a:cubicBezTo>
                  <a:pt x="53448" y="9771"/>
                  <a:pt x="52578" y="8901"/>
                  <a:pt x="52578" y="7809"/>
                </a:cubicBezTo>
                <a:cubicBezTo>
                  <a:pt x="52578" y="7303"/>
                  <a:pt x="52760" y="6858"/>
                  <a:pt x="53084" y="6514"/>
                </a:cubicBezTo>
                <a:lnTo>
                  <a:pt x="53023" y="6514"/>
                </a:lnTo>
                <a:lnTo>
                  <a:pt x="53104" y="6494"/>
                </a:lnTo>
                <a:cubicBezTo>
                  <a:pt x="53246" y="6332"/>
                  <a:pt x="53428" y="6191"/>
                  <a:pt x="53610" y="6089"/>
                </a:cubicBezTo>
                <a:lnTo>
                  <a:pt x="53266" y="5300"/>
                </a:lnTo>
                <a:lnTo>
                  <a:pt x="52517" y="5159"/>
                </a:lnTo>
                <a:lnTo>
                  <a:pt x="52517" y="3298"/>
                </a:lnTo>
                <a:lnTo>
                  <a:pt x="51971" y="2853"/>
                </a:lnTo>
                <a:lnTo>
                  <a:pt x="49240" y="2853"/>
                </a:lnTo>
                <a:lnTo>
                  <a:pt x="49240" y="4006"/>
                </a:lnTo>
                <a:lnTo>
                  <a:pt x="48431" y="4006"/>
                </a:lnTo>
                <a:lnTo>
                  <a:pt x="48431" y="4511"/>
                </a:lnTo>
                <a:lnTo>
                  <a:pt x="48835" y="5037"/>
                </a:lnTo>
                <a:lnTo>
                  <a:pt x="48714" y="5786"/>
                </a:lnTo>
                <a:lnTo>
                  <a:pt x="48269" y="6029"/>
                </a:lnTo>
                <a:cubicBezTo>
                  <a:pt x="48937" y="6332"/>
                  <a:pt x="49422" y="7020"/>
                  <a:pt x="49422" y="7809"/>
                </a:cubicBezTo>
                <a:cubicBezTo>
                  <a:pt x="49422" y="8901"/>
                  <a:pt x="48532" y="9771"/>
                  <a:pt x="47440" y="9771"/>
                </a:cubicBezTo>
                <a:cubicBezTo>
                  <a:pt x="46367" y="9771"/>
                  <a:pt x="45477" y="8901"/>
                  <a:pt x="45477" y="7809"/>
                </a:cubicBezTo>
                <a:cubicBezTo>
                  <a:pt x="45477" y="6878"/>
                  <a:pt x="46125" y="6110"/>
                  <a:pt x="46994" y="5907"/>
                </a:cubicBezTo>
                <a:lnTo>
                  <a:pt x="46469" y="5078"/>
                </a:lnTo>
                <a:lnTo>
                  <a:pt x="47035" y="3824"/>
                </a:lnTo>
                <a:lnTo>
                  <a:pt x="46994" y="2853"/>
                </a:lnTo>
                <a:lnTo>
                  <a:pt x="39631" y="2853"/>
                </a:lnTo>
                <a:lnTo>
                  <a:pt x="39631" y="3601"/>
                </a:lnTo>
                <a:lnTo>
                  <a:pt x="40480" y="4350"/>
                </a:lnTo>
                <a:lnTo>
                  <a:pt x="40480" y="5240"/>
                </a:lnTo>
                <a:lnTo>
                  <a:pt x="41027" y="5968"/>
                </a:lnTo>
                <a:cubicBezTo>
                  <a:pt x="41553" y="6150"/>
                  <a:pt x="41957" y="6555"/>
                  <a:pt x="42180" y="7081"/>
                </a:cubicBezTo>
                <a:cubicBezTo>
                  <a:pt x="42281" y="7323"/>
                  <a:pt x="42342" y="7586"/>
                  <a:pt x="42342" y="7849"/>
                </a:cubicBezTo>
                <a:cubicBezTo>
                  <a:pt x="42342" y="8942"/>
                  <a:pt x="41451" y="9832"/>
                  <a:pt x="40379" y="9832"/>
                </a:cubicBezTo>
                <a:cubicBezTo>
                  <a:pt x="39550" y="9832"/>
                  <a:pt x="38842" y="9326"/>
                  <a:pt x="38559" y="8598"/>
                </a:cubicBezTo>
                <a:cubicBezTo>
                  <a:pt x="38437" y="8355"/>
                  <a:pt x="38376" y="8092"/>
                  <a:pt x="38376" y="7809"/>
                </a:cubicBezTo>
                <a:cubicBezTo>
                  <a:pt x="38376" y="7242"/>
                  <a:pt x="38639" y="6716"/>
                  <a:pt x="39024" y="6373"/>
                </a:cubicBezTo>
                <a:lnTo>
                  <a:pt x="38983" y="6373"/>
                </a:lnTo>
                <a:lnTo>
                  <a:pt x="39024" y="6110"/>
                </a:lnTo>
                <a:lnTo>
                  <a:pt x="38336" y="5685"/>
                </a:lnTo>
                <a:lnTo>
                  <a:pt x="38336" y="4815"/>
                </a:lnTo>
                <a:lnTo>
                  <a:pt x="38559" y="4350"/>
                </a:lnTo>
                <a:lnTo>
                  <a:pt x="38720" y="2853"/>
                </a:lnTo>
                <a:lnTo>
                  <a:pt x="35605" y="2853"/>
                </a:lnTo>
                <a:lnTo>
                  <a:pt x="34492" y="4006"/>
                </a:lnTo>
                <a:lnTo>
                  <a:pt x="34492" y="6110"/>
                </a:lnTo>
                <a:lnTo>
                  <a:pt x="34229" y="6150"/>
                </a:lnTo>
                <a:cubicBezTo>
                  <a:pt x="34836" y="6474"/>
                  <a:pt x="35241" y="7121"/>
                  <a:pt x="35241" y="7849"/>
                </a:cubicBezTo>
                <a:cubicBezTo>
                  <a:pt x="35241" y="8942"/>
                  <a:pt x="34371" y="9832"/>
                  <a:pt x="33278" y="9832"/>
                </a:cubicBezTo>
                <a:cubicBezTo>
                  <a:pt x="32186" y="9832"/>
                  <a:pt x="31316" y="8942"/>
                  <a:pt x="31316" y="7849"/>
                </a:cubicBezTo>
                <a:cubicBezTo>
                  <a:pt x="31316" y="7344"/>
                  <a:pt x="31498" y="6899"/>
                  <a:pt x="31822" y="6534"/>
                </a:cubicBezTo>
                <a:lnTo>
                  <a:pt x="32773" y="5847"/>
                </a:lnTo>
                <a:lnTo>
                  <a:pt x="32611" y="1902"/>
                </a:lnTo>
                <a:cubicBezTo>
                  <a:pt x="32611" y="1902"/>
                  <a:pt x="32469" y="2387"/>
                  <a:pt x="31964" y="2630"/>
                </a:cubicBezTo>
                <a:cubicBezTo>
                  <a:pt x="31536" y="2818"/>
                  <a:pt x="31296" y="2833"/>
                  <a:pt x="31232" y="2833"/>
                </a:cubicBezTo>
                <a:cubicBezTo>
                  <a:pt x="31221" y="2833"/>
                  <a:pt x="31215" y="2832"/>
                  <a:pt x="31215" y="2832"/>
                </a:cubicBezTo>
                <a:lnTo>
                  <a:pt x="31215" y="2853"/>
                </a:lnTo>
                <a:lnTo>
                  <a:pt x="26926" y="2853"/>
                </a:lnTo>
                <a:lnTo>
                  <a:pt x="2621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  <a:effectLst>
            <a:outerShdw blurRad="57150" rotWithShape="0" algn="bl" dir="5400000" dist="9525">
              <a:schemeClr val="dk2">
                <a:alpha val="49803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3" name="Google Shape;313;p24"/>
          <p:cNvSpPr/>
          <p:nvPr/>
        </p:nvSpPr>
        <p:spPr>
          <a:xfrm>
            <a:off x="65100" y="344350"/>
            <a:ext cx="9013800" cy="4751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14" name="Google Shape;314;p24"/>
          <p:cNvGrpSpPr/>
          <p:nvPr/>
        </p:nvGrpSpPr>
        <p:grpSpPr>
          <a:xfrm>
            <a:off x="276962" y="295260"/>
            <a:ext cx="8590075" cy="4751141"/>
            <a:chOff x="361308" y="295260"/>
            <a:chExt cx="8590075" cy="4751141"/>
          </a:xfrm>
        </p:grpSpPr>
        <p:grpSp>
          <p:nvGrpSpPr>
            <p:cNvPr id="315" name="Google Shape;315;p24"/>
            <p:cNvGrpSpPr/>
            <p:nvPr/>
          </p:nvGrpSpPr>
          <p:grpSpPr>
            <a:xfrm>
              <a:off x="361308" y="295260"/>
              <a:ext cx="8590059" cy="4751141"/>
              <a:chOff x="-189550" y="-257125"/>
              <a:chExt cx="10188660" cy="5635323"/>
            </a:xfrm>
          </p:grpSpPr>
          <p:sp>
            <p:nvSpPr>
              <p:cNvPr id="316" name="Google Shape;316;p24"/>
              <p:cNvSpPr/>
              <p:nvPr/>
            </p:nvSpPr>
            <p:spPr>
              <a:xfrm>
                <a:off x="4277215" y="-257092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7" name="Google Shape;317;p24"/>
              <p:cNvSpPr/>
              <p:nvPr/>
            </p:nvSpPr>
            <p:spPr>
              <a:xfrm>
                <a:off x="451802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8" name="Google Shape;318;p24"/>
              <p:cNvSpPr/>
              <p:nvPr/>
            </p:nvSpPr>
            <p:spPr>
              <a:xfrm>
                <a:off x="4766684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9" name="Google Shape;319;p24"/>
              <p:cNvSpPr/>
              <p:nvPr/>
            </p:nvSpPr>
            <p:spPr>
              <a:xfrm>
                <a:off x="5015348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0" name="Google Shape;320;p24"/>
              <p:cNvSpPr/>
              <p:nvPr/>
            </p:nvSpPr>
            <p:spPr>
              <a:xfrm>
                <a:off x="5263485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1" name="Google Shape;321;p24"/>
              <p:cNvSpPr/>
              <p:nvPr/>
            </p:nvSpPr>
            <p:spPr>
              <a:xfrm>
                <a:off x="5512149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2" name="Google Shape;322;p24"/>
              <p:cNvSpPr/>
              <p:nvPr/>
            </p:nvSpPr>
            <p:spPr>
              <a:xfrm>
                <a:off x="576081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3" name="Google Shape;323;p24"/>
              <p:cNvSpPr/>
              <p:nvPr/>
            </p:nvSpPr>
            <p:spPr>
              <a:xfrm>
                <a:off x="6009476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4" name="Google Shape;324;p24"/>
              <p:cNvSpPr/>
              <p:nvPr/>
            </p:nvSpPr>
            <p:spPr>
              <a:xfrm>
                <a:off x="6258140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5" name="Google Shape;325;p24"/>
              <p:cNvSpPr/>
              <p:nvPr/>
            </p:nvSpPr>
            <p:spPr>
              <a:xfrm>
                <a:off x="6506277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6" name="Google Shape;326;p24"/>
              <p:cNvSpPr/>
              <p:nvPr/>
            </p:nvSpPr>
            <p:spPr>
              <a:xfrm>
                <a:off x="6754941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7" name="Google Shape;327;p24"/>
              <p:cNvSpPr/>
              <p:nvPr/>
            </p:nvSpPr>
            <p:spPr>
              <a:xfrm>
                <a:off x="7003605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8" name="Google Shape;328;p24"/>
              <p:cNvSpPr/>
              <p:nvPr/>
            </p:nvSpPr>
            <p:spPr>
              <a:xfrm>
                <a:off x="7252269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29" name="Google Shape;329;p24"/>
              <p:cNvSpPr/>
              <p:nvPr/>
            </p:nvSpPr>
            <p:spPr>
              <a:xfrm>
                <a:off x="7500933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0" name="Google Shape;330;p24"/>
              <p:cNvSpPr/>
              <p:nvPr/>
            </p:nvSpPr>
            <p:spPr>
              <a:xfrm>
                <a:off x="7749597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1" name="Google Shape;331;p24"/>
              <p:cNvSpPr/>
              <p:nvPr/>
            </p:nvSpPr>
            <p:spPr>
              <a:xfrm>
                <a:off x="7997733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2" name="Google Shape;332;p24"/>
              <p:cNvSpPr/>
              <p:nvPr/>
            </p:nvSpPr>
            <p:spPr>
              <a:xfrm>
                <a:off x="8246397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3" name="Google Shape;333;p24"/>
              <p:cNvSpPr/>
              <p:nvPr/>
            </p:nvSpPr>
            <p:spPr>
              <a:xfrm>
                <a:off x="8495061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4" name="Google Shape;334;p24"/>
              <p:cNvSpPr/>
              <p:nvPr/>
            </p:nvSpPr>
            <p:spPr>
              <a:xfrm>
                <a:off x="899233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5" name="Google Shape;335;p24"/>
              <p:cNvSpPr/>
              <p:nvPr/>
            </p:nvSpPr>
            <p:spPr>
              <a:xfrm>
                <a:off x="924100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6" name="Google Shape;336;p24"/>
              <p:cNvSpPr/>
              <p:nvPr/>
            </p:nvSpPr>
            <p:spPr>
              <a:xfrm>
                <a:off x="9489189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7" name="Google Shape;337;p24"/>
              <p:cNvSpPr/>
              <p:nvPr/>
            </p:nvSpPr>
            <p:spPr>
              <a:xfrm>
                <a:off x="-186891" y="36363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8" name="Google Shape;338;p24"/>
              <p:cNvSpPr/>
              <p:nvPr/>
            </p:nvSpPr>
            <p:spPr>
              <a:xfrm>
                <a:off x="-186891" y="285027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39" name="Google Shape;339;p24"/>
              <p:cNvSpPr/>
              <p:nvPr/>
            </p:nvSpPr>
            <p:spPr>
              <a:xfrm>
                <a:off x="-186891" y="533691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0" name="Google Shape;340;p24"/>
              <p:cNvSpPr/>
              <p:nvPr/>
            </p:nvSpPr>
            <p:spPr>
              <a:xfrm>
                <a:off x="-186891" y="782356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1" name="Google Shape;341;p24"/>
              <p:cNvSpPr/>
              <p:nvPr/>
            </p:nvSpPr>
            <p:spPr>
              <a:xfrm>
                <a:off x="-186891" y="1030492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2" name="Google Shape;342;p24"/>
              <p:cNvSpPr/>
              <p:nvPr/>
            </p:nvSpPr>
            <p:spPr>
              <a:xfrm>
                <a:off x="-186891" y="1279156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3" name="Google Shape;343;p24"/>
              <p:cNvSpPr/>
              <p:nvPr/>
            </p:nvSpPr>
            <p:spPr>
              <a:xfrm>
                <a:off x="-186891" y="1527820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4" name="Google Shape;344;p24"/>
              <p:cNvSpPr/>
              <p:nvPr/>
            </p:nvSpPr>
            <p:spPr>
              <a:xfrm>
                <a:off x="-186891" y="1776485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5" name="Google Shape;345;p24"/>
              <p:cNvSpPr/>
              <p:nvPr/>
            </p:nvSpPr>
            <p:spPr>
              <a:xfrm>
                <a:off x="-186891" y="2025149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6" name="Google Shape;346;p24"/>
              <p:cNvSpPr/>
              <p:nvPr/>
            </p:nvSpPr>
            <p:spPr>
              <a:xfrm>
                <a:off x="-186891" y="2273813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7" name="Google Shape;347;p24"/>
              <p:cNvSpPr/>
              <p:nvPr/>
            </p:nvSpPr>
            <p:spPr>
              <a:xfrm>
                <a:off x="-186891" y="2521949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8" name="Google Shape;348;p24"/>
              <p:cNvSpPr/>
              <p:nvPr/>
            </p:nvSpPr>
            <p:spPr>
              <a:xfrm>
                <a:off x="-186891" y="2770614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9" name="Google Shape;349;p24"/>
              <p:cNvSpPr/>
              <p:nvPr/>
            </p:nvSpPr>
            <p:spPr>
              <a:xfrm>
                <a:off x="-186891" y="3019225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0" name="Google Shape;350;p24"/>
              <p:cNvSpPr/>
              <p:nvPr/>
            </p:nvSpPr>
            <p:spPr>
              <a:xfrm>
                <a:off x="-186891" y="3267889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1" name="Google Shape;351;p24"/>
              <p:cNvSpPr/>
              <p:nvPr/>
            </p:nvSpPr>
            <p:spPr>
              <a:xfrm>
                <a:off x="-186891" y="3516554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2" name="Google Shape;352;p24"/>
              <p:cNvSpPr/>
              <p:nvPr/>
            </p:nvSpPr>
            <p:spPr>
              <a:xfrm>
                <a:off x="-186891" y="3765218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3" name="Google Shape;353;p24"/>
              <p:cNvSpPr/>
              <p:nvPr/>
            </p:nvSpPr>
            <p:spPr>
              <a:xfrm>
                <a:off x="-186891" y="4013354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4" name="Google Shape;354;p24"/>
              <p:cNvSpPr/>
              <p:nvPr/>
            </p:nvSpPr>
            <p:spPr>
              <a:xfrm>
                <a:off x="-186891" y="4262018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5" name="Google Shape;355;p24"/>
              <p:cNvSpPr/>
              <p:nvPr/>
            </p:nvSpPr>
            <p:spPr>
              <a:xfrm>
                <a:off x="-186891" y="4510683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6" name="Google Shape;356;p24"/>
              <p:cNvSpPr/>
              <p:nvPr/>
            </p:nvSpPr>
            <p:spPr>
              <a:xfrm>
                <a:off x="-186891" y="4759347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7" name="Google Shape;357;p24"/>
              <p:cNvSpPr/>
              <p:nvPr/>
            </p:nvSpPr>
            <p:spPr>
              <a:xfrm>
                <a:off x="-186891" y="5008011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8" name="Google Shape;358;p24"/>
              <p:cNvSpPr/>
              <p:nvPr/>
            </p:nvSpPr>
            <p:spPr>
              <a:xfrm>
                <a:off x="-186891" y="5256147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59" name="Google Shape;359;p24"/>
              <p:cNvSpPr/>
              <p:nvPr/>
            </p:nvSpPr>
            <p:spPr>
              <a:xfrm>
                <a:off x="-18955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0" name="Google Shape;360;p24"/>
              <p:cNvSpPr/>
              <p:nvPr/>
            </p:nvSpPr>
            <p:spPr>
              <a:xfrm>
                <a:off x="59114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1" name="Google Shape;361;p24"/>
              <p:cNvSpPr/>
              <p:nvPr/>
            </p:nvSpPr>
            <p:spPr>
              <a:xfrm>
                <a:off x="307778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2" name="Google Shape;362;p24"/>
              <p:cNvSpPr/>
              <p:nvPr/>
            </p:nvSpPr>
            <p:spPr>
              <a:xfrm>
                <a:off x="55644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3" name="Google Shape;363;p24"/>
              <p:cNvSpPr/>
              <p:nvPr/>
            </p:nvSpPr>
            <p:spPr>
              <a:xfrm>
                <a:off x="80510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4" name="Google Shape;364;p24"/>
              <p:cNvSpPr/>
              <p:nvPr/>
            </p:nvSpPr>
            <p:spPr>
              <a:xfrm>
                <a:off x="105377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5" name="Google Shape;365;p24"/>
              <p:cNvSpPr/>
              <p:nvPr/>
            </p:nvSpPr>
            <p:spPr>
              <a:xfrm>
                <a:off x="130190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6" name="Google Shape;366;p24"/>
              <p:cNvSpPr/>
              <p:nvPr/>
            </p:nvSpPr>
            <p:spPr>
              <a:xfrm>
                <a:off x="155057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7" name="Google Shape;367;p24"/>
              <p:cNvSpPr/>
              <p:nvPr/>
            </p:nvSpPr>
            <p:spPr>
              <a:xfrm>
                <a:off x="1799234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8" name="Google Shape;368;p24"/>
              <p:cNvSpPr/>
              <p:nvPr/>
            </p:nvSpPr>
            <p:spPr>
              <a:xfrm>
                <a:off x="2047898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69" name="Google Shape;369;p24"/>
              <p:cNvSpPr/>
              <p:nvPr/>
            </p:nvSpPr>
            <p:spPr>
              <a:xfrm>
                <a:off x="2296562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0" name="Google Shape;370;p24"/>
              <p:cNvSpPr/>
              <p:nvPr/>
            </p:nvSpPr>
            <p:spPr>
              <a:xfrm>
                <a:off x="2545226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1" name="Google Shape;371;p24"/>
              <p:cNvSpPr/>
              <p:nvPr/>
            </p:nvSpPr>
            <p:spPr>
              <a:xfrm>
                <a:off x="279336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2" name="Google Shape;372;p24"/>
              <p:cNvSpPr/>
              <p:nvPr/>
            </p:nvSpPr>
            <p:spPr>
              <a:xfrm>
                <a:off x="3042026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3" name="Google Shape;373;p24"/>
              <p:cNvSpPr/>
              <p:nvPr/>
            </p:nvSpPr>
            <p:spPr>
              <a:xfrm>
                <a:off x="3290690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4" name="Google Shape;374;p24"/>
              <p:cNvSpPr/>
              <p:nvPr/>
            </p:nvSpPr>
            <p:spPr>
              <a:xfrm>
                <a:off x="3539354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5" name="Google Shape;375;p24"/>
              <p:cNvSpPr/>
              <p:nvPr/>
            </p:nvSpPr>
            <p:spPr>
              <a:xfrm>
                <a:off x="378796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6" name="Google Shape;376;p24"/>
              <p:cNvSpPr/>
              <p:nvPr/>
            </p:nvSpPr>
            <p:spPr>
              <a:xfrm>
                <a:off x="4036155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FFFFFF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7" name="Google Shape;377;p24"/>
              <p:cNvSpPr/>
              <p:nvPr/>
            </p:nvSpPr>
            <p:spPr>
              <a:xfrm>
                <a:off x="874367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378" name="Google Shape;378;p24"/>
            <p:cNvSpPr/>
            <p:nvPr/>
          </p:nvSpPr>
          <p:spPr>
            <a:xfrm>
              <a:off x="8730653" y="295260"/>
              <a:ext cx="2180" cy="4751027"/>
            </a:xfrm>
            <a:custGeom>
              <a:rect b="b" l="l" r="r" t="t"/>
              <a:pathLst>
                <a:path extrusionOk="0" h="137095" w="49">
                  <a:moveTo>
                    <a:pt x="0" y="0"/>
                  </a:moveTo>
                  <a:lnTo>
                    <a:pt x="0" y="137094"/>
                  </a:lnTo>
                  <a:lnTo>
                    <a:pt x="49" y="13709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B1B1B0"/>
            </a:solidFill>
            <a:ln cap="flat" cmpd="sng" w="9525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9" name="Google Shape;379;p24"/>
            <p:cNvSpPr/>
            <p:nvPr/>
          </p:nvSpPr>
          <p:spPr>
            <a:xfrm>
              <a:off x="8949203" y="295260"/>
              <a:ext cx="2180" cy="4751027"/>
            </a:xfrm>
            <a:custGeom>
              <a:rect b="b" l="l" r="r" t="t"/>
              <a:pathLst>
                <a:path extrusionOk="0" h="137095" w="49">
                  <a:moveTo>
                    <a:pt x="0" y="0"/>
                  </a:moveTo>
                  <a:lnTo>
                    <a:pt x="0" y="137094"/>
                  </a:lnTo>
                  <a:lnTo>
                    <a:pt x="49" y="13709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B1B1B0"/>
            </a:solidFill>
            <a:ln cap="flat" cmpd="sng" w="9525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80" name="Google Shape;380;p24"/>
          <p:cNvSpPr txBox="1"/>
          <p:nvPr>
            <p:ph type="title"/>
          </p:nvPr>
        </p:nvSpPr>
        <p:spPr>
          <a:xfrm>
            <a:off x="2326100" y="1018825"/>
            <a:ext cx="5762700" cy="2889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8000"/>
            </a:lvl1pPr>
            <a:lvl2pPr lvl="1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CUSTOM_5"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25"/>
          <p:cNvSpPr/>
          <p:nvPr/>
        </p:nvSpPr>
        <p:spPr>
          <a:xfrm>
            <a:off x="65100" y="0"/>
            <a:ext cx="9013484" cy="446985"/>
          </a:xfrm>
          <a:custGeom>
            <a:rect b="b" l="l" r="r" t="t"/>
            <a:pathLst>
              <a:path extrusionOk="0" h="14000" w="282311">
                <a:moveTo>
                  <a:pt x="26218" y="0"/>
                </a:moveTo>
                <a:lnTo>
                  <a:pt x="24317" y="1619"/>
                </a:lnTo>
                <a:lnTo>
                  <a:pt x="26926" y="3358"/>
                </a:lnTo>
                <a:lnTo>
                  <a:pt x="26137" y="3743"/>
                </a:lnTo>
                <a:lnTo>
                  <a:pt x="25773" y="4673"/>
                </a:lnTo>
                <a:lnTo>
                  <a:pt x="26926" y="5725"/>
                </a:lnTo>
                <a:lnTo>
                  <a:pt x="26926" y="6049"/>
                </a:lnTo>
                <a:cubicBezTo>
                  <a:pt x="27655" y="6332"/>
                  <a:pt x="28160" y="7040"/>
                  <a:pt x="28160" y="7849"/>
                </a:cubicBezTo>
                <a:cubicBezTo>
                  <a:pt x="28160" y="8942"/>
                  <a:pt x="27270" y="9832"/>
                  <a:pt x="26178" y="9832"/>
                </a:cubicBezTo>
                <a:cubicBezTo>
                  <a:pt x="25106" y="9832"/>
                  <a:pt x="24215" y="8942"/>
                  <a:pt x="24215" y="7849"/>
                </a:cubicBezTo>
                <a:cubicBezTo>
                  <a:pt x="24215" y="7121"/>
                  <a:pt x="24620" y="6494"/>
                  <a:pt x="25227" y="6150"/>
                </a:cubicBezTo>
                <a:lnTo>
                  <a:pt x="24741" y="6069"/>
                </a:lnTo>
                <a:lnTo>
                  <a:pt x="24782" y="5725"/>
                </a:lnTo>
                <a:lnTo>
                  <a:pt x="25490" y="5725"/>
                </a:lnTo>
                <a:lnTo>
                  <a:pt x="25490" y="5037"/>
                </a:lnTo>
                <a:lnTo>
                  <a:pt x="22698" y="2853"/>
                </a:lnTo>
                <a:lnTo>
                  <a:pt x="19401" y="2853"/>
                </a:lnTo>
                <a:lnTo>
                  <a:pt x="19016" y="3116"/>
                </a:lnTo>
                <a:lnTo>
                  <a:pt x="19482" y="4046"/>
                </a:lnTo>
                <a:lnTo>
                  <a:pt x="19482" y="4936"/>
                </a:lnTo>
                <a:lnTo>
                  <a:pt x="19016" y="5563"/>
                </a:lnTo>
                <a:lnTo>
                  <a:pt x="19016" y="5867"/>
                </a:lnTo>
                <a:lnTo>
                  <a:pt x="19077" y="5887"/>
                </a:lnTo>
                <a:lnTo>
                  <a:pt x="19097" y="5887"/>
                </a:lnTo>
                <a:cubicBezTo>
                  <a:pt x="20169" y="5887"/>
                  <a:pt x="21060" y="6777"/>
                  <a:pt x="21060" y="7849"/>
                </a:cubicBezTo>
                <a:cubicBezTo>
                  <a:pt x="21060" y="8942"/>
                  <a:pt x="20169" y="9832"/>
                  <a:pt x="19097" y="9832"/>
                </a:cubicBezTo>
                <a:cubicBezTo>
                  <a:pt x="18005" y="9832"/>
                  <a:pt x="17115" y="8942"/>
                  <a:pt x="17115" y="7849"/>
                </a:cubicBezTo>
                <a:cubicBezTo>
                  <a:pt x="17115" y="7364"/>
                  <a:pt x="17317" y="6899"/>
                  <a:pt x="17620" y="6555"/>
                </a:cubicBezTo>
                <a:lnTo>
                  <a:pt x="17620" y="6555"/>
                </a:lnTo>
                <a:lnTo>
                  <a:pt x="17560" y="6575"/>
                </a:lnTo>
                <a:lnTo>
                  <a:pt x="17641" y="6534"/>
                </a:lnTo>
                <a:cubicBezTo>
                  <a:pt x="17802" y="6373"/>
                  <a:pt x="17964" y="6231"/>
                  <a:pt x="18167" y="6130"/>
                </a:cubicBezTo>
                <a:lnTo>
                  <a:pt x="17802" y="5361"/>
                </a:lnTo>
                <a:lnTo>
                  <a:pt x="17054" y="5219"/>
                </a:lnTo>
                <a:lnTo>
                  <a:pt x="17054" y="3338"/>
                </a:lnTo>
                <a:lnTo>
                  <a:pt x="16467" y="2853"/>
                </a:lnTo>
                <a:lnTo>
                  <a:pt x="13777" y="2853"/>
                </a:lnTo>
                <a:lnTo>
                  <a:pt x="13777" y="4107"/>
                </a:lnTo>
                <a:lnTo>
                  <a:pt x="12988" y="4107"/>
                </a:lnTo>
                <a:lnTo>
                  <a:pt x="12988" y="4633"/>
                </a:lnTo>
                <a:lnTo>
                  <a:pt x="13372" y="5139"/>
                </a:lnTo>
                <a:lnTo>
                  <a:pt x="12806" y="6130"/>
                </a:lnTo>
                <a:cubicBezTo>
                  <a:pt x="13493" y="6433"/>
                  <a:pt x="13959" y="7121"/>
                  <a:pt x="13959" y="7910"/>
                </a:cubicBezTo>
                <a:cubicBezTo>
                  <a:pt x="13959" y="9002"/>
                  <a:pt x="13089" y="9893"/>
                  <a:pt x="11996" y="9893"/>
                </a:cubicBezTo>
                <a:cubicBezTo>
                  <a:pt x="10904" y="9893"/>
                  <a:pt x="10034" y="9002"/>
                  <a:pt x="10034" y="7910"/>
                </a:cubicBezTo>
                <a:cubicBezTo>
                  <a:pt x="10034" y="6979"/>
                  <a:pt x="10681" y="6211"/>
                  <a:pt x="11531" y="6008"/>
                </a:cubicBezTo>
                <a:lnTo>
                  <a:pt x="11025" y="5179"/>
                </a:lnTo>
                <a:lnTo>
                  <a:pt x="11572" y="3925"/>
                </a:lnTo>
                <a:lnTo>
                  <a:pt x="11531" y="2853"/>
                </a:lnTo>
                <a:lnTo>
                  <a:pt x="10924" y="1902"/>
                </a:lnTo>
                <a:lnTo>
                  <a:pt x="9104" y="2327"/>
                </a:lnTo>
                <a:lnTo>
                  <a:pt x="9913" y="2853"/>
                </a:lnTo>
                <a:lnTo>
                  <a:pt x="5300" y="2853"/>
                </a:lnTo>
                <a:lnTo>
                  <a:pt x="4835" y="3176"/>
                </a:lnTo>
                <a:lnTo>
                  <a:pt x="5300" y="4107"/>
                </a:lnTo>
                <a:lnTo>
                  <a:pt x="5300" y="4997"/>
                </a:lnTo>
                <a:lnTo>
                  <a:pt x="4835" y="5624"/>
                </a:lnTo>
                <a:lnTo>
                  <a:pt x="4835" y="5928"/>
                </a:lnTo>
                <a:lnTo>
                  <a:pt x="4896" y="5948"/>
                </a:lnTo>
                <a:cubicBezTo>
                  <a:pt x="5988" y="5948"/>
                  <a:pt x="6858" y="6838"/>
                  <a:pt x="6858" y="7910"/>
                </a:cubicBezTo>
                <a:cubicBezTo>
                  <a:pt x="6858" y="9002"/>
                  <a:pt x="5988" y="9893"/>
                  <a:pt x="4896" y="9893"/>
                </a:cubicBezTo>
                <a:cubicBezTo>
                  <a:pt x="3803" y="9893"/>
                  <a:pt x="2933" y="9002"/>
                  <a:pt x="2933" y="7910"/>
                </a:cubicBezTo>
                <a:cubicBezTo>
                  <a:pt x="2933" y="7425"/>
                  <a:pt x="3115" y="6959"/>
                  <a:pt x="3439" y="6615"/>
                </a:cubicBezTo>
                <a:lnTo>
                  <a:pt x="3378" y="6615"/>
                </a:lnTo>
                <a:lnTo>
                  <a:pt x="3459" y="6595"/>
                </a:lnTo>
                <a:cubicBezTo>
                  <a:pt x="3601" y="6433"/>
                  <a:pt x="3783" y="6292"/>
                  <a:pt x="3985" y="6191"/>
                </a:cubicBezTo>
                <a:lnTo>
                  <a:pt x="3621" y="5402"/>
                </a:lnTo>
                <a:lnTo>
                  <a:pt x="2873" y="5280"/>
                </a:lnTo>
                <a:lnTo>
                  <a:pt x="2873" y="3399"/>
                </a:lnTo>
                <a:lnTo>
                  <a:pt x="1679" y="1801"/>
                </a:lnTo>
                <a:lnTo>
                  <a:pt x="1153" y="2853"/>
                </a:lnTo>
                <a:lnTo>
                  <a:pt x="0" y="2853"/>
                </a:lnTo>
                <a:lnTo>
                  <a:pt x="0" y="13999"/>
                </a:lnTo>
                <a:lnTo>
                  <a:pt x="282311" y="13999"/>
                </a:lnTo>
                <a:lnTo>
                  <a:pt x="282311" y="2853"/>
                </a:lnTo>
                <a:lnTo>
                  <a:pt x="278103" y="2853"/>
                </a:lnTo>
                <a:lnTo>
                  <a:pt x="277193" y="749"/>
                </a:lnTo>
                <a:lnTo>
                  <a:pt x="276525" y="2428"/>
                </a:lnTo>
                <a:lnTo>
                  <a:pt x="278265" y="4896"/>
                </a:lnTo>
                <a:lnTo>
                  <a:pt x="277779" y="5826"/>
                </a:lnTo>
                <a:lnTo>
                  <a:pt x="277840" y="5847"/>
                </a:lnTo>
                <a:lnTo>
                  <a:pt x="277860" y="5847"/>
                </a:lnTo>
                <a:cubicBezTo>
                  <a:pt x="278002" y="5847"/>
                  <a:pt x="278123" y="5867"/>
                  <a:pt x="278265" y="5887"/>
                </a:cubicBezTo>
                <a:cubicBezTo>
                  <a:pt x="278326" y="5907"/>
                  <a:pt x="278386" y="5907"/>
                  <a:pt x="278447" y="5928"/>
                </a:cubicBezTo>
                <a:cubicBezTo>
                  <a:pt x="278568" y="5968"/>
                  <a:pt x="278690" y="6029"/>
                  <a:pt x="278791" y="6089"/>
                </a:cubicBezTo>
                <a:cubicBezTo>
                  <a:pt x="279418" y="6413"/>
                  <a:pt x="279823" y="7060"/>
                  <a:pt x="279823" y="7809"/>
                </a:cubicBezTo>
                <a:cubicBezTo>
                  <a:pt x="279823" y="8557"/>
                  <a:pt x="279418" y="9205"/>
                  <a:pt x="278791" y="9549"/>
                </a:cubicBezTo>
                <a:cubicBezTo>
                  <a:pt x="278690" y="9609"/>
                  <a:pt x="278568" y="9650"/>
                  <a:pt x="278447" y="9690"/>
                </a:cubicBezTo>
                <a:cubicBezTo>
                  <a:pt x="278386" y="9710"/>
                  <a:pt x="278326" y="9731"/>
                  <a:pt x="278265" y="9731"/>
                </a:cubicBezTo>
                <a:cubicBezTo>
                  <a:pt x="278123" y="9771"/>
                  <a:pt x="278002" y="9771"/>
                  <a:pt x="277860" y="9771"/>
                </a:cubicBezTo>
                <a:cubicBezTo>
                  <a:pt x="277658" y="9771"/>
                  <a:pt x="277456" y="9751"/>
                  <a:pt x="277274" y="9690"/>
                </a:cubicBezTo>
                <a:cubicBezTo>
                  <a:pt x="276485" y="9447"/>
                  <a:pt x="275898" y="8699"/>
                  <a:pt x="275898" y="7809"/>
                </a:cubicBezTo>
                <a:cubicBezTo>
                  <a:pt x="275898" y="7688"/>
                  <a:pt x="275898" y="7566"/>
                  <a:pt x="275938" y="7445"/>
                </a:cubicBezTo>
                <a:cubicBezTo>
                  <a:pt x="275999" y="7101"/>
                  <a:pt x="276161" y="6777"/>
                  <a:pt x="276383" y="6514"/>
                </a:cubicBezTo>
                <a:lnTo>
                  <a:pt x="276343" y="6514"/>
                </a:lnTo>
                <a:lnTo>
                  <a:pt x="276424" y="6494"/>
                </a:lnTo>
                <a:cubicBezTo>
                  <a:pt x="276485" y="6413"/>
                  <a:pt x="276566" y="6332"/>
                  <a:pt x="276667" y="6271"/>
                </a:cubicBezTo>
                <a:cubicBezTo>
                  <a:pt x="276748" y="6191"/>
                  <a:pt x="276849" y="6130"/>
                  <a:pt x="276930" y="6089"/>
                </a:cubicBezTo>
                <a:lnTo>
                  <a:pt x="276566" y="5300"/>
                </a:lnTo>
                <a:lnTo>
                  <a:pt x="275837" y="5159"/>
                </a:lnTo>
                <a:lnTo>
                  <a:pt x="275837" y="3298"/>
                </a:lnTo>
                <a:lnTo>
                  <a:pt x="275291" y="2853"/>
                </a:lnTo>
                <a:lnTo>
                  <a:pt x="272540" y="2853"/>
                </a:lnTo>
                <a:lnTo>
                  <a:pt x="272540" y="4006"/>
                </a:lnTo>
                <a:lnTo>
                  <a:pt x="271751" y="4006"/>
                </a:lnTo>
                <a:lnTo>
                  <a:pt x="271751" y="4511"/>
                </a:lnTo>
                <a:lnTo>
                  <a:pt x="272155" y="5037"/>
                </a:lnTo>
                <a:lnTo>
                  <a:pt x="271751" y="5442"/>
                </a:lnTo>
                <a:lnTo>
                  <a:pt x="272742" y="5847"/>
                </a:lnTo>
                <a:lnTo>
                  <a:pt x="271589" y="6029"/>
                </a:lnTo>
                <a:cubicBezTo>
                  <a:pt x="271751" y="6110"/>
                  <a:pt x="271913" y="6211"/>
                  <a:pt x="272054" y="6332"/>
                </a:cubicBezTo>
                <a:cubicBezTo>
                  <a:pt x="272459" y="6676"/>
                  <a:pt x="272742" y="7222"/>
                  <a:pt x="272742" y="7809"/>
                </a:cubicBezTo>
                <a:cubicBezTo>
                  <a:pt x="272742" y="8760"/>
                  <a:pt x="272054" y="9549"/>
                  <a:pt x="271164" y="9731"/>
                </a:cubicBezTo>
                <a:cubicBezTo>
                  <a:pt x="271043" y="9771"/>
                  <a:pt x="270901" y="9771"/>
                  <a:pt x="270760" y="9771"/>
                </a:cubicBezTo>
                <a:lnTo>
                  <a:pt x="270557" y="9771"/>
                </a:lnTo>
                <a:cubicBezTo>
                  <a:pt x="269910" y="9710"/>
                  <a:pt x="269343" y="9306"/>
                  <a:pt x="269040" y="8760"/>
                </a:cubicBezTo>
                <a:cubicBezTo>
                  <a:pt x="268878" y="8476"/>
                  <a:pt x="268797" y="8153"/>
                  <a:pt x="268797" y="7809"/>
                </a:cubicBezTo>
                <a:cubicBezTo>
                  <a:pt x="268797" y="7121"/>
                  <a:pt x="269161" y="6514"/>
                  <a:pt x="269708" y="6150"/>
                </a:cubicBezTo>
                <a:cubicBezTo>
                  <a:pt x="269890" y="6049"/>
                  <a:pt x="270092" y="5948"/>
                  <a:pt x="270314" y="5907"/>
                </a:cubicBezTo>
                <a:lnTo>
                  <a:pt x="269788" y="5078"/>
                </a:lnTo>
                <a:lnTo>
                  <a:pt x="270355" y="3824"/>
                </a:lnTo>
                <a:lnTo>
                  <a:pt x="270314" y="2853"/>
                </a:lnTo>
                <a:lnTo>
                  <a:pt x="266531" y="2853"/>
                </a:lnTo>
                <a:lnTo>
                  <a:pt x="265115" y="1437"/>
                </a:lnTo>
                <a:lnTo>
                  <a:pt x="264792" y="2145"/>
                </a:lnTo>
                <a:lnTo>
                  <a:pt x="264043" y="2145"/>
                </a:lnTo>
                <a:lnTo>
                  <a:pt x="262566" y="4248"/>
                </a:lnTo>
                <a:lnTo>
                  <a:pt x="263962" y="5867"/>
                </a:lnTo>
                <a:lnTo>
                  <a:pt x="263942" y="5867"/>
                </a:lnTo>
                <a:cubicBezTo>
                  <a:pt x="264893" y="6008"/>
                  <a:pt x="265641" y="6818"/>
                  <a:pt x="265641" y="7809"/>
                </a:cubicBezTo>
                <a:cubicBezTo>
                  <a:pt x="265641" y="8760"/>
                  <a:pt x="264974" y="9549"/>
                  <a:pt x="264063" y="9731"/>
                </a:cubicBezTo>
                <a:cubicBezTo>
                  <a:pt x="263942" y="9771"/>
                  <a:pt x="263800" y="9771"/>
                  <a:pt x="263679" y="9771"/>
                </a:cubicBezTo>
                <a:lnTo>
                  <a:pt x="263477" y="9771"/>
                </a:lnTo>
                <a:cubicBezTo>
                  <a:pt x="263335" y="9751"/>
                  <a:pt x="263214" y="9731"/>
                  <a:pt x="263092" y="9690"/>
                </a:cubicBezTo>
                <a:cubicBezTo>
                  <a:pt x="263032" y="9670"/>
                  <a:pt x="262971" y="9650"/>
                  <a:pt x="262910" y="9630"/>
                </a:cubicBezTo>
                <a:cubicBezTo>
                  <a:pt x="262202" y="9326"/>
                  <a:pt x="261696" y="8618"/>
                  <a:pt x="261696" y="7809"/>
                </a:cubicBezTo>
                <a:cubicBezTo>
                  <a:pt x="261696" y="7445"/>
                  <a:pt x="261818" y="7101"/>
                  <a:pt x="261980" y="6797"/>
                </a:cubicBezTo>
                <a:cubicBezTo>
                  <a:pt x="262040" y="6716"/>
                  <a:pt x="262121" y="6615"/>
                  <a:pt x="262202" y="6534"/>
                </a:cubicBezTo>
                <a:lnTo>
                  <a:pt x="262182" y="6534"/>
                </a:lnTo>
                <a:lnTo>
                  <a:pt x="262121" y="5644"/>
                </a:lnTo>
                <a:lnTo>
                  <a:pt x="261474" y="5442"/>
                </a:lnTo>
                <a:lnTo>
                  <a:pt x="261474" y="3864"/>
                </a:lnTo>
                <a:lnTo>
                  <a:pt x="261939" y="3864"/>
                </a:lnTo>
                <a:lnTo>
                  <a:pt x="261939" y="2853"/>
                </a:lnTo>
                <a:lnTo>
                  <a:pt x="258864" y="2853"/>
                </a:lnTo>
                <a:lnTo>
                  <a:pt x="257792" y="3945"/>
                </a:lnTo>
                <a:lnTo>
                  <a:pt x="257792" y="6049"/>
                </a:lnTo>
                <a:lnTo>
                  <a:pt x="257529" y="6110"/>
                </a:lnTo>
                <a:cubicBezTo>
                  <a:pt x="258136" y="6433"/>
                  <a:pt x="258541" y="7081"/>
                  <a:pt x="258541" y="7809"/>
                </a:cubicBezTo>
                <a:cubicBezTo>
                  <a:pt x="258541" y="8618"/>
                  <a:pt x="258055" y="9326"/>
                  <a:pt x="257347" y="9630"/>
                </a:cubicBezTo>
                <a:cubicBezTo>
                  <a:pt x="257286" y="9650"/>
                  <a:pt x="257226" y="9670"/>
                  <a:pt x="257165" y="9690"/>
                </a:cubicBezTo>
                <a:cubicBezTo>
                  <a:pt x="257044" y="9731"/>
                  <a:pt x="256902" y="9751"/>
                  <a:pt x="256781" y="9771"/>
                </a:cubicBezTo>
                <a:lnTo>
                  <a:pt x="256376" y="9771"/>
                </a:lnTo>
                <a:cubicBezTo>
                  <a:pt x="256234" y="9751"/>
                  <a:pt x="256113" y="9731"/>
                  <a:pt x="255992" y="9690"/>
                </a:cubicBezTo>
                <a:cubicBezTo>
                  <a:pt x="255931" y="9670"/>
                  <a:pt x="255870" y="9650"/>
                  <a:pt x="255809" y="9630"/>
                </a:cubicBezTo>
                <a:cubicBezTo>
                  <a:pt x="255101" y="9326"/>
                  <a:pt x="254616" y="8618"/>
                  <a:pt x="254616" y="7809"/>
                </a:cubicBezTo>
                <a:cubicBezTo>
                  <a:pt x="254616" y="7303"/>
                  <a:pt x="254798" y="6838"/>
                  <a:pt x="255122" y="6494"/>
                </a:cubicBezTo>
                <a:lnTo>
                  <a:pt x="256983" y="4491"/>
                </a:lnTo>
                <a:lnTo>
                  <a:pt x="257509" y="2832"/>
                </a:lnTo>
                <a:lnTo>
                  <a:pt x="254474" y="1437"/>
                </a:lnTo>
                <a:lnTo>
                  <a:pt x="254009" y="2832"/>
                </a:lnTo>
                <a:lnTo>
                  <a:pt x="254009" y="2853"/>
                </a:lnTo>
                <a:lnTo>
                  <a:pt x="250226" y="2853"/>
                </a:lnTo>
                <a:lnTo>
                  <a:pt x="250226" y="3318"/>
                </a:lnTo>
                <a:lnTo>
                  <a:pt x="249437" y="3702"/>
                </a:lnTo>
                <a:lnTo>
                  <a:pt x="249073" y="4633"/>
                </a:lnTo>
                <a:lnTo>
                  <a:pt x="250226" y="5685"/>
                </a:lnTo>
                <a:lnTo>
                  <a:pt x="250226" y="5988"/>
                </a:lnTo>
                <a:cubicBezTo>
                  <a:pt x="250327" y="6029"/>
                  <a:pt x="250408" y="6069"/>
                  <a:pt x="250489" y="6130"/>
                </a:cubicBezTo>
                <a:cubicBezTo>
                  <a:pt x="250651" y="6231"/>
                  <a:pt x="250813" y="6352"/>
                  <a:pt x="250934" y="6474"/>
                </a:cubicBezTo>
                <a:cubicBezTo>
                  <a:pt x="251258" y="6838"/>
                  <a:pt x="251460" y="7303"/>
                  <a:pt x="251460" y="7809"/>
                </a:cubicBezTo>
                <a:cubicBezTo>
                  <a:pt x="251460" y="8011"/>
                  <a:pt x="251420" y="8213"/>
                  <a:pt x="251359" y="8396"/>
                </a:cubicBezTo>
                <a:cubicBezTo>
                  <a:pt x="251318" y="8517"/>
                  <a:pt x="251278" y="8638"/>
                  <a:pt x="251217" y="8760"/>
                </a:cubicBezTo>
                <a:cubicBezTo>
                  <a:pt x="251096" y="8982"/>
                  <a:pt x="250934" y="9164"/>
                  <a:pt x="250732" y="9326"/>
                </a:cubicBezTo>
                <a:cubicBezTo>
                  <a:pt x="250388" y="9609"/>
                  <a:pt x="249963" y="9771"/>
                  <a:pt x="249477" y="9771"/>
                </a:cubicBezTo>
                <a:cubicBezTo>
                  <a:pt x="248871" y="9771"/>
                  <a:pt x="248324" y="9508"/>
                  <a:pt x="247960" y="9063"/>
                </a:cubicBezTo>
                <a:cubicBezTo>
                  <a:pt x="247920" y="9023"/>
                  <a:pt x="247879" y="8962"/>
                  <a:pt x="247859" y="8922"/>
                </a:cubicBezTo>
                <a:cubicBezTo>
                  <a:pt x="247778" y="8800"/>
                  <a:pt x="247717" y="8699"/>
                  <a:pt x="247677" y="8578"/>
                </a:cubicBezTo>
                <a:cubicBezTo>
                  <a:pt x="247576" y="8335"/>
                  <a:pt x="247515" y="8092"/>
                  <a:pt x="247515" y="7809"/>
                </a:cubicBezTo>
                <a:cubicBezTo>
                  <a:pt x="247515" y="7728"/>
                  <a:pt x="247515" y="7627"/>
                  <a:pt x="247535" y="7546"/>
                </a:cubicBezTo>
                <a:cubicBezTo>
                  <a:pt x="247576" y="7182"/>
                  <a:pt x="247738" y="6858"/>
                  <a:pt x="247940" y="6595"/>
                </a:cubicBezTo>
                <a:cubicBezTo>
                  <a:pt x="248102" y="6393"/>
                  <a:pt x="248304" y="6231"/>
                  <a:pt x="248527" y="6110"/>
                </a:cubicBezTo>
                <a:lnTo>
                  <a:pt x="248041" y="6029"/>
                </a:lnTo>
                <a:lnTo>
                  <a:pt x="248082" y="5685"/>
                </a:lnTo>
                <a:lnTo>
                  <a:pt x="248790" y="5685"/>
                </a:lnTo>
                <a:lnTo>
                  <a:pt x="248790" y="4997"/>
                </a:lnTo>
                <a:lnTo>
                  <a:pt x="247151" y="1194"/>
                </a:lnTo>
                <a:lnTo>
                  <a:pt x="246059" y="2853"/>
                </a:lnTo>
                <a:lnTo>
                  <a:pt x="242640" y="2853"/>
                </a:lnTo>
                <a:lnTo>
                  <a:pt x="242316" y="3075"/>
                </a:lnTo>
                <a:lnTo>
                  <a:pt x="242781" y="4006"/>
                </a:lnTo>
                <a:lnTo>
                  <a:pt x="242781" y="4896"/>
                </a:lnTo>
                <a:lnTo>
                  <a:pt x="242316" y="5523"/>
                </a:lnTo>
                <a:lnTo>
                  <a:pt x="242316" y="5826"/>
                </a:lnTo>
                <a:lnTo>
                  <a:pt x="242377" y="5847"/>
                </a:lnTo>
                <a:lnTo>
                  <a:pt x="242397" y="5847"/>
                </a:lnTo>
                <a:cubicBezTo>
                  <a:pt x="242518" y="5847"/>
                  <a:pt x="242660" y="5867"/>
                  <a:pt x="242781" y="5887"/>
                </a:cubicBezTo>
                <a:cubicBezTo>
                  <a:pt x="242842" y="5907"/>
                  <a:pt x="242903" y="5907"/>
                  <a:pt x="242963" y="5928"/>
                </a:cubicBezTo>
                <a:cubicBezTo>
                  <a:pt x="243105" y="5968"/>
                  <a:pt x="243206" y="6029"/>
                  <a:pt x="243328" y="6089"/>
                </a:cubicBezTo>
                <a:cubicBezTo>
                  <a:pt x="243934" y="6413"/>
                  <a:pt x="244359" y="7060"/>
                  <a:pt x="244359" y="7809"/>
                </a:cubicBezTo>
                <a:cubicBezTo>
                  <a:pt x="244359" y="8557"/>
                  <a:pt x="243934" y="9205"/>
                  <a:pt x="243328" y="9549"/>
                </a:cubicBezTo>
                <a:cubicBezTo>
                  <a:pt x="243206" y="9609"/>
                  <a:pt x="243105" y="9650"/>
                  <a:pt x="242963" y="9690"/>
                </a:cubicBezTo>
                <a:cubicBezTo>
                  <a:pt x="242903" y="9710"/>
                  <a:pt x="242842" y="9731"/>
                  <a:pt x="242781" y="9731"/>
                </a:cubicBezTo>
                <a:cubicBezTo>
                  <a:pt x="242660" y="9771"/>
                  <a:pt x="242518" y="9771"/>
                  <a:pt x="242397" y="9771"/>
                </a:cubicBezTo>
                <a:cubicBezTo>
                  <a:pt x="242174" y="9771"/>
                  <a:pt x="241992" y="9751"/>
                  <a:pt x="241810" y="9690"/>
                </a:cubicBezTo>
                <a:cubicBezTo>
                  <a:pt x="241001" y="9447"/>
                  <a:pt x="240414" y="8699"/>
                  <a:pt x="240414" y="7809"/>
                </a:cubicBezTo>
                <a:cubicBezTo>
                  <a:pt x="240414" y="7566"/>
                  <a:pt x="240475" y="7323"/>
                  <a:pt x="240556" y="7101"/>
                </a:cubicBezTo>
                <a:cubicBezTo>
                  <a:pt x="240637" y="6878"/>
                  <a:pt x="240758" y="6696"/>
                  <a:pt x="240920" y="6514"/>
                </a:cubicBezTo>
                <a:lnTo>
                  <a:pt x="240859" y="6514"/>
                </a:lnTo>
                <a:lnTo>
                  <a:pt x="240940" y="6494"/>
                </a:lnTo>
                <a:cubicBezTo>
                  <a:pt x="241021" y="6413"/>
                  <a:pt x="241102" y="6332"/>
                  <a:pt x="241183" y="6271"/>
                </a:cubicBezTo>
                <a:cubicBezTo>
                  <a:pt x="241264" y="6191"/>
                  <a:pt x="241365" y="6130"/>
                  <a:pt x="241466" y="6089"/>
                </a:cubicBezTo>
                <a:lnTo>
                  <a:pt x="241102" y="5300"/>
                </a:lnTo>
                <a:lnTo>
                  <a:pt x="240354" y="5159"/>
                </a:lnTo>
                <a:lnTo>
                  <a:pt x="240354" y="3298"/>
                </a:lnTo>
                <a:lnTo>
                  <a:pt x="239828" y="2853"/>
                </a:lnTo>
                <a:lnTo>
                  <a:pt x="237076" y="2853"/>
                </a:lnTo>
                <a:lnTo>
                  <a:pt x="237076" y="4006"/>
                </a:lnTo>
                <a:lnTo>
                  <a:pt x="236287" y="4006"/>
                </a:lnTo>
                <a:lnTo>
                  <a:pt x="236287" y="4511"/>
                </a:lnTo>
                <a:lnTo>
                  <a:pt x="236672" y="5037"/>
                </a:lnTo>
                <a:lnTo>
                  <a:pt x="236550" y="5786"/>
                </a:lnTo>
                <a:lnTo>
                  <a:pt x="236105" y="6029"/>
                </a:lnTo>
                <a:cubicBezTo>
                  <a:pt x="236368" y="6150"/>
                  <a:pt x="236591" y="6312"/>
                  <a:pt x="236773" y="6514"/>
                </a:cubicBezTo>
                <a:cubicBezTo>
                  <a:pt x="237076" y="6858"/>
                  <a:pt x="237258" y="7323"/>
                  <a:pt x="237258" y="7809"/>
                </a:cubicBezTo>
                <a:cubicBezTo>
                  <a:pt x="237258" y="8699"/>
                  <a:pt x="236672" y="9447"/>
                  <a:pt x="235883" y="9690"/>
                </a:cubicBezTo>
                <a:cubicBezTo>
                  <a:pt x="235701" y="9751"/>
                  <a:pt x="235498" y="9771"/>
                  <a:pt x="235296" y="9771"/>
                </a:cubicBezTo>
                <a:cubicBezTo>
                  <a:pt x="234952" y="9771"/>
                  <a:pt x="234629" y="9690"/>
                  <a:pt x="234345" y="9549"/>
                </a:cubicBezTo>
                <a:cubicBezTo>
                  <a:pt x="233738" y="9205"/>
                  <a:pt x="233334" y="8557"/>
                  <a:pt x="233334" y="7809"/>
                </a:cubicBezTo>
                <a:cubicBezTo>
                  <a:pt x="233334" y="6878"/>
                  <a:pt x="233981" y="6110"/>
                  <a:pt x="234831" y="5907"/>
                </a:cubicBezTo>
                <a:lnTo>
                  <a:pt x="234325" y="5078"/>
                </a:lnTo>
                <a:lnTo>
                  <a:pt x="234871" y="3824"/>
                </a:lnTo>
                <a:lnTo>
                  <a:pt x="234831" y="2853"/>
                </a:lnTo>
                <a:lnTo>
                  <a:pt x="227487" y="2853"/>
                </a:lnTo>
                <a:lnTo>
                  <a:pt x="227487" y="3601"/>
                </a:lnTo>
                <a:lnTo>
                  <a:pt x="228317" y="4350"/>
                </a:lnTo>
                <a:lnTo>
                  <a:pt x="228317" y="5240"/>
                </a:lnTo>
                <a:lnTo>
                  <a:pt x="228863" y="5968"/>
                </a:lnTo>
                <a:cubicBezTo>
                  <a:pt x="229126" y="6069"/>
                  <a:pt x="229369" y="6211"/>
                  <a:pt x="229551" y="6393"/>
                </a:cubicBezTo>
                <a:cubicBezTo>
                  <a:pt x="229753" y="6595"/>
                  <a:pt x="229915" y="6818"/>
                  <a:pt x="230016" y="7081"/>
                </a:cubicBezTo>
                <a:cubicBezTo>
                  <a:pt x="230117" y="7323"/>
                  <a:pt x="230178" y="7586"/>
                  <a:pt x="230178" y="7849"/>
                </a:cubicBezTo>
                <a:cubicBezTo>
                  <a:pt x="230178" y="8881"/>
                  <a:pt x="229409" y="9710"/>
                  <a:pt x="228418" y="9812"/>
                </a:cubicBezTo>
                <a:cubicBezTo>
                  <a:pt x="228357" y="9832"/>
                  <a:pt x="228276" y="9832"/>
                  <a:pt x="228216" y="9832"/>
                </a:cubicBezTo>
                <a:cubicBezTo>
                  <a:pt x="228114" y="9832"/>
                  <a:pt x="228013" y="9812"/>
                  <a:pt x="227912" y="9812"/>
                </a:cubicBezTo>
                <a:cubicBezTo>
                  <a:pt x="227710" y="9771"/>
                  <a:pt x="227528" y="9710"/>
                  <a:pt x="227346" y="9630"/>
                </a:cubicBezTo>
                <a:cubicBezTo>
                  <a:pt x="227103" y="9508"/>
                  <a:pt x="226860" y="9326"/>
                  <a:pt x="226678" y="9083"/>
                </a:cubicBezTo>
                <a:cubicBezTo>
                  <a:pt x="226577" y="8942"/>
                  <a:pt x="226476" y="8780"/>
                  <a:pt x="226395" y="8598"/>
                </a:cubicBezTo>
                <a:cubicBezTo>
                  <a:pt x="226334" y="8476"/>
                  <a:pt x="226294" y="8355"/>
                  <a:pt x="226274" y="8213"/>
                </a:cubicBezTo>
                <a:cubicBezTo>
                  <a:pt x="226253" y="8092"/>
                  <a:pt x="226233" y="7950"/>
                  <a:pt x="226233" y="7809"/>
                </a:cubicBezTo>
                <a:cubicBezTo>
                  <a:pt x="226233" y="7242"/>
                  <a:pt x="226476" y="6716"/>
                  <a:pt x="226880" y="6373"/>
                </a:cubicBezTo>
                <a:lnTo>
                  <a:pt x="226820" y="6373"/>
                </a:lnTo>
                <a:lnTo>
                  <a:pt x="226880" y="6110"/>
                </a:lnTo>
                <a:lnTo>
                  <a:pt x="226172" y="5685"/>
                </a:lnTo>
                <a:lnTo>
                  <a:pt x="226172" y="4815"/>
                </a:lnTo>
                <a:lnTo>
                  <a:pt x="226395" y="4350"/>
                </a:lnTo>
                <a:lnTo>
                  <a:pt x="226557" y="2853"/>
                </a:lnTo>
                <a:lnTo>
                  <a:pt x="223441" y="2853"/>
                </a:lnTo>
                <a:lnTo>
                  <a:pt x="222329" y="4006"/>
                </a:lnTo>
                <a:lnTo>
                  <a:pt x="222329" y="6110"/>
                </a:lnTo>
                <a:lnTo>
                  <a:pt x="222066" y="6150"/>
                </a:lnTo>
                <a:cubicBezTo>
                  <a:pt x="222673" y="6474"/>
                  <a:pt x="223097" y="7121"/>
                  <a:pt x="223097" y="7849"/>
                </a:cubicBezTo>
                <a:cubicBezTo>
                  <a:pt x="223097" y="8679"/>
                  <a:pt x="222592" y="9367"/>
                  <a:pt x="221884" y="9670"/>
                </a:cubicBezTo>
                <a:cubicBezTo>
                  <a:pt x="221823" y="9690"/>
                  <a:pt x="221762" y="9710"/>
                  <a:pt x="221702" y="9731"/>
                </a:cubicBezTo>
                <a:cubicBezTo>
                  <a:pt x="221580" y="9771"/>
                  <a:pt x="221459" y="9812"/>
                  <a:pt x="221317" y="9812"/>
                </a:cubicBezTo>
                <a:cubicBezTo>
                  <a:pt x="221256" y="9832"/>
                  <a:pt x="221196" y="9832"/>
                  <a:pt x="221115" y="9832"/>
                </a:cubicBezTo>
                <a:cubicBezTo>
                  <a:pt x="221054" y="9832"/>
                  <a:pt x="220993" y="9832"/>
                  <a:pt x="220913" y="9812"/>
                </a:cubicBezTo>
                <a:cubicBezTo>
                  <a:pt x="220791" y="9812"/>
                  <a:pt x="220670" y="9771"/>
                  <a:pt x="220528" y="9731"/>
                </a:cubicBezTo>
                <a:cubicBezTo>
                  <a:pt x="220468" y="9710"/>
                  <a:pt x="220407" y="9690"/>
                  <a:pt x="220366" y="9670"/>
                </a:cubicBezTo>
                <a:cubicBezTo>
                  <a:pt x="219658" y="9367"/>
                  <a:pt x="219153" y="8679"/>
                  <a:pt x="219153" y="7849"/>
                </a:cubicBezTo>
                <a:cubicBezTo>
                  <a:pt x="219153" y="7607"/>
                  <a:pt x="219213" y="7364"/>
                  <a:pt x="219294" y="7141"/>
                </a:cubicBezTo>
                <a:cubicBezTo>
                  <a:pt x="219375" y="6919"/>
                  <a:pt x="219517" y="6716"/>
                  <a:pt x="219658" y="6534"/>
                </a:cubicBezTo>
                <a:lnTo>
                  <a:pt x="220609" y="5847"/>
                </a:lnTo>
                <a:lnTo>
                  <a:pt x="220447" y="1902"/>
                </a:lnTo>
                <a:cubicBezTo>
                  <a:pt x="220447" y="1902"/>
                  <a:pt x="220306" y="2387"/>
                  <a:pt x="219800" y="2630"/>
                </a:cubicBezTo>
                <a:cubicBezTo>
                  <a:pt x="219372" y="2818"/>
                  <a:pt x="219132" y="2833"/>
                  <a:pt x="219069" y="2833"/>
                </a:cubicBezTo>
                <a:cubicBezTo>
                  <a:pt x="219057" y="2833"/>
                  <a:pt x="219051" y="2832"/>
                  <a:pt x="219051" y="2832"/>
                </a:cubicBezTo>
                <a:lnTo>
                  <a:pt x="219051" y="2853"/>
                </a:lnTo>
                <a:lnTo>
                  <a:pt x="214783" y="2853"/>
                </a:lnTo>
                <a:lnTo>
                  <a:pt x="214055" y="0"/>
                </a:lnTo>
                <a:lnTo>
                  <a:pt x="212173" y="1619"/>
                </a:lnTo>
                <a:lnTo>
                  <a:pt x="214783" y="3358"/>
                </a:lnTo>
                <a:lnTo>
                  <a:pt x="213994" y="3743"/>
                </a:lnTo>
                <a:lnTo>
                  <a:pt x="213610" y="4673"/>
                </a:lnTo>
                <a:lnTo>
                  <a:pt x="214783" y="5725"/>
                </a:lnTo>
                <a:lnTo>
                  <a:pt x="214783" y="6049"/>
                </a:lnTo>
                <a:cubicBezTo>
                  <a:pt x="214864" y="6069"/>
                  <a:pt x="214945" y="6130"/>
                  <a:pt x="215026" y="6170"/>
                </a:cubicBezTo>
                <a:cubicBezTo>
                  <a:pt x="215208" y="6271"/>
                  <a:pt x="215349" y="6393"/>
                  <a:pt x="215471" y="6534"/>
                </a:cubicBezTo>
                <a:cubicBezTo>
                  <a:pt x="215794" y="6878"/>
                  <a:pt x="215997" y="7344"/>
                  <a:pt x="215997" y="7849"/>
                </a:cubicBezTo>
                <a:cubicBezTo>
                  <a:pt x="215997" y="8335"/>
                  <a:pt x="215835" y="8780"/>
                  <a:pt x="215552" y="9104"/>
                </a:cubicBezTo>
                <a:cubicBezTo>
                  <a:pt x="215471" y="9205"/>
                  <a:pt x="215370" y="9306"/>
                  <a:pt x="215289" y="9387"/>
                </a:cubicBezTo>
                <a:cubicBezTo>
                  <a:pt x="215228" y="9407"/>
                  <a:pt x="215187" y="9447"/>
                  <a:pt x="215127" y="9488"/>
                </a:cubicBezTo>
                <a:cubicBezTo>
                  <a:pt x="215026" y="9569"/>
                  <a:pt x="214904" y="9630"/>
                  <a:pt x="214803" y="9670"/>
                </a:cubicBezTo>
                <a:cubicBezTo>
                  <a:pt x="214742" y="9690"/>
                  <a:pt x="214682" y="9710"/>
                  <a:pt x="214621" y="9731"/>
                </a:cubicBezTo>
                <a:cubicBezTo>
                  <a:pt x="214500" y="9771"/>
                  <a:pt x="214358" y="9812"/>
                  <a:pt x="214237" y="9812"/>
                </a:cubicBezTo>
                <a:cubicBezTo>
                  <a:pt x="214156" y="9832"/>
                  <a:pt x="214095" y="9832"/>
                  <a:pt x="214034" y="9832"/>
                </a:cubicBezTo>
                <a:cubicBezTo>
                  <a:pt x="213630" y="9832"/>
                  <a:pt x="213245" y="9710"/>
                  <a:pt x="212922" y="9488"/>
                </a:cubicBezTo>
                <a:cubicBezTo>
                  <a:pt x="212396" y="9144"/>
                  <a:pt x="212052" y="8537"/>
                  <a:pt x="212052" y="7849"/>
                </a:cubicBezTo>
                <a:cubicBezTo>
                  <a:pt x="212052" y="7222"/>
                  <a:pt x="212375" y="6636"/>
                  <a:pt x="212861" y="6292"/>
                </a:cubicBezTo>
                <a:cubicBezTo>
                  <a:pt x="212922" y="6231"/>
                  <a:pt x="213003" y="6191"/>
                  <a:pt x="213084" y="6150"/>
                </a:cubicBezTo>
                <a:lnTo>
                  <a:pt x="212578" y="6069"/>
                </a:lnTo>
                <a:lnTo>
                  <a:pt x="212638" y="5725"/>
                </a:lnTo>
                <a:lnTo>
                  <a:pt x="213326" y="5725"/>
                </a:lnTo>
                <a:lnTo>
                  <a:pt x="213326" y="5037"/>
                </a:lnTo>
                <a:lnTo>
                  <a:pt x="210535" y="2853"/>
                </a:lnTo>
                <a:lnTo>
                  <a:pt x="207237" y="2853"/>
                </a:lnTo>
                <a:lnTo>
                  <a:pt x="206853" y="3116"/>
                </a:lnTo>
                <a:lnTo>
                  <a:pt x="207318" y="4046"/>
                </a:lnTo>
                <a:lnTo>
                  <a:pt x="207318" y="4936"/>
                </a:lnTo>
                <a:lnTo>
                  <a:pt x="206853" y="5563"/>
                </a:lnTo>
                <a:lnTo>
                  <a:pt x="206853" y="5867"/>
                </a:lnTo>
                <a:lnTo>
                  <a:pt x="206913" y="5887"/>
                </a:lnTo>
                <a:lnTo>
                  <a:pt x="206934" y="5887"/>
                </a:lnTo>
                <a:cubicBezTo>
                  <a:pt x="207399" y="5887"/>
                  <a:pt x="207844" y="6069"/>
                  <a:pt x="208188" y="6332"/>
                </a:cubicBezTo>
                <a:cubicBezTo>
                  <a:pt x="208370" y="6494"/>
                  <a:pt x="208552" y="6696"/>
                  <a:pt x="208673" y="6919"/>
                </a:cubicBezTo>
                <a:cubicBezTo>
                  <a:pt x="208734" y="7040"/>
                  <a:pt x="208775" y="7141"/>
                  <a:pt x="208815" y="7283"/>
                </a:cubicBezTo>
                <a:cubicBezTo>
                  <a:pt x="208876" y="7465"/>
                  <a:pt x="208896" y="7647"/>
                  <a:pt x="208896" y="7849"/>
                </a:cubicBezTo>
                <a:cubicBezTo>
                  <a:pt x="208896" y="8072"/>
                  <a:pt x="208876" y="8254"/>
                  <a:pt x="208815" y="8436"/>
                </a:cubicBezTo>
                <a:cubicBezTo>
                  <a:pt x="208775" y="8557"/>
                  <a:pt x="208734" y="8679"/>
                  <a:pt x="208673" y="8800"/>
                </a:cubicBezTo>
                <a:cubicBezTo>
                  <a:pt x="208552" y="9023"/>
                  <a:pt x="208370" y="9225"/>
                  <a:pt x="208188" y="9387"/>
                </a:cubicBezTo>
                <a:cubicBezTo>
                  <a:pt x="207844" y="9650"/>
                  <a:pt x="207399" y="9832"/>
                  <a:pt x="206934" y="9832"/>
                </a:cubicBezTo>
                <a:cubicBezTo>
                  <a:pt x="206731" y="9832"/>
                  <a:pt x="206529" y="9791"/>
                  <a:pt x="206347" y="9731"/>
                </a:cubicBezTo>
                <a:cubicBezTo>
                  <a:pt x="205538" y="9488"/>
                  <a:pt x="204971" y="8739"/>
                  <a:pt x="204971" y="7849"/>
                </a:cubicBezTo>
                <a:cubicBezTo>
                  <a:pt x="204971" y="7728"/>
                  <a:pt x="204971" y="7607"/>
                  <a:pt x="204991" y="7485"/>
                </a:cubicBezTo>
                <a:cubicBezTo>
                  <a:pt x="205072" y="7141"/>
                  <a:pt x="205234" y="6818"/>
                  <a:pt x="205457" y="6555"/>
                </a:cubicBezTo>
                <a:lnTo>
                  <a:pt x="205457" y="6555"/>
                </a:lnTo>
                <a:lnTo>
                  <a:pt x="205497" y="6534"/>
                </a:lnTo>
                <a:cubicBezTo>
                  <a:pt x="205639" y="6373"/>
                  <a:pt x="205821" y="6231"/>
                  <a:pt x="206003" y="6130"/>
                </a:cubicBezTo>
                <a:lnTo>
                  <a:pt x="205639" y="5361"/>
                </a:lnTo>
                <a:lnTo>
                  <a:pt x="204890" y="5219"/>
                </a:lnTo>
                <a:lnTo>
                  <a:pt x="204890" y="3338"/>
                </a:lnTo>
                <a:lnTo>
                  <a:pt x="204324" y="2853"/>
                </a:lnTo>
                <a:lnTo>
                  <a:pt x="201613" y="2853"/>
                </a:lnTo>
                <a:lnTo>
                  <a:pt x="201613" y="4107"/>
                </a:lnTo>
                <a:lnTo>
                  <a:pt x="200824" y="4107"/>
                </a:lnTo>
                <a:lnTo>
                  <a:pt x="200824" y="4633"/>
                </a:lnTo>
                <a:lnTo>
                  <a:pt x="201229" y="5139"/>
                </a:lnTo>
                <a:lnTo>
                  <a:pt x="200642" y="6130"/>
                </a:lnTo>
                <a:cubicBezTo>
                  <a:pt x="201168" y="6352"/>
                  <a:pt x="201552" y="6797"/>
                  <a:pt x="201714" y="7344"/>
                </a:cubicBezTo>
                <a:cubicBezTo>
                  <a:pt x="201775" y="7526"/>
                  <a:pt x="201815" y="7708"/>
                  <a:pt x="201815" y="7910"/>
                </a:cubicBezTo>
                <a:cubicBezTo>
                  <a:pt x="201815" y="8112"/>
                  <a:pt x="201775" y="8315"/>
                  <a:pt x="201714" y="8497"/>
                </a:cubicBezTo>
                <a:cubicBezTo>
                  <a:pt x="201674" y="8618"/>
                  <a:pt x="201633" y="8739"/>
                  <a:pt x="201573" y="8861"/>
                </a:cubicBezTo>
                <a:cubicBezTo>
                  <a:pt x="201451" y="9083"/>
                  <a:pt x="201289" y="9265"/>
                  <a:pt x="201087" y="9427"/>
                </a:cubicBezTo>
                <a:cubicBezTo>
                  <a:pt x="200743" y="9710"/>
                  <a:pt x="200318" y="9893"/>
                  <a:pt x="199833" y="9893"/>
                </a:cubicBezTo>
                <a:cubicBezTo>
                  <a:pt x="199631" y="9893"/>
                  <a:pt x="199428" y="9852"/>
                  <a:pt x="199246" y="9791"/>
                </a:cubicBezTo>
                <a:cubicBezTo>
                  <a:pt x="198457" y="9549"/>
                  <a:pt x="197871" y="8800"/>
                  <a:pt x="197871" y="7910"/>
                </a:cubicBezTo>
                <a:cubicBezTo>
                  <a:pt x="197871" y="6979"/>
                  <a:pt x="198518" y="6211"/>
                  <a:pt x="199388" y="6008"/>
                </a:cubicBezTo>
                <a:lnTo>
                  <a:pt x="198862" y="5179"/>
                </a:lnTo>
                <a:lnTo>
                  <a:pt x="199428" y="3925"/>
                </a:lnTo>
                <a:lnTo>
                  <a:pt x="199388" y="2853"/>
                </a:lnTo>
                <a:lnTo>
                  <a:pt x="198761" y="1902"/>
                </a:lnTo>
                <a:lnTo>
                  <a:pt x="196940" y="2327"/>
                </a:lnTo>
                <a:lnTo>
                  <a:pt x="197749" y="2853"/>
                </a:lnTo>
                <a:lnTo>
                  <a:pt x="193137" y="2853"/>
                </a:lnTo>
                <a:lnTo>
                  <a:pt x="192671" y="3176"/>
                </a:lnTo>
                <a:lnTo>
                  <a:pt x="193137" y="4107"/>
                </a:lnTo>
                <a:lnTo>
                  <a:pt x="193137" y="4997"/>
                </a:lnTo>
                <a:lnTo>
                  <a:pt x="192671" y="5624"/>
                </a:lnTo>
                <a:lnTo>
                  <a:pt x="192671" y="5928"/>
                </a:lnTo>
                <a:lnTo>
                  <a:pt x="192732" y="5948"/>
                </a:lnTo>
                <a:lnTo>
                  <a:pt x="192752" y="5948"/>
                </a:lnTo>
                <a:cubicBezTo>
                  <a:pt x="192955" y="5948"/>
                  <a:pt x="193137" y="5988"/>
                  <a:pt x="193319" y="6029"/>
                </a:cubicBezTo>
                <a:cubicBezTo>
                  <a:pt x="193400" y="6049"/>
                  <a:pt x="193460" y="6069"/>
                  <a:pt x="193501" y="6110"/>
                </a:cubicBezTo>
                <a:cubicBezTo>
                  <a:pt x="194209" y="6393"/>
                  <a:pt x="194715" y="7101"/>
                  <a:pt x="194715" y="7910"/>
                </a:cubicBezTo>
                <a:cubicBezTo>
                  <a:pt x="194715" y="8739"/>
                  <a:pt x="194209" y="9427"/>
                  <a:pt x="193501" y="9731"/>
                </a:cubicBezTo>
                <a:cubicBezTo>
                  <a:pt x="193460" y="9751"/>
                  <a:pt x="193400" y="9771"/>
                  <a:pt x="193319" y="9791"/>
                </a:cubicBezTo>
                <a:cubicBezTo>
                  <a:pt x="193137" y="9852"/>
                  <a:pt x="192955" y="9893"/>
                  <a:pt x="192752" y="9893"/>
                </a:cubicBezTo>
                <a:cubicBezTo>
                  <a:pt x="192611" y="9893"/>
                  <a:pt x="192469" y="9872"/>
                  <a:pt x="192348" y="9852"/>
                </a:cubicBezTo>
                <a:cubicBezTo>
                  <a:pt x="191458" y="9650"/>
                  <a:pt x="190770" y="8861"/>
                  <a:pt x="190770" y="7910"/>
                </a:cubicBezTo>
                <a:cubicBezTo>
                  <a:pt x="190770" y="7789"/>
                  <a:pt x="190790" y="7667"/>
                  <a:pt x="190810" y="7546"/>
                </a:cubicBezTo>
                <a:cubicBezTo>
                  <a:pt x="190871" y="7202"/>
                  <a:pt x="191053" y="6878"/>
                  <a:pt x="191275" y="6615"/>
                </a:cubicBezTo>
                <a:lnTo>
                  <a:pt x="191215" y="6615"/>
                </a:lnTo>
                <a:lnTo>
                  <a:pt x="191296" y="6595"/>
                </a:lnTo>
                <a:cubicBezTo>
                  <a:pt x="191377" y="6514"/>
                  <a:pt x="191458" y="6433"/>
                  <a:pt x="191538" y="6373"/>
                </a:cubicBezTo>
                <a:cubicBezTo>
                  <a:pt x="191619" y="6292"/>
                  <a:pt x="191721" y="6231"/>
                  <a:pt x="191822" y="6191"/>
                </a:cubicBezTo>
                <a:lnTo>
                  <a:pt x="191458" y="5402"/>
                </a:lnTo>
                <a:lnTo>
                  <a:pt x="190709" y="5280"/>
                </a:lnTo>
                <a:lnTo>
                  <a:pt x="190709" y="3399"/>
                </a:lnTo>
                <a:lnTo>
                  <a:pt x="189515" y="1801"/>
                </a:lnTo>
                <a:lnTo>
                  <a:pt x="188989" y="2853"/>
                </a:lnTo>
                <a:lnTo>
                  <a:pt x="184074" y="2853"/>
                </a:lnTo>
                <a:lnTo>
                  <a:pt x="183163" y="749"/>
                </a:lnTo>
                <a:lnTo>
                  <a:pt x="182475" y="2428"/>
                </a:lnTo>
                <a:lnTo>
                  <a:pt x="184215" y="4896"/>
                </a:lnTo>
                <a:lnTo>
                  <a:pt x="183750" y="5826"/>
                </a:lnTo>
                <a:lnTo>
                  <a:pt x="183811" y="5847"/>
                </a:lnTo>
                <a:lnTo>
                  <a:pt x="183831" y="5847"/>
                </a:lnTo>
                <a:cubicBezTo>
                  <a:pt x="183952" y="5847"/>
                  <a:pt x="184094" y="5867"/>
                  <a:pt x="184215" y="5887"/>
                </a:cubicBezTo>
                <a:cubicBezTo>
                  <a:pt x="184276" y="5907"/>
                  <a:pt x="184337" y="5907"/>
                  <a:pt x="184397" y="5928"/>
                </a:cubicBezTo>
                <a:cubicBezTo>
                  <a:pt x="184539" y="5968"/>
                  <a:pt x="184640" y="6029"/>
                  <a:pt x="184761" y="6089"/>
                </a:cubicBezTo>
                <a:cubicBezTo>
                  <a:pt x="185368" y="6413"/>
                  <a:pt x="185793" y="7060"/>
                  <a:pt x="185793" y="7809"/>
                </a:cubicBezTo>
                <a:cubicBezTo>
                  <a:pt x="185793" y="8557"/>
                  <a:pt x="185368" y="9205"/>
                  <a:pt x="184761" y="9549"/>
                </a:cubicBezTo>
                <a:cubicBezTo>
                  <a:pt x="184640" y="9609"/>
                  <a:pt x="184539" y="9650"/>
                  <a:pt x="184397" y="9690"/>
                </a:cubicBezTo>
                <a:cubicBezTo>
                  <a:pt x="184337" y="9710"/>
                  <a:pt x="184276" y="9731"/>
                  <a:pt x="184215" y="9731"/>
                </a:cubicBezTo>
                <a:cubicBezTo>
                  <a:pt x="184094" y="9771"/>
                  <a:pt x="183952" y="9771"/>
                  <a:pt x="183831" y="9771"/>
                </a:cubicBezTo>
                <a:cubicBezTo>
                  <a:pt x="183608" y="9771"/>
                  <a:pt x="183426" y="9751"/>
                  <a:pt x="183244" y="9690"/>
                </a:cubicBezTo>
                <a:cubicBezTo>
                  <a:pt x="182435" y="9447"/>
                  <a:pt x="181848" y="8699"/>
                  <a:pt x="181848" y="7809"/>
                </a:cubicBezTo>
                <a:cubicBezTo>
                  <a:pt x="181848" y="7688"/>
                  <a:pt x="181869" y="7566"/>
                  <a:pt x="181889" y="7445"/>
                </a:cubicBezTo>
                <a:cubicBezTo>
                  <a:pt x="181949" y="7101"/>
                  <a:pt x="182131" y="6777"/>
                  <a:pt x="182354" y="6514"/>
                </a:cubicBezTo>
                <a:lnTo>
                  <a:pt x="182293" y="6514"/>
                </a:lnTo>
                <a:lnTo>
                  <a:pt x="182374" y="6494"/>
                </a:lnTo>
                <a:cubicBezTo>
                  <a:pt x="182536" y="6332"/>
                  <a:pt x="182698" y="6191"/>
                  <a:pt x="182900" y="6089"/>
                </a:cubicBezTo>
                <a:lnTo>
                  <a:pt x="182536" y="5300"/>
                </a:lnTo>
                <a:lnTo>
                  <a:pt x="181788" y="5159"/>
                </a:lnTo>
                <a:lnTo>
                  <a:pt x="181788" y="3298"/>
                </a:lnTo>
                <a:lnTo>
                  <a:pt x="181262" y="2853"/>
                </a:lnTo>
                <a:lnTo>
                  <a:pt x="178510" y="2853"/>
                </a:lnTo>
                <a:lnTo>
                  <a:pt x="178510" y="4006"/>
                </a:lnTo>
                <a:lnTo>
                  <a:pt x="177721" y="4006"/>
                </a:lnTo>
                <a:lnTo>
                  <a:pt x="177721" y="4511"/>
                </a:lnTo>
                <a:lnTo>
                  <a:pt x="178106" y="5037"/>
                </a:lnTo>
                <a:lnTo>
                  <a:pt x="177721" y="5442"/>
                </a:lnTo>
                <a:lnTo>
                  <a:pt x="178692" y="5847"/>
                </a:lnTo>
                <a:lnTo>
                  <a:pt x="177539" y="6029"/>
                </a:lnTo>
                <a:cubicBezTo>
                  <a:pt x="178227" y="6332"/>
                  <a:pt x="178692" y="7020"/>
                  <a:pt x="178692" y="7809"/>
                </a:cubicBezTo>
                <a:cubicBezTo>
                  <a:pt x="178692" y="8901"/>
                  <a:pt x="177822" y="9771"/>
                  <a:pt x="176730" y="9771"/>
                </a:cubicBezTo>
                <a:cubicBezTo>
                  <a:pt x="175638" y="9771"/>
                  <a:pt x="174768" y="8901"/>
                  <a:pt x="174768" y="7809"/>
                </a:cubicBezTo>
                <a:cubicBezTo>
                  <a:pt x="174768" y="6878"/>
                  <a:pt x="175415" y="6110"/>
                  <a:pt x="176265" y="5907"/>
                </a:cubicBezTo>
                <a:lnTo>
                  <a:pt x="175759" y="5078"/>
                </a:lnTo>
                <a:lnTo>
                  <a:pt x="176305" y="3824"/>
                </a:lnTo>
                <a:lnTo>
                  <a:pt x="176265" y="2853"/>
                </a:lnTo>
                <a:lnTo>
                  <a:pt x="172502" y="2853"/>
                </a:lnTo>
                <a:lnTo>
                  <a:pt x="171066" y="1437"/>
                </a:lnTo>
                <a:lnTo>
                  <a:pt x="170762" y="2145"/>
                </a:lnTo>
                <a:lnTo>
                  <a:pt x="170014" y="2145"/>
                </a:lnTo>
                <a:lnTo>
                  <a:pt x="168517" y="4248"/>
                </a:lnTo>
                <a:lnTo>
                  <a:pt x="169913" y="5867"/>
                </a:lnTo>
                <a:cubicBezTo>
                  <a:pt x="170863" y="6008"/>
                  <a:pt x="171592" y="6818"/>
                  <a:pt x="171592" y="7809"/>
                </a:cubicBezTo>
                <a:cubicBezTo>
                  <a:pt x="171592" y="8760"/>
                  <a:pt x="170924" y="9549"/>
                  <a:pt x="170034" y="9731"/>
                </a:cubicBezTo>
                <a:cubicBezTo>
                  <a:pt x="169892" y="9771"/>
                  <a:pt x="169771" y="9771"/>
                  <a:pt x="169629" y="9771"/>
                </a:cubicBezTo>
                <a:lnTo>
                  <a:pt x="169427" y="9771"/>
                </a:lnTo>
                <a:cubicBezTo>
                  <a:pt x="169306" y="9751"/>
                  <a:pt x="169164" y="9731"/>
                  <a:pt x="169043" y="9690"/>
                </a:cubicBezTo>
                <a:cubicBezTo>
                  <a:pt x="168982" y="9670"/>
                  <a:pt x="168921" y="9650"/>
                  <a:pt x="168861" y="9630"/>
                </a:cubicBezTo>
                <a:cubicBezTo>
                  <a:pt x="168739" y="9569"/>
                  <a:pt x="168638" y="9508"/>
                  <a:pt x="168537" y="9447"/>
                </a:cubicBezTo>
                <a:cubicBezTo>
                  <a:pt x="168476" y="9407"/>
                  <a:pt x="168436" y="9367"/>
                  <a:pt x="168375" y="9326"/>
                </a:cubicBezTo>
                <a:cubicBezTo>
                  <a:pt x="168274" y="9245"/>
                  <a:pt x="168193" y="9164"/>
                  <a:pt x="168112" y="9063"/>
                </a:cubicBezTo>
                <a:cubicBezTo>
                  <a:pt x="167829" y="8719"/>
                  <a:pt x="167667" y="8294"/>
                  <a:pt x="167667" y="7809"/>
                </a:cubicBezTo>
                <a:cubicBezTo>
                  <a:pt x="167667" y="7323"/>
                  <a:pt x="167849" y="6878"/>
                  <a:pt x="168153" y="6534"/>
                </a:cubicBezTo>
                <a:lnTo>
                  <a:pt x="168132" y="6534"/>
                </a:lnTo>
                <a:lnTo>
                  <a:pt x="168092" y="5644"/>
                </a:lnTo>
                <a:lnTo>
                  <a:pt x="167424" y="5442"/>
                </a:lnTo>
                <a:lnTo>
                  <a:pt x="167424" y="3864"/>
                </a:lnTo>
                <a:lnTo>
                  <a:pt x="167890" y="3864"/>
                </a:lnTo>
                <a:lnTo>
                  <a:pt x="167890" y="2853"/>
                </a:lnTo>
                <a:lnTo>
                  <a:pt x="164815" y="2853"/>
                </a:lnTo>
                <a:lnTo>
                  <a:pt x="163742" y="3945"/>
                </a:lnTo>
                <a:lnTo>
                  <a:pt x="163742" y="6049"/>
                </a:lnTo>
                <a:lnTo>
                  <a:pt x="163479" y="6110"/>
                </a:lnTo>
                <a:cubicBezTo>
                  <a:pt x="164086" y="6433"/>
                  <a:pt x="164511" y="7081"/>
                  <a:pt x="164511" y="7809"/>
                </a:cubicBezTo>
                <a:cubicBezTo>
                  <a:pt x="164511" y="8618"/>
                  <a:pt x="164005" y="9326"/>
                  <a:pt x="163297" y="9630"/>
                </a:cubicBezTo>
                <a:cubicBezTo>
                  <a:pt x="163237" y="9650"/>
                  <a:pt x="163176" y="9670"/>
                  <a:pt x="163115" y="9690"/>
                </a:cubicBezTo>
                <a:cubicBezTo>
                  <a:pt x="162994" y="9731"/>
                  <a:pt x="162872" y="9751"/>
                  <a:pt x="162731" y="9771"/>
                </a:cubicBezTo>
                <a:lnTo>
                  <a:pt x="162326" y="9771"/>
                </a:lnTo>
                <a:cubicBezTo>
                  <a:pt x="162205" y="9751"/>
                  <a:pt x="162083" y="9731"/>
                  <a:pt x="161962" y="9690"/>
                </a:cubicBezTo>
                <a:cubicBezTo>
                  <a:pt x="161881" y="9670"/>
                  <a:pt x="161820" y="9650"/>
                  <a:pt x="161780" y="9630"/>
                </a:cubicBezTo>
                <a:cubicBezTo>
                  <a:pt x="161072" y="9326"/>
                  <a:pt x="160566" y="8618"/>
                  <a:pt x="160566" y="7809"/>
                </a:cubicBezTo>
                <a:cubicBezTo>
                  <a:pt x="160566" y="7566"/>
                  <a:pt x="160627" y="7323"/>
                  <a:pt x="160708" y="7101"/>
                </a:cubicBezTo>
                <a:cubicBezTo>
                  <a:pt x="160789" y="6878"/>
                  <a:pt x="160930" y="6676"/>
                  <a:pt x="161092" y="6494"/>
                </a:cubicBezTo>
                <a:lnTo>
                  <a:pt x="162953" y="4491"/>
                </a:lnTo>
                <a:lnTo>
                  <a:pt x="163459" y="2832"/>
                </a:lnTo>
                <a:lnTo>
                  <a:pt x="160425" y="1437"/>
                </a:lnTo>
                <a:lnTo>
                  <a:pt x="159959" y="2832"/>
                </a:lnTo>
                <a:lnTo>
                  <a:pt x="159959" y="2853"/>
                </a:lnTo>
                <a:lnTo>
                  <a:pt x="156197" y="2853"/>
                </a:lnTo>
                <a:lnTo>
                  <a:pt x="156197" y="3318"/>
                </a:lnTo>
                <a:lnTo>
                  <a:pt x="155408" y="3702"/>
                </a:lnTo>
                <a:lnTo>
                  <a:pt x="155023" y="4633"/>
                </a:lnTo>
                <a:lnTo>
                  <a:pt x="156197" y="5685"/>
                </a:lnTo>
                <a:lnTo>
                  <a:pt x="156197" y="5988"/>
                </a:lnTo>
                <a:cubicBezTo>
                  <a:pt x="156277" y="6029"/>
                  <a:pt x="156358" y="6069"/>
                  <a:pt x="156460" y="6130"/>
                </a:cubicBezTo>
                <a:cubicBezTo>
                  <a:pt x="156621" y="6231"/>
                  <a:pt x="156763" y="6352"/>
                  <a:pt x="156884" y="6474"/>
                </a:cubicBezTo>
                <a:cubicBezTo>
                  <a:pt x="157208" y="6838"/>
                  <a:pt x="157410" y="7303"/>
                  <a:pt x="157410" y="7809"/>
                </a:cubicBezTo>
                <a:cubicBezTo>
                  <a:pt x="157410" y="8901"/>
                  <a:pt x="156520" y="9771"/>
                  <a:pt x="155448" y="9771"/>
                </a:cubicBezTo>
                <a:cubicBezTo>
                  <a:pt x="155306" y="9771"/>
                  <a:pt x="155165" y="9771"/>
                  <a:pt x="155043" y="9731"/>
                </a:cubicBezTo>
                <a:cubicBezTo>
                  <a:pt x="154598" y="9650"/>
                  <a:pt x="154214" y="9407"/>
                  <a:pt x="153931" y="9063"/>
                </a:cubicBezTo>
                <a:cubicBezTo>
                  <a:pt x="153890" y="9023"/>
                  <a:pt x="153850" y="8962"/>
                  <a:pt x="153809" y="8922"/>
                </a:cubicBezTo>
                <a:cubicBezTo>
                  <a:pt x="153749" y="8800"/>
                  <a:pt x="153688" y="8699"/>
                  <a:pt x="153627" y="8578"/>
                </a:cubicBezTo>
                <a:cubicBezTo>
                  <a:pt x="153526" y="8335"/>
                  <a:pt x="153465" y="8092"/>
                  <a:pt x="153465" y="7809"/>
                </a:cubicBezTo>
                <a:cubicBezTo>
                  <a:pt x="153465" y="7728"/>
                  <a:pt x="153486" y="7627"/>
                  <a:pt x="153486" y="7546"/>
                </a:cubicBezTo>
                <a:cubicBezTo>
                  <a:pt x="153546" y="7182"/>
                  <a:pt x="153688" y="6858"/>
                  <a:pt x="153911" y="6595"/>
                </a:cubicBezTo>
                <a:cubicBezTo>
                  <a:pt x="154072" y="6393"/>
                  <a:pt x="154254" y="6231"/>
                  <a:pt x="154497" y="6110"/>
                </a:cubicBezTo>
                <a:lnTo>
                  <a:pt x="153991" y="6029"/>
                </a:lnTo>
                <a:lnTo>
                  <a:pt x="154052" y="5685"/>
                </a:lnTo>
                <a:lnTo>
                  <a:pt x="154740" y="5685"/>
                </a:lnTo>
                <a:lnTo>
                  <a:pt x="154740" y="4997"/>
                </a:lnTo>
                <a:lnTo>
                  <a:pt x="153122" y="1194"/>
                </a:lnTo>
                <a:lnTo>
                  <a:pt x="152009" y="2853"/>
                </a:lnTo>
                <a:lnTo>
                  <a:pt x="148590" y="2853"/>
                </a:lnTo>
                <a:lnTo>
                  <a:pt x="148266" y="3075"/>
                </a:lnTo>
                <a:lnTo>
                  <a:pt x="148732" y="4006"/>
                </a:lnTo>
                <a:lnTo>
                  <a:pt x="148732" y="4896"/>
                </a:lnTo>
                <a:lnTo>
                  <a:pt x="148266" y="5523"/>
                </a:lnTo>
                <a:lnTo>
                  <a:pt x="148266" y="5826"/>
                </a:lnTo>
                <a:lnTo>
                  <a:pt x="148327" y="5847"/>
                </a:lnTo>
                <a:lnTo>
                  <a:pt x="148347" y="5847"/>
                </a:lnTo>
                <a:cubicBezTo>
                  <a:pt x="148489" y="5847"/>
                  <a:pt x="148610" y="5867"/>
                  <a:pt x="148752" y="5887"/>
                </a:cubicBezTo>
                <a:cubicBezTo>
                  <a:pt x="148813" y="5907"/>
                  <a:pt x="148873" y="5907"/>
                  <a:pt x="148934" y="5928"/>
                </a:cubicBezTo>
                <a:cubicBezTo>
                  <a:pt x="149055" y="5968"/>
                  <a:pt x="149177" y="6029"/>
                  <a:pt x="149278" y="6089"/>
                </a:cubicBezTo>
                <a:cubicBezTo>
                  <a:pt x="149905" y="6413"/>
                  <a:pt x="150310" y="7060"/>
                  <a:pt x="150310" y="7809"/>
                </a:cubicBezTo>
                <a:cubicBezTo>
                  <a:pt x="150310" y="8557"/>
                  <a:pt x="149905" y="9205"/>
                  <a:pt x="149278" y="9549"/>
                </a:cubicBezTo>
                <a:cubicBezTo>
                  <a:pt x="149177" y="9609"/>
                  <a:pt x="149055" y="9650"/>
                  <a:pt x="148934" y="9690"/>
                </a:cubicBezTo>
                <a:cubicBezTo>
                  <a:pt x="148873" y="9710"/>
                  <a:pt x="148813" y="9731"/>
                  <a:pt x="148752" y="9731"/>
                </a:cubicBezTo>
                <a:cubicBezTo>
                  <a:pt x="148610" y="9771"/>
                  <a:pt x="148489" y="9771"/>
                  <a:pt x="148347" y="9771"/>
                </a:cubicBezTo>
                <a:cubicBezTo>
                  <a:pt x="148145" y="9771"/>
                  <a:pt x="147943" y="9751"/>
                  <a:pt x="147761" y="9690"/>
                </a:cubicBezTo>
                <a:cubicBezTo>
                  <a:pt x="146951" y="9447"/>
                  <a:pt x="146385" y="8699"/>
                  <a:pt x="146385" y="7809"/>
                </a:cubicBezTo>
                <a:cubicBezTo>
                  <a:pt x="146385" y="7566"/>
                  <a:pt x="146425" y="7323"/>
                  <a:pt x="146506" y="7101"/>
                </a:cubicBezTo>
                <a:cubicBezTo>
                  <a:pt x="146607" y="6878"/>
                  <a:pt x="146729" y="6696"/>
                  <a:pt x="146870" y="6514"/>
                </a:cubicBezTo>
                <a:lnTo>
                  <a:pt x="146830" y="6514"/>
                </a:lnTo>
                <a:lnTo>
                  <a:pt x="146911" y="6494"/>
                </a:lnTo>
                <a:cubicBezTo>
                  <a:pt x="146972" y="6413"/>
                  <a:pt x="147053" y="6332"/>
                  <a:pt x="147154" y="6271"/>
                </a:cubicBezTo>
                <a:cubicBezTo>
                  <a:pt x="147235" y="6191"/>
                  <a:pt x="147336" y="6130"/>
                  <a:pt x="147417" y="6089"/>
                </a:cubicBezTo>
                <a:lnTo>
                  <a:pt x="147053" y="5300"/>
                </a:lnTo>
                <a:lnTo>
                  <a:pt x="146324" y="5159"/>
                </a:lnTo>
                <a:lnTo>
                  <a:pt x="146324" y="3298"/>
                </a:lnTo>
                <a:lnTo>
                  <a:pt x="145778" y="2853"/>
                </a:lnTo>
                <a:lnTo>
                  <a:pt x="143027" y="2853"/>
                </a:lnTo>
                <a:lnTo>
                  <a:pt x="143027" y="4006"/>
                </a:lnTo>
                <a:lnTo>
                  <a:pt x="142238" y="4006"/>
                </a:lnTo>
                <a:lnTo>
                  <a:pt x="142238" y="4511"/>
                </a:lnTo>
                <a:lnTo>
                  <a:pt x="142642" y="5037"/>
                </a:lnTo>
                <a:lnTo>
                  <a:pt x="142521" y="5786"/>
                </a:lnTo>
                <a:lnTo>
                  <a:pt x="142076" y="6029"/>
                </a:lnTo>
                <a:cubicBezTo>
                  <a:pt x="142319" y="6150"/>
                  <a:pt x="142541" y="6312"/>
                  <a:pt x="142723" y="6514"/>
                </a:cubicBezTo>
                <a:cubicBezTo>
                  <a:pt x="143027" y="6858"/>
                  <a:pt x="143229" y="7323"/>
                  <a:pt x="143229" y="7809"/>
                </a:cubicBezTo>
                <a:cubicBezTo>
                  <a:pt x="143229" y="8901"/>
                  <a:pt x="142339" y="9771"/>
                  <a:pt x="141246" y="9771"/>
                </a:cubicBezTo>
                <a:cubicBezTo>
                  <a:pt x="140174" y="9771"/>
                  <a:pt x="139284" y="8901"/>
                  <a:pt x="139284" y="7809"/>
                </a:cubicBezTo>
                <a:cubicBezTo>
                  <a:pt x="139284" y="6878"/>
                  <a:pt x="139932" y="6110"/>
                  <a:pt x="140801" y="5907"/>
                </a:cubicBezTo>
                <a:lnTo>
                  <a:pt x="140275" y="5078"/>
                </a:lnTo>
                <a:lnTo>
                  <a:pt x="140842" y="3824"/>
                </a:lnTo>
                <a:lnTo>
                  <a:pt x="140801" y="2853"/>
                </a:lnTo>
                <a:lnTo>
                  <a:pt x="133438" y="2853"/>
                </a:lnTo>
                <a:lnTo>
                  <a:pt x="133438" y="3601"/>
                </a:lnTo>
                <a:lnTo>
                  <a:pt x="134287" y="4350"/>
                </a:lnTo>
                <a:lnTo>
                  <a:pt x="134287" y="5240"/>
                </a:lnTo>
                <a:lnTo>
                  <a:pt x="134834" y="5968"/>
                </a:lnTo>
                <a:cubicBezTo>
                  <a:pt x="135097" y="6069"/>
                  <a:pt x="135319" y="6211"/>
                  <a:pt x="135521" y="6393"/>
                </a:cubicBezTo>
                <a:cubicBezTo>
                  <a:pt x="135724" y="6595"/>
                  <a:pt x="135886" y="6818"/>
                  <a:pt x="135987" y="7081"/>
                </a:cubicBezTo>
                <a:cubicBezTo>
                  <a:pt x="136088" y="7323"/>
                  <a:pt x="136149" y="7586"/>
                  <a:pt x="136149" y="7849"/>
                </a:cubicBezTo>
                <a:cubicBezTo>
                  <a:pt x="136149" y="8274"/>
                  <a:pt x="136027" y="8638"/>
                  <a:pt x="135805" y="8962"/>
                </a:cubicBezTo>
                <a:cubicBezTo>
                  <a:pt x="135461" y="9488"/>
                  <a:pt x="134854" y="9832"/>
                  <a:pt x="134186" y="9832"/>
                </a:cubicBezTo>
                <a:cubicBezTo>
                  <a:pt x="134065" y="9832"/>
                  <a:pt x="133964" y="9812"/>
                  <a:pt x="133883" y="9812"/>
                </a:cubicBezTo>
                <a:cubicBezTo>
                  <a:pt x="133680" y="9771"/>
                  <a:pt x="133498" y="9710"/>
                  <a:pt x="133316" y="9630"/>
                </a:cubicBezTo>
                <a:cubicBezTo>
                  <a:pt x="133053" y="9508"/>
                  <a:pt x="132831" y="9326"/>
                  <a:pt x="132649" y="9083"/>
                </a:cubicBezTo>
                <a:cubicBezTo>
                  <a:pt x="132527" y="8942"/>
                  <a:pt x="132426" y="8780"/>
                  <a:pt x="132365" y="8598"/>
                </a:cubicBezTo>
                <a:cubicBezTo>
                  <a:pt x="132325" y="8537"/>
                  <a:pt x="132305" y="8476"/>
                  <a:pt x="132285" y="8416"/>
                </a:cubicBezTo>
                <a:cubicBezTo>
                  <a:pt x="132224" y="8213"/>
                  <a:pt x="132183" y="8031"/>
                  <a:pt x="132183" y="7809"/>
                </a:cubicBezTo>
                <a:cubicBezTo>
                  <a:pt x="132183" y="7242"/>
                  <a:pt x="132446" y="6716"/>
                  <a:pt x="132831" y="6373"/>
                </a:cubicBezTo>
                <a:lnTo>
                  <a:pt x="132790" y="6373"/>
                </a:lnTo>
                <a:lnTo>
                  <a:pt x="132831" y="6110"/>
                </a:lnTo>
                <a:lnTo>
                  <a:pt x="132123" y="5685"/>
                </a:lnTo>
                <a:lnTo>
                  <a:pt x="132123" y="4815"/>
                </a:lnTo>
                <a:lnTo>
                  <a:pt x="132365" y="4350"/>
                </a:lnTo>
                <a:lnTo>
                  <a:pt x="132527" y="2853"/>
                </a:lnTo>
                <a:lnTo>
                  <a:pt x="129412" y="2853"/>
                </a:lnTo>
                <a:lnTo>
                  <a:pt x="128279" y="4006"/>
                </a:lnTo>
                <a:lnTo>
                  <a:pt x="128279" y="6110"/>
                </a:lnTo>
                <a:lnTo>
                  <a:pt x="128036" y="6150"/>
                </a:lnTo>
                <a:cubicBezTo>
                  <a:pt x="128643" y="6474"/>
                  <a:pt x="129048" y="7121"/>
                  <a:pt x="129048" y="7849"/>
                </a:cubicBezTo>
                <a:cubicBezTo>
                  <a:pt x="129048" y="8679"/>
                  <a:pt x="128562" y="9367"/>
                  <a:pt x="127854" y="9670"/>
                </a:cubicBezTo>
                <a:cubicBezTo>
                  <a:pt x="127793" y="9690"/>
                  <a:pt x="127733" y="9710"/>
                  <a:pt x="127672" y="9731"/>
                </a:cubicBezTo>
                <a:cubicBezTo>
                  <a:pt x="127551" y="9771"/>
                  <a:pt x="127409" y="9812"/>
                  <a:pt x="127288" y="9812"/>
                </a:cubicBezTo>
                <a:cubicBezTo>
                  <a:pt x="127227" y="9832"/>
                  <a:pt x="127146" y="9832"/>
                  <a:pt x="127085" y="9832"/>
                </a:cubicBezTo>
                <a:cubicBezTo>
                  <a:pt x="127025" y="9832"/>
                  <a:pt x="126944" y="9832"/>
                  <a:pt x="126883" y="9812"/>
                </a:cubicBezTo>
                <a:cubicBezTo>
                  <a:pt x="126742" y="9812"/>
                  <a:pt x="126620" y="9771"/>
                  <a:pt x="126499" y="9731"/>
                </a:cubicBezTo>
                <a:cubicBezTo>
                  <a:pt x="126438" y="9710"/>
                  <a:pt x="126377" y="9690"/>
                  <a:pt x="126317" y="9670"/>
                </a:cubicBezTo>
                <a:cubicBezTo>
                  <a:pt x="125609" y="9367"/>
                  <a:pt x="125123" y="8679"/>
                  <a:pt x="125123" y="7849"/>
                </a:cubicBezTo>
                <a:cubicBezTo>
                  <a:pt x="125123" y="7607"/>
                  <a:pt x="125164" y="7364"/>
                  <a:pt x="125244" y="7141"/>
                </a:cubicBezTo>
                <a:cubicBezTo>
                  <a:pt x="125346" y="6919"/>
                  <a:pt x="125467" y="6716"/>
                  <a:pt x="125629" y="6534"/>
                </a:cubicBezTo>
                <a:lnTo>
                  <a:pt x="126580" y="5847"/>
                </a:lnTo>
                <a:lnTo>
                  <a:pt x="126418" y="1902"/>
                </a:lnTo>
                <a:cubicBezTo>
                  <a:pt x="126418" y="1902"/>
                  <a:pt x="126276" y="2387"/>
                  <a:pt x="125770" y="2630"/>
                </a:cubicBezTo>
                <a:cubicBezTo>
                  <a:pt x="125325" y="2818"/>
                  <a:pt x="125098" y="2833"/>
                  <a:pt x="125038" y="2833"/>
                </a:cubicBezTo>
                <a:cubicBezTo>
                  <a:pt x="125027" y="2833"/>
                  <a:pt x="125022" y="2832"/>
                  <a:pt x="125022" y="2832"/>
                </a:cubicBezTo>
                <a:lnTo>
                  <a:pt x="125022" y="2853"/>
                </a:lnTo>
                <a:lnTo>
                  <a:pt x="120733" y="2853"/>
                </a:lnTo>
                <a:lnTo>
                  <a:pt x="120025" y="0"/>
                </a:lnTo>
                <a:lnTo>
                  <a:pt x="118123" y="1619"/>
                </a:lnTo>
                <a:lnTo>
                  <a:pt x="120733" y="3358"/>
                </a:lnTo>
                <a:lnTo>
                  <a:pt x="119944" y="3743"/>
                </a:lnTo>
                <a:lnTo>
                  <a:pt x="119580" y="4673"/>
                </a:lnTo>
                <a:lnTo>
                  <a:pt x="120733" y="5725"/>
                </a:lnTo>
                <a:lnTo>
                  <a:pt x="120733" y="6049"/>
                </a:lnTo>
                <a:cubicBezTo>
                  <a:pt x="120834" y="6069"/>
                  <a:pt x="120915" y="6130"/>
                  <a:pt x="120996" y="6170"/>
                </a:cubicBezTo>
                <a:cubicBezTo>
                  <a:pt x="121158" y="6271"/>
                  <a:pt x="121300" y="6393"/>
                  <a:pt x="121441" y="6534"/>
                </a:cubicBezTo>
                <a:cubicBezTo>
                  <a:pt x="121765" y="6878"/>
                  <a:pt x="121947" y="7344"/>
                  <a:pt x="121947" y="7849"/>
                </a:cubicBezTo>
                <a:cubicBezTo>
                  <a:pt x="121947" y="8335"/>
                  <a:pt x="121785" y="8780"/>
                  <a:pt x="121502" y="9104"/>
                </a:cubicBezTo>
                <a:cubicBezTo>
                  <a:pt x="121421" y="9205"/>
                  <a:pt x="121340" y="9306"/>
                  <a:pt x="121239" y="9387"/>
                </a:cubicBezTo>
                <a:cubicBezTo>
                  <a:pt x="121198" y="9407"/>
                  <a:pt x="121138" y="9447"/>
                  <a:pt x="121097" y="9488"/>
                </a:cubicBezTo>
                <a:cubicBezTo>
                  <a:pt x="120976" y="9569"/>
                  <a:pt x="120875" y="9630"/>
                  <a:pt x="120753" y="9670"/>
                </a:cubicBezTo>
                <a:cubicBezTo>
                  <a:pt x="120693" y="9690"/>
                  <a:pt x="120632" y="9710"/>
                  <a:pt x="120571" y="9731"/>
                </a:cubicBezTo>
                <a:cubicBezTo>
                  <a:pt x="120450" y="9771"/>
                  <a:pt x="120329" y="9812"/>
                  <a:pt x="120187" y="9812"/>
                </a:cubicBezTo>
                <a:cubicBezTo>
                  <a:pt x="120126" y="9832"/>
                  <a:pt x="120066" y="9832"/>
                  <a:pt x="119985" y="9832"/>
                </a:cubicBezTo>
                <a:cubicBezTo>
                  <a:pt x="119580" y="9832"/>
                  <a:pt x="119196" y="9710"/>
                  <a:pt x="118892" y="9488"/>
                </a:cubicBezTo>
                <a:cubicBezTo>
                  <a:pt x="118366" y="9144"/>
                  <a:pt x="118022" y="8537"/>
                  <a:pt x="118022" y="7849"/>
                </a:cubicBezTo>
                <a:cubicBezTo>
                  <a:pt x="118022" y="7222"/>
                  <a:pt x="118326" y="6636"/>
                  <a:pt x="118811" y="6292"/>
                </a:cubicBezTo>
                <a:cubicBezTo>
                  <a:pt x="118892" y="6231"/>
                  <a:pt x="118953" y="6191"/>
                  <a:pt x="119034" y="6150"/>
                </a:cubicBezTo>
                <a:lnTo>
                  <a:pt x="118548" y="6069"/>
                </a:lnTo>
                <a:lnTo>
                  <a:pt x="118589" y="5725"/>
                </a:lnTo>
                <a:lnTo>
                  <a:pt x="119297" y="5725"/>
                </a:lnTo>
                <a:lnTo>
                  <a:pt x="119297" y="5037"/>
                </a:lnTo>
                <a:lnTo>
                  <a:pt x="116505" y="2853"/>
                </a:lnTo>
                <a:lnTo>
                  <a:pt x="113208" y="2853"/>
                </a:lnTo>
                <a:lnTo>
                  <a:pt x="112823" y="3116"/>
                </a:lnTo>
                <a:lnTo>
                  <a:pt x="113288" y="4046"/>
                </a:lnTo>
                <a:lnTo>
                  <a:pt x="113288" y="4936"/>
                </a:lnTo>
                <a:lnTo>
                  <a:pt x="112823" y="5563"/>
                </a:lnTo>
                <a:lnTo>
                  <a:pt x="112823" y="5867"/>
                </a:lnTo>
                <a:lnTo>
                  <a:pt x="112884" y="5887"/>
                </a:lnTo>
                <a:cubicBezTo>
                  <a:pt x="113976" y="5887"/>
                  <a:pt x="114866" y="6777"/>
                  <a:pt x="114866" y="7849"/>
                </a:cubicBezTo>
                <a:cubicBezTo>
                  <a:pt x="114866" y="8942"/>
                  <a:pt x="113976" y="9832"/>
                  <a:pt x="112884" y="9832"/>
                </a:cubicBezTo>
                <a:cubicBezTo>
                  <a:pt x="111812" y="9832"/>
                  <a:pt x="110922" y="8942"/>
                  <a:pt x="110922" y="7849"/>
                </a:cubicBezTo>
                <a:cubicBezTo>
                  <a:pt x="110922" y="7485"/>
                  <a:pt x="111023" y="7141"/>
                  <a:pt x="111225" y="6838"/>
                </a:cubicBezTo>
                <a:cubicBezTo>
                  <a:pt x="111286" y="6737"/>
                  <a:pt x="111346" y="6656"/>
                  <a:pt x="111427" y="6555"/>
                </a:cubicBezTo>
                <a:lnTo>
                  <a:pt x="111427" y="6555"/>
                </a:lnTo>
                <a:lnTo>
                  <a:pt x="111367" y="6575"/>
                </a:lnTo>
                <a:lnTo>
                  <a:pt x="111367" y="6575"/>
                </a:lnTo>
                <a:lnTo>
                  <a:pt x="111448" y="6534"/>
                </a:lnTo>
                <a:cubicBezTo>
                  <a:pt x="111589" y="6373"/>
                  <a:pt x="111771" y="6231"/>
                  <a:pt x="111974" y="6130"/>
                </a:cubicBezTo>
                <a:lnTo>
                  <a:pt x="111609" y="5361"/>
                </a:lnTo>
                <a:lnTo>
                  <a:pt x="110861" y="5219"/>
                </a:lnTo>
                <a:lnTo>
                  <a:pt x="110861" y="3338"/>
                </a:lnTo>
                <a:lnTo>
                  <a:pt x="110274" y="2853"/>
                </a:lnTo>
                <a:lnTo>
                  <a:pt x="107584" y="2853"/>
                </a:lnTo>
                <a:lnTo>
                  <a:pt x="107584" y="4107"/>
                </a:lnTo>
                <a:lnTo>
                  <a:pt x="106795" y="4107"/>
                </a:lnTo>
                <a:lnTo>
                  <a:pt x="106795" y="4633"/>
                </a:lnTo>
                <a:lnTo>
                  <a:pt x="107179" y="5139"/>
                </a:lnTo>
                <a:lnTo>
                  <a:pt x="106613" y="6130"/>
                </a:lnTo>
                <a:cubicBezTo>
                  <a:pt x="107118" y="6352"/>
                  <a:pt x="107523" y="6797"/>
                  <a:pt x="107685" y="7344"/>
                </a:cubicBezTo>
                <a:cubicBezTo>
                  <a:pt x="107745" y="7526"/>
                  <a:pt x="107766" y="7708"/>
                  <a:pt x="107766" y="7910"/>
                </a:cubicBezTo>
                <a:cubicBezTo>
                  <a:pt x="107766" y="8112"/>
                  <a:pt x="107725" y="8315"/>
                  <a:pt x="107685" y="8497"/>
                </a:cubicBezTo>
                <a:cubicBezTo>
                  <a:pt x="107644" y="8618"/>
                  <a:pt x="107584" y="8739"/>
                  <a:pt x="107523" y="8861"/>
                </a:cubicBezTo>
                <a:cubicBezTo>
                  <a:pt x="107402" y="9083"/>
                  <a:pt x="107240" y="9265"/>
                  <a:pt x="107058" y="9427"/>
                </a:cubicBezTo>
                <a:cubicBezTo>
                  <a:pt x="106714" y="9710"/>
                  <a:pt x="106269" y="9893"/>
                  <a:pt x="105803" y="9893"/>
                </a:cubicBezTo>
                <a:cubicBezTo>
                  <a:pt x="105601" y="9893"/>
                  <a:pt x="105399" y="9852"/>
                  <a:pt x="105217" y="9791"/>
                </a:cubicBezTo>
                <a:cubicBezTo>
                  <a:pt x="104407" y="9549"/>
                  <a:pt x="103821" y="8800"/>
                  <a:pt x="103821" y="7910"/>
                </a:cubicBezTo>
                <a:cubicBezTo>
                  <a:pt x="103821" y="6979"/>
                  <a:pt x="104468" y="6211"/>
                  <a:pt x="105338" y="6008"/>
                </a:cubicBezTo>
                <a:lnTo>
                  <a:pt x="104832" y="5179"/>
                </a:lnTo>
                <a:lnTo>
                  <a:pt x="105379" y="3925"/>
                </a:lnTo>
                <a:lnTo>
                  <a:pt x="105338" y="2853"/>
                </a:lnTo>
                <a:lnTo>
                  <a:pt x="104711" y="1902"/>
                </a:lnTo>
                <a:lnTo>
                  <a:pt x="102890" y="2327"/>
                </a:lnTo>
                <a:lnTo>
                  <a:pt x="103720" y="2853"/>
                </a:lnTo>
                <a:lnTo>
                  <a:pt x="99087" y="2853"/>
                </a:lnTo>
                <a:lnTo>
                  <a:pt x="98622" y="3176"/>
                </a:lnTo>
                <a:lnTo>
                  <a:pt x="99087" y="4107"/>
                </a:lnTo>
                <a:lnTo>
                  <a:pt x="99087" y="4997"/>
                </a:lnTo>
                <a:lnTo>
                  <a:pt x="98622" y="5624"/>
                </a:lnTo>
                <a:lnTo>
                  <a:pt x="98622" y="5928"/>
                </a:lnTo>
                <a:lnTo>
                  <a:pt x="98682" y="5948"/>
                </a:lnTo>
                <a:lnTo>
                  <a:pt x="98703" y="5948"/>
                </a:lnTo>
                <a:cubicBezTo>
                  <a:pt x="98905" y="5948"/>
                  <a:pt x="99107" y="5988"/>
                  <a:pt x="99289" y="6029"/>
                </a:cubicBezTo>
                <a:cubicBezTo>
                  <a:pt x="100098" y="6292"/>
                  <a:pt x="100665" y="7040"/>
                  <a:pt x="100665" y="7910"/>
                </a:cubicBezTo>
                <a:cubicBezTo>
                  <a:pt x="100665" y="8800"/>
                  <a:pt x="100098" y="9549"/>
                  <a:pt x="99289" y="9791"/>
                </a:cubicBezTo>
                <a:cubicBezTo>
                  <a:pt x="99107" y="9852"/>
                  <a:pt x="98905" y="9893"/>
                  <a:pt x="98703" y="9893"/>
                </a:cubicBezTo>
                <a:cubicBezTo>
                  <a:pt x="98561" y="9893"/>
                  <a:pt x="98440" y="9872"/>
                  <a:pt x="98298" y="9852"/>
                </a:cubicBezTo>
                <a:cubicBezTo>
                  <a:pt x="97408" y="9650"/>
                  <a:pt x="96740" y="8861"/>
                  <a:pt x="96740" y="7910"/>
                </a:cubicBezTo>
                <a:cubicBezTo>
                  <a:pt x="96740" y="7789"/>
                  <a:pt x="96740" y="7667"/>
                  <a:pt x="96761" y="7546"/>
                </a:cubicBezTo>
                <a:cubicBezTo>
                  <a:pt x="96841" y="7202"/>
                  <a:pt x="97003" y="6878"/>
                  <a:pt x="97226" y="6615"/>
                </a:cubicBezTo>
                <a:lnTo>
                  <a:pt x="97185" y="6615"/>
                </a:lnTo>
                <a:lnTo>
                  <a:pt x="97266" y="6595"/>
                </a:lnTo>
                <a:cubicBezTo>
                  <a:pt x="97408" y="6433"/>
                  <a:pt x="97590" y="6292"/>
                  <a:pt x="97772" y="6191"/>
                </a:cubicBezTo>
                <a:lnTo>
                  <a:pt x="97408" y="5402"/>
                </a:lnTo>
                <a:lnTo>
                  <a:pt x="96680" y="5280"/>
                </a:lnTo>
                <a:lnTo>
                  <a:pt x="96680" y="3399"/>
                </a:lnTo>
                <a:lnTo>
                  <a:pt x="95486" y="1801"/>
                </a:lnTo>
                <a:lnTo>
                  <a:pt x="94960" y="2853"/>
                </a:lnTo>
                <a:lnTo>
                  <a:pt x="90267" y="2853"/>
                </a:lnTo>
                <a:lnTo>
                  <a:pt x="89356" y="749"/>
                </a:lnTo>
                <a:lnTo>
                  <a:pt x="88668" y="2428"/>
                </a:lnTo>
                <a:lnTo>
                  <a:pt x="90408" y="4896"/>
                </a:lnTo>
                <a:lnTo>
                  <a:pt x="89943" y="5826"/>
                </a:lnTo>
                <a:lnTo>
                  <a:pt x="90004" y="5847"/>
                </a:lnTo>
                <a:lnTo>
                  <a:pt x="90024" y="5847"/>
                </a:lnTo>
                <a:cubicBezTo>
                  <a:pt x="91096" y="5847"/>
                  <a:pt x="91986" y="6716"/>
                  <a:pt x="91986" y="7809"/>
                </a:cubicBezTo>
                <a:cubicBezTo>
                  <a:pt x="91986" y="8901"/>
                  <a:pt x="91096" y="9771"/>
                  <a:pt x="90024" y="9771"/>
                </a:cubicBezTo>
                <a:cubicBezTo>
                  <a:pt x="88931" y="9771"/>
                  <a:pt x="88041" y="8901"/>
                  <a:pt x="88041" y="7809"/>
                </a:cubicBezTo>
                <a:cubicBezTo>
                  <a:pt x="88041" y="7303"/>
                  <a:pt x="88244" y="6858"/>
                  <a:pt x="88547" y="6514"/>
                </a:cubicBezTo>
                <a:lnTo>
                  <a:pt x="88507" y="6514"/>
                </a:lnTo>
                <a:lnTo>
                  <a:pt x="88567" y="6494"/>
                </a:lnTo>
                <a:cubicBezTo>
                  <a:pt x="88729" y="6332"/>
                  <a:pt x="88891" y="6191"/>
                  <a:pt x="89093" y="6089"/>
                </a:cubicBezTo>
                <a:lnTo>
                  <a:pt x="88729" y="5300"/>
                </a:lnTo>
                <a:lnTo>
                  <a:pt x="87981" y="5159"/>
                </a:lnTo>
                <a:lnTo>
                  <a:pt x="87981" y="3298"/>
                </a:lnTo>
                <a:lnTo>
                  <a:pt x="87455" y="2853"/>
                </a:lnTo>
                <a:lnTo>
                  <a:pt x="84703" y="2853"/>
                </a:lnTo>
                <a:lnTo>
                  <a:pt x="84703" y="4006"/>
                </a:lnTo>
                <a:lnTo>
                  <a:pt x="83914" y="4006"/>
                </a:lnTo>
                <a:lnTo>
                  <a:pt x="83914" y="4511"/>
                </a:lnTo>
                <a:lnTo>
                  <a:pt x="84299" y="5037"/>
                </a:lnTo>
                <a:lnTo>
                  <a:pt x="83914" y="5442"/>
                </a:lnTo>
                <a:lnTo>
                  <a:pt x="84885" y="5847"/>
                </a:lnTo>
                <a:lnTo>
                  <a:pt x="83732" y="6029"/>
                </a:lnTo>
                <a:cubicBezTo>
                  <a:pt x="84420" y="6332"/>
                  <a:pt x="84885" y="7020"/>
                  <a:pt x="84885" y="7809"/>
                </a:cubicBezTo>
                <a:cubicBezTo>
                  <a:pt x="84885" y="8901"/>
                  <a:pt x="84016" y="9771"/>
                  <a:pt x="82923" y="9771"/>
                </a:cubicBezTo>
                <a:cubicBezTo>
                  <a:pt x="81831" y="9771"/>
                  <a:pt x="80961" y="8901"/>
                  <a:pt x="80961" y="7809"/>
                </a:cubicBezTo>
                <a:cubicBezTo>
                  <a:pt x="80961" y="6878"/>
                  <a:pt x="81608" y="6110"/>
                  <a:pt x="82458" y="5907"/>
                </a:cubicBezTo>
                <a:lnTo>
                  <a:pt x="81952" y="5078"/>
                </a:lnTo>
                <a:lnTo>
                  <a:pt x="82519" y="3824"/>
                </a:lnTo>
                <a:lnTo>
                  <a:pt x="82478" y="2853"/>
                </a:lnTo>
                <a:lnTo>
                  <a:pt x="78695" y="2853"/>
                </a:lnTo>
                <a:lnTo>
                  <a:pt x="77259" y="1437"/>
                </a:lnTo>
                <a:lnTo>
                  <a:pt x="76955" y="2145"/>
                </a:lnTo>
                <a:lnTo>
                  <a:pt x="76207" y="2145"/>
                </a:lnTo>
                <a:lnTo>
                  <a:pt x="74710" y="4248"/>
                </a:lnTo>
                <a:lnTo>
                  <a:pt x="76126" y="5867"/>
                </a:lnTo>
                <a:lnTo>
                  <a:pt x="76106" y="5867"/>
                </a:lnTo>
                <a:cubicBezTo>
                  <a:pt x="77056" y="6008"/>
                  <a:pt x="77805" y="6818"/>
                  <a:pt x="77805" y="7809"/>
                </a:cubicBezTo>
                <a:cubicBezTo>
                  <a:pt x="77805" y="8901"/>
                  <a:pt x="76915" y="9771"/>
                  <a:pt x="75822" y="9771"/>
                </a:cubicBezTo>
                <a:cubicBezTo>
                  <a:pt x="74750" y="9771"/>
                  <a:pt x="73860" y="8901"/>
                  <a:pt x="73860" y="7809"/>
                </a:cubicBezTo>
                <a:cubicBezTo>
                  <a:pt x="73860" y="7323"/>
                  <a:pt x="74042" y="6878"/>
                  <a:pt x="74346" y="6534"/>
                </a:cubicBezTo>
                <a:lnTo>
                  <a:pt x="74325" y="6534"/>
                </a:lnTo>
                <a:lnTo>
                  <a:pt x="74285" y="5644"/>
                </a:lnTo>
                <a:lnTo>
                  <a:pt x="73617" y="5442"/>
                </a:lnTo>
                <a:lnTo>
                  <a:pt x="73617" y="3864"/>
                </a:lnTo>
                <a:lnTo>
                  <a:pt x="74103" y="3864"/>
                </a:lnTo>
                <a:lnTo>
                  <a:pt x="74103" y="2853"/>
                </a:lnTo>
                <a:lnTo>
                  <a:pt x="71008" y="2853"/>
                </a:lnTo>
                <a:lnTo>
                  <a:pt x="69935" y="3945"/>
                </a:lnTo>
                <a:lnTo>
                  <a:pt x="69935" y="6049"/>
                </a:lnTo>
                <a:lnTo>
                  <a:pt x="69693" y="6110"/>
                </a:lnTo>
                <a:cubicBezTo>
                  <a:pt x="70279" y="6433"/>
                  <a:pt x="70704" y="7081"/>
                  <a:pt x="70704" y="7809"/>
                </a:cubicBezTo>
                <a:cubicBezTo>
                  <a:pt x="70704" y="8901"/>
                  <a:pt x="69814" y="9771"/>
                  <a:pt x="68742" y="9771"/>
                </a:cubicBezTo>
                <a:cubicBezTo>
                  <a:pt x="67649" y="9771"/>
                  <a:pt x="66759" y="8901"/>
                  <a:pt x="66759" y="7809"/>
                </a:cubicBezTo>
                <a:cubicBezTo>
                  <a:pt x="66759" y="7303"/>
                  <a:pt x="66962" y="6838"/>
                  <a:pt x="67285" y="6494"/>
                </a:cubicBezTo>
                <a:lnTo>
                  <a:pt x="69146" y="4491"/>
                </a:lnTo>
                <a:lnTo>
                  <a:pt x="69652" y="2832"/>
                </a:lnTo>
                <a:lnTo>
                  <a:pt x="66618" y="1437"/>
                </a:lnTo>
                <a:lnTo>
                  <a:pt x="66152" y="2832"/>
                </a:lnTo>
                <a:lnTo>
                  <a:pt x="66152" y="2853"/>
                </a:lnTo>
                <a:lnTo>
                  <a:pt x="62390" y="2853"/>
                </a:lnTo>
                <a:lnTo>
                  <a:pt x="62390" y="3318"/>
                </a:lnTo>
                <a:lnTo>
                  <a:pt x="61601" y="3702"/>
                </a:lnTo>
                <a:lnTo>
                  <a:pt x="61216" y="4633"/>
                </a:lnTo>
                <a:lnTo>
                  <a:pt x="62390" y="5685"/>
                </a:lnTo>
                <a:lnTo>
                  <a:pt x="62390" y="5988"/>
                </a:lnTo>
                <a:cubicBezTo>
                  <a:pt x="63098" y="6292"/>
                  <a:pt x="63603" y="7000"/>
                  <a:pt x="63603" y="7809"/>
                </a:cubicBezTo>
                <a:cubicBezTo>
                  <a:pt x="63603" y="8901"/>
                  <a:pt x="62734" y="9771"/>
                  <a:pt x="61641" y="9771"/>
                </a:cubicBezTo>
                <a:cubicBezTo>
                  <a:pt x="60549" y="9771"/>
                  <a:pt x="59679" y="8901"/>
                  <a:pt x="59679" y="7809"/>
                </a:cubicBezTo>
                <a:cubicBezTo>
                  <a:pt x="59679" y="7081"/>
                  <a:pt x="60083" y="6433"/>
                  <a:pt x="60690" y="6110"/>
                </a:cubicBezTo>
                <a:lnTo>
                  <a:pt x="60185" y="6029"/>
                </a:lnTo>
                <a:lnTo>
                  <a:pt x="60245" y="5685"/>
                </a:lnTo>
                <a:lnTo>
                  <a:pt x="60933" y="5685"/>
                </a:lnTo>
                <a:lnTo>
                  <a:pt x="60933" y="4997"/>
                </a:lnTo>
                <a:lnTo>
                  <a:pt x="59315" y="1194"/>
                </a:lnTo>
                <a:lnTo>
                  <a:pt x="58202" y="2853"/>
                </a:lnTo>
                <a:lnTo>
                  <a:pt x="54783" y="2853"/>
                </a:lnTo>
                <a:lnTo>
                  <a:pt x="54480" y="3075"/>
                </a:lnTo>
                <a:lnTo>
                  <a:pt x="54945" y="4006"/>
                </a:lnTo>
                <a:lnTo>
                  <a:pt x="54945" y="4896"/>
                </a:lnTo>
                <a:lnTo>
                  <a:pt x="54480" y="5523"/>
                </a:lnTo>
                <a:lnTo>
                  <a:pt x="54480" y="5826"/>
                </a:lnTo>
                <a:lnTo>
                  <a:pt x="54520" y="5847"/>
                </a:lnTo>
                <a:lnTo>
                  <a:pt x="54540" y="5847"/>
                </a:lnTo>
                <a:cubicBezTo>
                  <a:pt x="55633" y="5847"/>
                  <a:pt x="56503" y="6716"/>
                  <a:pt x="56503" y="7809"/>
                </a:cubicBezTo>
                <a:cubicBezTo>
                  <a:pt x="56503" y="8901"/>
                  <a:pt x="55633" y="9771"/>
                  <a:pt x="54540" y="9771"/>
                </a:cubicBezTo>
                <a:cubicBezTo>
                  <a:pt x="53448" y="9771"/>
                  <a:pt x="52578" y="8901"/>
                  <a:pt x="52578" y="7809"/>
                </a:cubicBezTo>
                <a:cubicBezTo>
                  <a:pt x="52578" y="7303"/>
                  <a:pt x="52760" y="6858"/>
                  <a:pt x="53084" y="6514"/>
                </a:cubicBezTo>
                <a:lnTo>
                  <a:pt x="53023" y="6514"/>
                </a:lnTo>
                <a:lnTo>
                  <a:pt x="53104" y="6494"/>
                </a:lnTo>
                <a:cubicBezTo>
                  <a:pt x="53246" y="6332"/>
                  <a:pt x="53428" y="6191"/>
                  <a:pt x="53610" y="6089"/>
                </a:cubicBezTo>
                <a:lnTo>
                  <a:pt x="53266" y="5300"/>
                </a:lnTo>
                <a:lnTo>
                  <a:pt x="52517" y="5159"/>
                </a:lnTo>
                <a:lnTo>
                  <a:pt x="52517" y="3298"/>
                </a:lnTo>
                <a:lnTo>
                  <a:pt x="51971" y="2853"/>
                </a:lnTo>
                <a:lnTo>
                  <a:pt x="49240" y="2853"/>
                </a:lnTo>
                <a:lnTo>
                  <a:pt x="49240" y="4006"/>
                </a:lnTo>
                <a:lnTo>
                  <a:pt x="48431" y="4006"/>
                </a:lnTo>
                <a:lnTo>
                  <a:pt x="48431" y="4511"/>
                </a:lnTo>
                <a:lnTo>
                  <a:pt x="48835" y="5037"/>
                </a:lnTo>
                <a:lnTo>
                  <a:pt x="48714" y="5786"/>
                </a:lnTo>
                <a:lnTo>
                  <a:pt x="48269" y="6029"/>
                </a:lnTo>
                <a:cubicBezTo>
                  <a:pt x="48937" y="6332"/>
                  <a:pt x="49422" y="7020"/>
                  <a:pt x="49422" y="7809"/>
                </a:cubicBezTo>
                <a:cubicBezTo>
                  <a:pt x="49422" y="8901"/>
                  <a:pt x="48532" y="9771"/>
                  <a:pt x="47440" y="9771"/>
                </a:cubicBezTo>
                <a:cubicBezTo>
                  <a:pt x="46367" y="9771"/>
                  <a:pt x="45477" y="8901"/>
                  <a:pt x="45477" y="7809"/>
                </a:cubicBezTo>
                <a:cubicBezTo>
                  <a:pt x="45477" y="6878"/>
                  <a:pt x="46125" y="6110"/>
                  <a:pt x="46994" y="5907"/>
                </a:cubicBezTo>
                <a:lnTo>
                  <a:pt x="46469" y="5078"/>
                </a:lnTo>
                <a:lnTo>
                  <a:pt x="47035" y="3824"/>
                </a:lnTo>
                <a:lnTo>
                  <a:pt x="46994" y="2853"/>
                </a:lnTo>
                <a:lnTo>
                  <a:pt x="39631" y="2853"/>
                </a:lnTo>
                <a:lnTo>
                  <a:pt x="39631" y="3601"/>
                </a:lnTo>
                <a:lnTo>
                  <a:pt x="40480" y="4350"/>
                </a:lnTo>
                <a:lnTo>
                  <a:pt x="40480" y="5240"/>
                </a:lnTo>
                <a:lnTo>
                  <a:pt x="41027" y="5968"/>
                </a:lnTo>
                <a:cubicBezTo>
                  <a:pt x="41553" y="6150"/>
                  <a:pt x="41957" y="6555"/>
                  <a:pt x="42180" y="7081"/>
                </a:cubicBezTo>
                <a:cubicBezTo>
                  <a:pt x="42281" y="7323"/>
                  <a:pt x="42342" y="7586"/>
                  <a:pt x="42342" y="7849"/>
                </a:cubicBezTo>
                <a:cubicBezTo>
                  <a:pt x="42342" y="8942"/>
                  <a:pt x="41451" y="9832"/>
                  <a:pt x="40379" y="9832"/>
                </a:cubicBezTo>
                <a:cubicBezTo>
                  <a:pt x="39550" y="9832"/>
                  <a:pt x="38842" y="9326"/>
                  <a:pt x="38559" y="8598"/>
                </a:cubicBezTo>
                <a:cubicBezTo>
                  <a:pt x="38437" y="8355"/>
                  <a:pt x="38376" y="8092"/>
                  <a:pt x="38376" y="7809"/>
                </a:cubicBezTo>
                <a:cubicBezTo>
                  <a:pt x="38376" y="7242"/>
                  <a:pt x="38639" y="6716"/>
                  <a:pt x="39024" y="6373"/>
                </a:cubicBezTo>
                <a:lnTo>
                  <a:pt x="38983" y="6373"/>
                </a:lnTo>
                <a:lnTo>
                  <a:pt x="39024" y="6110"/>
                </a:lnTo>
                <a:lnTo>
                  <a:pt x="38336" y="5685"/>
                </a:lnTo>
                <a:lnTo>
                  <a:pt x="38336" y="4815"/>
                </a:lnTo>
                <a:lnTo>
                  <a:pt x="38559" y="4350"/>
                </a:lnTo>
                <a:lnTo>
                  <a:pt x="38720" y="2853"/>
                </a:lnTo>
                <a:lnTo>
                  <a:pt x="35605" y="2853"/>
                </a:lnTo>
                <a:lnTo>
                  <a:pt x="34492" y="4006"/>
                </a:lnTo>
                <a:lnTo>
                  <a:pt x="34492" y="6110"/>
                </a:lnTo>
                <a:lnTo>
                  <a:pt x="34229" y="6150"/>
                </a:lnTo>
                <a:cubicBezTo>
                  <a:pt x="34836" y="6474"/>
                  <a:pt x="35241" y="7121"/>
                  <a:pt x="35241" y="7849"/>
                </a:cubicBezTo>
                <a:cubicBezTo>
                  <a:pt x="35241" y="8942"/>
                  <a:pt x="34371" y="9832"/>
                  <a:pt x="33278" y="9832"/>
                </a:cubicBezTo>
                <a:cubicBezTo>
                  <a:pt x="32186" y="9832"/>
                  <a:pt x="31316" y="8942"/>
                  <a:pt x="31316" y="7849"/>
                </a:cubicBezTo>
                <a:cubicBezTo>
                  <a:pt x="31316" y="7344"/>
                  <a:pt x="31498" y="6899"/>
                  <a:pt x="31822" y="6534"/>
                </a:cubicBezTo>
                <a:lnTo>
                  <a:pt x="32773" y="5847"/>
                </a:lnTo>
                <a:lnTo>
                  <a:pt x="32611" y="1902"/>
                </a:lnTo>
                <a:cubicBezTo>
                  <a:pt x="32611" y="1902"/>
                  <a:pt x="32469" y="2387"/>
                  <a:pt x="31964" y="2630"/>
                </a:cubicBezTo>
                <a:cubicBezTo>
                  <a:pt x="31536" y="2818"/>
                  <a:pt x="31296" y="2833"/>
                  <a:pt x="31232" y="2833"/>
                </a:cubicBezTo>
                <a:cubicBezTo>
                  <a:pt x="31221" y="2833"/>
                  <a:pt x="31215" y="2832"/>
                  <a:pt x="31215" y="2832"/>
                </a:cubicBezTo>
                <a:lnTo>
                  <a:pt x="31215" y="2853"/>
                </a:lnTo>
                <a:lnTo>
                  <a:pt x="26926" y="2853"/>
                </a:lnTo>
                <a:lnTo>
                  <a:pt x="2621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  <a:effectLst>
            <a:outerShdw blurRad="57150" rotWithShape="0" algn="bl" dir="5400000" dist="9525">
              <a:schemeClr val="dk2">
                <a:alpha val="49803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3" name="Google Shape;383;p25"/>
          <p:cNvSpPr/>
          <p:nvPr/>
        </p:nvSpPr>
        <p:spPr>
          <a:xfrm>
            <a:off x="65100" y="344350"/>
            <a:ext cx="9013800" cy="4751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84" name="Google Shape;384;p25"/>
          <p:cNvGrpSpPr/>
          <p:nvPr/>
        </p:nvGrpSpPr>
        <p:grpSpPr>
          <a:xfrm>
            <a:off x="276962" y="295260"/>
            <a:ext cx="8590075" cy="4751141"/>
            <a:chOff x="361308" y="295260"/>
            <a:chExt cx="8590075" cy="4751141"/>
          </a:xfrm>
        </p:grpSpPr>
        <p:grpSp>
          <p:nvGrpSpPr>
            <p:cNvPr id="385" name="Google Shape;385;p25"/>
            <p:cNvGrpSpPr/>
            <p:nvPr/>
          </p:nvGrpSpPr>
          <p:grpSpPr>
            <a:xfrm>
              <a:off x="361308" y="295260"/>
              <a:ext cx="8590059" cy="4751141"/>
              <a:chOff x="-189550" y="-257125"/>
              <a:chExt cx="10188660" cy="5635323"/>
            </a:xfrm>
          </p:grpSpPr>
          <p:sp>
            <p:nvSpPr>
              <p:cNvPr id="386" name="Google Shape;386;p25"/>
              <p:cNvSpPr/>
              <p:nvPr/>
            </p:nvSpPr>
            <p:spPr>
              <a:xfrm>
                <a:off x="4277215" y="-257092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7" name="Google Shape;387;p25"/>
              <p:cNvSpPr/>
              <p:nvPr/>
            </p:nvSpPr>
            <p:spPr>
              <a:xfrm>
                <a:off x="451802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8" name="Google Shape;388;p25"/>
              <p:cNvSpPr/>
              <p:nvPr/>
            </p:nvSpPr>
            <p:spPr>
              <a:xfrm>
                <a:off x="4766684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89" name="Google Shape;389;p25"/>
              <p:cNvSpPr/>
              <p:nvPr/>
            </p:nvSpPr>
            <p:spPr>
              <a:xfrm>
                <a:off x="5015348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0" name="Google Shape;390;p25"/>
              <p:cNvSpPr/>
              <p:nvPr/>
            </p:nvSpPr>
            <p:spPr>
              <a:xfrm>
                <a:off x="5263485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1" name="Google Shape;391;p25"/>
              <p:cNvSpPr/>
              <p:nvPr/>
            </p:nvSpPr>
            <p:spPr>
              <a:xfrm>
                <a:off x="5512149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2" name="Google Shape;392;p25"/>
              <p:cNvSpPr/>
              <p:nvPr/>
            </p:nvSpPr>
            <p:spPr>
              <a:xfrm>
                <a:off x="576081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3" name="Google Shape;393;p25"/>
              <p:cNvSpPr/>
              <p:nvPr/>
            </p:nvSpPr>
            <p:spPr>
              <a:xfrm>
                <a:off x="6009476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4" name="Google Shape;394;p25"/>
              <p:cNvSpPr/>
              <p:nvPr/>
            </p:nvSpPr>
            <p:spPr>
              <a:xfrm>
                <a:off x="6258140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5" name="Google Shape;395;p25"/>
              <p:cNvSpPr/>
              <p:nvPr/>
            </p:nvSpPr>
            <p:spPr>
              <a:xfrm>
                <a:off x="6506277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6" name="Google Shape;396;p25"/>
              <p:cNvSpPr/>
              <p:nvPr/>
            </p:nvSpPr>
            <p:spPr>
              <a:xfrm>
                <a:off x="6754941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7" name="Google Shape;397;p25"/>
              <p:cNvSpPr/>
              <p:nvPr/>
            </p:nvSpPr>
            <p:spPr>
              <a:xfrm>
                <a:off x="7003605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8" name="Google Shape;398;p25"/>
              <p:cNvSpPr/>
              <p:nvPr/>
            </p:nvSpPr>
            <p:spPr>
              <a:xfrm>
                <a:off x="7252269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99" name="Google Shape;399;p25"/>
              <p:cNvSpPr/>
              <p:nvPr/>
            </p:nvSpPr>
            <p:spPr>
              <a:xfrm>
                <a:off x="7500933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0" name="Google Shape;400;p25"/>
              <p:cNvSpPr/>
              <p:nvPr/>
            </p:nvSpPr>
            <p:spPr>
              <a:xfrm>
                <a:off x="7749597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1" name="Google Shape;401;p25"/>
              <p:cNvSpPr/>
              <p:nvPr/>
            </p:nvSpPr>
            <p:spPr>
              <a:xfrm>
                <a:off x="7997733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2" name="Google Shape;402;p25"/>
              <p:cNvSpPr/>
              <p:nvPr/>
            </p:nvSpPr>
            <p:spPr>
              <a:xfrm>
                <a:off x="8246397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3" name="Google Shape;403;p25"/>
              <p:cNvSpPr/>
              <p:nvPr/>
            </p:nvSpPr>
            <p:spPr>
              <a:xfrm>
                <a:off x="8495061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4" name="Google Shape;404;p25"/>
              <p:cNvSpPr/>
              <p:nvPr/>
            </p:nvSpPr>
            <p:spPr>
              <a:xfrm>
                <a:off x="899233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5" name="Google Shape;405;p25"/>
              <p:cNvSpPr/>
              <p:nvPr/>
            </p:nvSpPr>
            <p:spPr>
              <a:xfrm>
                <a:off x="924100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6" name="Google Shape;406;p25"/>
              <p:cNvSpPr/>
              <p:nvPr/>
            </p:nvSpPr>
            <p:spPr>
              <a:xfrm>
                <a:off x="9489189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7" name="Google Shape;407;p25"/>
              <p:cNvSpPr/>
              <p:nvPr/>
            </p:nvSpPr>
            <p:spPr>
              <a:xfrm>
                <a:off x="-186891" y="36363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8" name="Google Shape;408;p25"/>
              <p:cNvSpPr/>
              <p:nvPr/>
            </p:nvSpPr>
            <p:spPr>
              <a:xfrm>
                <a:off x="-186891" y="285027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9" name="Google Shape;409;p25"/>
              <p:cNvSpPr/>
              <p:nvPr/>
            </p:nvSpPr>
            <p:spPr>
              <a:xfrm>
                <a:off x="-186891" y="533691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0" name="Google Shape;410;p25"/>
              <p:cNvSpPr/>
              <p:nvPr/>
            </p:nvSpPr>
            <p:spPr>
              <a:xfrm>
                <a:off x="-186891" y="782356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1" name="Google Shape;411;p25"/>
              <p:cNvSpPr/>
              <p:nvPr/>
            </p:nvSpPr>
            <p:spPr>
              <a:xfrm>
                <a:off x="-186891" y="1030492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2" name="Google Shape;412;p25"/>
              <p:cNvSpPr/>
              <p:nvPr/>
            </p:nvSpPr>
            <p:spPr>
              <a:xfrm>
                <a:off x="-186891" y="1279156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3" name="Google Shape;413;p25"/>
              <p:cNvSpPr/>
              <p:nvPr/>
            </p:nvSpPr>
            <p:spPr>
              <a:xfrm>
                <a:off x="-186891" y="1527820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4" name="Google Shape;414;p25"/>
              <p:cNvSpPr/>
              <p:nvPr/>
            </p:nvSpPr>
            <p:spPr>
              <a:xfrm>
                <a:off x="-186891" y="1776485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5" name="Google Shape;415;p25"/>
              <p:cNvSpPr/>
              <p:nvPr/>
            </p:nvSpPr>
            <p:spPr>
              <a:xfrm>
                <a:off x="-186891" y="2025149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6" name="Google Shape;416;p25"/>
              <p:cNvSpPr/>
              <p:nvPr/>
            </p:nvSpPr>
            <p:spPr>
              <a:xfrm>
                <a:off x="-186891" y="2273813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7" name="Google Shape;417;p25"/>
              <p:cNvSpPr/>
              <p:nvPr/>
            </p:nvSpPr>
            <p:spPr>
              <a:xfrm>
                <a:off x="-186891" y="2521949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8" name="Google Shape;418;p25"/>
              <p:cNvSpPr/>
              <p:nvPr/>
            </p:nvSpPr>
            <p:spPr>
              <a:xfrm>
                <a:off x="-186891" y="2770614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9" name="Google Shape;419;p25"/>
              <p:cNvSpPr/>
              <p:nvPr/>
            </p:nvSpPr>
            <p:spPr>
              <a:xfrm>
                <a:off x="-186891" y="3019225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0" name="Google Shape;420;p25"/>
              <p:cNvSpPr/>
              <p:nvPr/>
            </p:nvSpPr>
            <p:spPr>
              <a:xfrm>
                <a:off x="-186891" y="3267889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1" name="Google Shape;421;p25"/>
              <p:cNvSpPr/>
              <p:nvPr/>
            </p:nvSpPr>
            <p:spPr>
              <a:xfrm>
                <a:off x="-186891" y="3516554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2" name="Google Shape;422;p25"/>
              <p:cNvSpPr/>
              <p:nvPr/>
            </p:nvSpPr>
            <p:spPr>
              <a:xfrm>
                <a:off x="-186891" y="3765218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3" name="Google Shape;423;p25"/>
              <p:cNvSpPr/>
              <p:nvPr/>
            </p:nvSpPr>
            <p:spPr>
              <a:xfrm>
                <a:off x="-186891" y="4013354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4" name="Google Shape;424;p25"/>
              <p:cNvSpPr/>
              <p:nvPr/>
            </p:nvSpPr>
            <p:spPr>
              <a:xfrm>
                <a:off x="-186891" y="4262018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5" name="Google Shape;425;p25"/>
              <p:cNvSpPr/>
              <p:nvPr/>
            </p:nvSpPr>
            <p:spPr>
              <a:xfrm>
                <a:off x="-186891" y="4510683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6" name="Google Shape;426;p25"/>
              <p:cNvSpPr/>
              <p:nvPr/>
            </p:nvSpPr>
            <p:spPr>
              <a:xfrm>
                <a:off x="-186891" y="4759347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7" name="Google Shape;427;p25"/>
              <p:cNvSpPr/>
              <p:nvPr/>
            </p:nvSpPr>
            <p:spPr>
              <a:xfrm>
                <a:off x="-186891" y="5008011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8" name="Google Shape;428;p25"/>
              <p:cNvSpPr/>
              <p:nvPr/>
            </p:nvSpPr>
            <p:spPr>
              <a:xfrm>
                <a:off x="-186891" y="5256147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9" name="Google Shape;429;p25"/>
              <p:cNvSpPr/>
              <p:nvPr/>
            </p:nvSpPr>
            <p:spPr>
              <a:xfrm>
                <a:off x="-18955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0" name="Google Shape;430;p25"/>
              <p:cNvSpPr/>
              <p:nvPr/>
            </p:nvSpPr>
            <p:spPr>
              <a:xfrm>
                <a:off x="59114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1" name="Google Shape;431;p25"/>
              <p:cNvSpPr/>
              <p:nvPr/>
            </p:nvSpPr>
            <p:spPr>
              <a:xfrm>
                <a:off x="307778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2" name="Google Shape;432;p25"/>
              <p:cNvSpPr/>
              <p:nvPr/>
            </p:nvSpPr>
            <p:spPr>
              <a:xfrm>
                <a:off x="55644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3" name="Google Shape;433;p25"/>
              <p:cNvSpPr/>
              <p:nvPr/>
            </p:nvSpPr>
            <p:spPr>
              <a:xfrm>
                <a:off x="80510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4" name="Google Shape;434;p25"/>
              <p:cNvSpPr/>
              <p:nvPr/>
            </p:nvSpPr>
            <p:spPr>
              <a:xfrm>
                <a:off x="105377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5" name="Google Shape;435;p25"/>
              <p:cNvSpPr/>
              <p:nvPr/>
            </p:nvSpPr>
            <p:spPr>
              <a:xfrm>
                <a:off x="130190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6" name="Google Shape;436;p25"/>
              <p:cNvSpPr/>
              <p:nvPr/>
            </p:nvSpPr>
            <p:spPr>
              <a:xfrm>
                <a:off x="155057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7" name="Google Shape;437;p25"/>
              <p:cNvSpPr/>
              <p:nvPr/>
            </p:nvSpPr>
            <p:spPr>
              <a:xfrm>
                <a:off x="1799234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8" name="Google Shape;438;p25"/>
              <p:cNvSpPr/>
              <p:nvPr/>
            </p:nvSpPr>
            <p:spPr>
              <a:xfrm>
                <a:off x="2047898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9" name="Google Shape;439;p25"/>
              <p:cNvSpPr/>
              <p:nvPr/>
            </p:nvSpPr>
            <p:spPr>
              <a:xfrm>
                <a:off x="2296562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0" name="Google Shape;440;p25"/>
              <p:cNvSpPr/>
              <p:nvPr/>
            </p:nvSpPr>
            <p:spPr>
              <a:xfrm>
                <a:off x="2545226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1" name="Google Shape;441;p25"/>
              <p:cNvSpPr/>
              <p:nvPr/>
            </p:nvSpPr>
            <p:spPr>
              <a:xfrm>
                <a:off x="279336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2" name="Google Shape;442;p25"/>
              <p:cNvSpPr/>
              <p:nvPr/>
            </p:nvSpPr>
            <p:spPr>
              <a:xfrm>
                <a:off x="3042026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3" name="Google Shape;443;p25"/>
              <p:cNvSpPr/>
              <p:nvPr/>
            </p:nvSpPr>
            <p:spPr>
              <a:xfrm>
                <a:off x="3290690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4" name="Google Shape;444;p25"/>
              <p:cNvSpPr/>
              <p:nvPr/>
            </p:nvSpPr>
            <p:spPr>
              <a:xfrm>
                <a:off x="3539354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5" name="Google Shape;445;p25"/>
              <p:cNvSpPr/>
              <p:nvPr/>
            </p:nvSpPr>
            <p:spPr>
              <a:xfrm>
                <a:off x="378796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6" name="Google Shape;446;p25"/>
              <p:cNvSpPr/>
              <p:nvPr/>
            </p:nvSpPr>
            <p:spPr>
              <a:xfrm>
                <a:off x="4036155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FFFFFF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7" name="Google Shape;447;p25"/>
              <p:cNvSpPr/>
              <p:nvPr/>
            </p:nvSpPr>
            <p:spPr>
              <a:xfrm>
                <a:off x="874367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448" name="Google Shape;448;p25"/>
            <p:cNvSpPr/>
            <p:nvPr/>
          </p:nvSpPr>
          <p:spPr>
            <a:xfrm>
              <a:off x="8730653" y="295260"/>
              <a:ext cx="2180" cy="4751027"/>
            </a:xfrm>
            <a:custGeom>
              <a:rect b="b" l="l" r="r" t="t"/>
              <a:pathLst>
                <a:path extrusionOk="0" h="137095" w="49">
                  <a:moveTo>
                    <a:pt x="0" y="0"/>
                  </a:moveTo>
                  <a:lnTo>
                    <a:pt x="0" y="137094"/>
                  </a:lnTo>
                  <a:lnTo>
                    <a:pt x="49" y="13709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B1B1B0"/>
            </a:solidFill>
            <a:ln cap="flat" cmpd="sng" w="9525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9" name="Google Shape;449;p25"/>
            <p:cNvSpPr/>
            <p:nvPr/>
          </p:nvSpPr>
          <p:spPr>
            <a:xfrm>
              <a:off x="8949203" y="295260"/>
              <a:ext cx="2180" cy="4751027"/>
            </a:xfrm>
            <a:custGeom>
              <a:rect b="b" l="l" r="r" t="t"/>
              <a:pathLst>
                <a:path extrusionOk="0" h="137095" w="49">
                  <a:moveTo>
                    <a:pt x="0" y="0"/>
                  </a:moveTo>
                  <a:lnTo>
                    <a:pt x="0" y="137094"/>
                  </a:lnTo>
                  <a:lnTo>
                    <a:pt x="49" y="13709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B1B1B0"/>
            </a:solidFill>
            <a:ln cap="flat" cmpd="sng" w="9525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50" name="Google Shape;450;p25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51" name="Google Shape;451;p25"/>
          <p:cNvSpPr txBox="1"/>
          <p:nvPr>
            <p:ph idx="1" type="subTitle"/>
          </p:nvPr>
        </p:nvSpPr>
        <p:spPr>
          <a:xfrm>
            <a:off x="713226" y="2147700"/>
            <a:ext cx="1864500" cy="6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452" name="Google Shape;452;p25"/>
          <p:cNvSpPr txBox="1"/>
          <p:nvPr>
            <p:ph idx="2" type="subTitle"/>
          </p:nvPr>
        </p:nvSpPr>
        <p:spPr>
          <a:xfrm>
            <a:off x="713226" y="1794500"/>
            <a:ext cx="1864500" cy="505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000">
                <a:solidFill>
                  <a:schemeClr val="accent5"/>
                </a:solidFill>
                <a:latin typeface="Manrope ExtraBold"/>
                <a:ea typeface="Manrope ExtraBold"/>
                <a:cs typeface="Manrope ExtraBold"/>
                <a:sym typeface="Manrope Extra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9pPr>
          </a:lstStyle>
          <a:p/>
        </p:txBody>
      </p:sp>
      <p:sp>
        <p:nvSpPr>
          <p:cNvPr id="453" name="Google Shape;453;p25"/>
          <p:cNvSpPr txBox="1"/>
          <p:nvPr>
            <p:ph idx="3" type="subTitle"/>
          </p:nvPr>
        </p:nvSpPr>
        <p:spPr>
          <a:xfrm>
            <a:off x="1399026" y="3938600"/>
            <a:ext cx="1864500" cy="6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454" name="Google Shape;454;p25"/>
          <p:cNvSpPr txBox="1"/>
          <p:nvPr>
            <p:ph idx="4" type="subTitle"/>
          </p:nvPr>
        </p:nvSpPr>
        <p:spPr>
          <a:xfrm>
            <a:off x="1399026" y="3585400"/>
            <a:ext cx="1864500" cy="505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000">
                <a:solidFill>
                  <a:schemeClr val="accent5"/>
                </a:solidFill>
                <a:latin typeface="Manrope ExtraBold"/>
                <a:ea typeface="Manrope ExtraBold"/>
                <a:cs typeface="Manrope ExtraBold"/>
                <a:sym typeface="Manrope Extra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9pPr>
          </a:lstStyle>
          <a:p/>
        </p:txBody>
      </p:sp>
      <p:sp>
        <p:nvSpPr>
          <p:cNvPr id="455" name="Google Shape;455;p25"/>
          <p:cNvSpPr txBox="1"/>
          <p:nvPr>
            <p:ph idx="5" type="subTitle"/>
          </p:nvPr>
        </p:nvSpPr>
        <p:spPr>
          <a:xfrm>
            <a:off x="6559501" y="2147700"/>
            <a:ext cx="1864500" cy="6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456" name="Google Shape;456;p25"/>
          <p:cNvSpPr txBox="1"/>
          <p:nvPr>
            <p:ph idx="6" type="subTitle"/>
          </p:nvPr>
        </p:nvSpPr>
        <p:spPr>
          <a:xfrm>
            <a:off x="6559501" y="1794500"/>
            <a:ext cx="1864500" cy="505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000">
                <a:solidFill>
                  <a:schemeClr val="accent5"/>
                </a:solidFill>
                <a:latin typeface="Manrope ExtraBold"/>
                <a:ea typeface="Manrope ExtraBold"/>
                <a:cs typeface="Manrope ExtraBold"/>
                <a:sym typeface="Manrope Extra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9pPr>
          </a:lstStyle>
          <a:p/>
        </p:txBody>
      </p:sp>
      <p:sp>
        <p:nvSpPr>
          <p:cNvPr id="457" name="Google Shape;457;p25"/>
          <p:cNvSpPr txBox="1"/>
          <p:nvPr>
            <p:ph idx="7" type="subTitle"/>
          </p:nvPr>
        </p:nvSpPr>
        <p:spPr>
          <a:xfrm>
            <a:off x="5873701" y="3938600"/>
            <a:ext cx="1864500" cy="6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458" name="Google Shape;458;p25"/>
          <p:cNvSpPr txBox="1"/>
          <p:nvPr>
            <p:ph idx="8" type="subTitle"/>
          </p:nvPr>
        </p:nvSpPr>
        <p:spPr>
          <a:xfrm>
            <a:off x="5873701" y="3585400"/>
            <a:ext cx="1864500" cy="505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000">
                <a:solidFill>
                  <a:schemeClr val="accent5"/>
                </a:solidFill>
                <a:latin typeface="Manrope ExtraBold"/>
                <a:ea typeface="Manrope ExtraBold"/>
                <a:cs typeface="Manrope ExtraBold"/>
                <a:sym typeface="Manrope Extra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26"/>
          <p:cNvSpPr/>
          <p:nvPr/>
        </p:nvSpPr>
        <p:spPr>
          <a:xfrm>
            <a:off x="65100" y="0"/>
            <a:ext cx="9013484" cy="446985"/>
          </a:xfrm>
          <a:custGeom>
            <a:rect b="b" l="l" r="r" t="t"/>
            <a:pathLst>
              <a:path extrusionOk="0" h="14000" w="282311">
                <a:moveTo>
                  <a:pt x="26218" y="0"/>
                </a:moveTo>
                <a:lnTo>
                  <a:pt x="24317" y="1619"/>
                </a:lnTo>
                <a:lnTo>
                  <a:pt x="26926" y="3358"/>
                </a:lnTo>
                <a:lnTo>
                  <a:pt x="26137" y="3743"/>
                </a:lnTo>
                <a:lnTo>
                  <a:pt x="25773" y="4673"/>
                </a:lnTo>
                <a:lnTo>
                  <a:pt x="26926" y="5725"/>
                </a:lnTo>
                <a:lnTo>
                  <a:pt x="26926" y="6049"/>
                </a:lnTo>
                <a:cubicBezTo>
                  <a:pt x="27655" y="6332"/>
                  <a:pt x="28160" y="7040"/>
                  <a:pt x="28160" y="7849"/>
                </a:cubicBezTo>
                <a:cubicBezTo>
                  <a:pt x="28160" y="8942"/>
                  <a:pt x="27270" y="9832"/>
                  <a:pt x="26178" y="9832"/>
                </a:cubicBezTo>
                <a:cubicBezTo>
                  <a:pt x="25106" y="9832"/>
                  <a:pt x="24215" y="8942"/>
                  <a:pt x="24215" y="7849"/>
                </a:cubicBezTo>
                <a:cubicBezTo>
                  <a:pt x="24215" y="7121"/>
                  <a:pt x="24620" y="6494"/>
                  <a:pt x="25227" y="6150"/>
                </a:cubicBezTo>
                <a:lnTo>
                  <a:pt x="24741" y="6069"/>
                </a:lnTo>
                <a:lnTo>
                  <a:pt x="24782" y="5725"/>
                </a:lnTo>
                <a:lnTo>
                  <a:pt x="25490" y="5725"/>
                </a:lnTo>
                <a:lnTo>
                  <a:pt x="25490" y="5037"/>
                </a:lnTo>
                <a:lnTo>
                  <a:pt x="22698" y="2853"/>
                </a:lnTo>
                <a:lnTo>
                  <a:pt x="19401" y="2853"/>
                </a:lnTo>
                <a:lnTo>
                  <a:pt x="19016" y="3116"/>
                </a:lnTo>
                <a:lnTo>
                  <a:pt x="19482" y="4046"/>
                </a:lnTo>
                <a:lnTo>
                  <a:pt x="19482" y="4936"/>
                </a:lnTo>
                <a:lnTo>
                  <a:pt x="19016" y="5563"/>
                </a:lnTo>
                <a:lnTo>
                  <a:pt x="19016" y="5867"/>
                </a:lnTo>
                <a:lnTo>
                  <a:pt x="19077" y="5887"/>
                </a:lnTo>
                <a:lnTo>
                  <a:pt x="19097" y="5887"/>
                </a:lnTo>
                <a:cubicBezTo>
                  <a:pt x="20169" y="5887"/>
                  <a:pt x="21060" y="6777"/>
                  <a:pt x="21060" y="7849"/>
                </a:cubicBezTo>
                <a:cubicBezTo>
                  <a:pt x="21060" y="8942"/>
                  <a:pt x="20169" y="9832"/>
                  <a:pt x="19097" y="9832"/>
                </a:cubicBezTo>
                <a:cubicBezTo>
                  <a:pt x="18005" y="9832"/>
                  <a:pt x="17115" y="8942"/>
                  <a:pt x="17115" y="7849"/>
                </a:cubicBezTo>
                <a:cubicBezTo>
                  <a:pt x="17115" y="7364"/>
                  <a:pt x="17317" y="6899"/>
                  <a:pt x="17620" y="6555"/>
                </a:cubicBezTo>
                <a:lnTo>
                  <a:pt x="17620" y="6555"/>
                </a:lnTo>
                <a:lnTo>
                  <a:pt x="17560" y="6575"/>
                </a:lnTo>
                <a:lnTo>
                  <a:pt x="17641" y="6534"/>
                </a:lnTo>
                <a:cubicBezTo>
                  <a:pt x="17802" y="6373"/>
                  <a:pt x="17964" y="6231"/>
                  <a:pt x="18167" y="6130"/>
                </a:cubicBezTo>
                <a:lnTo>
                  <a:pt x="17802" y="5361"/>
                </a:lnTo>
                <a:lnTo>
                  <a:pt x="17054" y="5219"/>
                </a:lnTo>
                <a:lnTo>
                  <a:pt x="17054" y="3338"/>
                </a:lnTo>
                <a:lnTo>
                  <a:pt x="16467" y="2853"/>
                </a:lnTo>
                <a:lnTo>
                  <a:pt x="13777" y="2853"/>
                </a:lnTo>
                <a:lnTo>
                  <a:pt x="13777" y="4107"/>
                </a:lnTo>
                <a:lnTo>
                  <a:pt x="12988" y="4107"/>
                </a:lnTo>
                <a:lnTo>
                  <a:pt x="12988" y="4633"/>
                </a:lnTo>
                <a:lnTo>
                  <a:pt x="13372" y="5139"/>
                </a:lnTo>
                <a:lnTo>
                  <a:pt x="12806" y="6130"/>
                </a:lnTo>
                <a:cubicBezTo>
                  <a:pt x="13493" y="6433"/>
                  <a:pt x="13959" y="7121"/>
                  <a:pt x="13959" y="7910"/>
                </a:cubicBezTo>
                <a:cubicBezTo>
                  <a:pt x="13959" y="9002"/>
                  <a:pt x="13089" y="9893"/>
                  <a:pt x="11996" y="9893"/>
                </a:cubicBezTo>
                <a:cubicBezTo>
                  <a:pt x="10904" y="9893"/>
                  <a:pt x="10034" y="9002"/>
                  <a:pt x="10034" y="7910"/>
                </a:cubicBezTo>
                <a:cubicBezTo>
                  <a:pt x="10034" y="6979"/>
                  <a:pt x="10681" y="6211"/>
                  <a:pt x="11531" y="6008"/>
                </a:cubicBezTo>
                <a:lnTo>
                  <a:pt x="11025" y="5179"/>
                </a:lnTo>
                <a:lnTo>
                  <a:pt x="11572" y="3925"/>
                </a:lnTo>
                <a:lnTo>
                  <a:pt x="11531" y="2853"/>
                </a:lnTo>
                <a:lnTo>
                  <a:pt x="10924" y="1902"/>
                </a:lnTo>
                <a:lnTo>
                  <a:pt x="9104" y="2327"/>
                </a:lnTo>
                <a:lnTo>
                  <a:pt x="9913" y="2853"/>
                </a:lnTo>
                <a:lnTo>
                  <a:pt x="5300" y="2853"/>
                </a:lnTo>
                <a:lnTo>
                  <a:pt x="4835" y="3176"/>
                </a:lnTo>
                <a:lnTo>
                  <a:pt x="5300" y="4107"/>
                </a:lnTo>
                <a:lnTo>
                  <a:pt x="5300" y="4997"/>
                </a:lnTo>
                <a:lnTo>
                  <a:pt x="4835" y="5624"/>
                </a:lnTo>
                <a:lnTo>
                  <a:pt x="4835" y="5928"/>
                </a:lnTo>
                <a:lnTo>
                  <a:pt x="4896" y="5948"/>
                </a:lnTo>
                <a:cubicBezTo>
                  <a:pt x="5988" y="5948"/>
                  <a:pt x="6858" y="6838"/>
                  <a:pt x="6858" y="7910"/>
                </a:cubicBezTo>
                <a:cubicBezTo>
                  <a:pt x="6858" y="9002"/>
                  <a:pt x="5988" y="9893"/>
                  <a:pt x="4896" y="9893"/>
                </a:cubicBezTo>
                <a:cubicBezTo>
                  <a:pt x="3803" y="9893"/>
                  <a:pt x="2933" y="9002"/>
                  <a:pt x="2933" y="7910"/>
                </a:cubicBezTo>
                <a:cubicBezTo>
                  <a:pt x="2933" y="7425"/>
                  <a:pt x="3115" y="6959"/>
                  <a:pt x="3439" y="6615"/>
                </a:cubicBezTo>
                <a:lnTo>
                  <a:pt x="3378" y="6615"/>
                </a:lnTo>
                <a:lnTo>
                  <a:pt x="3459" y="6595"/>
                </a:lnTo>
                <a:cubicBezTo>
                  <a:pt x="3601" y="6433"/>
                  <a:pt x="3783" y="6292"/>
                  <a:pt x="3985" y="6191"/>
                </a:cubicBezTo>
                <a:lnTo>
                  <a:pt x="3621" y="5402"/>
                </a:lnTo>
                <a:lnTo>
                  <a:pt x="2873" y="5280"/>
                </a:lnTo>
                <a:lnTo>
                  <a:pt x="2873" y="3399"/>
                </a:lnTo>
                <a:lnTo>
                  <a:pt x="1679" y="1801"/>
                </a:lnTo>
                <a:lnTo>
                  <a:pt x="1153" y="2853"/>
                </a:lnTo>
                <a:lnTo>
                  <a:pt x="0" y="2853"/>
                </a:lnTo>
                <a:lnTo>
                  <a:pt x="0" y="13999"/>
                </a:lnTo>
                <a:lnTo>
                  <a:pt x="282311" y="13999"/>
                </a:lnTo>
                <a:lnTo>
                  <a:pt x="282311" y="2853"/>
                </a:lnTo>
                <a:lnTo>
                  <a:pt x="278103" y="2853"/>
                </a:lnTo>
                <a:lnTo>
                  <a:pt x="277193" y="749"/>
                </a:lnTo>
                <a:lnTo>
                  <a:pt x="276525" y="2428"/>
                </a:lnTo>
                <a:lnTo>
                  <a:pt x="278265" y="4896"/>
                </a:lnTo>
                <a:lnTo>
                  <a:pt x="277779" y="5826"/>
                </a:lnTo>
                <a:lnTo>
                  <a:pt x="277840" y="5847"/>
                </a:lnTo>
                <a:lnTo>
                  <a:pt x="277860" y="5847"/>
                </a:lnTo>
                <a:cubicBezTo>
                  <a:pt x="278002" y="5847"/>
                  <a:pt x="278123" y="5867"/>
                  <a:pt x="278265" y="5887"/>
                </a:cubicBezTo>
                <a:cubicBezTo>
                  <a:pt x="278326" y="5907"/>
                  <a:pt x="278386" y="5907"/>
                  <a:pt x="278447" y="5928"/>
                </a:cubicBezTo>
                <a:cubicBezTo>
                  <a:pt x="278568" y="5968"/>
                  <a:pt x="278690" y="6029"/>
                  <a:pt x="278791" y="6089"/>
                </a:cubicBezTo>
                <a:cubicBezTo>
                  <a:pt x="279418" y="6413"/>
                  <a:pt x="279823" y="7060"/>
                  <a:pt x="279823" y="7809"/>
                </a:cubicBezTo>
                <a:cubicBezTo>
                  <a:pt x="279823" y="8557"/>
                  <a:pt x="279418" y="9205"/>
                  <a:pt x="278791" y="9549"/>
                </a:cubicBezTo>
                <a:cubicBezTo>
                  <a:pt x="278690" y="9609"/>
                  <a:pt x="278568" y="9650"/>
                  <a:pt x="278447" y="9690"/>
                </a:cubicBezTo>
                <a:cubicBezTo>
                  <a:pt x="278386" y="9710"/>
                  <a:pt x="278326" y="9731"/>
                  <a:pt x="278265" y="9731"/>
                </a:cubicBezTo>
                <a:cubicBezTo>
                  <a:pt x="278123" y="9771"/>
                  <a:pt x="278002" y="9771"/>
                  <a:pt x="277860" y="9771"/>
                </a:cubicBezTo>
                <a:cubicBezTo>
                  <a:pt x="277658" y="9771"/>
                  <a:pt x="277456" y="9751"/>
                  <a:pt x="277274" y="9690"/>
                </a:cubicBezTo>
                <a:cubicBezTo>
                  <a:pt x="276485" y="9447"/>
                  <a:pt x="275898" y="8699"/>
                  <a:pt x="275898" y="7809"/>
                </a:cubicBezTo>
                <a:cubicBezTo>
                  <a:pt x="275898" y="7688"/>
                  <a:pt x="275898" y="7566"/>
                  <a:pt x="275938" y="7445"/>
                </a:cubicBezTo>
                <a:cubicBezTo>
                  <a:pt x="275999" y="7101"/>
                  <a:pt x="276161" y="6777"/>
                  <a:pt x="276383" y="6514"/>
                </a:cubicBezTo>
                <a:lnTo>
                  <a:pt x="276343" y="6514"/>
                </a:lnTo>
                <a:lnTo>
                  <a:pt x="276424" y="6494"/>
                </a:lnTo>
                <a:cubicBezTo>
                  <a:pt x="276485" y="6413"/>
                  <a:pt x="276566" y="6332"/>
                  <a:pt x="276667" y="6271"/>
                </a:cubicBezTo>
                <a:cubicBezTo>
                  <a:pt x="276748" y="6191"/>
                  <a:pt x="276849" y="6130"/>
                  <a:pt x="276930" y="6089"/>
                </a:cubicBezTo>
                <a:lnTo>
                  <a:pt x="276566" y="5300"/>
                </a:lnTo>
                <a:lnTo>
                  <a:pt x="275837" y="5159"/>
                </a:lnTo>
                <a:lnTo>
                  <a:pt x="275837" y="3298"/>
                </a:lnTo>
                <a:lnTo>
                  <a:pt x="275291" y="2853"/>
                </a:lnTo>
                <a:lnTo>
                  <a:pt x="272540" y="2853"/>
                </a:lnTo>
                <a:lnTo>
                  <a:pt x="272540" y="4006"/>
                </a:lnTo>
                <a:lnTo>
                  <a:pt x="271751" y="4006"/>
                </a:lnTo>
                <a:lnTo>
                  <a:pt x="271751" y="4511"/>
                </a:lnTo>
                <a:lnTo>
                  <a:pt x="272155" y="5037"/>
                </a:lnTo>
                <a:lnTo>
                  <a:pt x="271751" y="5442"/>
                </a:lnTo>
                <a:lnTo>
                  <a:pt x="272742" y="5847"/>
                </a:lnTo>
                <a:lnTo>
                  <a:pt x="271589" y="6029"/>
                </a:lnTo>
                <a:cubicBezTo>
                  <a:pt x="271751" y="6110"/>
                  <a:pt x="271913" y="6211"/>
                  <a:pt x="272054" y="6332"/>
                </a:cubicBezTo>
                <a:cubicBezTo>
                  <a:pt x="272459" y="6676"/>
                  <a:pt x="272742" y="7222"/>
                  <a:pt x="272742" y="7809"/>
                </a:cubicBezTo>
                <a:cubicBezTo>
                  <a:pt x="272742" y="8760"/>
                  <a:pt x="272054" y="9549"/>
                  <a:pt x="271164" y="9731"/>
                </a:cubicBezTo>
                <a:cubicBezTo>
                  <a:pt x="271043" y="9771"/>
                  <a:pt x="270901" y="9771"/>
                  <a:pt x="270760" y="9771"/>
                </a:cubicBezTo>
                <a:lnTo>
                  <a:pt x="270557" y="9771"/>
                </a:lnTo>
                <a:cubicBezTo>
                  <a:pt x="269910" y="9710"/>
                  <a:pt x="269343" y="9306"/>
                  <a:pt x="269040" y="8760"/>
                </a:cubicBezTo>
                <a:cubicBezTo>
                  <a:pt x="268878" y="8476"/>
                  <a:pt x="268797" y="8153"/>
                  <a:pt x="268797" y="7809"/>
                </a:cubicBezTo>
                <a:cubicBezTo>
                  <a:pt x="268797" y="7121"/>
                  <a:pt x="269161" y="6514"/>
                  <a:pt x="269708" y="6150"/>
                </a:cubicBezTo>
                <a:cubicBezTo>
                  <a:pt x="269890" y="6049"/>
                  <a:pt x="270092" y="5948"/>
                  <a:pt x="270314" y="5907"/>
                </a:cubicBezTo>
                <a:lnTo>
                  <a:pt x="269788" y="5078"/>
                </a:lnTo>
                <a:lnTo>
                  <a:pt x="270355" y="3824"/>
                </a:lnTo>
                <a:lnTo>
                  <a:pt x="270314" y="2853"/>
                </a:lnTo>
                <a:lnTo>
                  <a:pt x="266531" y="2853"/>
                </a:lnTo>
                <a:lnTo>
                  <a:pt x="265115" y="1437"/>
                </a:lnTo>
                <a:lnTo>
                  <a:pt x="264792" y="2145"/>
                </a:lnTo>
                <a:lnTo>
                  <a:pt x="264043" y="2145"/>
                </a:lnTo>
                <a:lnTo>
                  <a:pt x="262566" y="4248"/>
                </a:lnTo>
                <a:lnTo>
                  <a:pt x="263962" y="5867"/>
                </a:lnTo>
                <a:lnTo>
                  <a:pt x="263942" y="5867"/>
                </a:lnTo>
                <a:cubicBezTo>
                  <a:pt x="264893" y="6008"/>
                  <a:pt x="265641" y="6818"/>
                  <a:pt x="265641" y="7809"/>
                </a:cubicBezTo>
                <a:cubicBezTo>
                  <a:pt x="265641" y="8760"/>
                  <a:pt x="264974" y="9549"/>
                  <a:pt x="264063" y="9731"/>
                </a:cubicBezTo>
                <a:cubicBezTo>
                  <a:pt x="263942" y="9771"/>
                  <a:pt x="263800" y="9771"/>
                  <a:pt x="263679" y="9771"/>
                </a:cubicBezTo>
                <a:lnTo>
                  <a:pt x="263477" y="9771"/>
                </a:lnTo>
                <a:cubicBezTo>
                  <a:pt x="263335" y="9751"/>
                  <a:pt x="263214" y="9731"/>
                  <a:pt x="263092" y="9690"/>
                </a:cubicBezTo>
                <a:cubicBezTo>
                  <a:pt x="263032" y="9670"/>
                  <a:pt x="262971" y="9650"/>
                  <a:pt x="262910" y="9630"/>
                </a:cubicBezTo>
                <a:cubicBezTo>
                  <a:pt x="262202" y="9326"/>
                  <a:pt x="261696" y="8618"/>
                  <a:pt x="261696" y="7809"/>
                </a:cubicBezTo>
                <a:cubicBezTo>
                  <a:pt x="261696" y="7445"/>
                  <a:pt x="261818" y="7101"/>
                  <a:pt x="261980" y="6797"/>
                </a:cubicBezTo>
                <a:cubicBezTo>
                  <a:pt x="262040" y="6716"/>
                  <a:pt x="262121" y="6615"/>
                  <a:pt x="262202" y="6534"/>
                </a:cubicBezTo>
                <a:lnTo>
                  <a:pt x="262182" y="6534"/>
                </a:lnTo>
                <a:lnTo>
                  <a:pt x="262121" y="5644"/>
                </a:lnTo>
                <a:lnTo>
                  <a:pt x="261474" y="5442"/>
                </a:lnTo>
                <a:lnTo>
                  <a:pt x="261474" y="3864"/>
                </a:lnTo>
                <a:lnTo>
                  <a:pt x="261939" y="3864"/>
                </a:lnTo>
                <a:lnTo>
                  <a:pt x="261939" y="2853"/>
                </a:lnTo>
                <a:lnTo>
                  <a:pt x="258864" y="2853"/>
                </a:lnTo>
                <a:lnTo>
                  <a:pt x="257792" y="3945"/>
                </a:lnTo>
                <a:lnTo>
                  <a:pt x="257792" y="6049"/>
                </a:lnTo>
                <a:lnTo>
                  <a:pt x="257529" y="6110"/>
                </a:lnTo>
                <a:cubicBezTo>
                  <a:pt x="258136" y="6433"/>
                  <a:pt x="258541" y="7081"/>
                  <a:pt x="258541" y="7809"/>
                </a:cubicBezTo>
                <a:cubicBezTo>
                  <a:pt x="258541" y="8618"/>
                  <a:pt x="258055" y="9326"/>
                  <a:pt x="257347" y="9630"/>
                </a:cubicBezTo>
                <a:cubicBezTo>
                  <a:pt x="257286" y="9650"/>
                  <a:pt x="257226" y="9670"/>
                  <a:pt x="257165" y="9690"/>
                </a:cubicBezTo>
                <a:cubicBezTo>
                  <a:pt x="257044" y="9731"/>
                  <a:pt x="256902" y="9751"/>
                  <a:pt x="256781" y="9771"/>
                </a:cubicBezTo>
                <a:lnTo>
                  <a:pt x="256376" y="9771"/>
                </a:lnTo>
                <a:cubicBezTo>
                  <a:pt x="256234" y="9751"/>
                  <a:pt x="256113" y="9731"/>
                  <a:pt x="255992" y="9690"/>
                </a:cubicBezTo>
                <a:cubicBezTo>
                  <a:pt x="255931" y="9670"/>
                  <a:pt x="255870" y="9650"/>
                  <a:pt x="255809" y="9630"/>
                </a:cubicBezTo>
                <a:cubicBezTo>
                  <a:pt x="255101" y="9326"/>
                  <a:pt x="254616" y="8618"/>
                  <a:pt x="254616" y="7809"/>
                </a:cubicBezTo>
                <a:cubicBezTo>
                  <a:pt x="254616" y="7303"/>
                  <a:pt x="254798" y="6838"/>
                  <a:pt x="255122" y="6494"/>
                </a:cubicBezTo>
                <a:lnTo>
                  <a:pt x="256983" y="4491"/>
                </a:lnTo>
                <a:lnTo>
                  <a:pt x="257509" y="2832"/>
                </a:lnTo>
                <a:lnTo>
                  <a:pt x="254474" y="1437"/>
                </a:lnTo>
                <a:lnTo>
                  <a:pt x="254009" y="2832"/>
                </a:lnTo>
                <a:lnTo>
                  <a:pt x="254009" y="2853"/>
                </a:lnTo>
                <a:lnTo>
                  <a:pt x="250226" y="2853"/>
                </a:lnTo>
                <a:lnTo>
                  <a:pt x="250226" y="3318"/>
                </a:lnTo>
                <a:lnTo>
                  <a:pt x="249437" y="3702"/>
                </a:lnTo>
                <a:lnTo>
                  <a:pt x="249073" y="4633"/>
                </a:lnTo>
                <a:lnTo>
                  <a:pt x="250226" y="5685"/>
                </a:lnTo>
                <a:lnTo>
                  <a:pt x="250226" y="5988"/>
                </a:lnTo>
                <a:cubicBezTo>
                  <a:pt x="250327" y="6029"/>
                  <a:pt x="250408" y="6069"/>
                  <a:pt x="250489" y="6130"/>
                </a:cubicBezTo>
                <a:cubicBezTo>
                  <a:pt x="250651" y="6231"/>
                  <a:pt x="250813" y="6352"/>
                  <a:pt x="250934" y="6474"/>
                </a:cubicBezTo>
                <a:cubicBezTo>
                  <a:pt x="251258" y="6838"/>
                  <a:pt x="251460" y="7303"/>
                  <a:pt x="251460" y="7809"/>
                </a:cubicBezTo>
                <a:cubicBezTo>
                  <a:pt x="251460" y="8011"/>
                  <a:pt x="251420" y="8213"/>
                  <a:pt x="251359" y="8396"/>
                </a:cubicBezTo>
                <a:cubicBezTo>
                  <a:pt x="251318" y="8517"/>
                  <a:pt x="251278" y="8638"/>
                  <a:pt x="251217" y="8760"/>
                </a:cubicBezTo>
                <a:cubicBezTo>
                  <a:pt x="251096" y="8982"/>
                  <a:pt x="250934" y="9164"/>
                  <a:pt x="250732" y="9326"/>
                </a:cubicBezTo>
                <a:cubicBezTo>
                  <a:pt x="250388" y="9609"/>
                  <a:pt x="249963" y="9771"/>
                  <a:pt x="249477" y="9771"/>
                </a:cubicBezTo>
                <a:cubicBezTo>
                  <a:pt x="248871" y="9771"/>
                  <a:pt x="248324" y="9508"/>
                  <a:pt x="247960" y="9063"/>
                </a:cubicBezTo>
                <a:cubicBezTo>
                  <a:pt x="247920" y="9023"/>
                  <a:pt x="247879" y="8962"/>
                  <a:pt x="247859" y="8922"/>
                </a:cubicBezTo>
                <a:cubicBezTo>
                  <a:pt x="247778" y="8800"/>
                  <a:pt x="247717" y="8699"/>
                  <a:pt x="247677" y="8578"/>
                </a:cubicBezTo>
                <a:cubicBezTo>
                  <a:pt x="247576" y="8335"/>
                  <a:pt x="247515" y="8092"/>
                  <a:pt x="247515" y="7809"/>
                </a:cubicBezTo>
                <a:cubicBezTo>
                  <a:pt x="247515" y="7728"/>
                  <a:pt x="247515" y="7627"/>
                  <a:pt x="247535" y="7546"/>
                </a:cubicBezTo>
                <a:cubicBezTo>
                  <a:pt x="247576" y="7182"/>
                  <a:pt x="247738" y="6858"/>
                  <a:pt x="247940" y="6595"/>
                </a:cubicBezTo>
                <a:cubicBezTo>
                  <a:pt x="248102" y="6393"/>
                  <a:pt x="248304" y="6231"/>
                  <a:pt x="248527" y="6110"/>
                </a:cubicBezTo>
                <a:lnTo>
                  <a:pt x="248041" y="6029"/>
                </a:lnTo>
                <a:lnTo>
                  <a:pt x="248082" y="5685"/>
                </a:lnTo>
                <a:lnTo>
                  <a:pt x="248790" y="5685"/>
                </a:lnTo>
                <a:lnTo>
                  <a:pt x="248790" y="4997"/>
                </a:lnTo>
                <a:lnTo>
                  <a:pt x="247151" y="1194"/>
                </a:lnTo>
                <a:lnTo>
                  <a:pt x="246059" y="2853"/>
                </a:lnTo>
                <a:lnTo>
                  <a:pt x="242640" y="2853"/>
                </a:lnTo>
                <a:lnTo>
                  <a:pt x="242316" y="3075"/>
                </a:lnTo>
                <a:lnTo>
                  <a:pt x="242781" y="4006"/>
                </a:lnTo>
                <a:lnTo>
                  <a:pt x="242781" y="4896"/>
                </a:lnTo>
                <a:lnTo>
                  <a:pt x="242316" y="5523"/>
                </a:lnTo>
                <a:lnTo>
                  <a:pt x="242316" y="5826"/>
                </a:lnTo>
                <a:lnTo>
                  <a:pt x="242377" y="5847"/>
                </a:lnTo>
                <a:lnTo>
                  <a:pt x="242397" y="5847"/>
                </a:lnTo>
                <a:cubicBezTo>
                  <a:pt x="242518" y="5847"/>
                  <a:pt x="242660" y="5867"/>
                  <a:pt x="242781" y="5887"/>
                </a:cubicBezTo>
                <a:cubicBezTo>
                  <a:pt x="242842" y="5907"/>
                  <a:pt x="242903" y="5907"/>
                  <a:pt x="242963" y="5928"/>
                </a:cubicBezTo>
                <a:cubicBezTo>
                  <a:pt x="243105" y="5968"/>
                  <a:pt x="243206" y="6029"/>
                  <a:pt x="243328" y="6089"/>
                </a:cubicBezTo>
                <a:cubicBezTo>
                  <a:pt x="243934" y="6413"/>
                  <a:pt x="244359" y="7060"/>
                  <a:pt x="244359" y="7809"/>
                </a:cubicBezTo>
                <a:cubicBezTo>
                  <a:pt x="244359" y="8557"/>
                  <a:pt x="243934" y="9205"/>
                  <a:pt x="243328" y="9549"/>
                </a:cubicBezTo>
                <a:cubicBezTo>
                  <a:pt x="243206" y="9609"/>
                  <a:pt x="243105" y="9650"/>
                  <a:pt x="242963" y="9690"/>
                </a:cubicBezTo>
                <a:cubicBezTo>
                  <a:pt x="242903" y="9710"/>
                  <a:pt x="242842" y="9731"/>
                  <a:pt x="242781" y="9731"/>
                </a:cubicBezTo>
                <a:cubicBezTo>
                  <a:pt x="242660" y="9771"/>
                  <a:pt x="242518" y="9771"/>
                  <a:pt x="242397" y="9771"/>
                </a:cubicBezTo>
                <a:cubicBezTo>
                  <a:pt x="242174" y="9771"/>
                  <a:pt x="241992" y="9751"/>
                  <a:pt x="241810" y="9690"/>
                </a:cubicBezTo>
                <a:cubicBezTo>
                  <a:pt x="241001" y="9447"/>
                  <a:pt x="240414" y="8699"/>
                  <a:pt x="240414" y="7809"/>
                </a:cubicBezTo>
                <a:cubicBezTo>
                  <a:pt x="240414" y="7566"/>
                  <a:pt x="240475" y="7323"/>
                  <a:pt x="240556" y="7101"/>
                </a:cubicBezTo>
                <a:cubicBezTo>
                  <a:pt x="240637" y="6878"/>
                  <a:pt x="240758" y="6696"/>
                  <a:pt x="240920" y="6514"/>
                </a:cubicBezTo>
                <a:lnTo>
                  <a:pt x="240859" y="6514"/>
                </a:lnTo>
                <a:lnTo>
                  <a:pt x="240940" y="6494"/>
                </a:lnTo>
                <a:cubicBezTo>
                  <a:pt x="241021" y="6413"/>
                  <a:pt x="241102" y="6332"/>
                  <a:pt x="241183" y="6271"/>
                </a:cubicBezTo>
                <a:cubicBezTo>
                  <a:pt x="241264" y="6191"/>
                  <a:pt x="241365" y="6130"/>
                  <a:pt x="241466" y="6089"/>
                </a:cubicBezTo>
                <a:lnTo>
                  <a:pt x="241102" y="5300"/>
                </a:lnTo>
                <a:lnTo>
                  <a:pt x="240354" y="5159"/>
                </a:lnTo>
                <a:lnTo>
                  <a:pt x="240354" y="3298"/>
                </a:lnTo>
                <a:lnTo>
                  <a:pt x="239828" y="2853"/>
                </a:lnTo>
                <a:lnTo>
                  <a:pt x="237076" y="2853"/>
                </a:lnTo>
                <a:lnTo>
                  <a:pt x="237076" y="4006"/>
                </a:lnTo>
                <a:lnTo>
                  <a:pt x="236287" y="4006"/>
                </a:lnTo>
                <a:lnTo>
                  <a:pt x="236287" y="4511"/>
                </a:lnTo>
                <a:lnTo>
                  <a:pt x="236672" y="5037"/>
                </a:lnTo>
                <a:lnTo>
                  <a:pt x="236550" y="5786"/>
                </a:lnTo>
                <a:lnTo>
                  <a:pt x="236105" y="6029"/>
                </a:lnTo>
                <a:cubicBezTo>
                  <a:pt x="236368" y="6150"/>
                  <a:pt x="236591" y="6312"/>
                  <a:pt x="236773" y="6514"/>
                </a:cubicBezTo>
                <a:cubicBezTo>
                  <a:pt x="237076" y="6858"/>
                  <a:pt x="237258" y="7323"/>
                  <a:pt x="237258" y="7809"/>
                </a:cubicBezTo>
                <a:cubicBezTo>
                  <a:pt x="237258" y="8699"/>
                  <a:pt x="236672" y="9447"/>
                  <a:pt x="235883" y="9690"/>
                </a:cubicBezTo>
                <a:cubicBezTo>
                  <a:pt x="235701" y="9751"/>
                  <a:pt x="235498" y="9771"/>
                  <a:pt x="235296" y="9771"/>
                </a:cubicBezTo>
                <a:cubicBezTo>
                  <a:pt x="234952" y="9771"/>
                  <a:pt x="234629" y="9690"/>
                  <a:pt x="234345" y="9549"/>
                </a:cubicBezTo>
                <a:cubicBezTo>
                  <a:pt x="233738" y="9205"/>
                  <a:pt x="233334" y="8557"/>
                  <a:pt x="233334" y="7809"/>
                </a:cubicBezTo>
                <a:cubicBezTo>
                  <a:pt x="233334" y="6878"/>
                  <a:pt x="233981" y="6110"/>
                  <a:pt x="234831" y="5907"/>
                </a:cubicBezTo>
                <a:lnTo>
                  <a:pt x="234325" y="5078"/>
                </a:lnTo>
                <a:lnTo>
                  <a:pt x="234871" y="3824"/>
                </a:lnTo>
                <a:lnTo>
                  <a:pt x="234831" y="2853"/>
                </a:lnTo>
                <a:lnTo>
                  <a:pt x="227487" y="2853"/>
                </a:lnTo>
                <a:lnTo>
                  <a:pt x="227487" y="3601"/>
                </a:lnTo>
                <a:lnTo>
                  <a:pt x="228317" y="4350"/>
                </a:lnTo>
                <a:lnTo>
                  <a:pt x="228317" y="5240"/>
                </a:lnTo>
                <a:lnTo>
                  <a:pt x="228863" y="5968"/>
                </a:lnTo>
                <a:cubicBezTo>
                  <a:pt x="229126" y="6069"/>
                  <a:pt x="229369" y="6211"/>
                  <a:pt x="229551" y="6393"/>
                </a:cubicBezTo>
                <a:cubicBezTo>
                  <a:pt x="229753" y="6595"/>
                  <a:pt x="229915" y="6818"/>
                  <a:pt x="230016" y="7081"/>
                </a:cubicBezTo>
                <a:cubicBezTo>
                  <a:pt x="230117" y="7323"/>
                  <a:pt x="230178" y="7586"/>
                  <a:pt x="230178" y="7849"/>
                </a:cubicBezTo>
                <a:cubicBezTo>
                  <a:pt x="230178" y="8881"/>
                  <a:pt x="229409" y="9710"/>
                  <a:pt x="228418" y="9812"/>
                </a:cubicBezTo>
                <a:cubicBezTo>
                  <a:pt x="228357" y="9832"/>
                  <a:pt x="228276" y="9832"/>
                  <a:pt x="228216" y="9832"/>
                </a:cubicBezTo>
                <a:cubicBezTo>
                  <a:pt x="228114" y="9832"/>
                  <a:pt x="228013" y="9812"/>
                  <a:pt x="227912" y="9812"/>
                </a:cubicBezTo>
                <a:cubicBezTo>
                  <a:pt x="227710" y="9771"/>
                  <a:pt x="227528" y="9710"/>
                  <a:pt x="227346" y="9630"/>
                </a:cubicBezTo>
                <a:cubicBezTo>
                  <a:pt x="227103" y="9508"/>
                  <a:pt x="226860" y="9326"/>
                  <a:pt x="226678" y="9083"/>
                </a:cubicBezTo>
                <a:cubicBezTo>
                  <a:pt x="226577" y="8942"/>
                  <a:pt x="226476" y="8780"/>
                  <a:pt x="226395" y="8598"/>
                </a:cubicBezTo>
                <a:cubicBezTo>
                  <a:pt x="226334" y="8476"/>
                  <a:pt x="226294" y="8355"/>
                  <a:pt x="226274" y="8213"/>
                </a:cubicBezTo>
                <a:cubicBezTo>
                  <a:pt x="226253" y="8092"/>
                  <a:pt x="226233" y="7950"/>
                  <a:pt x="226233" y="7809"/>
                </a:cubicBezTo>
                <a:cubicBezTo>
                  <a:pt x="226233" y="7242"/>
                  <a:pt x="226476" y="6716"/>
                  <a:pt x="226880" y="6373"/>
                </a:cubicBezTo>
                <a:lnTo>
                  <a:pt x="226820" y="6373"/>
                </a:lnTo>
                <a:lnTo>
                  <a:pt x="226880" y="6110"/>
                </a:lnTo>
                <a:lnTo>
                  <a:pt x="226172" y="5685"/>
                </a:lnTo>
                <a:lnTo>
                  <a:pt x="226172" y="4815"/>
                </a:lnTo>
                <a:lnTo>
                  <a:pt x="226395" y="4350"/>
                </a:lnTo>
                <a:lnTo>
                  <a:pt x="226557" y="2853"/>
                </a:lnTo>
                <a:lnTo>
                  <a:pt x="223441" y="2853"/>
                </a:lnTo>
                <a:lnTo>
                  <a:pt x="222329" y="4006"/>
                </a:lnTo>
                <a:lnTo>
                  <a:pt x="222329" y="6110"/>
                </a:lnTo>
                <a:lnTo>
                  <a:pt x="222066" y="6150"/>
                </a:lnTo>
                <a:cubicBezTo>
                  <a:pt x="222673" y="6474"/>
                  <a:pt x="223097" y="7121"/>
                  <a:pt x="223097" y="7849"/>
                </a:cubicBezTo>
                <a:cubicBezTo>
                  <a:pt x="223097" y="8679"/>
                  <a:pt x="222592" y="9367"/>
                  <a:pt x="221884" y="9670"/>
                </a:cubicBezTo>
                <a:cubicBezTo>
                  <a:pt x="221823" y="9690"/>
                  <a:pt x="221762" y="9710"/>
                  <a:pt x="221702" y="9731"/>
                </a:cubicBezTo>
                <a:cubicBezTo>
                  <a:pt x="221580" y="9771"/>
                  <a:pt x="221459" y="9812"/>
                  <a:pt x="221317" y="9812"/>
                </a:cubicBezTo>
                <a:cubicBezTo>
                  <a:pt x="221256" y="9832"/>
                  <a:pt x="221196" y="9832"/>
                  <a:pt x="221115" y="9832"/>
                </a:cubicBezTo>
                <a:cubicBezTo>
                  <a:pt x="221054" y="9832"/>
                  <a:pt x="220993" y="9832"/>
                  <a:pt x="220913" y="9812"/>
                </a:cubicBezTo>
                <a:cubicBezTo>
                  <a:pt x="220791" y="9812"/>
                  <a:pt x="220670" y="9771"/>
                  <a:pt x="220528" y="9731"/>
                </a:cubicBezTo>
                <a:cubicBezTo>
                  <a:pt x="220468" y="9710"/>
                  <a:pt x="220407" y="9690"/>
                  <a:pt x="220366" y="9670"/>
                </a:cubicBezTo>
                <a:cubicBezTo>
                  <a:pt x="219658" y="9367"/>
                  <a:pt x="219153" y="8679"/>
                  <a:pt x="219153" y="7849"/>
                </a:cubicBezTo>
                <a:cubicBezTo>
                  <a:pt x="219153" y="7607"/>
                  <a:pt x="219213" y="7364"/>
                  <a:pt x="219294" y="7141"/>
                </a:cubicBezTo>
                <a:cubicBezTo>
                  <a:pt x="219375" y="6919"/>
                  <a:pt x="219517" y="6716"/>
                  <a:pt x="219658" y="6534"/>
                </a:cubicBezTo>
                <a:lnTo>
                  <a:pt x="220609" y="5847"/>
                </a:lnTo>
                <a:lnTo>
                  <a:pt x="220447" y="1902"/>
                </a:lnTo>
                <a:cubicBezTo>
                  <a:pt x="220447" y="1902"/>
                  <a:pt x="220306" y="2387"/>
                  <a:pt x="219800" y="2630"/>
                </a:cubicBezTo>
                <a:cubicBezTo>
                  <a:pt x="219372" y="2818"/>
                  <a:pt x="219132" y="2833"/>
                  <a:pt x="219069" y="2833"/>
                </a:cubicBezTo>
                <a:cubicBezTo>
                  <a:pt x="219057" y="2833"/>
                  <a:pt x="219051" y="2832"/>
                  <a:pt x="219051" y="2832"/>
                </a:cubicBezTo>
                <a:lnTo>
                  <a:pt x="219051" y="2853"/>
                </a:lnTo>
                <a:lnTo>
                  <a:pt x="214783" y="2853"/>
                </a:lnTo>
                <a:lnTo>
                  <a:pt x="214055" y="0"/>
                </a:lnTo>
                <a:lnTo>
                  <a:pt x="212173" y="1619"/>
                </a:lnTo>
                <a:lnTo>
                  <a:pt x="214783" y="3358"/>
                </a:lnTo>
                <a:lnTo>
                  <a:pt x="213994" y="3743"/>
                </a:lnTo>
                <a:lnTo>
                  <a:pt x="213610" y="4673"/>
                </a:lnTo>
                <a:lnTo>
                  <a:pt x="214783" y="5725"/>
                </a:lnTo>
                <a:lnTo>
                  <a:pt x="214783" y="6049"/>
                </a:lnTo>
                <a:cubicBezTo>
                  <a:pt x="214864" y="6069"/>
                  <a:pt x="214945" y="6130"/>
                  <a:pt x="215026" y="6170"/>
                </a:cubicBezTo>
                <a:cubicBezTo>
                  <a:pt x="215208" y="6271"/>
                  <a:pt x="215349" y="6393"/>
                  <a:pt x="215471" y="6534"/>
                </a:cubicBezTo>
                <a:cubicBezTo>
                  <a:pt x="215794" y="6878"/>
                  <a:pt x="215997" y="7344"/>
                  <a:pt x="215997" y="7849"/>
                </a:cubicBezTo>
                <a:cubicBezTo>
                  <a:pt x="215997" y="8335"/>
                  <a:pt x="215835" y="8780"/>
                  <a:pt x="215552" y="9104"/>
                </a:cubicBezTo>
                <a:cubicBezTo>
                  <a:pt x="215471" y="9205"/>
                  <a:pt x="215370" y="9306"/>
                  <a:pt x="215289" y="9387"/>
                </a:cubicBezTo>
                <a:cubicBezTo>
                  <a:pt x="215228" y="9407"/>
                  <a:pt x="215187" y="9447"/>
                  <a:pt x="215127" y="9488"/>
                </a:cubicBezTo>
                <a:cubicBezTo>
                  <a:pt x="215026" y="9569"/>
                  <a:pt x="214904" y="9630"/>
                  <a:pt x="214803" y="9670"/>
                </a:cubicBezTo>
                <a:cubicBezTo>
                  <a:pt x="214742" y="9690"/>
                  <a:pt x="214682" y="9710"/>
                  <a:pt x="214621" y="9731"/>
                </a:cubicBezTo>
                <a:cubicBezTo>
                  <a:pt x="214500" y="9771"/>
                  <a:pt x="214358" y="9812"/>
                  <a:pt x="214237" y="9812"/>
                </a:cubicBezTo>
                <a:cubicBezTo>
                  <a:pt x="214156" y="9832"/>
                  <a:pt x="214095" y="9832"/>
                  <a:pt x="214034" y="9832"/>
                </a:cubicBezTo>
                <a:cubicBezTo>
                  <a:pt x="213630" y="9832"/>
                  <a:pt x="213245" y="9710"/>
                  <a:pt x="212922" y="9488"/>
                </a:cubicBezTo>
                <a:cubicBezTo>
                  <a:pt x="212396" y="9144"/>
                  <a:pt x="212052" y="8537"/>
                  <a:pt x="212052" y="7849"/>
                </a:cubicBezTo>
                <a:cubicBezTo>
                  <a:pt x="212052" y="7222"/>
                  <a:pt x="212375" y="6636"/>
                  <a:pt x="212861" y="6292"/>
                </a:cubicBezTo>
                <a:cubicBezTo>
                  <a:pt x="212922" y="6231"/>
                  <a:pt x="213003" y="6191"/>
                  <a:pt x="213084" y="6150"/>
                </a:cubicBezTo>
                <a:lnTo>
                  <a:pt x="212578" y="6069"/>
                </a:lnTo>
                <a:lnTo>
                  <a:pt x="212638" y="5725"/>
                </a:lnTo>
                <a:lnTo>
                  <a:pt x="213326" y="5725"/>
                </a:lnTo>
                <a:lnTo>
                  <a:pt x="213326" y="5037"/>
                </a:lnTo>
                <a:lnTo>
                  <a:pt x="210535" y="2853"/>
                </a:lnTo>
                <a:lnTo>
                  <a:pt x="207237" y="2853"/>
                </a:lnTo>
                <a:lnTo>
                  <a:pt x="206853" y="3116"/>
                </a:lnTo>
                <a:lnTo>
                  <a:pt x="207318" y="4046"/>
                </a:lnTo>
                <a:lnTo>
                  <a:pt x="207318" y="4936"/>
                </a:lnTo>
                <a:lnTo>
                  <a:pt x="206853" y="5563"/>
                </a:lnTo>
                <a:lnTo>
                  <a:pt x="206853" y="5867"/>
                </a:lnTo>
                <a:lnTo>
                  <a:pt x="206913" y="5887"/>
                </a:lnTo>
                <a:lnTo>
                  <a:pt x="206934" y="5887"/>
                </a:lnTo>
                <a:cubicBezTo>
                  <a:pt x="207399" y="5887"/>
                  <a:pt x="207844" y="6069"/>
                  <a:pt x="208188" y="6332"/>
                </a:cubicBezTo>
                <a:cubicBezTo>
                  <a:pt x="208370" y="6494"/>
                  <a:pt x="208552" y="6696"/>
                  <a:pt x="208673" y="6919"/>
                </a:cubicBezTo>
                <a:cubicBezTo>
                  <a:pt x="208734" y="7040"/>
                  <a:pt x="208775" y="7141"/>
                  <a:pt x="208815" y="7283"/>
                </a:cubicBezTo>
                <a:cubicBezTo>
                  <a:pt x="208876" y="7465"/>
                  <a:pt x="208896" y="7647"/>
                  <a:pt x="208896" y="7849"/>
                </a:cubicBezTo>
                <a:cubicBezTo>
                  <a:pt x="208896" y="8072"/>
                  <a:pt x="208876" y="8254"/>
                  <a:pt x="208815" y="8436"/>
                </a:cubicBezTo>
                <a:cubicBezTo>
                  <a:pt x="208775" y="8557"/>
                  <a:pt x="208734" y="8679"/>
                  <a:pt x="208673" y="8800"/>
                </a:cubicBezTo>
                <a:cubicBezTo>
                  <a:pt x="208552" y="9023"/>
                  <a:pt x="208370" y="9225"/>
                  <a:pt x="208188" y="9387"/>
                </a:cubicBezTo>
                <a:cubicBezTo>
                  <a:pt x="207844" y="9650"/>
                  <a:pt x="207399" y="9832"/>
                  <a:pt x="206934" y="9832"/>
                </a:cubicBezTo>
                <a:cubicBezTo>
                  <a:pt x="206731" y="9832"/>
                  <a:pt x="206529" y="9791"/>
                  <a:pt x="206347" y="9731"/>
                </a:cubicBezTo>
                <a:cubicBezTo>
                  <a:pt x="205538" y="9488"/>
                  <a:pt x="204971" y="8739"/>
                  <a:pt x="204971" y="7849"/>
                </a:cubicBezTo>
                <a:cubicBezTo>
                  <a:pt x="204971" y="7728"/>
                  <a:pt x="204971" y="7607"/>
                  <a:pt x="204991" y="7485"/>
                </a:cubicBezTo>
                <a:cubicBezTo>
                  <a:pt x="205072" y="7141"/>
                  <a:pt x="205234" y="6818"/>
                  <a:pt x="205457" y="6555"/>
                </a:cubicBezTo>
                <a:lnTo>
                  <a:pt x="205457" y="6555"/>
                </a:lnTo>
                <a:lnTo>
                  <a:pt x="205497" y="6534"/>
                </a:lnTo>
                <a:cubicBezTo>
                  <a:pt x="205639" y="6373"/>
                  <a:pt x="205821" y="6231"/>
                  <a:pt x="206003" y="6130"/>
                </a:cubicBezTo>
                <a:lnTo>
                  <a:pt x="205639" y="5361"/>
                </a:lnTo>
                <a:lnTo>
                  <a:pt x="204890" y="5219"/>
                </a:lnTo>
                <a:lnTo>
                  <a:pt x="204890" y="3338"/>
                </a:lnTo>
                <a:lnTo>
                  <a:pt x="204324" y="2853"/>
                </a:lnTo>
                <a:lnTo>
                  <a:pt x="201613" y="2853"/>
                </a:lnTo>
                <a:lnTo>
                  <a:pt x="201613" y="4107"/>
                </a:lnTo>
                <a:lnTo>
                  <a:pt x="200824" y="4107"/>
                </a:lnTo>
                <a:lnTo>
                  <a:pt x="200824" y="4633"/>
                </a:lnTo>
                <a:lnTo>
                  <a:pt x="201229" y="5139"/>
                </a:lnTo>
                <a:lnTo>
                  <a:pt x="200642" y="6130"/>
                </a:lnTo>
                <a:cubicBezTo>
                  <a:pt x="201168" y="6352"/>
                  <a:pt x="201552" y="6797"/>
                  <a:pt x="201714" y="7344"/>
                </a:cubicBezTo>
                <a:cubicBezTo>
                  <a:pt x="201775" y="7526"/>
                  <a:pt x="201815" y="7708"/>
                  <a:pt x="201815" y="7910"/>
                </a:cubicBezTo>
                <a:cubicBezTo>
                  <a:pt x="201815" y="8112"/>
                  <a:pt x="201775" y="8315"/>
                  <a:pt x="201714" y="8497"/>
                </a:cubicBezTo>
                <a:cubicBezTo>
                  <a:pt x="201674" y="8618"/>
                  <a:pt x="201633" y="8739"/>
                  <a:pt x="201573" y="8861"/>
                </a:cubicBezTo>
                <a:cubicBezTo>
                  <a:pt x="201451" y="9083"/>
                  <a:pt x="201289" y="9265"/>
                  <a:pt x="201087" y="9427"/>
                </a:cubicBezTo>
                <a:cubicBezTo>
                  <a:pt x="200743" y="9710"/>
                  <a:pt x="200318" y="9893"/>
                  <a:pt x="199833" y="9893"/>
                </a:cubicBezTo>
                <a:cubicBezTo>
                  <a:pt x="199631" y="9893"/>
                  <a:pt x="199428" y="9852"/>
                  <a:pt x="199246" y="9791"/>
                </a:cubicBezTo>
                <a:cubicBezTo>
                  <a:pt x="198457" y="9549"/>
                  <a:pt x="197871" y="8800"/>
                  <a:pt x="197871" y="7910"/>
                </a:cubicBezTo>
                <a:cubicBezTo>
                  <a:pt x="197871" y="6979"/>
                  <a:pt x="198518" y="6211"/>
                  <a:pt x="199388" y="6008"/>
                </a:cubicBezTo>
                <a:lnTo>
                  <a:pt x="198862" y="5179"/>
                </a:lnTo>
                <a:lnTo>
                  <a:pt x="199428" y="3925"/>
                </a:lnTo>
                <a:lnTo>
                  <a:pt x="199388" y="2853"/>
                </a:lnTo>
                <a:lnTo>
                  <a:pt x="198761" y="1902"/>
                </a:lnTo>
                <a:lnTo>
                  <a:pt x="196940" y="2327"/>
                </a:lnTo>
                <a:lnTo>
                  <a:pt x="197749" y="2853"/>
                </a:lnTo>
                <a:lnTo>
                  <a:pt x="193137" y="2853"/>
                </a:lnTo>
                <a:lnTo>
                  <a:pt x="192671" y="3176"/>
                </a:lnTo>
                <a:lnTo>
                  <a:pt x="193137" y="4107"/>
                </a:lnTo>
                <a:lnTo>
                  <a:pt x="193137" y="4997"/>
                </a:lnTo>
                <a:lnTo>
                  <a:pt x="192671" y="5624"/>
                </a:lnTo>
                <a:lnTo>
                  <a:pt x="192671" y="5928"/>
                </a:lnTo>
                <a:lnTo>
                  <a:pt x="192732" y="5948"/>
                </a:lnTo>
                <a:lnTo>
                  <a:pt x="192752" y="5948"/>
                </a:lnTo>
                <a:cubicBezTo>
                  <a:pt x="192955" y="5948"/>
                  <a:pt x="193137" y="5988"/>
                  <a:pt x="193319" y="6029"/>
                </a:cubicBezTo>
                <a:cubicBezTo>
                  <a:pt x="193400" y="6049"/>
                  <a:pt x="193460" y="6069"/>
                  <a:pt x="193501" y="6110"/>
                </a:cubicBezTo>
                <a:cubicBezTo>
                  <a:pt x="194209" y="6393"/>
                  <a:pt x="194715" y="7101"/>
                  <a:pt x="194715" y="7910"/>
                </a:cubicBezTo>
                <a:cubicBezTo>
                  <a:pt x="194715" y="8739"/>
                  <a:pt x="194209" y="9427"/>
                  <a:pt x="193501" y="9731"/>
                </a:cubicBezTo>
                <a:cubicBezTo>
                  <a:pt x="193460" y="9751"/>
                  <a:pt x="193400" y="9771"/>
                  <a:pt x="193319" y="9791"/>
                </a:cubicBezTo>
                <a:cubicBezTo>
                  <a:pt x="193137" y="9852"/>
                  <a:pt x="192955" y="9893"/>
                  <a:pt x="192752" y="9893"/>
                </a:cubicBezTo>
                <a:cubicBezTo>
                  <a:pt x="192611" y="9893"/>
                  <a:pt x="192469" y="9872"/>
                  <a:pt x="192348" y="9852"/>
                </a:cubicBezTo>
                <a:cubicBezTo>
                  <a:pt x="191458" y="9650"/>
                  <a:pt x="190770" y="8861"/>
                  <a:pt x="190770" y="7910"/>
                </a:cubicBezTo>
                <a:cubicBezTo>
                  <a:pt x="190770" y="7789"/>
                  <a:pt x="190790" y="7667"/>
                  <a:pt x="190810" y="7546"/>
                </a:cubicBezTo>
                <a:cubicBezTo>
                  <a:pt x="190871" y="7202"/>
                  <a:pt x="191053" y="6878"/>
                  <a:pt x="191275" y="6615"/>
                </a:cubicBezTo>
                <a:lnTo>
                  <a:pt x="191215" y="6615"/>
                </a:lnTo>
                <a:lnTo>
                  <a:pt x="191296" y="6595"/>
                </a:lnTo>
                <a:cubicBezTo>
                  <a:pt x="191377" y="6514"/>
                  <a:pt x="191458" y="6433"/>
                  <a:pt x="191538" y="6373"/>
                </a:cubicBezTo>
                <a:cubicBezTo>
                  <a:pt x="191619" y="6292"/>
                  <a:pt x="191721" y="6231"/>
                  <a:pt x="191822" y="6191"/>
                </a:cubicBezTo>
                <a:lnTo>
                  <a:pt x="191458" y="5402"/>
                </a:lnTo>
                <a:lnTo>
                  <a:pt x="190709" y="5280"/>
                </a:lnTo>
                <a:lnTo>
                  <a:pt x="190709" y="3399"/>
                </a:lnTo>
                <a:lnTo>
                  <a:pt x="189515" y="1801"/>
                </a:lnTo>
                <a:lnTo>
                  <a:pt x="188989" y="2853"/>
                </a:lnTo>
                <a:lnTo>
                  <a:pt x="184074" y="2853"/>
                </a:lnTo>
                <a:lnTo>
                  <a:pt x="183163" y="749"/>
                </a:lnTo>
                <a:lnTo>
                  <a:pt x="182475" y="2428"/>
                </a:lnTo>
                <a:lnTo>
                  <a:pt x="184215" y="4896"/>
                </a:lnTo>
                <a:lnTo>
                  <a:pt x="183750" y="5826"/>
                </a:lnTo>
                <a:lnTo>
                  <a:pt x="183811" y="5847"/>
                </a:lnTo>
                <a:lnTo>
                  <a:pt x="183831" y="5847"/>
                </a:lnTo>
                <a:cubicBezTo>
                  <a:pt x="183952" y="5847"/>
                  <a:pt x="184094" y="5867"/>
                  <a:pt x="184215" y="5887"/>
                </a:cubicBezTo>
                <a:cubicBezTo>
                  <a:pt x="184276" y="5907"/>
                  <a:pt x="184337" y="5907"/>
                  <a:pt x="184397" y="5928"/>
                </a:cubicBezTo>
                <a:cubicBezTo>
                  <a:pt x="184539" y="5968"/>
                  <a:pt x="184640" y="6029"/>
                  <a:pt x="184761" y="6089"/>
                </a:cubicBezTo>
                <a:cubicBezTo>
                  <a:pt x="185368" y="6413"/>
                  <a:pt x="185793" y="7060"/>
                  <a:pt x="185793" y="7809"/>
                </a:cubicBezTo>
                <a:cubicBezTo>
                  <a:pt x="185793" y="8557"/>
                  <a:pt x="185368" y="9205"/>
                  <a:pt x="184761" y="9549"/>
                </a:cubicBezTo>
                <a:cubicBezTo>
                  <a:pt x="184640" y="9609"/>
                  <a:pt x="184539" y="9650"/>
                  <a:pt x="184397" y="9690"/>
                </a:cubicBezTo>
                <a:cubicBezTo>
                  <a:pt x="184337" y="9710"/>
                  <a:pt x="184276" y="9731"/>
                  <a:pt x="184215" y="9731"/>
                </a:cubicBezTo>
                <a:cubicBezTo>
                  <a:pt x="184094" y="9771"/>
                  <a:pt x="183952" y="9771"/>
                  <a:pt x="183831" y="9771"/>
                </a:cubicBezTo>
                <a:cubicBezTo>
                  <a:pt x="183608" y="9771"/>
                  <a:pt x="183426" y="9751"/>
                  <a:pt x="183244" y="9690"/>
                </a:cubicBezTo>
                <a:cubicBezTo>
                  <a:pt x="182435" y="9447"/>
                  <a:pt x="181848" y="8699"/>
                  <a:pt x="181848" y="7809"/>
                </a:cubicBezTo>
                <a:cubicBezTo>
                  <a:pt x="181848" y="7688"/>
                  <a:pt x="181869" y="7566"/>
                  <a:pt x="181889" y="7445"/>
                </a:cubicBezTo>
                <a:cubicBezTo>
                  <a:pt x="181949" y="7101"/>
                  <a:pt x="182131" y="6777"/>
                  <a:pt x="182354" y="6514"/>
                </a:cubicBezTo>
                <a:lnTo>
                  <a:pt x="182293" y="6514"/>
                </a:lnTo>
                <a:lnTo>
                  <a:pt x="182374" y="6494"/>
                </a:lnTo>
                <a:cubicBezTo>
                  <a:pt x="182536" y="6332"/>
                  <a:pt x="182698" y="6191"/>
                  <a:pt x="182900" y="6089"/>
                </a:cubicBezTo>
                <a:lnTo>
                  <a:pt x="182536" y="5300"/>
                </a:lnTo>
                <a:lnTo>
                  <a:pt x="181788" y="5159"/>
                </a:lnTo>
                <a:lnTo>
                  <a:pt x="181788" y="3298"/>
                </a:lnTo>
                <a:lnTo>
                  <a:pt x="181262" y="2853"/>
                </a:lnTo>
                <a:lnTo>
                  <a:pt x="178510" y="2853"/>
                </a:lnTo>
                <a:lnTo>
                  <a:pt x="178510" y="4006"/>
                </a:lnTo>
                <a:lnTo>
                  <a:pt x="177721" y="4006"/>
                </a:lnTo>
                <a:lnTo>
                  <a:pt x="177721" y="4511"/>
                </a:lnTo>
                <a:lnTo>
                  <a:pt x="178106" y="5037"/>
                </a:lnTo>
                <a:lnTo>
                  <a:pt x="177721" y="5442"/>
                </a:lnTo>
                <a:lnTo>
                  <a:pt x="178692" y="5847"/>
                </a:lnTo>
                <a:lnTo>
                  <a:pt x="177539" y="6029"/>
                </a:lnTo>
                <a:cubicBezTo>
                  <a:pt x="178227" y="6332"/>
                  <a:pt x="178692" y="7020"/>
                  <a:pt x="178692" y="7809"/>
                </a:cubicBezTo>
                <a:cubicBezTo>
                  <a:pt x="178692" y="8901"/>
                  <a:pt x="177822" y="9771"/>
                  <a:pt x="176730" y="9771"/>
                </a:cubicBezTo>
                <a:cubicBezTo>
                  <a:pt x="175638" y="9771"/>
                  <a:pt x="174768" y="8901"/>
                  <a:pt x="174768" y="7809"/>
                </a:cubicBezTo>
                <a:cubicBezTo>
                  <a:pt x="174768" y="6878"/>
                  <a:pt x="175415" y="6110"/>
                  <a:pt x="176265" y="5907"/>
                </a:cubicBezTo>
                <a:lnTo>
                  <a:pt x="175759" y="5078"/>
                </a:lnTo>
                <a:lnTo>
                  <a:pt x="176305" y="3824"/>
                </a:lnTo>
                <a:lnTo>
                  <a:pt x="176265" y="2853"/>
                </a:lnTo>
                <a:lnTo>
                  <a:pt x="172502" y="2853"/>
                </a:lnTo>
                <a:lnTo>
                  <a:pt x="171066" y="1437"/>
                </a:lnTo>
                <a:lnTo>
                  <a:pt x="170762" y="2145"/>
                </a:lnTo>
                <a:lnTo>
                  <a:pt x="170014" y="2145"/>
                </a:lnTo>
                <a:lnTo>
                  <a:pt x="168517" y="4248"/>
                </a:lnTo>
                <a:lnTo>
                  <a:pt x="169913" y="5867"/>
                </a:lnTo>
                <a:cubicBezTo>
                  <a:pt x="170863" y="6008"/>
                  <a:pt x="171592" y="6818"/>
                  <a:pt x="171592" y="7809"/>
                </a:cubicBezTo>
                <a:cubicBezTo>
                  <a:pt x="171592" y="8760"/>
                  <a:pt x="170924" y="9549"/>
                  <a:pt x="170034" y="9731"/>
                </a:cubicBezTo>
                <a:cubicBezTo>
                  <a:pt x="169892" y="9771"/>
                  <a:pt x="169771" y="9771"/>
                  <a:pt x="169629" y="9771"/>
                </a:cubicBezTo>
                <a:lnTo>
                  <a:pt x="169427" y="9771"/>
                </a:lnTo>
                <a:cubicBezTo>
                  <a:pt x="169306" y="9751"/>
                  <a:pt x="169164" y="9731"/>
                  <a:pt x="169043" y="9690"/>
                </a:cubicBezTo>
                <a:cubicBezTo>
                  <a:pt x="168982" y="9670"/>
                  <a:pt x="168921" y="9650"/>
                  <a:pt x="168861" y="9630"/>
                </a:cubicBezTo>
                <a:cubicBezTo>
                  <a:pt x="168739" y="9569"/>
                  <a:pt x="168638" y="9508"/>
                  <a:pt x="168537" y="9447"/>
                </a:cubicBezTo>
                <a:cubicBezTo>
                  <a:pt x="168476" y="9407"/>
                  <a:pt x="168436" y="9367"/>
                  <a:pt x="168375" y="9326"/>
                </a:cubicBezTo>
                <a:cubicBezTo>
                  <a:pt x="168274" y="9245"/>
                  <a:pt x="168193" y="9164"/>
                  <a:pt x="168112" y="9063"/>
                </a:cubicBezTo>
                <a:cubicBezTo>
                  <a:pt x="167829" y="8719"/>
                  <a:pt x="167667" y="8294"/>
                  <a:pt x="167667" y="7809"/>
                </a:cubicBezTo>
                <a:cubicBezTo>
                  <a:pt x="167667" y="7323"/>
                  <a:pt x="167849" y="6878"/>
                  <a:pt x="168153" y="6534"/>
                </a:cubicBezTo>
                <a:lnTo>
                  <a:pt x="168132" y="6534"/>
                </a:lnTo>
                <a:lnTo>
                  <a:pt x="168092" y="5644"/>
                </a:lnTo>
                <a:lnTo>
                  <a:pt x="167424" y="5442"/>
                </a:lnTo>
                <a:lnTo>
                  <a:pt x="167424" y="3864"/>
                </a:lnTo>
                <a:lnTo>
                  <a:pt x="167890" y="3864"/>
                </a:lnTo>
                <a:lnTo>
                  <a:pt x="167890" y="2853"/>
                </a:lnTo>
                <a:lnTo>
                  <a:pt x="164815" y="2853"/>
                </a:lnTo>
                <a:lnTo>
                  <a:pt x="163742" y="3945"/>
                </a:lnTo>
                <a:lnTo>
                  <a:pt x="163742" y="6049"/>
                </a:lnTo>
                <a:lnTo>
                  <a:pt x="163479" y="6110"/>
                </a:lnTo>
                <a:cubicBezTo>
                  <a:pt x="164086" y="6433"/>
                  <a:pt x="164511" y="7081"/>
                  <a:pt x="164511" y="7809"/>
                </a:cubicBezTo>
                <a:cubicBezTo>
                  <a:pt x="164511" y="8618"/>
                  <a:pt x="164005" y="9326"/>
                  <a:pt x="163297" y="9630"/>
                </a:cubicBezTo>
                <a:cubicBezTo>
                  <a:pt x="163237" y="9650"/>
                  <a:pt x="163176" y="9670"/>
                  <a:pt x="163115" y="9690"/>
                </a:cubicBezTo>
                <a:cubicBezTo>
                  <a:pt x="162994" y="9731"/>
                  <a:pt x="162872" y="9751"/>
                  <a:pt x="162731" y="9771"/>
                </a:cubicBezTo>
                <a:lnTo>
                  <a:pt x="162326" y="9771"/>
                </a:lnTo>
                <a:cubicBezTo>
                  <a:pt x="162205" y="9751"/>
                  <a:pt x="162083" y="9731"/>
                  <a:pt x="161962" y="9690"/>
                </a:cubicBezTo>
                <a:cubicBezTo>
                  <a:pt x="161881" y="9670"/>
                  <a:pt x="161820" y="9650"/>
                  <a:pt x="161780" y="9630"/>
                </a:cubicBezTo>
                <a:cubicBezTo>
                  <a:pt x="161072" y="9326"/>
                  <a:pt x="160566" y="8618"/>
                  <a:pt x="160566" y="7809"/>
                </a:cubicBezTo>
                <a:cubicBezTo>
                  <a:pt x="160566" y="7566"/>
                  <a:pt x="160627" y="7323"/>
                  <a:pt x="160708" y="7101"/>
                </a:cubicBezTo>
                <a:cubicBezTo>
                  <a:pt x="160789" y="6878"/>
                  <a:pt x="160930" y="6676"/>
                  <a:pt x="161092" y="6494"/>
                </a:cubicBezTo>
                <a:lnTo>
                  <a:pt x="162953" y="4491"/>
                </a:lnTo>
                <a:lnTo>
                  <a:pt x="163459" y="2832"/>
                </a:lnTo>
                <a:lnTo>
                  <a:pt x="160425" y="1437"/>
                </a:lnTo>
                <a:lnTo>
                  <a:pt x="159959" y="2832"/>
                </a:lnTo>
                <a:lnTo>
                  <a:pt x="159959" y="2853"/>
                </a:lnTo>
                <a:lnTo>
                  <a:pt x="156197" y="2853"/>
                </a:lnTo>
                <a:lnTo>
                  <a:pt x="156197" y="3318"/>
                </a:lnTo>
                <a:lnTo>
                  <a:pt x="155408" y="3702"/>
                </a:lnTo>
                <a:lnTo>
                  <a:pt x="155023" y="4633"/>
                </a:lnTo>
                <a:lnTo>
                  <a:pt x="156197" y="5685"/>
                </a:lnTo>
                <a:lnTo>
                  <a:pt x="156197" y="5988"/>
                </a:lnTo>
                <a:cubicBezTo>
                  <a:pt x="156277" y="6029"/>
                  <a:pt x="156358" y="6069"/>
                  <a:pt x="156460" y="6130"/>
                </a:cubicBezTo>
                <a:cubicBezTo>
                  <a:pt x="156621" y="6231"/>
                  <a:pt x="156763" y="6352"/>
                  <a:pt x="156884" y="6474"/>
                </a:cubicBezTo>
                <a:cubicBezTo>
                  <a:pt x="157208" y="6838"/>
                  <a:pt x="157410" y="7303"/>
                  <a:pt x="157410" y="7809"/>
                </a:cubicBezTo>
                <a:cubicBezTo>
                  <a:pt x="157410" y="8901"/>
                  <a:pt x="156520" y="9771"/>
                  <a:pt x="155448" y="9771"/>
                </a:cubicBezTo>
                <a:cubicBezTo>
                  <a:pt x="155306" y="9771"/>
                  <a:pt x="155165" y="9771"/>
                  <a:pt x="155043" y="9731"/>
                </a:cubicBezTo>
                <a:cubicBezTo>
                  <a:pt x="154598" y="9650"/>
                  <a:pt x="154214" y="9407"/>
                  <a:pt x="153931" y="9063"/>
                </a:cubicBezTo>
                <a:cubicBezTo>
                  <a:pt x="153890" y="9023"/>
                  <a:pt x="153850" y="8962"/>
                  <a:pt x="153809" y="8922"/>
                </a:cubicBezTo>
                <a:cubicBezTo>
                  <a:pt x="153749" y="8800"/>
                  <a:pt x="153688" y="8699"/>
                  <a:pt x="153627" y="8578"/>
                </a:cubicBezTo>
                <a:cubicBezTo>
                  <a:pt x="153526" y="8335"/>
                  <a:pt x="153465" y="8092"/>
                  <a:pt x="153465" y="7809"/>
                </a:cubicBezTo>
                <a:cubicBezTo>
                  <a:pt x="153465" y="7728"/>
                  <a:pt x="153486" y="7627"/>
                  <a:pt x="153486" y="7546"/>
                </a:cubicBezTo>
                <a:cubicBezTo>
                  <a:pt x="153546" y="7182"/>
                  <a:pt x="153688" y="6858"/>
                  <a:pt x="153911" y="6595"/>
                </a:cubicBezTo>
                <a:cubicBezTo>
                  <a:pt x="154072" y="6393"/>
                  <a:pt x="154254" y="6231"/>
                  <a:pt x="154497" y="6110"/>
                </a:cubicBezTo>
                <a:lnTo>
                  <a:pt x="153991" y="6029"/>
                </a:lnTo>
                <a:lnTo>
                  <a:pt x="154052" y="5685"/>
                </a:lnTo>
                <a:lnTo>
                  <a:pt x="154740" y="5685"/>
                </a:lnTo>
                <a:lnTo>
                  <a:pt x="154740" y="4997"/>
                </a:lnTo>
                <a:lnTo>
                  <a:pt x="153122" y="1194"/>
                </a:lnTo>
                <a:lnTo>
                  <a:pt x="152009" y="2853"/>
                </a:lnTo>
                <a:lnTo>
                  <a:pt x="148590" y="2853"/>
                </a:lnTo>
                <a:lnTo>
                  <a:pt x="148266" y="3075"/>
                </a:lnTo>
                <a:lnTo>
                  <a:pt x="148732" y="4006"/>
                </a:lnTo>
                <a:lnTo>
                  <a:pt x="148732" y="4896"/>
                </a:lnTo>
                <a:lnTo>
                  <a:pt x="148266" y="5523"/>
                </a:lnTo>
                <a:lnTo>
                  <a:pt x="148266" y="5826"/>
                </a:lnTo>
                <a:lnTo>
                  <a:pt x="148327" y="5847"/>
                </a:lnTo>
                <a:lnTo>
                  <a:pt x="148347" y="5847"/>
                </a:lnTo>
                <a:cubicBezTo>
                  <a:pt x="148489" y="5847"/>
                  <a:pt x="148610" y="5867"/>
                  <a:pt x="148752" y="5887"/>
                </a:cubicBezTo>
                <a:cubicBezTo>
                  <a:pt x="148813" y="5907"/>
                  <a:pt x="148873" y="5907"/>
                  <a:pt x="148934" y="5928"/>
                </a:cubicBezTo>
                <a:cubicBezTo>
                  <a:pt x="149055" y="5968"/>
                  <a:pt x="149177" y="6029"/>
                  <a:pt x="149278" y="6089"/>
                </a:cubicBezTo>
                <a:cubicBezTo>
                  <a:pt x="149905" y="6413"/>
                  <a:pt x="150310" y="7060"/>
                  <a:pt x="150310" y="7809"/>
                </a:cubicBezTo>
                <a:cubicBezTo>
                  <a:pt x="150310" y="8557"/>
                  <a:pt x="149905" y="9205"/>
                  <a:pt x="149278" y="9549"/>
                </a:cubicBezTo>
                <a:cubicBezTo>
                  <a:pt x="149177" y="9609"/>
                  <a:pt x="149055" y="9650"/>
                  <a:pt x="148934" y="9690"/>
                </a:cubicBezTo>
                <a:cubicBezTo>
                  <a:pt x="148873" y="9710"/>
                  <a:pt x="148813" y="9731"/>
                  <a:pt x="148752" y="9731"/>
                </a:cubicBezTo>
                <a:cubicBezTo>
                  <a:pt x="148610" y="9771"/>
                  <a:pt x="148489" y="9771"/>
                  <a:pt x="148347" y="9771"/>
                </a:cubicBezTo>
                <a:cubicBezTo>
                  <a:pt x="148145" y="9771"/>
                  <a:pt x="147943" y="9751"/>
                  <a:pt x="147761" y="9690"/>
                </a:cubicBezTo>
                <a:cubicBezTo>
                  <a:pt x="146951" y="9447"/>
                  <a:pt x="146385" y="8699"/>
                  <a:pt x="146385" y="7809"/>
                </a:cubicBezTo>
                <a:cubicBezTo>
                  <a:pt x="146385" y="7566"/>
                  <a:pt x="146425" y="7323"/>
                  <a:pt x="146506" y="7101"/>
                </a:cubicBezTo>
                <a:cubicBezTo>
                  <a:pt x="146607" y="6878"/>
                  <a:pt x="146729" y="6696"/>
                  <a:pt x="146870" y="6514"/>
                </a:cubicBezTo>
                <a:lnTo>
                  <a:pt x="146830" y="6514"/>
                </a:lnTo>
                <a:lnTo>
                  <a:pt x="146911" y="6494"/>
                </a:lnTo>
                <a:cubicBezTo>
                  <a:pt x="146972" y="6413"/>
                  <a:pt x="147053" y="6332"/>
                  <a:pt x="147154" y="6271"/>
                </a:cubicBezTo>
                <a:cubicBezTo>
                  <a:pt x="147235" y="6191"/>
                  <a:pt x="147336" y="6130"/>
                  <a:pt x="147417" y="6089"/>
                </a:cubicBezTo>
                <a:lnTo>
                  <a:pt x="147053" y="5300"/>
                </a:lnTo>
                <a:lnTo>
                  <a:pt x="146324" y="5159"/>
                </a:lnTo>
                <a:lnTo>
                  <a:pt x="146324" y="3298"/>
                </a:lnTo>
                <a:lnTo>
                  <a:pt x="145778" y="2853"/>
                </a:lnTo>
                <a:lnTo>
                  <a:pt x="143027" y="2853"/>
                </a:lnTo>
                <a:lnTo>
                  <a:pt x="143027" y="4006"/>
                </a:lnTo>
                <a:lnTo>
                  <a:pt x="142238" y="4006"/>
                </a:lnTo>
                <a:lnTo>
                  <a:pt x="142238" y="4511"/>
                </a:lnTo>
                <a:lnTo>
                  <a:pt x="142642" y="5037"/>
                </a:lnTo>
                <a:lnTo>
                  <a:pt x="142521" y="5786"/>
                </a:lnTo>
                <a:lnTo>
                  <a:pt x="142076" y="6029"/>
                </a:lnTo>
                <a:cubicBezTo>
                  <a:pt x="142319" y="6150"/>
                  <a:pt x="142541" y="6312"/>
                  <a:pt x="142723" y="6514"/>
                </a:cubicBezTo>
                <a:cubicBezTo>
                  <a:pt x="143027" y="6858"/>
                  <a:pt x="143229" y="7323"/>
                  <a:pt x="143229" y="7809"/>
                </a:cubicBezTo>
                <a:cubicBezTo>
                  <a:pt x="143229" y="8901"/>
                  <a:pt x="142339" y="9771"/>
                  <a:pt x="141246" y="9771"/>
                </a:cubicBezTo>
                <a:cubicBezTo>
                  <a:pt x="140174" y="9771"/>
                  <a:pt x="139284" y="8901"/>
                  <a:pt x="139284" y="7809"/>
                </a:cubicBezTo>
                <a:cubicBezTo>
                  <a:pt x="139284" y="6878"/>
                  <a:pt x="139932" y="6110"/>
                  <a:pt x="140801" y="5907"/>
                </a:cubicBezTo>
                <a:lnTo>
                  <a:pt x="140275" y="5078"/>
                </a:lnTo>
                <a:lnTo>
                  <a:pt x="140842" y="3824"/>
                </a:lnTo>
                <a:lnTo>
                  <a:pt x="140801" y="2853"/>
                </a:lnTo>
                <a:lnTo>
                  <a:pt x="133438" y="2853"/>
                </a:lnTo>
                <a:lnTo>
                  <a:pt x="133438" y="3601"/>
                </a:lnTo>
                <a:lnTo>
                  <a:pt x="134287" y="4350"/>
                </a:lnTo>
                <a:lnTo>
                  <a:pt x="134287" y="5240"/>
                </a:lnTo>
                <a:lnTo>
                  <a:pt x="134834" y="5968"/>
                </a:lnTo>
                <a:cubicBezTo>
                  <a:pt x="135097" y="6069"/>
                  <a:pt x="135319" y="6211"/>
                  <a:pt x="135521" y="6393"/>
                </a:cubicBezTo>
                <a:cubicBezTo>
                  <a:pt x="135724" y="6595"/>
                  <a:pt x="135886" y="6818"/>
                  <a:pt x="135987" y="7081"/>
                </a:cubicBezTo>
                <a:cubicBezTo>
                  <a:pt x="136088" y="7323"/>
                  <a:pt x="136149" y="7586"/>
                  <a:pt x="136149" y="7849"/>
                </a:cubicBezTo>
                <a:cubicBezTo>
                  <a:pt x="136149" y="8274"/>
                  <a:pt x="136027" y="8638"/>
                  <a:pt x="135805" y="8962"/>
                </a:cubicBezTo>
                <a:cubicBezTo>
                  <a:pt x="135461" y="9488"/>
                  <a:pt x="134854" y="9832"/>
                  <a:pt x="134186" y="9832"/>
                </a:cubicBezTo>
                <a:cubicBezTo>
                  <a:pt x="134065" y="9832"/>
                  <a:pt x="133964" y="9812"/>
                  <a:pt x="133883" y="9812"/>
                </a:cubicBezTo>
                <a:cubicBezTo>
                  <a:pt x="133680" y="9771"/>
                  <a:pt x="133498" y="9710"/>
                  <a:pt x="133316" y="9630"/>
                </a:cubicBezTo>
                <a:cubicBezTo>
                  <a:pt x="133053" y="9508"/>
                  <a:pt x="132831" y="9326"/>
                  <a:pt x="132649" y="9083"/>
                </a:cubicBezTo>
                <a:cubicBezTo>
                  <a:pt x="132527" y="8942"/>
                  <a:pt x="132426" y="8780"/>
                  <a:pt x="132365" y="8598"/>
                </a:cubicBezTo>
                <a:cubicBezTo>
                  <a:pt x="132325" y="8537"/>
                  <a:pt x="132305" y="8476"/>
                  <a:pt x="132285" y="8416"/>
                </a:cubicBezTo>
                <a:cubicBezTo>
                  <a:pt x="132224" y="8213"/>
                  <a:pt x="132183" y="8031"/>
                  <a:pt x="132183" y="7809"/>
                </a:cubicBezTo>
                <a:cubicBezTo>
                  <a:pt x="132183" y="7242"/>
                  <a:pt x="132446" y="6716"/>
                  <a:pt x="132831" y="6373"/>
                </a:cubicBezTo>
                <a:lnTo>
                  <a:pt x="132790" y="6373"/>
                </a:lnTo>
                <a:lnTo>
                  <a:pt x="132831" y="6110"/>
                </a:lnTo>
                <a:lnTo>
                  <a:pt x="132123" y="5685"/>
                </a:lnTo>
                <a:lnTo>
                  <a:pt x="132123" y="4815"/>
                </a:lnTo>
                <a:lnTo>
                  <a:pt x="132365" y="4350"/>
                </a:lnTo>
                <a:lnTo>
                  <a:pt x="132527" y="2853"/>
                </a:lnTo>
                <a:lnTo>
                  <a:pt x="129412" y="2853"/>
                </a:lnTo>
                <a:lnTo>
                  <a:pt x="128279" y="4006"/>
                </a:lnTo>
                <a:lnTo>
                  <a:pt x="128279" y="6110"/>
                </a:lnTo>
                <a:lnTo>
                  <a:pt x="128036" y="6150"/>
                </a:lnTo>
                <a:cubicBezTo>
                  <a:pt x="128643" y="6474"/>
                  <a:pt x="129048" y="7121"/>
                  <a:pt x="129048" y="7849"/>
                </a:cubicBezTo>
                <a:cubicBezTo>
                  <a:pt x="129048" y="8679"/>
                  <a:pt x="128562" y="9367"/>
                  <a:pt x="127854" y="9670"/>
                </a:cubicBezTo>
                <a:cubicBezTo>
                  <a:pt x="127793" y="9690"/>
                  <a:pt x="127733" y="9710"/>
                  <a:pt x="127672" y="9731"/>
                </a:cubicBezTo>
                <a:cubicBezTo>
                  <a:pt x="127551" y="9771"/>
                  <a:pt x="127409" y="9812"/>
                  <a:pt x="127288" y="9812"/>
                </a:cubicBezTo>
                <a:cubicBezTo>
                  <a:pt x="127227" y="9832"/>
                  <a:pt x="127146" y="9832"/>
                  <a:pt x="127085" y="9832"/>
                </a:cubicBezTo>
                <a:cubicBezTo>
                  <a:pt x="127025" y="9832"/>
                  <a:pt x="126944" y="9832"/>
                  <a:pt x="126883" y="9812"/>
                </a:cubicBezTo>
                <a:cubicBezTo>
                  <a:pt x="126742" y="9812"/>
                  <a:pt x="126620" y="9771"/>
                  <a:pt x="126499" y="9731"/>
                </a:cubicBezTo>
                <a:cubicBezTo>
                  <a:pt x="126438" y="9710"/>
                  <a:pt x="126377" y="9690"/>
                  <a:pt x="126317" y="9670"/>
                </a:cubicBezTo>
                <a:cubicBezTo>
                  <a:pt x="125609" y="9367"/>
                  <a:pt x="125123" y="8679"/>
                  <a:pt x="125123" y="7849"/>
                </a:cubicBezTo>
                <a:cubicBezTo>
                  <a:pt x="125123" y="7607"/>
                  <a:pt x="125164" y="7364"/>
                  <a:pt x="125244" y="7141"/>
                </a:cubicBezTo>
                <a:cubicBezTo>
                  <a:pt x="125346" y="6919"/>
                  <a:pt x="125467" y="6716"/>
                  <a:pt x="125629" y="6534"/>
                </a:cubicBezTo>
                <a:lnTo>
                  <a:pt x="126580" y="5847"/>
                </a:lnTo>
                <a:lnTo>
                  <a:pt x="126418" y="1902"/>
                </a:lnTo>
                <a:cubicBezTo>
                  <a:pt x="126418" y="1902"/>
                  <a:pt x="126276" y="2387"/>
                  <a:pt x="125770" y="2630"/>
                </a:cubicBezTo>
                <a:cubicBezTo>
                  <a:pt x="125325" y="2818"/>
                  <a:pt x="125098" y="2833"/>
                  <a:pt x="125038" y="2833"/>
                </a:cubicBezTo>
                <a:cubicBezTo>
                  <a:pt x="125027" y="2833"/>
                  <a:pt x="125022" y="2832"/>
                  <a:pt x="125022" y="2832"/>
                </a:cubicBezTo>
                <a:lnTo>
                  <a:pt x="125022" y="2853"/>
                </a:lnTo>
                <a:lnTo>
                  <a:pt x="120733" y="2853"/>
                </a:lnTo>
                <a:lnTo>
                  <a:pt x="120025" y="0"/>
                </a:lnTo>
                <a:lnTo>
                  <a:pt x="118123" y="1619"/>
                </a:lnTo>
                <a:lnTo>
                  <a:pt x="120733" y="3358"/>
                </a:lnTo>
                <a:lnTo>
                  <a:pt x="119944" y="3743"/>
                </a:lnTo>
                <a:lnTo>
                  <a:pt x="119580" y="4673"/>
                </a:lnTo>
                <a:lnTo>
                  <a:pt x="120733" y="5725"/>
                </a:lnTo>
                <a:lnTo>
                  <a:pt x="120733" y="6049"/>
                </a:lnTo>
                <a:cubicBezTo>
                  <a:pt x="120834" y="6069"/>
                  <a:pt x="120915" y="6130"/>
                  <a:pt x="120996" y="6170"/>
                </a:cubicBezTo>
                <a:cubicBezTo>
                  <a:pt x="121158" y="6271"/>
                  <a:pt x="121300" y="6393"/>
                  <a:pt x="121441" y="6534"/>
                </a:cubicBezTo>
                <a:cubicBezTo>
                  <a:pt x="121765" y="6878"/>
                  <a:pt x="121947" y="7344"/>
                  <a:pt x="121947" y="7849"/>
                </a:cubicBezTo>
                <a:cubicBezTo>
                  <a:pt x="121947" y="8335"/>
                  <a:pt x="121785" y="8780"/>
                  <a:pt x="121502" y="9104"/>
                </a:cubicBezTo>
                <a:cubicBezTo>
                  <a:pt x="121421" y="9205"/>
                  <a:pt x="121340" y="9306"/>
                  <a:pt x="121239" y="9387"/>
                </a:cubicBezTo>
                <a:cubicBezTo>
                  <a:pt x="121198" y="9407"/>
                  <a:pt x="121138" y="9447"/>
                  <a:pt x="121097" y="9488"/>
                </a:cubicBezTo>
                <a:cubicBezTo>
                  <a:pt x="120976" y="9569"/>
                  <a:pt x="120875" y="9630"/>
                  <a:pt x="120753" y="9670"/>
                </a:cubicBezTo>
                <a:cubicBezTo>
                  <a:pt x="120693" y="9690"/>
                  <a:pt x="120632" y="9710"/>
                  <a:pt x="120571" y="9731"/>
                </a:cubicBezTo>
                <a:cubicBezTo>
                  <a:pt x="120450" y="9771"/>
                  <a:pt x="120329" y="9812"/>
                  <a:pt x="120187" y="9812"/>
                </a:cubicBezTo>
                <a:cubicBezTo>
                  <a:pt x="120126" y="9832"/>
                  <a:pt x="120066" y="9832"/>
                  <a:pt x="119985" y="9832"/>
                </a:cubicBezTo>
                <a:cubicBezTo>
                  <a:pt x="119580" y="9832"/>
                  <a:pt x="119196" y="9710"/>
                  <a:pt x="118892" y="9488"/>
                </a:cubicBezTo>
                <a:cubicBezTo>
                  <a:pt x="118366" y="9144"/>
                  <a:pt x="118022" y="8537"/>
                  <a:pt x="118022" y="7849"/>
                </a:cubicBezTo>
                <a:cubicBezTo>
                  <a:pt x="118022" y="7222"/>
                  <a:pt x="118326" y="6636"/>
                  <a:pt x="118811" y="6292"/>
                </a:cubicBezTo>
                <a:cubicBezTo>
                  <a:pt x="118892" y="6231"/>
                  <a:pt x="118953" y="6191"/>
                  <a:pt x="119034" y="6150"/>
                </a:cubicBezTo>
                <a:lnTo>
                  <a:pt x="118548" y="6069"/>
                </a:lnTo>
                <a:lnTo>
                  <a:pt x="118589" y="5725"/>
                </a:lnTo>
                <a:lnTo>
                  <a:pt x="119297" y="5725"/>
                </a:lnTo>
                <a:lnTo>
                  <a:pt x="119297" y="5037"/>
                </a:lnTo>
                <a:lnTo>
                  <a:pt x="116505" y="2853"/>
                </a:lnTo>
                <a:lnTo>
                  <a:pt x="113208" y="2853"/>
                </a:lnTo>
                <a:lnTo>
                  <a:pt x="112823" y="3116"/>
                </a:lnTo>
                <a:lnTo>
                  <a:pt x="113288" y="4046"/>
                </a:lnTo>
                <a:lnTo>
                  <a:pt x="113288" y="4936"/>
                </a:lnTo>
                <a:lnTo>
                  <a:pt x="112823" y="5563"/>
                </a:lnTo>
                <a:lnTo>
                  <a:pt x="112823" y="5867"/>
                </a:lnTo>
                <a:lnTo>
                  <a:pt x="112884" y="5887"/>
                </a:lnTo>
                <a:cubicBezTo>
                  <a:pt x="113976" y="5887"/>
                  <a:pt x="114866" y="6777"/>
                  <a:pt x="114866" y="7849"/>
                </a:cubicBezTo>
                <a:cubicBezTo>
                  <a:pt x="114866" y="8942"/>
                  <a:pt x="113976" y="9832"/>
                  <a:pt x="112884" y="9832"/>
                </a:cubicBezTo>
                <a:cubicBezTo>
                  <a:pt x="111812" y="9832"/>
                  <a:pt x="110922" y="8942"/>
                  <a:pt x="110922" y="7849"/>
                </a:cubicBezTo>
                <a:cubicBezTo>
                  <a:pt x="110922" y="7485"/>
                  <a:pt x="111023" y="7141"/>
                  <a:pt x="111225" y="6838"/>
                </a:cubicBezTo>
                <a:cubicBezTo>
                  <a:pt x="111286" y="6737"/>
                  <a:pt x="111346" y="6656"/>
                  <a:pt x="111427" y="6555"/>
                </a:cubicBezTo>
                <a:lnTo>
                  <a:pt x="111427" y="6555"/>
                </a:lnTo>
                <a:lnTo>
                  <a:pt x="111367" y="6575"/>
                </a:lnTo>
                <a:lnTo>
                  <a:pt x="111367" y="6575"/>
                </a:lnTo>
                <a:lnTo>
                  <a:pt x="111448" y="6534"/>
                </a:lnTo>
                <a:cubicBezTo>
                  <a:pt x="111589" y="6373"/>
                  <a:pt x="111771" y="6231"/>
                  <a:pt x="111974" y="6130"/>
                </a:cubicBezTo>
                <a:lnTo>
                  <a:pt x="111609" y="5361"/>
                </a:lnTo>
                <a:lnTo>
                  <a:pt x="110861" y="5219"/>
                </a:lnTo>
                <a:lnTo>
                  <a:pt x="110861" y="3338"/>
                </a:lnTo>
                <a:lnTo>
                  <a:pt x="110274" y="2853"/>
                </a:lnTo>
                <a:lnTo>
                  <a:pt x="107584" y="2853"/>
                </a:lnTo>
                <a:lnTo>
                  <a:pt x="107584" y="4107"/>
                </a:lnTo>
                <a:lnTo>
                  <a:pt x="106795" y="4107"/>
                </a:lnTo>
                <a:lnTo>
                  <a:pt x="106795" y="4633"/>
                </a:lnTo>
                <a:lnTo>
                  <a:pt x="107179" y="5139"/>
                </a:lnTo>
                <a:lnTo>
                  <a:pt x="106613" y="6130"/>
                </a:lnTo>
                <a:cubicBezTo>
                  <a:pt x="107118" y="6352"/>
                  <a:pt x="107523" y="6797"/>
                  <a:pt x="107685" y="7344"/>
                </a:cubicBezTo>
                <a:cubicBezTo>
                  <a:pt x="107745" y="7526"/>
                  <a:pt x="107766" y="7708"/>
                  <a:pt x="107766" y="7910"/>
                </a:cubicBezTo>
                <a:cubicBezTo>
                  <a:pt x="107766" y="8112"/>
                  <a:pt x="107725" y="8315"/>
                  <a:pt x="107685" y="8497"/>
                </a:cubicBezTo>
                <a:cubicBezTo>
                  <a:pt x="107644" y="8618"/>
                  <a:pt x="107584" y="8739"/>
                  <a:pt x="107523" y="8861"/>
                </a:cubicBezTo>
                <a:cubicBezTo>
                  <a:pt x="107402" y="9083"/>
                  <a:pt x="107240" y="9265"/>
                  <a:pt x="107058" y="9427"/>
                </a:cubicBezTo>
                <a:cubicBezTo>
                  <a:pt x="106714" y="9710"/>
                  <a:pt x="106269" y="9893"/>
                  <a:pt x="105803" y="9893"/>
                </a:cubicBezTo>
                <a:cubicBezTo>
                  <a:pt x="105601" y="9893"/>
                  <a:pt x="105399" y="9852"/>
                  <a:pt x="105217" y="9791"/>
                </a:cubicBezTo>
                <a:cubicBezTo>
                  <a:pt x="104407" y="9549"/>
                  <a:pt x="103821" y="8800"/>
                  <a:pt x="103821" y="7910"/>
                </a:cubicBezTo>
                <a:cubicBezTo>
                  <a:pt x="103821" y="6979"/>
                  <a:pt x="104468" y="6211"/>
                  <a:pt x="105338" y="6008"/>
                </a:cubicBezTo>
                <a:lnTo>
                  <a:pt x="104832" y="5179"/>
                </a:lnTo>
                <a:lnTo>
                  <a:pt x="105379" y="3925"/>
                </a:lnTo>
                <a:lnTo>
                  <a:pt x="105338" y="2853"/>
                </a:lnTo>
                <a:lnTo>
                  <a:pt x="104711" y="1902"/>
                </a:lnTo>
                <a:lnTo>
                  <a:pt x="102890" y="2327"/>
                </a:lnTo>
                <a:lnTo>
                  <a:pt x="103720" y="2853"/>
                </a:lnTo>
                <a:lnTo>
                  <a:pt x="99087" y="2853"/>
                </a:lnTo>
                <a:lnTo>
                  <a:pt x="98622" y="3176"/>
                </a:lnTo>
                <a:lnTo>
                  <a:pt x="99087" y="4107"/>
                </a:lnTo>
                <a:lnTo>
                  <a:pt x="99087" y="4997"/>
                </a:lnTo>
                <a:lnTo>
                  <a:pt x="98622" y="5624"/>
                </a:lnTo>
                <a:lnTo>
                  <a:pt x="98622" y="5928"/>
                </a:lnTo>
                <a:lnTo>
                  <a:pt x="98682" y="5948"/>
                </a:lnTo>
                <a:lnTo>
                  <a:pt x="98703" y="5948"/>
                </a:lnTo>
                <a:cubicBezTo>
                  <a:pt x="98905" y="5948"/>
                  <a:pt x="99107" y="5988"/>
                  <a:pt x="99289" y="6029"/>
                </a:cubicBezTo>
                <a:cubicBezTo>
                  <a:pt x="100098" y="6292"/>
                  <a:pt x="100665" y="7040"/>
                  <a:pt x="100665" y="7910"/>
                </a:cubicBezTo>
                <a:cubicBezTo>
                  <a:pt x="100665" y="8800"/>
                  <a:pt x="100098" y="9549"/>
                  <a:pt x="99289" y="9791"/>
                </a:cubicBezTo>
                <a:cubicBezTo>
                  <a:pt x="99107" y="9852"/>
                  <a:pt x="98905" y="9893"/>
                  <a:pt x="98703" y="9893"/>
                </a:cubicBezTo>
                <a:cubicBezTo>
                  <a:pt x="98561" y="9893"/>
                  <a:pt x="98440" y="9872"/>
                  <a:pt x="98298" y="9852"/>
                </a:cubicBezTo>
                <a:cubicBezTo>
                  <a:pt x="97408" y="9650"/>
                  <a:pt x="96740" y="8861"/>
                  <a:pt x="96740" y="7910"/>
                </a:cubicBezTo>
                <a:cubicBezTo>
                  <a:pt x="96740" y="7789"/>
                  <a:pt x="96740" y="7667"/>
                  <a:pt x="96761" y="7546"/>
                </a:cubicBezTo>
                <a:cubicBezTo>
                  <a:pt x="96841" y="7202"/>
                  <a:pt x="97003" y="6878"/>
                  <a:pt x="97226" y="6615"/>
                </a:cubicBezTo>
                <a:lnTo>
                  <a:pt x="97185" y="6615"/>
                </a:lnTo>
                <a:lnTo>
                  <a:pt x="97266" y="6595"/>
                </a:lnTo>
                <a:cubicBezTo>
                  <a:pt x="97408" y="6433"/>
                  <a:pt x="97590" y="6292"/>
                  <a:pt x="97772" y="6191"/>
                </a:cubicBezTo>
                <a:lnTo>
                  <a:pt x="97408" y="5402"/>
                </a:lnTo>
                <a:lnTo>
                  <a:pt x="96680" y="5280"/>
                </a:lnTo>
                <a:lnTo>
                  <a:pt x="96680" y="3399"/>
                </a:lnTo>
                <a:lnTo>
                  <a:pt x="95486" y="1801"/>
                </a:lnTo>
                <a:lnTo>
                  <a:pt x="94960" y="2853"/>
                </a:lnTo>
                <a:lnTo>
                  <a:pt x="90267" y="2853"/>
                </a:lnTo>
                <a:lnTo>
                  <a:pt x="89356" y="749"/>
                </a:lnTo>
                <a:lnTo>
                  <a:pt x="88668" y="2428"/>
                </a:lnTo>
                <a:lnTo>
                  <a:pt x="90408" y="4896"/>
                </a:lnTo>
                <a:lnTo>
                  <a:pt x="89943" y="5826"/>
                </a:lnTo>
                <a:lnTo>
                  <a:pt x="90004" y="5847"/>
                </a:lnTo>
                <a:lnTo>
                  <a:pt x="90024" y="5847"/>
                </a:lnTo>
                <a:cubicBezTo>
                  <a:pt x="91096" y="5847"/>
                  <a:pt x="91986" y="6716"/>
                  <a:pt x="91986" y="7809"/>
                </a:cubicBezTo>
                <a:cubicBezTo>
                  <a:pt x="91986" y="8901"/>
                  <a:pt x="91096" y="9771"/>
                  <a:pt x="90024" y="9771"/>
                </a:cubicBezTo>
                <a:cubicBezTo>
                  <a:pt x="88931" y="9771"/>
                  <a:pt x="88041" y="8901"/>
                  <a:pt x="88041" y="7809"/>
                </a:cubicBezTo>
                <a:cubicBezTo>
                  <a:pt x="88041" y="7303"/>
                  <a:pt x="88244" y="6858"/>
                  <a:pt x="88547" y="6514"/>
                </a:cubicBezTo>
                <a:lnTo>
                  <a:pt x="88507" y="6514"/>
                </a:lnTo>
                <a:lnTo>
                  <a:pt x="88567" y="6494"/>
                </a:lnTo>
                <a:cubicBezTo>
                  <a:pt x="88729" y="6332"/>
                  <a:pt x="88891" y="6191"/>
                  <a:pt x="89093" y="6089"/>
                </a:cubicBezTo>
                <a:lnTo>
                  <a:pt x="88729" y="5300"/>
                </a:lnTo>
                <a:lnTo>
                  <a:pt x="87981" y="5159"/>
                </a:lnTo>
                <a:lnTo>
                  <a:pt x="87981" y="3298"/>
                </a:lnTo>
                <a:lnTo>
                  <a:pt x="87455" y="2853"/>
                </a:lnTo>
                <a:lnTo>
                  <a:pt x="84703" y="2853"/>
                </a:lnTo>
                <a:lnTo>
                  <a:pt x="84703" y="4006"/>
                </a:lnTo>
                <a:lnTo>
                  <a:pt x="83914" y="4006"/>
                </a:lnTo>
                <a:lnTo>
                  <a:pt x="83914" y="4511"/>
                </a:lnTo>
                <a:lnTo>
                  <a:pt x="84299" y="5037"/>
                </a:lnTo>
                <a:lnTo>
                  <a:pt x="83914" y="5442"/>
                </a:lnTo>
                <a:lnTo>
                  <a:pt x="84885" y="5847"/>
                </a:lnTo>
                <a:lnTo>
                  <a:pt x="83732" y="6029"/>
                </a:lnTo>
                <a:cubicBezTo>
                  <a:pt x="84420" y="6332"/>
                  <a:pt x="84885" y="7020"/>
                  <a:pt x="84885" y="7809"/>
                </a:cubicBezTo>
                <a:cubicBezTo>
                  <a:pt x="84885" y="8901"/>
                  <a:pt x="84016" y="9771"/>
                  <a:pt x="82923" y="9771"/>
                </a:cubicBezTo>
                <a:cubicBezTo>
                  <a:pt x="81831" y="9771"/>
                  <a:pt x="80961" y="8901"/>
                  <a:pt x="80961" y="7809"/>
                </a:cubicBezTo>
                <a:cubicBezTo>
                  <a:pt x="80961" y="6878"/>
                  <a:pt x="81608" y="6110"/>
                  <a:pt x="82458" y="5907"/>
                </a:cubicBezTo>
                <a:lnTo>
                  <a:pt x="81952" y="5078"/>
                </a:lnTo>
                <a:lnTo>
                  <a:pt x="82519" y="3824"/>
                </a:lnTo>
                <a:lnTo>
                  <a:pt x="82478" y="2853"/>
                </a:lnTo>
                <a:lnTo>
                  <a:pt x="78695" y="2853"/>
                </a:lnTo>
                <a:lnTo>
                  <a:pt x="77259" y="1437"/>
                </a:lnTo>
                <a:lnTo>
                  <a:pt x="76955" y="2145"/>
                </a:lnTo>
                <a:lnTo>
                  <a:pt x="76207" y="2145"/>
                </a:lnTo>
                <a:lnTo>
                  <a:pt x="74710" y="4248"/>
                </a:lnTo>
                <a:lnTo>
                  <a:pt x="76126" y="5867"/>
                </a:lnTo>
                <a:lnTo>
                  <a:pt x="76106" y="5867"/>
                </a:lnTo>
                <a:cubicBezTo>
                  <a:pt x="77056" y="6008"/>
                  <a:pt x="77805" y="6818"/>
                  <a:pt x="77805" y="7809"/>
                </a:cubicBezTo>
                <a:cubicBezTo>
                  <a:pt x="77805" y="8901"/>
                  <a:pt x="76915" y="9771"/>
                  <a:pt x="75822" y="9771"/>
                </a:cubicBezTo>
                <a:cubicBezTo>
                  <a:pt x="74750" y="9771"/>
                  <a:pt x="73860" y="8901"/>
                  <a:pt x="73860" y="7809"/>
                </a:cubicBezTo>
                <a:cubicBezTo>
                  <a:pt x="73860" y="7323"/>
                  <a:pt x="74042" y="6878"/>
                  <a:pt x="74346" y="6534"/>
                </a:cubicBezTo>
                <a:lnTo>
                  <a:pt x="74325" y="6534"/>
                </a:lnTo>
                <a:lnTo>
                  <a:pt x="74285" y="5644"/>
                </a:lnTo>
                <a:lnTo>
                  <a:pt x="73617" y="5442"/>
                </a:lnTo>
                <a:lnTo>
                  <a:pt x="73617" y="3864"/>
                </a:lnTo>
                <a:lnTo>
                  <a:pt x="74103" y="3864"/>
                </a:lnTo>
                <a:lnTo>
                  <a:pt x="74103" y="2853"/>
                </a:lnTo>
                <a:lnTo>
                  <a:pt x="71008" y="2853"/>
                </a:lnTo>
                <a:lnTo>
                  <a:pt x="69935" y="3945"/>
                </a:lnTo>
                <a:lnTo>
                  <a:pt x="69935" y="6049"/>
                </a:lnTo>
                <a:lnTo>
                  <a:pt x="69693" y="6110"/>
                </a:lnTo>
                <a:cubicBezTo>
                  <a:pt x="70279" y="6433"/>
                  <a:pt x="70704" y="7081"/>
                  <a:pt x="70704" y="7809"/>
                </a:cubicBezTo>
                <a:cubicBezTo>
                  <a:pt x="70704" y="8901"/>
                  <a:pt x="69814" y="9771"/>
                  <a:pt x="68742" y="9771"/>
                </a:cubicBezTo>
                <a:cubicBezTo>
                  <a:pt x="67649" y="9771"/>
                  <a:pt x="66759" y="8901"/>
                  <a:pt x="66759" y="7809"/>
                </a:cubicBezTo>
                <a:cubicBezTo>
                  <a:pt x="66759" y="7303"/>
                  <a:pt x="66962" y="6838"/>
                  <a:pt x="67285" y="6494"/>
                </a:cubicBezTo>
                <a:lnTo>
                  <a:pt x="69146" y="4491"/>
                </a:lnTo>
                <a:lnTo>
                  <a:pt x="69652" y="2832"/>
                </a:lnTo>
                <a:lnTo>
                  <a:pt x="66618" y="1437"/>
                </a:lnTo>
                <a:lnTo>
                  <a:pt x="66152" y="2832"/>
                </a:lnTo>
                <a:lnTo>
                  <a:pt x="66152" y="2853"/>
                </a:lnTo>
                <a:lnTo>
                  <a:pt x="62390" y="2853"/>
                </a:lnTo>
                <a:lnTo>
                  <a:pt x="62390" y="3318"/>
                </a:lnTo>
                <a:lnTo>
                  <a:pt x="61601" y="3702"/>
                </a:lnTo>
                <a:lnTo>
                  <a:pt x="61216" y="4633"/>
                </a:lnTo>
                <a:lnTo>
                  <a:pt x="62390" y="5685"/>
                </a:lnTo>
                <a:lnTo>
                  <a:pt x="62390" y="5988"/>
                </a:lnTo>
                <a:cubicBezTo>
                  <a:pt x="63098" y="6292"/>
                  <a:pt x="63603" y="7000"/>
                  <a:pt x="63603" y="7809"/>
                </a:cubicBezTo>
                <a:cubicBezTo>
                  <a:pt x="63603" y="8901"/>
                  <a:pt x="62734" y="9771"/>
                  <a:pt x="61641" y="9771"/>
                </a:cubicBezTo>
                <a:cubicBezTo>
                  <a:pt x="60549" y="9771"/>
                  <a:pt x="59679" y="8901"/>
                  <a:pt x="59679" y="7809"/>
                </a:cubicBezTo>
                <a:cubicBezTo>
                  <a:pt x="59679" y="7081"/>
                  <a:pt x="60083" y="6433"/>
                  <a:pt x="60690" y="6110"/>
                </a:cubicBezTo>
                <a:lnTo>
                  <a:pt x="60185" y="6029"/>
                </a:lnTo>
                <a:lnTo>
                  <a:pt x="60245" y="5685"/>
                </a:lnTo>
                <a:lnTo>
                  <a:pt x="60933" y="5685"/>
                </a:lnTo>
                <a:lnTo>
                  <a:pt x="60933" y="4997"/>
                </a:lnTo>
                <a:lnTo>
                  <a:pt x="59315" y="1194"/>
                </a:lnTo>
                <a:lnTo>
                  <a:pt x="58202" y="2853"/>
                </a:lnTo>
                <a:lnTo>
                  <a:pt x="54783" y="2853"/>
                </a:lnTo>
                <a:lnTo>
                  <a:pt x="54480" y="3075"/>
                </a:lnTo>
                <a:lnTo>
                  <a:pt x="54945" y="4006"/>
                </a:lnTo>
                <a:lnTo>
                  <a:pt x="54945" y="4896"/>
                </a:lnTo>
                <a:lnTo>
                  <a:pt x="54480" y="5523"/>
                </a:lnTo>
                <a:lnTo>
                  <a:pt x="54480" y="5826"/>
                </a:lnTo>
                <a:lnTo>
                  <a:pt x="54520" y="5847"/>
                </a:lnTo>
                <a:lnTo>
                  <a:pt x="54540" y="5847"/>
                </a:lnTo>
                <a:cubicBezTo>
                  <a:pt x="55633" y="5847"/>
                  <a:pt x="56503" y="6716"/>
                  <a:pt x="56503" y="7809"/>
                </a:cubicBezTo>
                <a:cubicBezTo>
                  <a:pt x="56503" y="8901"/>
                  <a:pt x="55633" y="9771"/>
                  <a:pt x="54540" y="9771"/>
                </a:cubicBezTo>
                <a:cubicBezTo>
                  <a:pt x="53448" y="9771"/>
                  <a:pt x="52578" y="8901"/>
                  <a:pt x="52578" y="7809"/>
                </a:cubicBezTo>
                <a:cubicBezTo>
                  <a:pt x="52578" y="7303"/>
                  <a:pt x="52760" y="6858"/>
                  <a:pt x="53084" y="6514"/>
                </a:cubicBezTo>
                <a:lnTo>
                  <a:pt x="53023" y="6514"/>
                </a:lnTo>
                <a:lnTo>
                  <a:pt x="53104" y="6494"/>
                </a:lnTo>
                <a:cubicBezTo>
                  <a:pt x="53246" y="6332"/>
                  <a:pt x="53428" y="6191"/>
                  <a:pt x="53610" y="6089"/>
                </a:cubicBezTo>
                <a:lnTo>
                  <a:pt x="53266" y="5300"/>
                </a:lnTo>
                <a:lnTo>
                  <a:pt x="52517" y="5159"/>
                </a:lnTo>
                <a:lnTo>
                  <a:pt x="52517" y="3298"/>
                </a:lnTo>
                <a:lnTo>
                  <a:pt x="51971" y="2853"/>
                </a:lnTo>
                <a:lnTo>
                  <a:pt x="49240" y="2853"/>
                </a:lnTo>
                <a:lnTo>
                  <a:pt x="49240" y="4006"/>
                </a:lnTo>
                <a:lnTo>
                  <a:pt x="48431" y="4006"/>
                </a:lnTo>
                <a:lnTo>
                  <a:pt x="48431" y="4511"/>
                </a:lnTo>
                <a:lnTo>
                  <a:pt x="48835" y="5037"/>
                </a:lnTo>
                <a:lnTo>
                  <a:pt x="48714" y="5786"/>
                </a:lnTo>
                <a:lnTo>
                  <a:pt x="48269" y="6029"/>
                </a:lnTo>
                <a:cubicBezTo>
                  <a:pt x="48937" y="6332"/>
                  <a:pt x="49422" y="7020"/>
                  <a:pt x="49422" y="7809"/>
                </a:cubicBezTo>
                <a:cubicBezTo>
                  <a:pt x="49422" y="8901"/>
                  <a:pt x="48532" y="9771"/>
                  <a:pt x="47440" y="9771"/>
                </a:cubicBezTo>
                <a:cubicBezTo>
                  <a:pt x="46367" y="9771"/>
                  <a:pt x="45477" y="8901"/>
                  <a:pt x="45477" y="7809"/>
                </a:cubicBezTo>
                <a:cubicBezTo>
                  <a:pt x="45477" y="6878"/>
                  <a:pt x="46125" y="6110"/>
                  <a:pt x="46994" y="5907"/>
                </a:cubicBezTo>
                <a:lnTo>
                  <a:pt x="46469" y="5078"/>
                </a:lnTo>
                <a:lnTo>
                  <a:pt x="47035" y="3824"/>
                </a:lnTo>
                <a:lnTo>
                  <a:pt x="46994" y="2853"/>
                </a:lnTo>
                <a:lnTo>
                  <a:pt x="39631" y="2853"/>
                </a:lnTo>
                <a:lnTo>
                  <a:pt x="39631" y="3601"/>
                </a:lnTo>
                <a:lnTo>
                  <a:pt x="40480" y="4350"/>
                </a:lnTo>
                <a:lnTo>
                  <a:pt x="40480" y="5240"/>
                </a:lnTo>
                <a:lnTo>
                  <a:pt x="41027" y="5968"/>
                </a:lnTo>
                <a:cubicBezTo>
                  <a:pt x="41553" y="6150"/>
                  <a:pt x="41957" y="6555"/>
                  <a:pt x="42180" y="7081"/>
                </a:cubicBezTo>
                <a:cubicBezTo>
                  <a:pt x="42281" y="7323"/>
                  <a:pt x="42342" y="7586"/>
                  <a:pt x="42342" y="7849"/>
                </a:cubicBezTo>
                <a:cubicBezTo>
                  <a:pt x="42342" y="8942"/>
                  <a:pt x="41451" y="9832"/>
                  <a:pt x="40379" y="9832"/>
                </a:cubicBezTo>
                <a:cubicBezTo>
                  <a:pt x="39550" y="9832"/>
                  <a:pt x="38842" y="9326"/>
                  <a:pt x="38559" y="8598"/>
                </a:cubicBezTo>
                <a:cubicBezTo>
                  <a:pt x="38437" y="8355"/>
                  <a:pt x="38376" y="8092"/>
                  <a:pt x="38376" y="7809"/>
                </a:cubicBezTo>
                <a:cubicBezTo>
                  <a:pt x="38376" y="7242"/>
                  <a:pt x="38639" y="6716"/>
                  <a:pt x="39024" y="6373"/>
                </a:cubicBezTo>
                <a:lnTo>
                  <a:pt x="38983" y="6373"/>
                </a:lnTo>
                <a:lnTo>
                  <a:pt x="39024" y="6110"/>
                </a:lnTo>
                <a:lnTo>
                  <a:pt x="38336" y="5685"/>
                </a:lnTo>
                <a:lnTo>
                  <a:pt x="38336" y="4815"/>
                </a:lnTo>
                <a:lnTo>
                  <a:pt x="38559" y="4350"/>
                </a:lnTo>
                <a:lnTo>
                  <a:pt x="38720" y="2853"/>
                </a:lnTo>
                <a:lnTo>
                  <a:pt x="35605" y="2853"/>
                </a:lnTo>
                <a:lnTo>
                  <a:pt x="34492" y="4006"/>
                </a:lnTo>
                <a:lnTo>
                  <a:pt x="34492" y="6110"/>
                </a:lnTo>
                <a:lnTo>
                  <a:pt x="34229" y="6150"/>
                </a:lnTo>
                <a:cubicBezTo>
                  <a:pt x="34836" y="6474"/>
                  <a:pt x="35241" y="7121"/>
                  <a:pt x="35241" y="7849"/>
                </a:cubicBezTo>
                <a:cubicBezTo>
                  <a:pt x="35241" y="8942"/>
                  <a:pt x="34371" y="9832"/>
                  <a:pt x="33278" y="9832"/>
                </a:cubicBezTo>
                <a:cubicBezTo>
                  <a:pt x="32186" y="9832"/>
                  <a:pt x="31316" y="8942"/>
                  <a:pt x="31316" y="7849"/>
                </a:cubicBezTo>
                <a:cubicBezTo>
                  <a:pt x="31316" y="7344"/>
                  <a:pt x="31498" y="6899"/>
                  <a:pt x="31822" y="6534"/>
                </a:cubicBezTo>
                <a:lnTo>
                  <a:pt x="32773" y="5847"/>
                </a:lnTo>
                <a:lnTo>
                  <a:pt x="32611" y="1902"/>
                </a:lnTo>
                <a:cubicBezTo>
                  <a:pt x="32611" y="1902"/>
                  <a:pt x="32469" y="2387"/>
                  <a:pt x="31964" y="2630"/>
                </a:cubicBezTo>
                <a:cubicBezTo>
                  <a:pt x="31536" y="2818"/>
                  <a:pt x="31296" y="2833"/>
                  <a:pt x="31232" y="2833"/>
                </a:cubicBezTo>
                <a:cubicBezTo>
                  <a:pt x="31221" y="2833"/>
                  <a:pt x="31215" y="2832"/>
                  <a:pt x="31215" y="2832"/>
                </a:cubicBezTo>
                <a:lnTo>
                  <a:pt x="31215" y="2853"/>
                </a:lnTo>
                <a:lnTo>
                  <a:pt x="26926" y="2853"/>
                </a:lnTo>
                <a:lnTo>
                  <a:pt x="2621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  <a:effectLst>
            <a:outerShdw blurRad="57150" rotWithShape="0" algn="bl" dir="5400000" dist="9525">
              <a:schemeClr val="dk2">
                <a:alpha val="49803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1" name="Google Shape;461;p26"/>
          <p:cNvSpPr/>
          <p:nvPr/>
        </p:nvSpPr>
        <p:spPr>
          <a:xfrm>
            <a:off x="65100" y="344350"/>
            <a:ext cx="9013800" cy="4751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62" name="Google Shape;462;p26"/>
          <p:cNvGrpSpPr/>
          <p:nvPr/>
        </p:nvGrpSpPr>
        <p:grpSpPr>
          <a:xfrm>
            <a:off x="276962" y="295260"/>
            <a:ext cx="8590075" cy="4751141"/>
            <a:chOff x="361308" y="295260"/>
            <a:chExt cx="8590075" cy="4751141"/>
          </a:xfrm>
        </p:grpSpPr>
        <p:grpSp>
          <p:nvGrpSpPr>
            <p:cNvPr id="463" name="Google Shape;463;p26"/>
            <p:cNvGrpSpPr/>
            <p:nvPr/>
          </p:nvGrpSpPr>
          <p:grpSpPr>
            <a:xfrm>
              <a:off x="361308" y="295260"/>
              <a:ext cx="8590059" cy="4751141"/>
              <a:chOff x="-189550" y="-257125"/>
              <a:chExt cx="10188660" cy="5635323"/>
            </a:xfrm>
          </p:grpSpPr>
          <p:sp>
            <p:nvSpPr>
              <p:cNvPr id="464" name="Google Shape;464;p26"/>
              <p:cNvSpPr/>
              <p:nvPr/>
            </p:nvSpPr>
            <p:spPr>
              <a:xfrm>
                <a:off x="4277215" y="-257092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5" name="Google Shape;465;p26"/>
              <p:cNvSpPr/>
              <p:nvPr/>
            </p:nvSpPr>
            <p:spPr>
              <a:xfrm>
                <a:off x="451802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6" name="Google Shape;466;p26"/>
              <p:cNvSpPr/>
              <p:nvPr/>
            </p:nvSpPr>
            <p:spPr>
              <a:xfrm>
                <a:off x="4766684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7" name="Google Shape;467;p26"/>
              <p:cNvSpPr/>
              <p:nvPr/>
            </p:nvSpPr>
            <p:spPr>
              <a:xfrm>
                <a:off x="5015348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8" name="Google Shape;468;p26"/>
              <p:cNvSpPr/>
              <p:nvPr/>
            </p:nvSpPr>
            <p:spPr>
              <a:xfrm>
                <a:off x="5263485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9" name="Google Shape;469;p26"/>
              <p:cNvSpPr/>
              <p:nvPr/>
            </p:nvSpPr>
            <p:spPr>
              <a:xfrm>
                <a:off x="5512149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0" name="Google Shape;470;p26"/>
              <p:cNvSpPr/>
              <p:nvPr/>
            </p:nvSpPr>
            <p:spPr>
              <a:xfrm>
                <a:off x="576081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1" name="Google Shape;471;p26"/>
              <p:cNvSpPr/>
              <p:nvPr/>
            </p:nvSpPr>
            <p:spPr>
              <a:xfrm>
                <a:off x="6009476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2" name="Google Shape;472;p26"/>
              <p:cNvSpPr/>
              <p:nvPr/>
            </p:nvSpPr>
            <p:spPr>
              <a:xfrm>
                <a:off x="6258140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3" name="Google Shape;473;p26"/>
              <p:cNvSpPr/>
              <p:nvPr/>
            </p:nvSpPr>
            <p:spPr>
              <a:xfrm>
                <a:off x="6506277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4" name="Google Shape;474;p26"/>
              <p:cNvSpPr/>
              <p:nvPr/>
            </p:nvSpPr>
            <p:spPr>
              <a:xfrm>
                <a:off x="6754941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5" name="Google Shape;475;p26"/>
              <p:cNvSpPr/>
              <p:nvPr/>
            </p:nvSpPr>
            <p:spPr>
              <a:xfrm>
                <a:off x="7003605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6" name="Google Shape;476;p26"/>
              <p:cNvSpPr/>
              <p:nvPr/>
            </p:nvSpPr>
            <p:spPr>
              <a:xfrm>
                <a:off x="7252269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7" name="Google Shape;477;p26"/>
              <p:cNvSpPr/>
              <p:nvPr/>
            </p:nvSpPr>
            <p:spPr>
              <a:xfrm>
                <a:off x="7500933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8" name="Google Shape;478;p26"/>
              <p:cNvSpPr/>
              <p:nvPr/>
            </p:nvSpPr>
            <p:spPr>
              <a:xfrm>
                <a:off x="7749597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79" name="Google Shape;479;p26"/>
              <p:cNvSpPr/>
              <p:nvPr/>
            </p:nvSpPr>
            <p:spPr>
              <a:xfrm>
                <a:off x="7997733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0" name="Google Shape;480;p26"/>
              <p:cNvSpPr/>
              <p:nvPr/>
            </p:nvSpPr>
            <p:spPr>
              <a:xfrm>
                <a:off x="8246397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1" name="Google Shape;481;p26"/>
              <p:cNvSpPr/>
              <p:nvPr/>
            </p:nvSpPr>
            <p:spPr>
              <a:xfrm>
                <a:off x="8495061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2" name="Google Shape;482;p26"/>
              <p:cNvSpPr/>
              <p:nvPr/>
            </p:nvSpPr>
            <p:spPr>
              <a:xfrm>
                <a:off x="899233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3" name="Google Shape;483;p26"/>
              <p:cNvSpPr/>
              <p:nvPr/>
            </p:nvSpPr>
            <p:spPr>
              <a:xfrm>
                <a:off x="924100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4" name="Google Shape;484;p26"/>
              <p:cNvSpPr/>
              <p:nvPr/>
            </p:nvSpPr>
            <p:spPr>
              <a:xfrm>
                <a:off x="9489189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5" name="Google Shape;485;p26"/>
              <p:cNvSpPr/>
              <p:nvPr/>
            </p:nvSpPr>
            <p:spPr>
              <a:xfrm>
                <a:off x="-186891" y="36363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6" name="Google Shape;486;p26"/>
              <p:cNvSpPr/>
              <p:nvPr/>
            </p:nvSpPr>
            <p:spPr>
              <a:xfrm>
                <a:off x="-186891" y="285027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7" name="Google Shape;487;p26"/>
              <p:cNvSpPr/>
              <p:nvPr/>
            </p:nvSpPr>
            <p:spPr>
              <a:xfrm>
                <a:off x="-186891" y="533691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8" name="Google Shape;488;p26"/>
              <p:cNvSpPr/>
              <p:nvPr/>
            </p:nvSpPr>
            <p:spPr>
              <a:xfrm>
                <a:off x="-186891" y="782356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89" name="Google Shape;489;p26"/>
              <p:cNvSpPr/>
              <p:nvPr/>
            </p:nvSpPr>
            <p:spPr>
              <a:xfrm>
                <a:off x="-186891" y="1030492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0" name="Google Shape;490;p26"/>
              <p:cNvSpPr/>
              <p:nvPr/>
            </p:nvSpPr>
            <p:spPr>
              <a:xfrm>
                <a:off x="-186891" y="1279156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1" name="Google Shape;491;p26"/>
              <p:cNvSpPr/>
              <p:nvPr/>
            </p:nvSpPr>
            <p:spPr>
              <a:xfrm>
                <a:off x="-186891" y="1527820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2" name="Google Shape;492;p26"/>
              <p:cNvSpPr/>
              <p:nvPr/>
            </p:nvSpPr>
            <p:spPr>
              <a:xfrm>
                <a:off x="-186891" y="1776485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3" name="Google Shape;493;p26"/>
              <p:cNvSpPr/>
              <p:nvPr/>
            </p:nvSpPr>
            <p:spPr>
              <a:xfrm>
                <a:off x="-186891" y="2025149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4" name="Google Shape;494;p26"/>
              <p:cNvSpPr/>
              <p:nvPr/>
            </p:nvSpPr>
            <p:spPr>
              <a:xfrm>
                <a:off x="-186891" y="2273813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5" name="Google Shape;495;p26"/>
              <p:cNvSpPr/>
              <p:nvPr/>
            </p:nvSpPr>
            <p:spPr>
              <a:xfrm>
                <a:off x="-186891" y="2521949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6" name="Google Shape;496;p26"/>
              <p:cNvSpPr/>
              <p:nvPr/>
            </p:nvSpPr>
            <p:spPr>
              <a:xfrm>
                <a:off x="-186891" y="2770614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7" name="Google Shape;497;p26"/>
              <p:cNvSpPr/>
              <p:nvPr/>
            </p:nvSpPr>
            <p:spPr>
              <a:xfrm>
                <a:off x="-186891" y="3019225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8" name="Google Shape;498;p26"/>
              <p:cNvSpPr/>
              <p:nvPr/>
            </p:nvSpPr>
            <p:spPr>
              <a:xfrm>
                <a:off x="-186891" y="3267889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9" name="Google Shape;499;p26"/>
              <p:cNvSpPr/>
              <p:nvPr/>
            </p:nvSpPr>
            <p:spPr>
              <a:xfrm>
                <a:off x="-186891" y="3516554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0" name="Google Shape;500;p26"/>
              <p:cNvSpPr/>
              <p:nvPr/>
            </p:nvSpPr>
            <p:spPr>
              <a:xfrm>
                <a:off x="-186891" y="3765218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1" name="Google Shape;501;p26"/>
              <p:cNvSpPr/>
              <p:nvPr/>
            </p:nvSpPr>
            <p:spPr>
              <a:xfrm>
                <a:off x="-186891" y="4013354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2" name="Google Shape;502;p26"/>
              <p:cNvSpPr/>
              <p:nvPr/>
            </p:nvSpPr>
            <p:spPr>
              <a:xfrm>
                <a:off x="-186891" y="4262018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3" name="Google Shape;503;p26"/>
              <p:cNvSpPr/>
              <p:nvPr/>
            </p:nvSpPr>
            <p:spPr>
              <a:xfrm>
                <a:off x="-186891" y="4510683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4" name="Google Shape;504;p26"/>
              <p:cNvSpPr/>
              <p:nvPr/>
            </p:nvSpPr>
            <p:spPr>
              <a:xfrm>
                <a:off x="-186891" y="4759347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5" name="Google Shape;505;p26"/>
              <p:cNvSpPr/>
              <p:nvPr/>
            </p:nvSpPr>
            <p:spPr>
              <a:xfrm>
                <a:off x="-186891" y="5008011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6" name="Google Shape;506;p26"/>
              <p:cNvSpPr/>
              <p:nvPr/>
            </p:nvSpPr>
            <p:spPr>
              <a:xfrm>
                <a:off x="-186891" y="5256147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7" name="Google Shape;507;p26"/>
              <p:cNvSpPr/>
              <p:nvPr/>
            </p:nvSpPr>
            <p:spPr>
              <a:xfrm>
                <a:off x="-18955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8" name="Google Shape;508;p26"/>
              <p:cNvSpPr/>
              <p:nvPr/>
            </p:nvSpPr>
            <p:spPr>
              <a:xfrm>
                <a:off x="59114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09" name="Google Shape;509;p26"/>
              <p:cNvSpPr/>
              <p:nvPr/>
            </p:nvSpPr>
            <p:spPr>
              <a:xfrm>
                <a:off x="307778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0" name="Google Shape;510;p26"/>
              <p:cNvSpPr/>
              <p:nvPr/>
            </p:nvSpPr>
            <p:spPr>
              <a:xfrm>
                <a:off x="55644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1" name="Google Shape;511;p26"/>
              <p:cNvSpPr/>
              <p:nvPr/>
            </p:nvSpPr>
            <p:spPr>
              <a:xfrm>
                <a:off x="80510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2" name="Google Shape;512;p26"/>
              <p:cNvSpPr/>
              <p:nvPr/>
            </p:nvSpPr>
            <p:spPr>
              <a:xfrm>
                <a:off x="105377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3" name="Google Shape;513;p26"/>
              <p:cNvSpPr/>
              <p:nvPr/>
            </p:nvSpPr>
            <p:spPr>
              <a:xfrm>
                <a:off x="130190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4" name="Google Shape;514;p26"/>
              <p:cNvSpPr/>
              <p:nvPr/>
            </p:nvSpPr>
            <p:spPr>
              <a:xfrm>
                <a:off x="155057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5" name="Google Shape;515;p26"/>
              <p:cNvSpPr/>
              <p:nvPr/>
            </p:nvSpPr>
            <p:spPr>
              <a:xfrm>
                <a:off x="1799234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6" name="Google Shape;516;p26"/>
              <p:cNvSpPr/>
              <p:nvPr/>
            </p:nvSpPr>
            <p:spPr>
              <a:xfrm>
                <a:off x="2047898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7" name="Google Shape;517;p26"/>
              <p:cNvSpPr/>
              <p:nvPr/>
            </p:nvSpPr>
            <p:spPr>
              <a:xfrm>
                <a:off x="2296562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8" name="Google Shape;518;p26"/>
              <p:cNvSpPr/>
              <p:nvPr/>
            </p:nvSpPr>
            <p:spPr>
              <a:xfrm>
                <a:off x="2545226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19" name="Google Shape;519;p26"/>
              <p:cNvSpPr/>
              <p:nvPr/>
            </p:nvSpPr>
            <p:spPr>
              <a:xfrm>
                <a:off x="279336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0" name="Google Shape;520;p26"/>
              <p:cNvSpPr/>
              <p:nvPr/>
            </p:nvSpPr>
            <p:spPr>
              <a:xfrm>
                <a:off x="3042026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1" name="Google Shape;521;p26"/>
              <p:cNvSpPr/>
              <p:nvPr/>
            </p:nvSpPr>
            <p:spPr>
              <a:xfrm>
                <a:off x="3290690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2" name="Google Shape;522;p26"/>
              <p:cNvSpPr/>
              <p:nvPr/>
            </p:nvSpPr>
            <p:spPr>
              <a:xfrm>
                <a:off x="3539354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3" name="Google Shape;523;p26"/>
              <p:cNvSpPr/>
              <p:nvPr/>
            </p:nvSpPr>
            <p:spPr>
              <a:xfrm>
                <a:off x="378796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4" name="Google Shape;524;p26"/>
              <p:cNvSpPr/>
              <p:nvPr/>
            </p:nvSpPr>
            <p:spPr>
              <a:xfrm>
                <a:off x="4036155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FFFFFF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5" name="Google Shape;525;p26"/>
              <p:cNvSpPr/>
              <p:nvPr/>
            </p:nvSpPr>
            <p:spPr>
              <a:xfrm>
                <a:off x="874367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526" name="Google Shape;526;p26"/>
            <p:cNvSpPr/>
            <p:nvPr/>
          </p:nvSpPr>
          <p:spPr>
            <a:xfrm>
              <a:off x="8730653" y="295260"/>
              <a:ext cx="2180" cy="4751027"/>
            </a:xfrm>
            <a:custGeom>
              <a:rect b="b" l="l" r="r" t="t"/>
              <a:pathLst>
                <a:path extrusionOk="0" h="137095" w="49">
                  <a:moveTo>
                    <a:pt x="0" y="0"/>
                  </a:moveTo>
                  <a:lnTo>
                    <a:pt x="0" y="137094"/>
                  </a:lnTo>
                  <a:lnTo>
                    <a:pt x="49" y="13709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B1B1B0"/>
            </a:solidFill>
            <a:ln cap="flat" cmpd="sng" w="9525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7" name="Google Shape;527;p26"/>
            <p:cNvSpPr/>
            <p:nvPr/>
          </p:nvSpPr>
          <p:spPr>
            <a:xfrm>
              <a:off x="8949203" y="295260"/>
              <a:ext cx="2180" cy="4751027"/>
            </a:xfrm>
            <a:custGeom>
              <a:rect b="b" l="l" r="r" t="t"/>
              <a:pathLst>
                <a:path extrusionOk="0" h="137095" w="49">
                  <a:moveTo>
                    <a:pt x="0" y="0"/>
                  </a:moveTo>
                  <a:lnTo>
                    <a:pt x="0" y="137094"/>
                  </a:lnTo>
                  <a:lnTo>
                    <a:pt x="49" y="13709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B1B1B0"/>
            </a:solidFill>
            <a:ln cap="flat" cmpd="sng" w="9525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28" name="Google Shape;528;p26"/>
          <p:cNvSpPr txBox="1"/>
          <p:nvPr>
            <p:ph type="title"/>
          </p:nvPr>
        </p:nvSpPr>
        <p:spPr>
          <a:xfrm>
            <a:off x="1279525" y="1440100"/>
            <a:ext cx="4161900" cy="1484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5000"/>
              <a:buNone/>
              <a:defRPr sz="96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5000"/>
              <a:buNone/>
              <a:defRPr sz="150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5000"/>
              <a:buNone/>
              <a:defRPr sz="150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5000"/>
              <a:buNone/>
              <a:defRPr sz="150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5000"/>
              <a:buNone/>
              <a:defRPr sz="150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5000"/>
              <a:buNone/>
              <a:defRPr sz="150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5000"/>
              <a:buNone/>
              <a:defRPr sz="150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5000"/>
              <a:buNone/>
              <a:defRPr sz="150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5000"/>
              <a:buNone/>
              <a:defRPr sz="150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529" name="Google Shape;529;p26"/>
          <p:cNvSpPr txBox="1"/>
          <p:nvPr>
            <p:ph idx="1" type="subTitle"/>
          </p:nvPr>
        </p:nvSpPr>
        <p:spPr>
          <a:xfrm>
            <a:off x="1279525" y="3001100"/>
            <a:ext cx="4161900" cy="72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_6">
    <p:spTree>
      <p:nvGrpSpPr>
        <p:cNvPr id="530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p27"/>
          <p:cNvSpPr/>
          <p:nvPr/>
        </p:nvSpPr>
        <p:spPr>
          <a:xfrm>
            <a:off x="65100" y="0"/>
            <a:ext cx="9013484" cy="446985"/>
          </a:xfrm>
          <a:custGeom>
            <a:rect b="b" l="l" r="r" t="t"/>
            <a:pathLst>
              <a:path extrusionOk="0" h="14000" w="282311">
                <a:moveTo>
                  <a:pt x="26218" y="0"/>
                </a:moveTo>
                <a:lnTo>
                  <a:pt x="24317" y="1619"/>
                </a:lnTo>
                <a:lnTo>
                  <a:pt x="26926" y="3358"/>
                </a:lnTo>
                <a:lnTo>
                  <a:pt x="26137" y="3743"/>
                </a:lnTo>
                <a:lnTo>
                  <a:pt x="25773" y="4673"/>
                </a:lnTo>
                <a:lnTo>
                  <a:pt x="26926" y="5725"/>
                </a:lnTo>
                <a:lnTo>
                  <a:pt x="26926" y="6049"/>
                </a:lnTo>
                <a:cubicBezTo>
                  <a:pt x="27655" y="6332"/>
                  <a:pt x="28160" y="7040"/>
                  <a:pt x="28160" y="7849"/>
                </a:cubicBezTo>
                <a:cubicBezTo>
                  <a:pt x="28160" y="8942"/>
                  <a:pt x="27270" y="9832"/>
                  <a:pt x="26178" y="9832"/>
                </a:cubicBezTo>
                <a:cubicBezTo>
                  <a:pt x="25106" y="9832"/>
                  <a:pt x="24215" y="8942"/>
                  <a:pt x="24215" y="7849"/>
                </a:cubicBezTo>
                <a:cubicBezTo>
                  <a:pt x="24215" y="7121"/>
                  <a:pt x="24620" y="6494"/>
                  <a:pt x="25227" y="6150"/>
                </a:cubicBezTo>
                <a:lnTo>
                  <a:pt x="24741" y="6069"/>
                </a:lnTo>
                <a:lnTo>
                  <a:pt x="24782" y="5725"/>
                </a:lnTo>
                <a:lnTo>
                  <a:pt x="25490" y="5725"/>
                </a:lnTo>
                <a:lnTo>
                  <a:pt x="25490" y="5037"/>
                </a:lnTo>
                <a:lnTo>
                  <a:pt x="22698" y="2853"/>
                </a:lnTo>
                <a:lnTo>
                  <a:pt x="19401" y="2853"/>
                </a:lnTo>
                <a:lnTo>
                  <a:pt x="19016" y="3116"/>
                </a:lnTo>
                <a:lnTo>
                  <a:pt x="19482" y="4046"/>
                </a:lnTo>
                <a:lnTo>
                  <a:pt x="19482" y="4936"/>
                </a:lnTo>
                <a:lnTo>
                  <a:pt x="19016" y="5563"/>
                </a:lnTo>
                <a:lnTo>
                  <a:pt x="19016" y="5867"/>
                </a:lnTo>
                <a:lnTo>
                  <a:pt x="19077" y="5887"/>
                </a:lnTo>
                <a:lnTo>
                  <a:pt x="19097" y="5887"/>
                </a:lnTo>
                <a:cubicBezTo>
                  <a:pt x="20169" y="5887"/>
                  <a:pt x="21060" y="6777"/>
                  <a:pt x="21060" y="7849"/>
                </a:cubicBezTo>
                <a:cubicBezTo>
                  <a:pt x="21060" y="8942"/>
                  <a:pt x="20169" y="9832"/>
                  <a:pt x="19097" y="9832"/>
                </a:cubicBezTo>
                <a:cubicBezTo>
                  <a:pt x="18005" y="9832"/>
                  <a:pt x="17115" y="8942"/>
                  <a:pt x="17115" y="7849"/>
                </a:cubicBezTo>
                <a:cubicBezTo>
                  <a:pt x="17115" y="7364"/>
                  <a:pt x="17317" y="6899"/>
                  <a:pt x="17620" y="6555"/>
                </a:cubicBezTo>
                <a:lnTo>
                  <a:pt x="17620" y="6555"/>
                </a:lnTo>
                <a:lnTo>
                  <a:pt x="17560" y="6575"/>
                </a:lnTo>
                <a:lnTo>
                  <a:pt x="17641" y="6534"/>
                </a:lnTo>
                <a:cubicBezTo>
                  <a:pt x="17802" y="6373"/>
                  <a:pt x="17964" y="6231"/>
                  <a:pt x="18167" y="6130"/>
                </a:cubicBezTo>
                <a:lnTo>
                  <a:pt x="17802" y="5361"/>
                </a:lnTo>
                <a:lnTo>
                  <a:pt x="17054" y="5219"/>
                </a:lnTo>
                <a:lnTo>
                  <a:pt x="17054" y="3338"/>
                </a:lnTo>
                <a:lnTo>
                  <a:pt x="16467" y="2853"/>
                </a:lnTo>
                <a:lnTo>
                  <a:pt x="13777" y="2853"/>
                </a:lnTo>
                <a:lnTo>
                  <a:pt x="13777" y="4107"/>
                </a:lnTo>
                <a:lnTo>
                  <a:pt x="12988" y="4107"/>
                </a:lnTo>
                <a:lnTo>
                  <a:pt x="12988" y="4633"/>
                </a:lnTo>
                <a:lnTo>
                  <a:pt x="13372" y="5139"/>
                </a:lnTo>
                <a:lnTo>
                  <a:pt x="12806" y="6130"/>
                </a:lnTo>
                <a:cubicBezTo>
                  <a:pt x="13493" y="6433"/>
                  <a:pt x="13959" y="7121"/>
                  <a:pt x="13959" y="7910"/>
                </a:cubicBezTo>
                <a:cubicBezTo>
                  <a:pt x="13959" y="9002"/>
                  <a:pt x="13089" y="9893"/>
                  <a:pt x="11996" y="9893"/>
                </a:cubicBezTo>
                <a:cubicBezTo>
                  <a:pt x="10904" y="9893"/>
                  <a:pt x="10034" y="9002"/>
                  <a:pt x="10034" y="7910"/>
                </a:cubicBezTo>
                <a:cubicBezTo>
                  <a:pt x="10034" y="6979"/>
                  <a:pt x="10681" y="6211"/>
                  <a:pt x="11531" y="6008"/>
                </a:cubicBezTo>
                <a:lnTo>
                  <a:pt x="11025" y="5179"/>
                </a:lnTo>
                <a:lnTo>
                  <a:pt x="11572" y="3925"/>
                </a:lnTo>
                <a:lnTo>
                  <a:pt x="11531" y="2853"/>
                </a:lnTo>
                <a:lnTo>
                  <a:pt x="10924" y="1902"/>
                </a:lnTo>
                <a:lnTo>
                  <a:pt x="9104" y="2327"/>
                </a:lnTo>
                <a:lnTo>
                  <a:pt x="9913" y="2853"/>
                </a:lnTo>
                <a:lnTo>
                  <a:pt x="5300" y="2853"/>
                </a:lnTo>
                <a:lnTo>
                  <a:pt x="4835" y="3176"/>
                </a:lnTo>
                <a:lnTo>
                  <a:pt x="5300" y="4107"/>
                </a:lnTo>
                <a:lnTo>
                  <a:pt x="5300" y="4997"/>
                </a:lnTo>
                <a:lnTo>
                  <a:pt x="4835" y="5624"/>
                </a:lnTo>
                <a:lnTo>
                  <a:pt x="4835" y="5928"/>
                </a:lnTo>
                <a:lnTo>
                  <a:pt x="4896" y="5948"/>
                </a:lnTo>
                <a:cubicBezTo>
                  <a:pt x="5988" y="5948"/>
                  <a:pt x="6858" y="6838"/>
                  <a:pt x="6858" y="7910"/>
                </a:cubicBezTo>
                <a:cubicBezTo>
                  <a:pt x="6858" y="9002"/>
                  <a:pt x="5988" y="9893"/>
                  <a:pt x="4896" y="9893"/>
                </a:cubicBezTo>
                <a:cubicBezTo>
                  <a:pt x="3803" y="9893"/>
                  <a:pt x="2933" y="9002"/>
                  <a:pt x="2933" y="7910"/>
                </a:cubicBezTo>
                <a:cubicBezTo>
                  <a:pt x="2933" y="7425"/>
                  <a:pt x="3115" y="6959"/>
                  <a:pt x="3439" y="6615"/>
                </a:cubicBezTo>
                <a:lnTo>
                  <a:pt x="3378" y="6615"/>
                </a:lnTo>
                <a:lnTo>
                  <a:pt x="3459" y="6595"/>
                </a:lnTo>
                <a:cubicBezTo>
                  <a:pt x="3601" y="6433"/>
                  <a:pt x="3783" y="6292"/>
                  <a:pt x="3985" y="6191"/>
                </a:cubicBezTo>
                <a:lnTo>
                  <a:pt x="3621" y="5402"/>
                </a:lnTo>
                <a:lnTo>
                  <a:pt x="2873" y="5280"/>
                </a:lnTo>
                <a:lnTo>
                  <a:pt x="2873" y="3399"/>
                </a:lnTo>
                <a:lnTo>
                  <a:pt x="1679" y="1801"/>
                </a:lnTo>
                <a:lnTo>
                  <a:pt x="1153" y="2853"/>
                </a:lnTo>
                <a:lnTo>
                  <a:pt x="0" y="2853"/>
                </a:lnTo>
                <a:lnTo>
                  <a:pt x="0" y="13999"/>
                </a:lnTo>
                <a:lnTo>
                  <a:pt x="282311" y="13999"/>
                </a:lnTo>
                <a:lnTo>
                  <a:pt x="282311" y="2853"/>
                </a:lnTo>
                <a:lnTo>
                  <a:pt x="278103" y="2853"/>
                </a:lnTo>
                <a:lnTo>
                  <a:pt x="277193" y="749"/>
                </a:lnTo>
                <a:lnTo>
                  <a:pt x="276525" y="2428"/>
                </a:lnTo>
                <a:lnTo>
                  <a:pt x="278265" y="4896"/>
                </a:lnTo>
                <a:lnTo>
                  <a:pt x="277779" y="5826"/>
                </a:lnTo>
                <a:lnTo>
                  <a:pt x="277840" y="5847"/>
                </a:lnTo>
                <a:lnTo>
                  <a:pt x="277860" y="5847"/>
                </a:lnTo>
                <a:cubicBezTo>
                  <a:pt x="278002" y="5847"/>
                  <a:pt x="278123" y="5867"/>
                  <a:pt x="278265" y="5887"/>
                </a:cubicBezTo>
                <a:cubicBezTo>
                  <a:pt x="278326" y="5907"/>
                  <a:pt x="278386" y="5907"/>
                  <a:pt x="278447" y="5928"/>
                </a:cubicBezTo>
                <a:cubicBezTo>
                  <a:pt x="278568" y="5968"/>
                  <a:pt x="278690" y="6029"/>
                  <a:pt x="278791" y="6089"/>
                </a:cubicBezTo>
                <a:cubicBezTo>
                  <a:pt x="279418" y="6413"/>
                  <a:pt x="279823" y="7060"/>
                  <a:pt x="279823" y="7809"/>
                </a:cubicBezTo>
                <a:cubicBezTo>
                  <a:pt x="279823" y="8557"/>
                  <a:pt x="279418" y="9205"/>
                  <a:pt x="278791" y="9549"/>
                </a:cubicBezTo>
                <a:cubicBezTo>
                  <a:pt x="278690" y="9609"/>
                  <a:pt x="278568" y="9650"/>
                  <a:pt x="278447" y="9690"/>
                </a:cubicBezTo>
                <a:cubicBezTo>
                  <a:pt x="278386" y="9710"/>
                  <a:pt x="278326" y="9731"/>
                  <a:pt x="278265" y="9731"/>
                </a:cubicBezTo>
                <a:cubicBezTo>
                  <a:pt x="278123" y="9771"/>
                  <a:pt x="278002" y="9771"/>
                  <a:pt x="277860" y="9771"/>
                </a:cubicBezTo>
                <a:cubicBezTo>
                  <a:pt x="277658" y="9771"/>
                  <a:pt x="277456" y="9751"/>
                  <a:pt x="277274" y="9690"/>
                </a:cubicBezTo>
                <a:cubicBezTo>
                  <a:pt x="276485" y="9447"/>
                  <a:pt x="275898" y="8699"/>
                  <a:pt x="275898" y="7809"/>
                </a:cubicBezTo>
                <a:cubicBezTo>
                  <a:pt x="275898" y="7688"/>
                  <a:pt x="275898" y="7566"/>
                  <a:pt x="275938" y="7445"/>
                </a:cubicBezTo>
                <a:cubicBezTo>
                  <a:pt x="275999" y="7101"/>
                  <a:pt x="276161" y="6777"/>
                  <a:pt x="276383" y="6514"/>
                </a:cubicBezTo>
                <a:lnTo>
                  <a:pt x="276343" y="6514"/>
                </a:lnTo>
                <a:lnTo>
                  <a:pt x="276424" y="6494"/>
                </a:lnTo>
                <a:cubicBezTo>
                  <a:pt x="276485" y="6413"/>
                  <a:pt x="276566" y="6332"/>
                  <a:pt x="276667" y="6271"/>
                </a:cubicBezTo>
                <a:cubicBezTo>
                  <a:pt x="276748" y="6191"/>
                  <a:pt x="276849" y="6130"/>
                  <a:pt x="276930" y="6089"/>
                </a:cubicBezTo>
                <a:lnTo>
                  <a:pt x="276566" y="5300"/>
                </a:lnTo>
                <a:lnTo>
                  <a:pt x="275837" y="5159"/>
                </a:lnTo>
                <a:lnTo>
                  <a:pt x="275837" y="3298"/>
                </a:lnTo>
                <a:lnTo>
                  <a:pt x="275291" y="2853"/>
                </a:lnTo>
                <a:lnTo>
                  <a:pt x="272540" y="2853"/>
                </a:lnTo>
                <a:lnTo>
                  <a:pt x="272540" y="4006"/>
                </a:lnTo>
                <a:lnTo>
                  <a:pt x="271751" y="4006"/>
                </a:lnTo>
                <a:lnTo>
                  <a:pt x="271751" y="4511"/>
                </a:lnTo>
                <a:lnTo>
                  <a:pt x="272155" y="5037"/>
                </a:lnTo>
                <a:lnTo>
                  <a:pt x="271751" y="5442"/>
                </a:lnTo>
                <a:lnTo>
                  <a:pt x="272742" y="5847"/>
                </a:lnTo>
                <a:lnTo>
                  <a:pt x="271589" y="6029"/>
                </a:lnTo>
                <a:cubicBezTo>
                  <a:pt x="271751" y="6110"/>
                  <a:pt x="271913" y="6211"/>
                  <a:pt x="272054" y="6332"/>
                </a:cubicBezTo>
                <a:cubicBezTo>
                  <a:pt x="272459" y="6676"/>
                  <a:pt x="272742" y="7222"/>
                  <a:pt x="272742" y="7809"/>
                </a:cubicBezTo>
                <a:cubicBezTo>
                  <a:pt x="272742" y="8760"/>
                  <a:pt x="272054" y="9549"/>
                  <a:pt x="271164" y="9731"/>
                </a:cubicBezTo>
                <a:cubicBezTo>
                  <a:pt x="271043" y="9771"/>
                  <a:pt x="270901" y="9771"/>
                  <a:pt x="270760" y="9771"/>
                </a:cubicBezTo>
                <a:lnTo>
                  <a:pt x="270557" y="9771"/>
                </a:lnTo>
                <a:cubicBezTo>
                  <a:pt x="269910" y="9710"/>
                  <a:pt x="269343" y="9306"/>
                  <a:pt x="269040" y="8760"/>
                </a:cubicBezTo>
                <a:cubicBezTo>
                  <a:pt x="268878" y="8476"/>
                  <a:pt x="268797" y="8153"/>
                  <a:pt x="268797" y="7809"/>
                </a:cubicBezTo>
                <a:cubicBezTo>
                  <a:pt x="268797" y="7121"/>
                  <a:pt x="269161" y="6514"/>
                  <a:pt x="269708" y="6150"/>
                </a:cubicBezTo>
                <a:cubicBezTo>
                  <a:pt x="269890" y="6049"/>
                  <a:pt x="270092" y="5948"/>
                  <a:pt x="270314" y="5907"/>
                </a:cubicBezTo>
                <a:lnTo>
                  <a:pt x="269788" y="5078"/>
                </a:lnTo>
                <a:lnTo>
                  <a:pt x="270355" y="3824"/>
                </a:lnTo>
                <a:lnTo>
                  <a:pt x="270314" y="2853"/>
                </a:lnTo>
                <a:lnTo>
                  <a:pt x="266531" y="2853"/>
                </a:lnTo>
                <a:lnTo>
                  <a:pt x="265115" y="1437"/>
                </a:lnTo>
                <a:lnTo>
                  <a:pt x="264792" y="2145"/>
                </a:lnTo>
                <a:lnTo>
                  <a:pt x="264043" y="2145"/>
                </a:lnTo>
                <a:lnTo>
                  <a:pt x="262566" y="4248"/>
                </a:lnTo>
                <a:lnTo>
                  <a:pt x="263962" y="5867"/>
                </a:lnTo>
                <a:lnTo>
                  <a:pt x="263942" y="5867"/>
                </a:lnTo>
                <a:cubicBezTo>
                  <a:pt x="264893" y="6008"/>
                  <a:pt x="265641" y="6818"/>
                  <a:pt x="265641" y="7809"/>
                </a:cubicBezTo>
                <a:cubicBezTo>
                  <a:pt x="265641" y="8760"/>
                  <a:pt x="264974" y="9549"/>
                  <a:pt x="264063" y="9731"/>
                </a:cubicBezTo>
                <a:cubicBezTo>
                  <a:pt x="263942" y="9771"/>
                  <a:pt x="263800" y="9771"/>
                  <a:pt x="263679" y="9771"/>
                </a:cubicBezTo>
                <a:lnTo>
                  <a:pt x="263477" y="9771"/>
                </a:lnTo>
                <a:cubicBezTo>
                  <a:pt x="263335" y="9751"/>
                  <a:pt x="263214" y="9731"/>
                  <a:pt x="263092" y="9690"/>
                </a:cubicBezTo>
                <a:cubicBezTo>
                  <a:pt x="263032" y="9670"/>
                  <a:pt x="262971" y="9650"/>
                  <a:pt x="262910" y="9630"/>
                </a:cubicBezTo>
                <a:cubicBezTo>
                  <a:pt x="262202" y="9326"/>
                  <a:pt x="261696" y="8618"/>
                  <a:pt x="261696" y="7809"/>
                </a:cubicBezTo>
                <a:cubicBezTo>
                  <a:pt x="261696" y="7445"/>
                  <a:pt x="261818" y="7101"/>
                  <a:pt x="261980" y="6797"/>
                </a:cubicBezTo>
                <a:cubicBezTo>
                  <a:pt x="262040" y="6716"/>
                  <a:pt x="262121" y="6615"/>
                  <a:pt x="262202" y="6534"/>
                </a:cubicBezTo>
                <a:lnTo>
                  <a:pt x="262182" y="6534"/>
                </a:lnTo>
                <a:lnTo>
                  <a:pt x="262121" y="5644"/>
                </a:lnTo>
                <a:lnTo>
                  <a:pt x="261474" y="5442"/>
                </a:lnTo>
                <a:lnTo>
                  <a:pt x="261474" y="3864"/>
                </a:lnTo>
                <a:lnTo>
                  <a:pt x="261939" y="3864"/>
                </a:lnTo>
                <a:lnTo>
                  <a:pt x="261939" y="2853"/>
                </a:lnTo>
                <a:lnTo>
                  <a:pt x="258864" y="2853"/>
                </a:lnTo>
                <a:lnTo>
                  <a:pt x="257792" y="3945"/>
                </a:lnTo>
                <a:lnTo>
                  <a:pt x="257792" y="6049"/>
                </a:lnTo>
                <a:lnTo>
                  <a:pt x="257529" y="6110"/>
                </a:lnTo>
                <a:cubicBezTo>
                  <a:pt x="258136" y="6433"/>
                  <a:pt x="258541" y="7081"/>
                  <a:pt x="258541" y="7809"/>
                </a:cubicBezTo>
                <a:cubicBezTo>
                  <a:pt x="258541" y="8618"/>
                  <a:pt x="258055" y="9326"/>
                  <a:pt x="257347" y="9630"/>
                </a:cubicBezTo>
                <a:cubicBezTo>
                  <a:pt x="257286" y="9650"/>
                  <a:pt x="257226" y="9670"/>
                  <a:pt x="257165" y="9690"/>
                </a:cubicBezTo>
                <a:cubicBezTo>
                  <a:pt x="257044" y="9731"/>
                  <a:pt x="256902" y="9751"/>
                  <a:pt x="256781" y="9771"/>
                </a:cubicBezTo>
                <a:lnTo>
                  <a:pt x="256376" y="9771"/>
                </a:lnTo>
                <a:cubicBezTo>
                  <a:pt x="256234" y="9751"/>
                  <a:pt x="256113" y="9731"/>
                  <a:pt x="255992" y="9690"/>
                </a:cubicBezTo>
                <a:cubicBezTo>
                  <a:pt x="255931" y="9670"/>
                  <a:pt x="255870" y="9650"/>
                  <a:pt x="255809" y="9630"/>
                </a:cubicBezTo>
                <a:cubicBezTo>
                  <a:pt x="255101" y="9326"/>
                  <a:pt x="254616" y="8618"/>
                  <a:pt x="254616" y="7809"/>
                </a:cubicBezTo>
                <a:cubicBezTo>
                  <a:pt x="254616" y="7303"/>
                  <a:pt x="254798" y="6838"/>
                  <a:pt x="255122" y="6494"/>
                </a:cubicBezTo>
                <a:lnTo>
                  <a:pt x="256983" y="4491"/>
                </a:lnTo>
                <a:lnTo>
                  <a:pt x="257509" y="2832"/>
                </a:lnTo>
                <a:lnTo>
                  <a:pt x="254474" y="1437"/>
                </a:lnTo>
                <a:lnTo>
                  <a:pt x="254009" y="2832"/>
                </a:lnTo>
                <a:lnTo>
                  <a:pt x="254009" y="2853"/>
                </a:lnTo>
                <a:lnTo>
                  <a:pt x="250226" y="2853"/>
                </a:lnTo>
                <a:lnTo>
                  <a:pt x="250226" y="3318"/>
                </a:lnTo>
                <a:lnTo>
                  <a:pt x="249437" y="3702"/>
                </a:lnTo>
                <a:lnTo>
                  <a:pt x="249073" y="4633"/>
                </a:lnTo>
                <a:lnTo>
                  <a:pt x="250226" y="5685"/>
                </a:lnTo>
                <a:lnTo>
                  <a:pt x="250226" y="5988"/>
                </a:lnTo>
                <a:cubicBezTo>
                  <a:pt x="250327" y="6029"/>
                  <a:pt x="250408" y="6069"/>
                  <a:pt x="250489" y="6130"/>
                </a:cubicBezTo>
                <a:cubicBezTo>
                  <a:pt x="250651" y="6231"/>
                  <a:pt x="250813" y="6352"/>
                  <a:pt x="250934" y="6474"/>
                </a:cubicBezTo>
                <a:cubicBezTo>
                  <a:pt x="251258" y="6838"/>
                  <a:pt x="251460" y="7303"/>
                  <a:pt x="251460" y="7809"/>
                </a:cubicBezTo>
                <a:cubicBezTo>
                  <a:pt x="251460" y="8011"/>
                  <a:pt x="251420" y="8213"/>
                  <a:pt x="251359" y="8396"/>
                </a:cubicBezTo>
                <a:cubicBezTo>
                  <a:pt x="251318" y="8517"/>
                  <a:pt x="251278" y="8638"/>
                  <a:pt x="251217" y="8760"/>
                </a:cubicBezTo>
                <a:cubicBezTo>
                  <a:pt x="251096" y="8982"/>
                  <a:pt x="250934" y="9164"/>
                  <a:pt x="250732" y="9326"/>
                </a:cubicBezTo>
                <a:cubicBezTo>
                  <a:pt x="250388" y="9609"/>
                  <a:pt x="249963" y="9771"/>
                  <a:pt x="249477" y="9771"/>
                </a:cubicBezTo>
                <a:cubicBezTo>
                  <a:pt x="248871" y="9771"/>
                  <a:pt x="248324" y="9508"/>
                  <a:pt x="247960" y="9063"/>
                </a:cubicBezTo>
                <a:cubicBezTo>
                  <a:pt x="247920" y="9023"/>
                  <a:pt x="247879" y="8962"/>
                  <a:pt x="247859" y="8922"/>
                </a:cubicBezTo>
                <a:cubicBezTo>
                  <a:pt x="247778" y="8800"/>
                  <a:pt x="247717" y="8699"/>
                  <a:pt x="247677" y="8578"/>
                </a:cubicBezTo>
                <a:cubicBezTo>
                  <a:pt x="247576" y="8335"/>
                  <a:pt x="247515" y="8092"/>
                  <a:pt x="247515" y="7809"/>
                </a:cubicBezTo>
                <a:cubicBezTo>
                  <a:pt x="247515" y="7728"/>
                  <a:pt x="247515" y="7627"/>
                  <a:pt x="247535" y="7546"/>
                </a:cubicBezTo>
                <a:cubicBezTo>
                  <a:pt x="247576" y="7182"/>
                  <a:pt x="247738" y="6858"/>
                  <a:pt x="247940" y="6595"/>
                </a:cubicBezTo>
                <a:cubicBezTo>
                  <a:pt x="248102" y="6393"/>
                  <a:pt x="248304" y="6231"/>
                  <a:pt x="248527" y="6110"/>
                </a:cubicBezTo>
                <a:lnTo>
                  <a:pt x="248041" y="6029"/>
                </a:lnTo>
                <a:lnTo>
                  <a:pt x="248082" y="5685"/>
                </a:lnTo>
                <a:lnTo>
                  <a:pt x="248790" y="5685"/>
                </a:lnTo>
                <a:lnTo>
                  <a:pt x="248790" y="4997"/>
                </a:lnTo>
                <a:lnTo>
                  <a:pt x="247151" y="1194"/>
                </a:lnTo>
                <a:lnTo>
                  <a:pt x="246059" y="2853"/>
                </a:lnTo>
                <a:lnTo>
                  <a:pt x="242640" y="2853"/>
                </a:lnTo>
                <a:lnTo>
                  <a:pt x="242316" y="3075"/>
                </a:lnTo>
                <a:lnTo>
                  <a:pt x="242781" y="4006"/>
                </a:lnTo>
                <a:lnTo>
                  <a:pt x="242781" y="4896"/>
                </a:lnTo>
                <a:lnTo>
                  <a:pt x="242316" y="5523"/>
                </a:lnTo>
                <a:lnTo>
                  <a:pt x="242316" y="5826"/>
                </a:lnTo>
                <a:lnTo>
                  <a:pt x="242377" y="5847"/>
                </a:lnTo>
                <a:lnTo>
                  <a:pt x="242397" y="5847"/>
                </a:lnTo>
                <a:cubicBezTo>
                  <a:pt x="242518" y="5847"/>
                  <a:pt x="242660" y="5867"/>
                  <a:pt x="242781" y="5887"/>
                </a:cubicBezTo>
                <a:cubicBezTo>
                  <a:pt x="242842" y="5907"/>
                  <a:pt x="242903" y="5907"/>
                  <a:pt x="242963" y="5928"/>
                </a:cubicBezTo>
                <a:cubicBezTo>
                  <a:pt x="243105" y="5968"/>
                  <a:pt x="243206" y="6029"/>
                  <a:pt x="243328" y="6089"/>
                </a:cubicBezTo>
                <a:cubicBezTo>
                  <a:pt x="243934" y="6413"/>
                  <a:pt x="244359" y="7060"/>
                  <a:pt x="244359" y="7809"/>
                </a:cubicBezTo>
                <a:cubicBezTo>
                  <a:pt x="244359" y="8557"/>
                  <a:pt x="243934" y="9205"/>
                  <a:pt x="243328" y="9549"/>
                </a:cubicBezTo>
                <a:cubicBezTo>
                  <a:pt x="243206" y="9609"/>
                  <a:pt x="243105" y="9650"/>
                  <a:pt x="242963" y="9690"/>
                </a:cubicBezTo>
                <a:cubicBezTo>
                  <a:pt x="242903" y="9710"/>
                  <a:pt x="242842" y="9731"/>
                  <a:pt x="242781" y="9731"/>
                </a:cubicBezTo>
                <a:cubicBezTo>
                  <a:pt x="242660" y="9771"/>
                  <a:pt x="242518" y="9771"/>
                  <a:pt x="242397" y="9771"/>
                </a:cubicBezTo>
                <a:cubicBezTo>
                  <a:pt x="242174" y="9771"/>
                  <a:pt x="241992" y="9751"/>
                  <a:pt x="241810" y="9690"/>
                </a:cubicBezTo>
                <a:cubicBezTo>
                  <a:pt x="241001" y="9447"/>
                  <a:pt x="240414" y="8699"/>
                  <a:pt x="240414" y="7809"/>
                </a:cubicBezTo>
                <a:cubicBezTo>
                  <a:pt x="240414" y="7566"/>
                  <a:pt x="240475" y="7323"/>
                  <a:pt x="240556" y="7101"/>
                </a:cubicBezTo>
                <a:cubicBezTo>
                  <a:pt x="240637" y="6878"/>
                  <a:pt x="240758" y="6696"/>
                  <a:pt x="240920" y="6514"/>
                </a:cubicBezTo>
                <a:lnTo>
                  <a:pt x="240859" y="6514"/>
                </a:lnTo>
                <a:lnTo>
                  <a:pt x="240940" y="6494"/>
                </a:lnTo>
                <a:cubicBezTo>
                  <a:pt x="241021" y="6413"/>
                  <a:pt x="241102" y="6332"/>
                  <a:pt x="241183" y="6271"/>
                </a:cubicBezTo>
                <a:cubicBezTo>
                  <a:pt x="241264" y="6191"/>
                  <a:pt x="241365" y="6130"/>
                  <a:pt x="241466" y="6089"/>
                </a:cubicBezTo>
                <a:lnTo>
                  <a:pt x="241102" y="5300"/>
                </a:lnTo>
                <a:lnTo>
                  <a:pt x="240354" y="5159"/>
                </a:lnTo>
                <a:lnTo>
                  <a:pt x="240354" y="3298"/>
                </a:lnTo>
                <a:lnTo>
                  <a:pt x="239828" y="2853"/>
                </a:lnTo>
                <a:lnTo>
                  <a:pt x="237076" y="2853"/>
                </a:lnTo>
                <a:lnTo>
                  <a:pt x="237076" y="4006"/>
                </a:lnTo>
                <a:lnTo>
                  <a:pt x="236287" y="4006"/>
                </a:lnTo>
                <a:lnTo>
                  <a:pt x="236287" y="4511"/>
                </a:lnTo>
                <a:lnTo>
                  <a:pt x="236672" y="5037"/>
                </a:lnTo>
                <a:lnTo>
                  <a:pt x="236550" y="5786"/>
                </a:lnTo>
                <a:lnTo>
                  <a:pt x="236105" y="6029"/>
                </a:lnTo>
                <a:cubicBezTo>
                  <a:pt x="236368" y="6150"/>
                  <a:pt x="236591" y="6312"/>
                  <a:pt x="236773" y="6514"/>
                </a:cubicBezTo>
                <a:cubicBezTo>
                  <a:pt x="237076" y="6858"/>
                  <a:pt x="237258" y="7323"/>
                  <a:pt x="237258" y="7809"/>
                </a:cubicBezTo>
                <a:cubicBezTo>
                  <a:pt x="237258" y="8699"/>
                  <a:pt x="236672" y="9447"/>
                  <a:pt x="235883" y="9690"/>
                </a:cubicBezTo>
                <a:cubicBezTo>
                  <a:pt x="235701" y="9751"/>
                  <a:pt x="235498" y="9771"/>
                  <a:pt x="235296" y="9771"/>
                </a:cubicBezTo>
                <a:cubicBezTo>
                  <a:pt x="234952" y="9771"/>
                  <a:pt x="234629" y="9690"/>
                  <a:pt x="234345" y="9549"/>
                </a:cubicBezTo>
                <a:cubicBezTo>
                  <a:pt x="233738" y="9205"/>
                  <a:pt x="233334" y="8557"/>
                  <a:pt x="233334" y="7809"/>
                </a:cubicBezTo>
                <a:cubicBezTo>
                  <a:pt x="233334" y="6878"/>
                  <a:pt x="233981" y="6110"/>
                  <a:pt x="234831" y="5907"/>
                </a:cubicBezTo>
                <a:lnTo>
                  <a:pt x="234325" y="5078"/>
                </a:lnTo>
                <a:lnTo>
                  <a:pt x="234871" y="3824"/>
                </a:lnTo>
                <a:lnTo>
                  <a:pt x="234831" y="2853"/>
                </a:lnTo>
                <a:lnTo>
                  <a:pt x="227487" y="2853"/>
                </a:lnTo>
                <a:lnTo>
                  <a:pt x="227487" y="3601"/>
                </a:lnTo>
                <a:lnTo>
                  <a:pt x="228317" y="4350"/>
                </a:lnTo>
                <a:lnTo>
                  <a:pt x="228317" y="5240"/>
                </a:lnTo>
                <a:lnTo>
                  <a:pt x="228863" y="5968"/>
                </a:lnTo>
                <a:cubicBezTo>
                  <a:pt x="229126" y="6069"/>
                  <a:pt x="229369" y="6211"/>
                  <a:pt x="229551" y="6393"/>
                </a:cubicBezTo>
                <a:cubicBezTo>
                  <a:pt x="229753" y="6595"/>
                  <a:pt x="229915" y="6818"/>
                  <a:pt x="230016" y="7081"/>
                </a:cubicBezTo>
                <a:cubicBezTo>
                  <a:pt x="230117" y="7323"/>
                  <a:pt x="230178" y="7586"/>
                  <a:pt x="230178" y="7849"/>
                </a:cubicBezTo>
                <a:cubicBezTo>
                  <a:pt x="230178" y="8881"/>
                  <a:pt x="229409" y="9710"/>
                  <a:pt x="228418" y="9812"/>
                </a:cubicBezTo>
                <a:cubicBezTo>
                  <a:pt x="228357" y="9832"/>
                  <a:pt x="228276" y="9832"/>
                  <a:pt x="228216" y="9832"/>
                </a:cubicBezTo>
                <a:cubicBezTo>
                  <a:pt x="228114" y="9832"/>
                  <a:pt x="228013" y="9812"/>
                  <a:pt x="227912" y="9812"/>
                </a:cubicBezTo>
                <a:cubicBezTo>
                  <a:pt x="227710" y="9771"/>
                  <a:pt x="227528" y="9710"/>
                  <a:pt x="227346" y="9630"/>
                </a:cubicBezTo>
                <a:cubicBezTo>
                  <a:pt x="227103" y="9508"/>
                  <a:pt x="226860" y="9326"/>
                  <a:pt x="226678" y="9083"/>
                </a:cubicBezTo>
                <a:cubicBezTo>
                  <a:pt x="226577" y="8942"/>
                  <a:pt x="226476" y="8780"/>
                  <a:pt x="226395" y="8598"/>
                </a:cubicBezTo>
                <a:cubicBezTo>
                  <a:pt x="226334" y="8476"/>
                  <a:pt x="226294" y="8355"/>
                  <a:pt x="226274" y="8213"/>
                </a:cubicBezTo>
                <a:cubicBezTo>
                  <a:pt x="226253" y="8092"/>
                  <a:pt x="226233" y="7950"/>
                  <a:pt x="226233" y="7809"/>
                </a:cubicBezTo>
                <a:cubicBezTo>
                  <a:pt x="226233" y="7242"/>
                  <a:pt x="226476" y="6716"/>
                  <a:pt x="226880" y="6373"/>
                </a:cubicBezTo>
                <a:lnTo>
                  <a:pt x="226820" y="6373"/>
                </a:lnTo>
                <a:lnTo>
                  <a:pt x="226880" y="6110"/>
                </a:lnTo>
                <a:lnTo>
                  <a:pt x="226172" y="5685"/>
                </a:lnTo>
                <a:lnTo>
                  <a:pt x="226172" y="4815"/>
                </a:lnTo>
                <a:lnTo>
                  <a:pt x="226395" y="4350"/>
                </a:lnTo>
                <a:lnTo>
                  <a:pt x="226557" y="2853"/>
                </a:lnTo>
                <a:lnTo>
                  <a:pt x="223441" y="2853"/>
                </a:lnTo>
                <a:lnTo>
                  <a:pt x="222329" y="4006"/>
                </a:lnTo>
                <a:lnTo>
                  <a:pt x="222329" y="6110"/>
                </a:lnTo>
                <a:lnTo>
                  <a:pt x="222066" y="6150"/>
                </a:lnTo>
                <a:cubicBezTo>
                  <a:pt x="222673" y="6474"/>
                  <a:pt x="223097" y="7121"/>
                  <a:pt x="223097" y="7849"/>
                </a:cubicBezTo>
                <a:cubicBezTo>
                  <a:pt x="223097" y="8679"/>
                  <a:pt x="222592" y="9367"/>
                  <a:pt x="221884" y="9670"/>
                </a:cubicBezTo>
                <a:cubicBezTo>
                  <a:pt x="221823" y="9690"/>
                  <a:pt x="221762" y="9710"/>
                  <a:pt x="221702" y="9731"/>
                </a:cubicBezTo>
                <a:cubicBezTo>
                  <a:pt x="221580" y="9771"/>
                  <a:pt x="221459" y="9812"/>
                  <a:pt x="221317" y="9812"/>
                </a:cubicBezTo>
                <a:cubicBezTo>
                  <a:pt x="221256" y="9832"/>
                  <a:pt x="221196" y="9832"/>
                  <a:pt x="221115" y="9832"/>
                </a:cubicBezTo>
                <a:cubicBezTo>
                  <a:pt x="221054" y="9832"/>
                  <a:pt x="220993" y="9832"/>
                  <a:pt x="220913" y="9812"/>
                </a:cubicBezTo>
                <a:cubicBezTo>
                  <a:pt x="220791" y="9812"/>
                  <a:pt x="220670" y="9771"/>
                  <a:pt x="220528" y="9731"/>
                </a:cubicBezTo>
                <a:cubicBezTo>
                  <a:pt x="220468" y="9710"/>
                  <a:pt x="220407" y="9690"/>
                  <a:pt x="220366" y="9670"/>
                </a:cubicBezTo>
                <a:cubicBezTo>
                  <a:pt x="219658" y="9367"/>
                  <a:pt x="219153" y="8679"/>
                  <a:pt x="219153" y="7849"/>
                </a:cubicBezTo>
                <a:cubicBezTo>
                  <a:pt x="219153" y="7607"/>
                  <a:pt x="219213" y="7364"/>
                  <a:pt x="219294" y="7141"/>
                </a:cubicBezTo>
                <a:cubicBezTo>
                  <a:pt x="219375" y="6919"/>
                  <a:pt x="219517" y="6716"/>
                  <a:pt x="219658" y="6534"/>
                </a:cubicBezTo>
                <a:lnTo>
                  <a:pt x="220609" y="5847"/>
                </a:lnTo>
                <a:lnTo>
                  <a:pt x="220447" y="1902"/>
                </a:lnTo>
                <a:cubicBezTo>
                  <a:pt x="220447" y="1902"/>
                  <a:pt x="220306" y="2387"/>
                  <a:pt x="219800" y="2630"/>
                </a:cubicBezTo>
                <a:cubicBezTo>
                  <a:pt x="219372" y="2818"/>
                  <a:pt x="219132" y="2833"/>
                  <a:pt x="219069" y="2833"/>
                </a:cubicBezTo>
                <a:cubicBezTo>
                  <a:pt x="219057" y="2833"/>
                  <a:pt x="219051" y="2832"/>
                  <a:pt x="219051" y="2832"/>
                </a:cubicBezTo>
                <a:lnTo>
                  <a:pt x="219051" y="2853"/>
                </a:lnTo>
                <a:lnTo>
                  <a:pt x="214783" y="2853"/>
                </a:lnTo>
                <a:lnTo>
                  <a:pt x="214055" y="0"/>
                </a:lnTo>
                <a:lnTo>
                  <a:pt x="212173" y="1619"/>
                </a:lnTo>
                <a:lnTo>
                  <a:pt x="214783" y="3358"/>
                </a:lnTo>
                <a:lnTo>
                  <a:pt x="213994" y="3743"/>
                </a:lnTo>
                <a:lnTo>
                  <a:pt x="213610" y="4673"/>
                </a:lnTo>
                <a:lnTo>
                  <a:pt x="214783" y="5725"/>
                </a:lnTo>
                <a:lnTo>
                  <a:pt x="214783" y="6049"/>
                </a:lnTo>
                <a:cubicBezTo>
                  <a:pt x="214864" y="6069"/>
                  <a:pt x="214945" y="6130"/>
                  <a:pt x="215026" y="6170"/>
                </a:cubicBezTo>
                <a:cubicBezTo>
                  <a:pt x="215208" y="6271"/>
                  <a:pt x="215349" y="6393"/>
                  <a:pt x="215471" y="6534"/>
                </a:cubicBezTo>
                <a:cubicBezTo>
                  <a:pt x="215794" y="6878"/>
                  <a:pt x="215997" y="7344"/>
                  <a:pt x="215997" y="7849"/>
                </a:cubicBezTo>
                <a:cubicBezTo>
                  <a:pt x="215997" y="8335"/>
                  <a:pt x="215835" y="8780"/>
                  <a:pt x="215552" y="9104"/>
                </a:cubicBezTo>
                <a:cubicBezTo>
                  <a:pt x="215471" y="9205"/>
                  <a:pt x="215370" y="9306"/>
                  <a:pt x="215289" y="9387"/>
                </a:cubicBezTo>
                <a:cubicBezTo>
                  <a:pt x="215228" y="9407"/>
                  <a:pt x="215187" y="9447"/>
                  <a:pt x="215127" y="9488"/>
                </a:cubicBezTo>
                <a:cubicBezTo>
                  <a:pt x="215026" y="9569"/>
                  <a:pt x="214904" y="9630"/>
                  <a:pt x="214803" y="9670"/>
                </a:cubicBezTo>
                <a:cubicBezTo>
                  <a:pt x="214742" y="9690"/>
                  <a:pt x="214682" y="9710"/>
                  <a:pt x="214621" y="9731"/>
                </a:cubicBezTo>
                <a:cubicBezTo>
                  <a:pt x="214500" y="9771"/>
                  <a:pt x="214358" y="9812"/>
                  <a:pt x="214237" y="9812"/>
                </a:cubicBezTo>
                <a:cubicBezTo>
                  <a:pt x="214156" y="9832"/>
                  <a:pt x="214095" y="9832"/>
                  <a:pt x="214034" y="9832"/>
                </a:cubicBezTo>
                <a:cubicBezTo>
                  <a:pt x="213630" y="9832"/>
                  <a:pt x="213245" y="9710"/>
                  <a:pt x="212922" y="9488"/>
                </a:cubicBezTo>
                <a:cubicBezTo>
                  <a:pt x="212396" y="9144"/>
                  <a:pt x="212052" y="8537"/>
                  <a:pt x="212052" y="7849"/>
                </a:cubicBezTo>
                <a:cubicBezTo>
                  <a:pt x="212052" y="7222"/>
                  <a:pt x="212375" y="6636"/>
                  <a:pt x="212861" y="6292"/>
                </a:cubicBezTo>
                <a:cubicBezTo>
                  <a:pt x="212922" y="6231"/>
                  <a:pt x="213003" y="6191"/>
                  <a:pt x="213084" y="6150"/>
                </a:cubicBezTo>
                <a:lnTo>
                  <a:pt x="212578" y="6069"/>
                </a:lnTo>
                <a:lnTo>
                  <a:pt x="212638" y="5725"/>
                </a:lnTo>
                <a:lnTo>
                  <a:pt x="213326" y="5725"/>
                </a:lnTo>
                <a:lnTo>
                  <a:pt x="213326" y="5037"/>
                </a:lnTo>
                <a:lnTo>
                  <a:pt x="210535" y="2853"/>
                </a:lnTo>
                <a:lnTo>
                  <a:pt x="207237" y="2853"/>
                </a:lnTo>
                <a:lnTo>
                  <a:pt x="206853" y="3116"/>
                </a:lnTo>
                <a:lnTo>
                  <a:pt x="207318" y="4046"/>
                </a:lnTo>
                <a:lnTo>
                  <a:pt x="207318" y="4936"/>
                </a:lnTo>
                <a:lnTo>
                  <a:pt x="206853" y="5563"/>
                </a:lnTo>
                <a:lnTo>
                  <a:pt x="206853" y="5867"/>
                </a:lnTo>
                <a:lnTo>
                  <a:pt x="206913" y="5887"/>
                </a:lnTo>
                <a:lnTo>
                  <a:pt x="206934" y="5887"/>
                </a:lnTo>
                <a:cubicBezTo>
                  <a:pt x="207399" y="5887"/>
                  <a:pt x="207844" y="6069"/>
                  <a:pt x="208188" y="6332"/>
                </a:cubicBezTo>
                <a:cubicBezTo>
                  <a:pt x="208370" y="6494"/>
                  <a:pt x="208552" y="6696"/>
                  <a:pt x="208673" y="6919"/>
                </a:cubicBezTo>
                <a:cubicBezTo>
                  <a:pt x="208734" y="7040"/>
                  <a:pt x="208775" y="7141"/>
                  <a:pt x="208815" y="7283"/>
                </a:cubicBezTo>
                <a:cubicBezTo>
                  <a:pt x="208876" y="7465"/>
                  <a:pt x="208896" y="7647"/>
                  <a:pt x="208896" y="7849"/>
                </a:cubicBezTo>
                <a:cubicBezTo>
                  <a:pt x="208896" y="8072"/>
                  <a:pt x="208876" y="8254"/>
                  <a:pt x="208815" y="8436"/>
                </a:cubicBezTo>
                <a:cubicBezTo>
                  <a:pt x="208775" y="8557"/>
                  <a:pt x="208734" y="8679"/>
                  <a:pt x="208673" y="8800"/>
                </a:cubicBezTo>
                <a:cubicBezTo>
                  <a:pt x="208552" y="9023"/>
                  <a:pt x="208370" y="9225"/>
                  <a:pt x="208188" y="9387"/>
                </a:cubicBezTo>
                <a:cubicBezTo>
                  <a:pt x="207844" y="9650"/>
                  <a:pt x="207399" y="9832"/>
                  <a:pt x="206934" y="9832"/>
                </a:cubicBezTo>
                <a:cubicBezTo>
                  <a:pt x="206731" y="9832"/>
                  <a:pt x="206529" y="9791"/>
                  <a:pt x="206347" y="9731"/>
                </a:cubicBezTo>
                <a:cubicBezTo>
                  <a:pt x="205538" y="9488"/>
                  <a:pt x="204971" y="8739"/>
                  <a:pt x="204971" y="7849"/>
                </a:cubicBezTo>
                <a:cubicBezTo>
                  <a:pt x="204971" y="7728"/>
                  <a:pt x="204971" y="7607"/>
                  <a:pt x="204991" y="7485"/>
                </a:cubicBezTo>
                <a:cubicBezTo>
                  <a:pt x="205072" y="7141"/>
                  <a:pt x="205234" y="6818"/>
                  <a:pt x="205457" y="6555"/>
                </a:cubicBezTo>
                <a:lnTo>
                  <a:pt x="205457" y="6555"/>
                </a:lnTo>
                <a:lnTo>
                  <a:pt x="205497" y="6534"/>
                </a:lnTo>
                <a:cubicBezTo>
                  <a:pt x="205639" y="6373"/>
                  <a:pt x="205821" y="6231"/>
                  <a:pt x="206003" y="6130"/>
                </a:cubicBezTo>
                <a:lnTo>
                  <a:pt x="205639" y="5361"/>
                </a:lnTo>
                <a:lnTo>
                  <a:pt x="204890" y="5219"/>
                </a:lnTo>
                <a:lnTo>
                  <a:pt x="204890" y="3338"/>
                </a:lnTo>
                <a:lnTo>
                  <a:pt x="204324" y="2853"/>
                </a:lnTo>
                <a:lnTo>
                  <a:pt x="201613" y="2853"/>
                </a:lnTo>
                <a:lnTo>
                  <a:pt x="201613" y="4107"/>
                </a:lnTo>
                <a:lnTo>
                  <a:pt x="200824" y="4107"/>
                </a:lnTo>
                <a:lnTo>
                  <a:pt x="200824" y="4633"/>
                </a:lnTo>
                <a:lnTo>
                  <a:pt x="201229" y="5139"/>
                </a:lnTo>
                <a:lnTo>
                  <a:pt x="200642" y="6130"/>
                </a:lnTo>
                <a:cubicBezTo>
                  <a:pt x="201168" y="6352"/>
                  <a:pt x="201552" y="6797"/>
                  <a:pt x="201714" y="7344"/>
                </a:cubicBezTo>
                <a:cubicBezTo>
                  <a:pt x="201775" y="7526"/>
                  <a:pt x="201815" y="7708"/>
                  <a:pt x="201815" y="7910"/>
                </a:cubicBezTo>
                <a:cubicBezTo>
                  <a:pt x="201815" y="8112"/>
                  <a:pt x="201775" y="8315"/>
                  <a:pt x="201714" y="8497"/>
                </a:cubicBezTo>
                <a:cubicBezTo>
                  <a:pt x="201674" y="8618"/>
                  <a:pt x="201633" y="8739"/>
                  <a:pt x="201573" y="8861"/>
                </a:cubicBezTo>
                <a:cubicBezTo>
                  <a:pt x="201451" y="9083"/>
                  <a:pt x="201289" y="9265"/>
                  <a:pt x="201087" y="9427"/>
                </a:cubicBezTo>
                <a:cubicBezTo>
                  <a:pt x="200743" y="9710"/>
                  <a:pt x="200318" y="9893"/>
                  <a:pt x="199833" y="9893"/>
                </a:cubicBezTo>
                <a:cubicBezTo>
                  <a:pt x="199631" y="9893"/>
                  <a:pt x="199428" y="9852"/>
                  <a:pt x="199246" y="9791"/>
                </a:cubicBezTo>
                <a:cubicBezTo>
                  <a:pt x="198457" y="9549"/>
                  <a:pt x="197871" y="8800"/>
                  <a:pt x="197871" y="7910"/>
                </a:cubicBezTo>
                <a:cubicBezTo>
                  <a:pt x="197871" y="6979"/>
                  <a:pt x="198518" y="6211"/>
                  <a:pt x="199388" y="6008"/>
                </a:cubicBezTo>
                <a:lnTo>
                  <a:pt x="198862" y="5179"/>
                </a:lnTo>
                <a:lnTo>
                  <a:pt x="199428" y="3925"/>
                </a:lnTo>
                <a:lnTo>
                  <a:pt x="199388" y="2853"/>
                </a:lnTo>
                <a:lnTo>
                  <a:pt x="198761" y="1902"/>
                </a:lnTo>
                <a:lnTo>
                  <a:pt x="196940" y="2327"/>
                </a:lnTo>
                <a:lnTo>
                  <a:pt x="197749" y="2853"/>
                </a:lnTo>
                <a:lnTo>
                  <a:pt x="193137" y="2853"/>
                </a:lnTo>
                <a:lnTo>
                  <a:pt x="192671" y="3176"/>
                </a:lnTo>
                <a:lnTo>
                  <a:pt x="193137" y="4107"/>
                </a:lnTo>
                <a:lnTo>
                  <a:pt x="193137" y="4997"/>
                </a:lnTo>
                <a:lnTo>
                  <a:pt x="192671" y="5624"/>
                </a:lnTo>
                <a:lnTo>
                  <a:pt x="192671" y="5928"/>
                </a:lnTo>
                <a:lnTo>
                  <a:pt x="192732" y="5948"/>
                </a:lnTo>
                <a:lnTo>
                  <a:pt x="192752" y="5948"/>
                </a:lnTo>
                <a:cubicBezTo>
                  <a:pt x="192955" y="5948"/>
                  <a:pt x="193137" y="5988"/>
                  <a:pt x="193319" y="6029"/>
                </a:cubicBezTo>
                <a:cubicBezTo>
                  <a:pt x="193400" y="6049"/>
                  <a:pt x="193460" y="6069"/>
                  <a:pt x="193501" y="6110"/>
                </a:cubicBezTo>
                <a:cubicBezTo>
                  <a:pt x="194209" y="6393"/>
                  <a:pt x="194715" y="7101"/>
                  <a:pt x="194715" y="7910"/>
                </a:cubicBezTo>
                <a:cubicBezTo>
                  <a:pt x="194715" y="8739"/>
                  <a:pt x="194209" y="9427"/>
                  <a:pt x="193501" y="9731"/>
                </a:cubicBezTo>
                <a:cubicBezTo>
                  <a:pt x="193460" y="9751"/>
                  <a:pt x="193400" y="9771"/>
                  <a:pt x="193319" y="9791"/>
                </a:cubicBezTo>
                <a:cubicBezTo>
                  <a:pt x="193137" y="9852"/>
                  <a:pt x="192955" y="9893"/>
                  <a:pt x="192752" y="9893"/>
                </a:cubicBezTo>
                <a:cubicBezTo>
                  <a:pt x="192611" y="9893"/>
                  <a:pt x="192469" y="9872"/>
                  <a:pt x="192348" y="9852"/>
                </a:cubicBezTo>
                <a:cubicBezTo>
                  <a:pt x="191458" y="9650"/>
                  <a:pt x="190770" y="8861"/>
                  <a:pt x="190770" y="7910"/>
                </a:cubicBezTo>
                <a:cubicBezTo>
                  <a:pt x="190770" y="7789"/>
                  <a:pt x="190790" y="7667"/>
                  <a:pt x="190810" y="7546"/>
                </a:cubicBezTo>
                <a:cubicBezTo>
                  <a:pt x="190871" y="7202"/>
                  <a:pt x="191053" y="6878"/>
                  <a:pt x="191275" y="6615"/>
                </a:cubicBezTo>
                <a:lnTo>
                  <a:pt x="191215" y="6615"/>
                </a:lnTo>
                <a:lnTo>
                  <a:pt x="191296" y="6595"/>
                </a:lnTo>
                <a:cubicBezTo>
                  <a:pt x="191377" y="6514"/>
                  <a:pt x="191458" y="6433"/>
                  <a:pt x="191538" y="6373"/>
                </a:cubicBezTo>
                <a:cubicBezTo>
                  <a:pt x="191619" y="6292"/>
                  <a:pt x="191721" y="6231"/>
                  <a:pt x="191822" y="6191"/>
                </a:cubicBezTo>
                <a:lnTo>
                  <a:pt x="191458" y="5402"/>
                </a:lnTo>
                <a:lnTo>
                  <a:pt x="190709" y="5280"/>
                </a:lnTo>
                <a:lnTo>
                  <a:pt x="190709" y="3399"/>
                </a:lnTo>
                <a:lnTo>
                  <a:pt x="189515" y="1801"/>
                </a:lnTo>
                <a:lnTo>
                  <a:pt x="188989" y="2853"/>
                </a:lnTo>
                <a:lnTo>
                  <a:pt x="184074" y="2853"/>
                </a:lnTo>
                <a:lnTo>
                  <a:pt x="183163" y="749"/>
                </a:lnTo>
                <a:lnTo>
                  <a:pt x="182475" y="2428"/>
                </a:lnTo>
                <a:lnTo>
                  <a:pt x="184215" y="4896"/>
                </a:lnTo>
                <a:lnTo>
                  <a:pt x="183750" y="5826"/>
                </a:lnTo>
                <a:lnTo>
                  <a:pt x="183811" y="5847"/>
                </a:lnTo>
                <a:lnTo>
                  <a:pt x="183831" y="5847"/>
                </a:lnTo>
                <a:cubicBezTo>
                  <a:pt x="183952" y="5847"/>
                  <a:pt x="184094" y="5867"/>
                  <a:pt x="184215" y="5887"/>
                </a:cubicBezTo>
                <a:cubicBezTo>
                  <a:pt x="184276" y="5907"/>
                  <a:pt x="184337" y="5907"/>
                  <a:pt x="184397" y="5928"/>
                </a:cubicBezTo>
                <a:cubicBezTo>
                  <a:pt x="184539" y="5968"/>
                  <a:pt x="184640" y="6029"/>
                  <a:pt x="184761" y="6089"/>
                </a:cubicBezTo>
                <a:cubicBezTo>
                  <a:pt x="185368" y="6413"/>
                  <a:pt x="185793" y="7060"/>
                  <a:pt x="185793" y="7809"/>
                </a:cubicBezTo>
                <a:cubicBezTo>
                  <a:pt x="185793" y="8557"/>
                  <a:pt x="185368" y="9205"/>
                  <a:pt x="184761" y="9549"/>
                </a:cubicBezTo>
                <a:cubicBezTo>
                  <a:pt x="184640" y="9609"/>
                  <a:pt x="184539" y="9650"/>
                  <a:pt x="184397" y="9690"/>
                </a:cubicBezTo>
                <a:cubicBezTo>
                  <a:pt x="184337" y="9710"/>
                  <a:pt x="184276" y="9731"/>
                  <a:pt x="184215" y="9731"/>
                </a:cubicBezTo>
                <a:cubicBezTo>
                  <a:pt x="184094" y="9771"/>
                  <a:pt x="183952" y="9771"/>
                  <a:pt x="183831" y="9771"/>
                </a:cubicBezTo>
                <a:cubicBezTo>
                  <a:pt x="183608" y="9771"/>
                  <a:pt x="183426" y="9751"/>
                  <a:pt x="183244" y="9690"/>
                </a:cubicBezTo>
                <a:cubicBezTo>
                  <a:pt x="182435" y="9447"/>
                  <a:pt x="181848" y="8699"/>
                  <a:pt x="181848" y="7809"/>
                </a:cubicBezTo>
                <a:cubicBezTo>
                  <a:pt x="181848" y="7688"/>
                  <a:pt x="181869" y="7566"/>
                  <a:pt x="181889" y="7445"/>
                </a:cubicBezTo>
                <a:cubicBezTo>
                  <a:pt x="181949" y="7101"/>
                  <a:pt x="182131" y="6777"/>
                  <a:pt x="182354" y="6514"/>
                </a:cubicBezTo>
                <a:lnTo>
                  <a:pt x="182293" y="6514"/>
                </a:lnTo>
                <a:lnTo>
                  <a:pt x="182374" y="6494"/>
                </a:lnTo>
                <a:cubicBezTo>
                  <a:pt x="182536" y="6332"/>
                  <a:pt x="182698" y="6191"/>
                  <a:pt x="182900" y="6089"/>
                </a:cubicBezTo>
                <a:lnTo>
                  <a:pt x="182536" y="5300"/>
                </a:lnTo>
                <a:lnTo>
                  <a:pt x="181788" y="5159"/>
                </a:lnTo>
                <a:lnTo>
                  <a:pt x="181788" y="3298"/>
                </a:lnTo>
                <a:lnTo>
                  <a:pt x="181262" y="2853"/>
                </a:lnTo>
                <a:lnTo>
                  <a:pt x="178510" y="2853"/>
                </a:lnTo>
                <a:lnTo>
                  <a:pt x="178510" y="4006"/>
                </a:lnTo>
                <a:lnTo>
                  <a:pt x="177721" y="4006"/>
                </a:lnTo>
                <a:lnTo>
                  <a:pt x="177721" y="4511"/>
                </a:lnTo>
                <a:lnTo>
                  <a:pt x="178106" y="5037"/>
                </a:lnTo>
                <a:lnTo>
                  <a:pt x="177721" y="5442"/>
                </a:lnTo>
                <a:lnTo>
                  <a:pt x="178692" y="5847"/>
                </a:lnTo>
                <a:lnTo>
                  <a:pt x="177539" y="6029"/>
                </a:lnTo>
                <a:cubicBezTo>
                  <a:pt x="178227" y="6332"/>
                  <a:pt x="178692" y="7020"/>
                  <a:pt x="178692" y="7809"/>
                </a:cubicBezTo>
                <a:cubicBezTo>
                  <a:pt x="178692" y="8901"/>
                  <a:pt x="177822" y="9771"/>
                  <a:pt x="176730" y="9771"/>
                </a:cubicBezTo>
                <a:cubicBezTo>
                  <a:pt x="175638" y="9771"/>
                  <a:pt x="174768" y="8901"/>
                  <a:pt x="174768" y="7809"/>
                </a:cubicBezTo>
                <a:cubicBezTo>
                  <a:pt x="174768" y="6878"/>
                  <a:pt x="175415" y="6110"/>
                  <a:pt x="176265" y="5907"/>
                </a:cubicBezTo>
                <a:lnTo>
                  <a:pt x="175759" y="5078"/>
                </a:lnTo>
                <a:lnTo>
                  <a:pt x="176305" y="3824"/>
                </a:lnTo>
                <a:lnTo>
                  <a:pt x="176265" y="2853"/>
                </a:lnTo>
                <a:lnTo>
                  <a:pt x="172502" y="2853"/>
                </a:lnTo>
                <a:lnTo>
                  <a:pt x="171066" y="1437"/>
                </a:lnTo>
                <a:lnTo>
                  <a:pt x="170762" y="2145"/>
                </a:lnTo>
                <a:lnTo>
                  <a:pt x="170014" y="2145"/>
                </a:lnTo>
                <a:lnTo>
                  <a:pt x="168517" y="4248"/>
                </a:lnTo>
                <a:lnTo>
                  <a:pt x="169913" y="5867"/>
                </a:lnTo>
                <a:cubicBezTo>
                  <a:pt x="170863" y="6008"/>
                  <a:pt x="171592" y="6818"/>
                  <a:pt x="171592" y="7809"/>
                </a:cubicBezTo>
                <a:cubicBezTo>
                  <a:pt x="171592" y="8760"/>
                  <a:pt x="170924" y="9549"/>
                  <a:pt x="170034" y="9731"/>
                </a:cubicBezTo>
                <a:cubicBezTo>
                  <a:pt x="169892" y="9771"/>
                  <a:pt x="169771" y="9771"/>
                  <a:pt x="169629" y="9771"/>
                </a:cubicBezTo>
                <a:lnTo>
                  <a:pt x="169427" y="9771"/>
                </a:lnTo>
                <a:cubicBezTo>
                  <a:pt x="169306" y="9751"/>
                  <a:pt x="169164" y="9731"/>
                  <a:pt x="169043" y="9690"/>
                </a:cubicBezTo>
                <a:cubicBezTo>
                  <a:pt x="168982" y="9670"/>
                  <a:pt x="168921" y="9650"/>
                  <a:pt x="168861" y="9630"/>
                </a:cubicBezTo>
                <a:cubicBezTo>
                  <a:pt x="168739" y="9569"/>
                  <a:pt x="168638" y="9508"/>
                  <a:pt x="168537" y="9447"/>
                </a:cubicBezTo>
                <a:cubicBezTo>
                  <a:pt x="168476" y="9407"/>
                  <a:pt x="168436" y="9367"/>
                  <a:pt x="168375" y="9326"/>
                </a:cubicBezTo>
                <a:cubicBezTo>
                  <a:pt x="168274" y="9245"/>
                  <a:pt x="168193" y="9164"/>
                  <a:pt x="168112" y="9063"/>
                </a:cubicBezTo>
                <a:cubicBezTo>
                  <a:pt x="167829" y="8719"/>
                  <a:pt x="167667" y="8294"/>
                  <a:pt x="167667" y="7809"/>
                </a:cubicBezTo>
                <a:cubicBezTo>
                  <a:pt x="167667" y="7323"/>
                  <a:pt x="167849" y="6878"/>
                  <a:pt x="168153" y="6534"/>
                </a:cubicBezTo>
                <a:lnTo>
                  <a:pt x="168132" y="6534"/>
                </a:lnTo>
                <a:lnTo>
                  <a:pt x="168092" y="5644"/>
                </a:lnTo>
                <a:lnTo>
                  <a:pt x="167424" y="5442"/>
                </a:lnTo>
                <a:lnTo>
                  <a:pt x="167424" y="3864"/>
                </a:lnTo>
                <a:lnTo>
                  <a:pt x="167890" y="3864"/>
                </a:lnTo>
                <a:lnTo>
                  <a:pt x="167890" y="2853"/>
                </a:lnTo>
                <a:lnTo>
                  <a:pt x="164815" y="2853"/>
                </a:lnTo>
                <a:lnTo>
                  <a:pt x="163742" y="3945"/>
                </a:lnTo>
                <a:lnTo>
                  <a:pt x="163742" y="6049"/>
                </a:lnTo>
                <a:lnTo>
                  <a:pt x="163479" y="6110"/>
                </a:lnTo>
                <a:cubicBezTo>
                  <a:pt x="164086" y="6433"/>
                  <a:pt x="164511" y="7081"/>
                  <a:pt x="164511" y="7809"/>
                </a:cubicBezTo>
                <a:cubicBezTo>
                  <a:pt x="164511" y="8618"/>
                  <a:pt x="164005" y="9326"/>
                  <a:pt x="163297" y="9630"/>
                </a:cubicBezTo>
                <a:cubicBezTo>
                  <a:pt x="163237" y="9650"/>
                  <a:pt x="163176" y="9670"/>
                  <a:pt x="163115" y="9690"/>
                </a:cubicBezTo>
                <a:cubicBezTo>
                  <a:pt x="162994" y="9731"/>
                  <a:pt x="162872" y="9751"/>
                  <a:pt x="162731" y="9771"/>
                </a:cubicBezTo>
                <a:lnTo>
                  <a:pt x="162326" y="9771"/>
                </a:lnTo>
                <a:cubicBezTo>
                  <a:pt x="162205" y="9751"/>
                  <a:pt x="162083" y="9731"/>
                  <a:pt x="161962" y="9690"/>
                </a:cubicBezTo>
                <a:cubicBezTo>
                  <a:pt x="161881" y="9670"/>
                  <a:pt x="161820" y="9650"/>
                  <a:pt x="161780" y="9630"/>
                </a:cubicBezTo>
                <a:cubicBezTo>
                  <a:pt x="161072" y="9326"/>
                  <a:pt x="160566" y="8618"/>
                  <a:pt x="160566" y="7809"/>
                </a:cubicBezTo>
                <a:cubicBezTo>
                  <a:pt x="160566" y="7566"/>
                  <a:pt x="160627" y="7323"/>
                  <a:pt x="160708" y="7101"/>
                </a:cubicBezTo>
                <a:cubicBezTo>
                  <a:pt x="160789" y="6878"/>
                  <a:pt x="160930" y="6676"/>
                  <a:pt x="161092" y="6494"/>
                </a:cubicBezTo>
                <a:lnTo>
                  <a:pt x="162953" y="4491"/>
                </a:lnTo>
                <a:lnTo>
                  <a:pt x="163459" y="2832"/>
                </a:lnTo>
                <a:lnTo>
                  <a:pt x="160425" y="1437"/>
                </a:lnTo>
                <a:lnTo>
                  <a:pt x="159959" y="2832"/>
                </a:lnTo>
                <a:lnTo>
                  <a:pt x="159959" y="2853"/>
                </a:lnTo>
                <a:lnTo>
                  <a:pt x="156197" y="2853"/>
                </a:lnTo>
                <a:lnTo>
                  <a:pt x="156197" y="3318"/>
                </a:lnTo>
                <a:lnTo>
                  <a:pt x="155408" y="3702"/>
                </a:lnTo>
                <a:lnTo>
                  <a:pt x="155023" y="4633"/>
                </a:lnTo>
                <a:lnTo>
                  <a:pt x="156197" y="5685"/>
                </a:lnTo>
                <a:lnTo>
                  <a:pt x="156197" y="5988"/>
                </a:lnTo>
                <a:cubicBezTo>
                  <a:pt x="156277" y="6029"/>
                  <a:pt x="156358" y="6069"/>
                  <a:pt x="156460" y="6130"/>
                </a:cubicBezTo>
                <a:cubicBezTo>
                  <a:pt x="156621" y="6231"/>
                  <a:pt x="156763" y="6352"/>
                  <a:pt x="156884" y="6474"/>
                </a:cubicBezTo>
                <a:cubicBezTo>
                  <a:pt x="157208" y="6838"/>
                  <a:pt x="157410" y="7303"/>
                  <a:pt x="157410" y="7809"/>
                </a:cubicBezTo>
                <a:cubicBezTo>
                  <a:pt x="157410" y="8901"/>
                  <a:pt x="156520" y="9771"/>
                  <a:pt x="155448" y="9771"/>
                </a:cubicBezTo>
                <a:cubicBezTo>
                  <a:pt x="155306" y="9771"/>
                  <a:pt x="155165" y="9771"/>
                  <a:pt x="155043" y="9731"/>
                </a:cubicBezTo>
                <a:cubicBezTo>
                  <a:pt x="154598" y="9650"/>
                  <a:pt x="154214" y="9407"/>
                  <a:pt x="153931" y="9063"/>
                </a:cubicBezTo>
                <a:cubicBezTo>
                  <a:pt x="153890" y="9023"/>
                  <a:pt x="153850" y="8962"/>
                  <a:pt x="153809" y="8922"/>
                </a:cubicBezTo>
                <a:cubicBezTo>
                  <a:pt x="153749" y="8800"/>
                  <a:pt x="153688" y="8699"/>
                  <a:pt x="153627" y="8578"/>
                </a:cubicBezTo>
                <a:cubicBezTo>
                  <a:pt x="153526" y="8335"/>
                  <a:pt x="153465" y="8092"/>
                  <a:pt x="153465" y="7809"/>
                </a:cubicBezTo>
                <a:cubicBezTo>
                  <a:pt x="153465" y="7728"/>
                  <a:pt x="153486" y="7627"/>
                  <a:pt x="153486" y="7546"/>
                </a:cubicBezTo>
                <a:cubicBezTo>
                  <a:pt x="153546" y="7182"/>
                  <a:pt x="153688" y="6858"/>
                  <a:pt x="153911" y="6595"/>
                </a:cubicBezTo>
                <a:cubicBezTo>
                  <a:pt x="154072" y="6393"/>
                  <a:pt x="154254" y="6231"/>
                  <a:pt x="154497" y="6110"/>
                </a:cubicBezTo>
                <a:lnTo>
                  <a:pt x="153991" y="6029"/>
                </a:lnTo>
                <a:lnTo>
                  <a:pt x="154052" y="5685"/>
                </a:lnTo>
                <a:lnTo>
                  <a:pt x="154740" y="5685"/>
                </a:lnTo>
                <a:lnTo>
                  <a:pt x="154740" y="4997"/>
                </a:lnTo>
                <a:lnTo>
                  <a:pt x="153122" y="1194"/>
                </a:lnTo>
                <a:lnTo>
                  <a:pt x="152009" y="2853"/>
                </a:lnTo>
                <a:lnTo>
                  <a:pt x="148590" y="2853"/>
                </a:lnTo>
                <a:lnTo>
                  <a:pt x="148266" y="3075"/>
                </a:lnTo>
                <a:lnTo>
                  <a:pt x="148732" y="4006"/>
                </a:lnTo>
                <a:lnTo>
                  <a:pt x="148732" y="4896"/>
                </a:lnTo>
                <a:lnTo>
                  <a:pt x="148266" y="5523"/>
                </a:lnTo>
                <a:lnTo>
                  <a:pt x="148266" y="5826"/>
                </a:lnTo>
                <a:lnTo>
                  <a:pt x="148327" y="5847"/>
                </a:lnTo>
                <a:lnTo>
                  <a:pt x="148347" y="5847"/>
                </a:lnTo>
                <a:cubicBezTo>
                  <a:pt x="148489" y="5847"/>
                  <a:pt x="148610" y="5867"/>
                  <a:pt x="148752" y="5887"/>
                </a:cubicBezTo>
                <a:cubicBezTo>
                  <a:pt x="148813" y="5907"/>
                  <a:pt x="148873" y="5907"/>
                  <a:pt x="148934" y="5928"/>
                </a:cubicBezTo>
                <a:cubicBezTo>
                  <a:pt x="149055" y="5968"/>
                  <a:pt x="149177" y="6029"/>
                  <a:pt x="149278" y="6089"/>
                </a:cubicBezTo>
                <a:cubicBezTo>
                  <a:pt x="149905" y="6413"/>
                  <a:pt x="150310" y="7060"/>
                  <a:pt x="150310" y="7809"/>
                </a:cubicBezTo>
                <a:cubicBezTo>
                  <a:pt x="150310" y="8557"/>
                  <a:pt x="149905" y="9205"/>
                  <a:pt x="149278" y="9549"/>
                </a:cubicBezTo>
                <a:cubicBezTo>
                  <a:pt x="149177" y="9609"/>
                  <a:pt x="149055" y="9650"/>
                  <a:pt x="148934" y="9690"/>
                </a:cubicBezTo>
                <a:cubicBezTo>
                  <a:pt x="148873" y="9710"/>
                  <a:pt x="148813" y="9731"/>
                  <a:pt x="148752" y="9731"/>
                </a:cubicBezTo>
                <a:cubicBezTo>
                  <a:pt x="148610" y="9771"/>
                  <a:pt x="148489" y="9771"/>
                  <a:pt x="148347" y="9771"/>
                </a:cubicBezTo>
                <a:cubicBezTo>
                  <a:pt x="148145" y="9771"/>
                  <a:pt x="147943" y="9751"/>
                  <a:pt x="147761" y="9690"/>
                </a:cubicBezTo>
                <a:cubicBezTo>
                  <a:pt x="146951" y="9447"/>
                  <a:pt x="146385" y="8699"/>
                  <a:pt x="146385" y="7809"/>
                </a:cubicBezTo>
                <a:cubicBezTo>
                  <a:pt x="146385" y="7566"/>
                  <a:pt x="146425" y="7323"/>
                  <a:pt x="146506" y="7101"/>
                </a:cubicBezTo>
                <a:cubicBezTo>
                  <a:pt x="146607" y="6878"/>
                  <a:pt x="146729" y="6696"/>
                  <a:pt x="146870" y="6514"/>
                </a:cubicBezTo>
                <a:lnTo>
                  <a:pt x="146830" y="6514"/>
                </a:lnTo>
                <a:lnTo>
                  <a:pt x="146911" y="6494"/>
                </a:lnTo>
                <a:cubicBezTo>
                  <a:pt x="146972" y="6413"/>
                  <a:pt x="147053" y="6332"/>
                  <a:pt x="147154" y="6271"/>
                </a:cubicBezTo>
                <a:cubicBezTo>
                  <a:pt x="147235" y="6191"/>
                  <a:pt x="147336" y="6130"/>
                  <a:pt x="147417" y="6089"/>
                </a:cubicBezTo>
                <a:lnTo>
                  <a:pt x="147053" y="5300"/>
                </a:lnTo>
                <a:lnTo>
                  <a:pt x="146324" y="5159"/>
                </a:lnTo>
                <a:lnTo>
                  <a:pt x="146324" y="3298"/>
                </a:lnTo>
                <a:lnTo>
                  <a:pt x="145778" y="2853"/>
                </a:lnTo>
                <a:lnTo>
                  <a:pt x="143027" y="2853"/>
                </a:lnTo>
                <a:lnTo>
                  <a:pt x="143027" y="4006"/>
                </a:lnTo>
                <a:lnTo>
                  <a:pt x="142238" y="4006"/>
                </a:lnTo>
                <a:lnTo>
                  <a:pt x="142238" y="4511"/>
                </a:lnTo>
                <a:lnTo>
                  <a:pt x="142642" y="5037"/>
                </a:lnTo>
                <a:lnTo>
                  <a:pt x="142521" y="5786"/>
                </a:lnTo>
                <a:lnTo>
                  <a:pt x="142076" y="6029"/>
                </a:lnTo>
                <a:cubicBezTo>
                  <a:pt x="142319" y="6150"/>
                  <a:pt x="142541" y="6312"/>
                  <a:pt x="142723" y="6514"/>
                </a:cubicBezTo>
                <a:cubicBezTo>
                  <a:pt x="143027" y="6858"/>
                  <a:pt x="143229" y="7323"/>
                  <a:pt x="143229" y="7809"/>
                </a:cubicBezTo>
                <a:cubicBezTo>
                  <a:pt x="143229" y="8901"/>
                  <a:pt x="142339" y="9771"/>
                  <a:pt x="141246" y="9771"/>
                </a:cubicBezTo>
                <a:cubicBezTo>
                  <a:pt x="140174" y="9771"/>
                  <a:pt x="139284" y="8901"/>
                  <a:pt x="139284" y="7809"/>
                </a:cubicBezTo>
                <a:cubicBezTo>
                  <a:pt x="139284" y="6878"/>
                  <a:pt x="139932" y="6110"/>
                  <a:pt x="140801" y="5907"/>
                </a:cubicBezTo>
                <a:lnTo>
                  <a:pt x="140275" y="5078"/>
                </a:lnTo>
                <a:lnTo>
                  <a:pt x="140842" y="3824"/>
                </a:lnTo>
                <a:lnTo>
                  <a:pt x="140801" y="2853"/>
                </a:lnTo>
                <a:lnTo>
                  <a:pt x="133438" y="2853"/>
                </a:lnTo>
                <a:lnTo>
                  <a:pt x="133438" y="3601"/>
                </a:lnTo>
                <a:lnTo>
                  <a:pt x="134287" y="4350"/>
                </a:lnTo>
                <a:lnTo>
                  <a:pt x="134287" y="5240"/>
                </a:lnTo>
                <a:lnTo>
                  <a:pt x="134834" y="5968"/>
                </a:lnTo>
                <a:cubicBezTo>
                  <a:pt x="135097" y="6069"/>
                  <a:pt x="135319" y="6211"/>
                  <a:pt x="135521" y="6393"/>
                </a:cubicBezTo>
                <a:cubicBezTo>
                  <a:pt x="135724" y="6595"/>
                  <a:pt x="135886" y="6818"/>
                  <a:pt x="135987" y="7081"/>
                </a:cubicBezTo>
                <a:cubicBezTo>
                  <a:pt x="136088" y="7323"/>
                  <a:pt x="136149" y="7586"/>
                  <a:pt x="136149" y="7849"/>
                </a:cubicBezTo>
                <a:cubicBezTo>
                  <a:pt x="136149" y="8274"/>
                  <a:pt x="136027" y="8638"/>
                  <a:pt x="135805" y="8962"/>
                </a:cubicBezTo>
                <a:cubicBezTo>
                  <a:pt x="135461" y="9488"/>
                  <a:pt x="134854" y="9832"/>
                  <a:pt x="134186" y="9832"/>
                </a:cubicBezTo>
                <a:cubicBezTo>
                  <a:pt x="134065" y="9832"/>
                  <a:pt x="133964" y="9812"/>
                  <a:pt x="133883" y="9812"/>
                </a:cubicBezTo>
                <a:cubicBezTo>
                  <a:pt x="133680" y="9771"/>
                  <a:pt x="133498" y="9710"/>
                  <a:pt x="133316" y="9630"/>
                </a:cubicBezTo>
                <a:cubicBezTo>
                  <a:pt x="133053" y="9508"/>
                  <a:pt x="132831" y="9326"/>
                  <a:pt x="132649" y="9083"/>
                </a:cubicBezTo>
                <a:cubicBezTo>
                  <a:pt x="132527" y="8942"/>
                  <a:pt x="132426" y="8780"/>
                  <a:pt x="132365" y="8598"/>
                </a:cubicBezTo>
                <a:cubicBezTo>
                  <a:pt x="132325" y="8537"/>
                  <a:pt x="132305" y="8476"/>
                  <a:pt x="132285" y="8416"/>
                </a:cubicBezTo>
                <a:cubicBezTo>
                  <a:pt x="132224" y="8213"/>
                  <a:pt x="132183" y="8031"/>
                  <a:pt x="132183" y="7809"/>
                </a:cubicBezTo>
                <a:cubicBezTo>
                  <a:pt x="132183" y="7242"/>
                  <a:pt x="132446" y="6716"/>
                  <a:pt x="132831" y="6373"/>
                </a:cubicBezTo>
                <a:lnTo>
                  <a:pt x="132790" y="6373"/>
                </a:lnTo>
                <a:lnTo>
                  <a:pt x="132831" y="6110"/>
                </a:lnTo>
                <a:lnTo>
                  <a:pt x="132123" y="5685"/>
                </a:lnTo>
                <a:lnTo>
                  <a:pt x="132123" y="4815"/>
                </a:lnTo>
                <a:lnTo>
                  <a:pt x="132365" y="4350"/>
                </a:lnTo>
                <a:lnTo>
                  <a:pt x="132527" y="2853"/>
                </a:lnTo>
                <a:lnTo>
                  <a:pt x="129412" y="2853"/>
                </a:lnTo>
                <a:lnTo>
                  <a:pt x="128279" y="4006"/>
                </a:lnTo>
                <a:lnTo>
                  <a:pt x="128279" y="6110"/>
                </a:lnTo>
                <a:lnTo>
                  <a:pt x="128036" y="6150"/>
                </a:lnTo>
                <a:cubicBezTo>
                  <a:pt x="128643" y="6474"/>
                  <a:pt x="129048" y="7121"/>
                  <a:pt x="129048" y="7849"/>
                </a:cubicBezTo>
                <a:cubicBezTo>
                  <a:pt x="129048" y="8679"/>
                  <a:pt x="128562" y="9367"/>
                  <a:pt x="127854" y="9670"/>
                </a:cubicBezTo>
                <a:cubicBezTo>
                  <a:pt x="127793" y="9690"/>
                  <a:pt x="127733" y="9710"/>
                  <a:pt x="127672" y="9731"/>
                </a:cubicBezTo>
                <a:cubicBezTo>
                  <a:pt x="127551" y="9771"/>
                  <a:pt x="127409" y="9812"/>
                  <a:pt x="127288" y="9812"/>
                </a:cubicBezTo>
                <a:cubicBezTo>
                  <a:pt x="127227" y="9832"/>
                  <a:pt x="127146" y="9832"/>
                  <a:pt x="127085" y="9832"/>
                </a:cubicBezTo>
                <a:cubicBezTo>
                  <a:pt x="127025" y="9832"/>
                  <a:pt x="126944" y="9832"/>
                  <a:pt x="126883" y="9812"/>
                </a:cubicBezTo>
                <a:cubicBezTo>
                  <a:pt x="126742" y="9812"/>
                  <a:pt x="126620" y="9771"/>
                  <a:pt x="126499" y="9731"/>
                </a:cubicBezTo>
                <a:cubicBezTo>
                  <a:pt x="126438" y="9710"/>
                  <a:pt x="126377" y="9690"/>
                  <a:pt x="126317" y="9670"/>
                </a:cubicBezTo>
                <a:cubicBezTo>
                  <a:pt x="125609" y="9367"/>
                  <a:pt x="125123" y="8679"/>
                  <a:pt x="125123" y="7849"/>
                </a:cubicBezTo>
                <a:cubicBezTo>
                  <a:pt x="125123" y="7607"/>
                  <a:pt x="125164" y="7364"/>
                  <a:pt x="125244" y="7141"/>
                </a:cubicBezTo>
                <a:cubicBezTo>
                  <a:pt x="125346" y="6919"/>
                  <a:pt x="125467" y="6716"/>
                  <a:pt x="125629" y="6534"/>
                </a:cubicBezTo>
                <a:lnTo>
                  <a:pt x="126580" y="5847"/>
                </a:lnTo>
                <a:lnTo>
                  <a:pt x="126418" y="1902"/>
                </a:lnTo>
                <a:cubicBezTo>
                  <a:pt x="126418" y="1902"/>
                  <a:pt x="126276" y="2387"/>
                  <a:pt x="125770" y="2630"/>
                </a:cubicBezTo>
                <a:cubicBezTo>
                  <a:pt x="125325" y="2818"/>
                  <a:pt x="125098" y="2833"/>
                  <a:pt x="125038" y="2833"/>
                </a:cubicBezTo>
                <a:cubicBezTo>
                  <a:pt x="125027" y="2833"/>
                  <a:pt x="125022" y="2832"/>
                  <a:pt x="125022" y="2832"/>
                </a:cubicBezTo>
                <a:lnTo>
                  <a:pt x="125022" y="2853"/>
                </a:lnTo>
                <a:lnTo>
                  <a:pt x="120733" y="2853"/>
                </a:lnTo>
                <a:lnTo>
                  <a:pt x="120025" y="0"/>
                </a:lnTo>
                <a:lnTo>
                  <a:pt x="118123" y="1619"/>
                </a:lnTo>
                <a:lnTo>
                  <a:pt x="120733" y="3358"/>
                </a:lnTo>
                <a:lnTo>
                  <a:pt x="119944" y="3743"/>
                </a:lnTo>
                <a:lnTo>
                  <a:pt x="119580" y="4673"/>
                </a:lnTo>
                <a:lnTo>
                  <a:pt x="120733" y="5725"/>
                </a:lnTo>
                <a:lnTo>
                  <a:pt x="120733" y="6049"/>
                </a:lnTo>
                <a:cubicBezTo>
                  <a:pt x="120834" y="6069"/>
                  <a:pt x="120915" y="6130"/>
                  <a:pt x="120996" y="6170"/>
                </a:cubicBezTo>
                <a:cubicBezTo>
                  <a:pt x="121158" y="6271"/>
                  <a:pt x="121300" y="6393"/>
                  <a:pt x="121441" y="6534"/>
                </a:cubicBezTo>
                <a:cubicBezTo>
                  <a:pt x="121765" y="6878"/>
                  <a:pt x="121947" y="7344"/>
                  <a:pt x="121947" y="7849"/>
                </a:cubicBezTo>
                <a:cubicBezTo>
                  <a:pt x="121947" y="8335"/>
                  <a:pt x="121785" y="8780"/>
                  <a:pt x="121502" y="9104"/>
                </a:cubicBezTo>
                <a:cubicBezTo>
                  <a:pt x="121421" y="9205"/>
                  <a:pt x="121340" y="9306"/>
                  <a:pt x="121239" y="9387"/>
                </a:cubicBezTo>
                <a:cubicBezTo>
                  <a:pt x="121198" y="9407"/>
                  <a:pt x="121138" y="9447"/>
                  <a:pt x="121097" y="9488"/>
                </a:cubicBezTo>
                <a:cubicBezTo>
                  <a:pt x="120976" y="9569"/>
                  <a:pt x="120875" y="9630"/>
                  <a:pt x="120753" y="9670"/>
                </a:cubicBezTo>
                <a:cubicBezTo>
                  <a:pt x="120693" y="9690"/>
                  <a:pt x="120632" y="9710"/>
                  <a:pt x="120571" y="9731"/>
                </a:cubicBezTo>
                <a:cubicBezTo>
                  <a:pt x="120450" y="9771"/>
                  <a:pt x="120329" y="9812"/>
                  <a:pt x="120187" y="9812"/>
                </a:cubicBezTo>
                <a:cubicBezTo>
                  <a:pt x="120126" y="9832"/>
                  <a:pt x="120066" y="9832"/>
                  <a:pt x="119985" y="9832"/>
                </a:cubicBezTo>
                <a:cubicBezTo>
                  <a:pt x="119580" y="9832"/>
                  <a:pt x="119196" y="9710"/>
                  <a:pt x="118892" y="9488"/>
                </a:cubicBezTo>
                <a:cubicBezTo>
                  <a:pt x="118366" y="9144"/>
                  <a:pt x="118022" y="8537"/>
                  <a:pt x="118022" y="7849"/>
                </a:cubicBezTo>
                <a:cubicBezTo>
                  <a:pt x="118022" y="7222"/>
                  <a:pt x="118326" y="6636"/>
                  <a:pt x="118811" y="6292"/>
                </a:cubicBezTo>
                <a:cubicBezTo>
                  <a:pt x="118892" y="6231"/>
                  <a:pt x="118953" y="6191"/>
                  <a:pt x="119034" y="6150"/>
                </a:cubicBezTo>
                <a:lnTo>
                  <a:pt x="118548" y="6069"/>
                </a:lnTo>
                <a:lnTo>
                  <a:pt x="118589" y="5725"/>
                </a:lnTo>
                <a:lnTo>
                  <a:pt x="119297" y="5725"/>
                </a:lnTo>
                <a:lnTo>
                  <a:pt x="119297" y="5037"/>
                </a:lnTo>
                <a:lnTo>
                  <a:pt x="116505" y="2853"/>
                </a:lnTo>
                <a:lnTo>
                  <a:pt x="113208" y="2853"/>
                </a:lnTo>
                <a:lnTo>
                  <a:pt x="112823" y="3116"/>
                </a:lnTo>
                <a:lnTo>
                  <a:pt x="113288" y="4046"/>
                </a:lnTo>
                <a:lnTo>
                  <a:pt x="113288" y="4936"/>
                </a:lnTo>
                <a:lnTo>
                  <a:pt x="112823" y="5563"/>
                </a:lnTo>
                <a:lnTo>
                  <a:pt x="112823" y="5867"/>
                </a:lnTo>
                <a:lnTo>
                  <a:pt x="112884" y="5887"/>
                </a:lnTo>
                <a:cubicBezTo>
                  <a:pt x="113976" y="5887"/>
                  <a:pt x="114866" y="6777"/>
                  <a:pt x="114866" y="7849"/>
                </a:cubicBezTo>
                <a:cubicBezTo>
                  <a:pt x="114866" y="8942"/>
                  <a:pt x="113976" y="9832"/>
                  <a:pt x="112884" y="9832"/>
                </a:cubicBezTo>
                <a:cubicBezTo>
                  <a:pt x="111812" y="9832"/>
                  <a:pt x="110922" y="8942"/>
                  <a:pt x="110922" y="7849"/>
                </a:cubicBezTo>
                <a:cubicBezTo>
                  <a:pt x="110922" y="7485"/>
                  <a:pt x="111023" y="7141"/>
                  <a:pt x="111225" y="6838"/>
                </a:cubicBezTo>
                <a:cubicBezTo>
                  <a:pt x="111286" y="6737"/>
                  <a:pt x="111346" y="6656"/>
                  <a:pt x="111427" y="6555"/>
                </a:cubicBezTo>
                <a:lnTo>
                  <a:pt x="111427" y="6555"/>
                </a:lnTo>
                <a:lnTo>
                  <a:pt x="111367" y="6575"/>
                </a:lnTo>
                <a:lnTo>
                  <a:pt x="111367" y="6575"/>
                </a:lnTo>
                <a:lnTo>
                  <a:pt x="111448" y="6534"/>
                </a:lnTo>
                <a:cubicBezTo>
                  <a:pt x="111589" y="6373"/>
                  <a:pt x="111771" y="6231"/>
                  <a:pt x="111974" y="6130"/>
                </a:cubicBezTo>
                <a:lnTo>
                  <a:pt x="111609" y="5361"/>
                </a:lnTo>
                <a:lnTo>
                  <a:pt x="110861" y="5219"/>
                </a:lnTo>
                <a:lnTo>
                  <a:pt x="110861" y="3338"/>
                </a:lnTo>
                <a:lnTo>
                  <a:pt x="110274" y="2853"/>
                </a:lnTo>
                <a:lnTo>
                  <a:pt x="107584" y="2853"/>
                </a:lnTo>
                <a:lnTo>
                  <a:pt x="107584" y="4107"/>
                </a:lnTo>
                <a:lnTo>
                  <a:pt x="106795" y="4107"/>
                </a:lnTo>
                <a:lnTo>
                  <a:pt x="106795" y="4633"/>
                </a:lnTo>
                <a:lnTo>
                  <a:pt x="107179" y="5139"/>
                </a:lnTo>
                <a:lnTo>
                  <a:pt x="106613" y="6130"/>
                </a:lnTo>
                <a:cubicBezTo>
                  <a:pt x="107118" y="6352"/>
                  <a:pt x="107523" y="6797"/>
                  <a:pt x="107685" y="7344"/>
                </a:cubicBezTo>
                <a:cubicBezTo>
                  <a:pt x="107745" y="7526"/>
                  <a:pt x="107766" y="7708"/>
                  <a:pt x="107766" y="7910"/>
                </a:cubicBezTo>
                <a:cubicBezTo>
                  <a:pt x="107766" y="8112"/>
                  <a:pt x="107725" y="8315"/>
                  <a:pt x="107685" y="8497"/>
                </a:cubicBezTo>
                <a:cubicBezTo>
                  <a:pt x="107644" y="8618"/>
                  <a:pt x="107584" y="8739"/>
                  <a:pt x="107523" y="8861"/>
                </a:cubicBezTo>
                <a:cubicBezTo>
                  <a:pt x="107402" y="9083"/>
                  <a:pt x="107240" y="9265"/>
                  <a:pt x="107058" y="9427"/>
                </a:cubicBezTo>
                <a:cubicBezTo>
                  <a:pt x="106714" y="9710"/>
                  <a:pt x="106269" y="9893"/>
                  <a:pt x="105803" y="9893"/>
                </a:cubicBezTo>
                <a:cubicBezTo>
                  <a:pt x="105601" y="9893"/>
                  <a:pt x="105399" y="9852"/>
                  <a:pt x="105217" y="9791"/>
                </a:cubicBezTo>
                <a:cubicBezTo>
                  <a:pt x="104407" y="9549"/>
                  <a:pt x="103821" y="8800"/>
                  <a:pt x="103821" y="7910"/>
                </a:cubicBezTo>
                <a:cubicBezTo>
                  <a:pt x="103821" y="6979"/>
                  <a:pt x="104468" y="6211"/>
                  <a:pt x="105338" y="6008"/>
                </a:cubicBezTo>
                <a:lnTo>
                  <a:pt x="104832" y="5179"/>
                </a:lnTo>
                <a:lnTo>
                  <a:pt x="105379" y="3925"/>
                </a:lnTo>
                <a:lnTo>
                  <a:pt x="105338" y="2853"/>
                </a:lnTo>
                <a:lnTo>
                  <a:pt x="104711" y="1902"/>
                </a:lnTo>
                <a:lnTo>
                  <a:pt x="102890" y="2327"/>
                </a:lnTo>
                <a:lnTo>
                  <a:pt x="103720" y="2853"/>
                </a:lnTo>
                <a:lnTo>
                  <a:pt x="99087" y="2853"/>
                </a:lnTo>
                <a:lnTo>
                  <a:pt x="98622" y="3176"/>
                </a:lnTo>
                <a:lnTo>
                  <a:pt x="99087" y="4107"/>
                </a:lnTo>
                <a:lnTo>
                  <a:pt x="99087" y="4997"/>
                </a:lnTo>
                <a:lnTo>
                  <a:pt x="98622" y="5624"/>
                </a:lnTo>
                <a:lnTo>
                  <a:pt x="98622" y="5928"/>
                </a:lnTo>
                <a:lnTo>
                  <a:pt x="98682" y="5948"/>
                </a:lnTo>
                <a:lnTo>
                  <a:pt x="98703" y="5948"/>
                </a:lnTo>
                <a:cubicBezTo>
                  <a:pt x="98905" y="5948"/>
                  <a:pt x="99107" y="5988"/>
                  <a:pt x="99289" y="6029"/>
                </a:cubicBezTo>
                <a:cubicBezTo>
                  <a:pt x="100098" y="6292"/>
                  <a:pt x="100665" y="7040"/>
                  <a:pt x="100665" y="7910"/>
                </a:cubicBezTo>
                <a:cubicBezTo>
                  <a:pt x="100665" y="8800"/>
                  <a:pt x="100098" y="9549"/>
                  <a:pt x="99289" y="9791"/>
                </a:cubicBezTo>
                <a:cubicBezTo>
                  <a:pt x="99107" y="9852"/>
                  <a:pt x="98905" y="9893"/>
                  <a:pt x="98703" y="9893"/>
                </a:cubicBezTo>
                <a:cubicBezTo>
                  <a:pt x="98561" y="9893"/>
                  <a:pt x="98440" y="9872"/>
                  <a:pt x="98298" y="9852"/>
                </a:cubicBezTo>
                <a:cubicBezTo>
                  <a:pt x="97408" y="9650"/>
                  <a:pt x="96740" y="8861"/>
                  <a:pt x="96740" y="7910"/>
                </a:cubicBezTo>
                <a:cubicBezTo>
                  <a:pt x="96740" y="7789"/>
                  <a:pt x="96740" y="7667"/>
                  <a:pt x="96761" y="7546"/>
                </a:cubicBezTo>
                <a:cubicBezTo>
                  <a:pt x="96841" y="7202"/>
                  <a:pt x="97003" y="6878"/>
                  <a:pt x="97226" y="6615"/>
                </a:cubicBezTo>
                <a:lnTo>
                  <a:pt x="97185" y="6615"/>
                </a:lnTo>
                <a:lnTo>
                  <a:pt x="97266" y="6595"/>
                </a:lnTo>
                <a:cubicBezTo>
                  <a:pt x="97408" y="6433"/>
                  <a:pt x="97590" y="6292"/>
                  <a:pt x="97772" y="6191"/>
                </a:cubicBezTo>
                <a:lnTo>
                  <a:pt x="97408" y="5402"/>
                </a:lnTo>
                <a:lnTo>
                  <a:pt x="96680" y="5280"/>
                </a:lnTo>
                <a:lnTo>
                  <a:pt x="96680" y="3399"/>
                </a:lnTo>
                <a:lnTo>
                  <a:pt x="95486" y="1801"/>
                </a:lnTo>
                <a:lnTo>
                  <a:pt x="94960" y="2853"/>
                </a:lnTo>
                <a:lnTo>
                  <a:pt x="90267" y="2853"/>
                </a:lnTo>
                <a:lnTo>
                  <a:pt x="89356" y="749"/>
                </a:lnTo>
                <a:lnTo>
                  <a:pt x="88668" y="2428"/>
                </a:lnTo>
                <a:lnTo>
                  <a:pt x="90408" y="4896"/>
                </a:lnTo>
                <a:lnTo>
                  <a:pt x="89943" y="5826"/>
                </a:lnTo>
                <a:lnTo>
                  <a:pt x="90004" y="5847"/>
                </a:lnTo>
                <a:lnTo>
                  <a:pt x="90024" y="5847"/>
                </a:lnTo>
                <a:cubicBezTo>
                  <a:pt x="91096" y="5847"/>
                  <a:pt x="91986" y="6716"/>
                  <a:pt x="91986" y="7809"/>
                </a:cubicBezTo>
                <a:cubicBezTo>
                  <a:pt x="91986" y="8901"/>
                  <a:pt x="91096" y="9771"/>
                  <a:pt x="90024" y="9771"/>
                </a:cubicBezTo>
                <a:cubicBezTo>
                  <a:pt x="88931" y="9771"/>
                  <a:pt x="88041" y="8901"/>
                  <a:pt x="88041" y="7809"/>
                </a:cubicBezTo>
                <a:cubicBezTo>
                  <a:pt x="88041" y="7303"/>
                  <a:pt x="88244" y="6858"/>
                  <a:pt x="88547" y="6514"/>
                </a:cubicBezTo>
                <a:lnTo>
                  <a:pt x="88507" y="6514"/>
                </a:lnTo>
                <a:lnTo>
                  <a:pt x="88567" y="6494"/>
                </a:lnTo>
                <a:cubicBezTo>
                  <a:pt x="88729" y="6332"/>
                  <a:pt x="88891" y="6191"/>
                  <a:pt x="89093" y="6089"/>
                </a:cubicBezTo>
                <a:lnTo>
                  <a:pt x="88729" y="5300"/>
                </a:lnTo>
                <a:lnTo>
                  <a:pt x="87981" y="5159"/>
                </a:lnTo>
                <a:lnTo>
                  <a:pt x="87981" y="3298"/>
                </a:lnTo>
                <a:lnTo>
                  <a:pt x="87455" y="2853"/>
                </a:lnTo>
                <a:lnTo>
                  <a:pt x="84703" y="2853"/>
                </a:lnTo>
                <a:lnTo>
                  <a:pt x="84703" y="4006"/>
                </a:lnTo>
                <a:lnTo>
                  <a:pt x="83914" y="4006"/>
                </a:lnTo>
                <a:lnTo>
                  <a:pt x="83914" y="4511"/>
                </a:lnTo>
                <a:lnTo>
                  <a:pt x="84299" y="5037"/>
                </a:lnTo>
                <a:lnTo>
                  <a:pt x="83914" y="5442"/>
                </a:lnTo>
                <a:lnTo>
                  <a:pt x="84885" y="5847"/>
                </a:lnTo>
                <a:lnTo>
                  <a:pt x="83732" y="6029"/>
                </a:lnTo>
                <a:cubicBezTo>
                  <a:pt x="84420" y="6332"/>
                  <a:pt x="84885" y="7020"/>
                  <a:pt x="84885" y="7809"/>
                </a:cubicBezTo>
                <a:cubicBezTo>
                  <a:pt x="84885" y="8901"/>
                  <a:pt x="84016" y="9771"/>
                  <a:pt x="82923" y="9771"/>
                </a:cubicBezTo>
                <a:cubicBezTo>
                  <a:pt x="81831" y="9771"/>
                  <a:pt x="80961" y="8901"/>
                  <a:pt x="80961" y="7809"/>
                </a:cubicBezTo>
                <a:cubicBezTo>
                  <a:pt x="80961" y="6878"/>
                  <a:pt x="81608" y="6110"/>
                  <a:pt x="82458" y="5907"/>
                </a:cubicBezTo>
                <a:lnTo>
                  <a:pt x="81952" y="5078"/>
                </a:lnTo>
                <a:lnTo>
                  <a:pt x="82519" y="3824"/>
                </a:lnTo>
                <a:lnTo>
                  <a:pt x="82478" y="2853"/>
                </a:lnTo>
                <a:lnTo>
                  <a:pt x="78695" y="2853"/>
                </a:lnTo>
                <a:lnTo>
                  <a:pt x="77259" y="1437"/>
                </a:lnTo>
                <a:lnTo>
                  <a:pt x="76955" y="2145"/>
                </a:lnTo>
                <a:lnTo>
                  <a:pt x="76207" y="2145"/>
                </a:lnTo>
                <a:lnTo>
                  <a:pt x="74710" y="4248"/>
                </a:lnTo>
                <a:lnTo>
                  <a:pt x="76126" y="5867"/>
                </a:lnTo>
                <a:lnTo>
                  <a:pt x="76106" y="5867"/>
                </a:lnTo>
                <a:cubicBezTo>
                  <a:pt x="77056" y="6008"/>
                  <a:pt x="77805" y="6818"/>
                  <a:pt x="77805" y="7809"/>
                </a:cubicBezTo>
                <a:cubicBezTo>
                  <a:pt x="77805" y="8901"/>
                  <a:pt x="76915" y="9771"/>
                  <a:pt x="75822" y="9771"/>
                </a:cubicBezTo>
                <a:cubicBezTo>
                  <a:pt x="74750" y="9771"/>
                  <a:pt x="73860" y="8901"/>
                  <a:pt x="73860" y="7809"/>
                </a:cubicBezTo>
                <a:cubicBezTo>
                  <a:pt x="73860" y="7323"/>
                  <a:pt x="74042" y="6878"/>
                  <a:pt x="74346" y="6534"/>
                </a:cubicBezTo>
                <a:lnTo>
                  <a:pt x="74325" y="6534"/>
                </a:lnTo>
                <a:lnTo>
                  <a:pt x="74285" y="5644"/>
                </a:lnTo>
                <a:lnTo>
                  <a:pt x="73617" y="5442"/>
                </a:lnTo>
                <a:lnTo>
                  <a:pt x="73617" y="3864"/>
                </a:lnTo>
                <a:lnTo>
                  <a:pt x="74103" y="3864"/>
                </a:lnTo>
                <a:lnTo>
                  <a:pt x="74103" y="2853"/>
                </a:lnTo>
                <a:lnTo>
                  <a:pt x="71008" y="2853"/>
                </a:lnTo>
                <a:lnTo>
                  <a:pt x="69935" y="3945"/>
                </a:lnTo>
                <a:lnTo>
                  <a:pt x="69935" y="6049"/>
                </a:lnTo>
                <a:lnTo>
                  <a:pt x="69693" y="6110"/>
                </a:lnTo>
                <a:cubicBezTo>
                  <a:pt x="70279" y="6433"/>
                  <a:pt x="70704" y="7081"/>
                  <a:pt x="70704" y="7809"/>
                </a:cubicBezTo>
                <a:cubicBezTo>
                  <a:pt x="70704" y="8901"/>
                  <a:pt x="69814" y="9771"/>
                  <a:pt x="68742" y="9771"/>
                </a:cubicBezTo>
                <a:cubicBezTo>
                  <a:pt x="67649" y="9771"/>
                  <a:pt x="66759" y="8901"/>
                  <a:pt x="66759" y="7809"/>
                </a:cubicBezTo>
                <a:cubicBezTo>
                  <a:pt x="66759" y="7303"/>
                  <a:pt x="66962" y="6838"/>
                  <a:pt x="67285" y="6494"/>
                </a:cubicBezTo>
                <a:lnTo>
                  <a:pt x="69146" y="4491"/>
                </a:lnTo>
                <a:lnTo>
                  <a:pt x="69652" y="2832"/>
                </a:lnTo>
                <a:lnTo>
                  <a:pt x="66618" y="1437"/>
                </a:lnTo>
                <a:lnTo>
                  <a:pt x="66152" y="2832"/>
                </a:lnTo>
                <a:lnTo>
                  <a:pt x="66152" y="2853"/>
                </a:lnTo>
                <a:lnTo>
                  <a:pt x="62390" y="2853"/>
                </a:lnTo>
                <a:lnTo>
                  <a:pt x="62390" y="3318"/>
                </a:lnTo>
                <a:lnTo>
                  <a:pt x="61601" y="3702"/>
                </a:lnTo>
                <a:lnTo>
                  <a:pt x="61216" y="4633"/>
                </a:lnTo>
                <a:lnTo>
                  <a:pt x="62390" y="5685"/>
                </a:lnTo>
                <a:lnTo>
                  <a:pt x="62390" y="5988"/>
                </a:lnTo>
                <a:cubicBezTo>
                  <a:pt x="63098" y="6292"/>
                  <a:pt x="63603" y="7000"/>
                  <a:pt x="63603" y="7809"/>
                </a:cubicBezTo>
                <a:cubicBezTo>
                  <a:pt x="63603" y="8901"/>
                  <a:pt x="62734" y="9771"/>
                  <a:pt x="61641" y="9771"/>
                </a:cubicBezTo>
                <a:cubicBezTo>
                  <a:pt x="60549" y="9771"/>
                  <a:pt x="59679" y="8901"/>
                  <a:pt x="59679" y="7809"/>
                </a:cubicBezTo>
                <a:cubicBezTo>
                  <a:pt x="59679" y="7081"/>
                  <a:pt x="60083" y="6433"/>
                  <a:pt x="60690" y="6110"/>
                </a:cubicBezTo>
                <a:lnTo>
                  <a:pt x="60185" y="6029"/>
                </a:lnTo>
                <a:lnTo>
                  <a:pt x="60245" y="5685"/>
                </a:lnTo>
                <a:lnTo>
                  <a:pt x="60933" y="5685"/>
                </a:lnTo>
                <a:lnTo>
                  <a:pt x="60933" y="4997"/>
                </a:lnTo>
                <a:lnTo>
                  <a:pt x="59315" y="1194"/>
                </a:lnTo>
                <a:lnTo>
                  <a:pt x="58202" y="2853"/>
                </a:lnTo>
                <a:lnTo>
                  <a:pt x="54783" y="2853"/>
                </a:lnTo>
                <a:lnTo>
                  <a:pt x="54480" y="3075"/>
                </a:lnTo>
                <a:lnTo>
                  <a:pt x="54945" y="4006"/>
                </a:lnTo>
                <a:lnTo>
                  <a:pt x="54945" y="4896"/>
                </a:lnTo>
                <a:lnTo>
                  <a:pt x="54480" y="5523"/>
                </a:lnTo>
                <a:lnTo>
                  <a:pt x="54480" y="5826"/>
                </a:lnTo>
                <a:lnTo>
                  <a:pt x="54520" y="5847"/>
                </a:lnTo>
                <a:lnTo>
                  <a:pt x="54540" y="5847"/>
                </a:lnTo>
                <a:cubicBezTo>
                  <a:pt x="55633" y="5847"/>
                  <a:pt x="56503" y="6716"/>
                  <a:pt x="56503" y="7809"/>
                </a:cubicBezTo>
                <a:cubicBezTo>
                  <a:pt x="56503" y="8901"/>
                  <a:pt x="55633" y="9771"/>
                  <a:pt x="54540" y="9771"/>
                </a:cubicBezTo>
                <a:cubicBezTo>
                  <a:pt x="53448" y="9771"/>
                  <a:pt x="52578" y="8901"/>
                  <a:pt x="52578" y="7809"/>
                </a:cubicBezTo>
                <a:cubicBezTo>
                  <a:pt x="52578" y="7303"/>
                  <a:pt x="52760" y="6858"/>
                  <a:pt x="53084" y="6514"/>
                </a:cubicBezTo>
                <a:lnTo>
                  <a:pt x="53023" y="6514"/>
                </a:lnTo>
                <a:lnTo>
                  <a:pt x="53104" y="6494"/>
                </a:lnTo>
                <a:cubicBezTo>
                  <a:pt x="53246" y="6332"/>
                  <a:pt x="53428" y="6191"/>
                  <a:pt x="53610" y="6089"/>
                </a:cubicBezTo>
                <a:lnTo>
                  <a:pt x="53266" y="5300"/>
                </a:lnTo>
                <a:lnTo>
                  <a:pt x="52517" y="5159"/>
                </a:lnTo>
                <a:lnTo>
                  <a:pt x="52517" y="3298"/>
                </a:lnTo>
                <a:lnTo>
                  <a:pt x="51971" y="2853"/>
                </a:lnTo>
                <a:lnTo>
                  <a:pt x="49240" y="2853"/>
                </a:lnTo>
                <a:lnTo>
                  <a:pt x="49240" y="4006"/>
                </a:lnTo>
                <a:lnTo>
                  <a:pt x="48431" y="4006"/>
                </a:lnTo>
                <a:lnTo>
                  <a:pt x="48431" y="4511"/>
                </a:lnTo>
                <a:lnTo>
                  <a:pt x="48835" y="5037"/>
                </a:lnTo>
                <a:lnTo>
                  <a:pt x="48714" y="5786"/>
                </a:lnTo>
                <a:lnTo>
                  <a:pt x="48269" y="6029"/>
                </a:lnTo>
                <a:cubicBezTo>
                  <a:pt x="48937" y="6332"/>
                  <a:pt x="49422" y="7020"/>
                  <a:pt x="49422" y="7809"/>
                </a:cubicBezTo>
                <a:cubicBezTo>
                  <a:pt x="49422" y="8901"/>
                  <a:pt x="48532" y="9771"/>
                  <a:pt x="47440" y="9771"/>
                </a:cubicBezTo>
                <a:cubicBezTo>
                  <a:pt x="46367" y="9771"/>
                  <a:pt x="45477" y="8901"/>
                  <a:pt x="45477" y="7809"/>
                </a:cubicBezTo>
                <a:cubicBezTo>
                  <a:pt x="45477" y="6878"/>
                  <a:pt x="46125" y="6110"/>
                  <a:pt x="46994" y="5907"/>
                </a:cubicBezTo>
                <a:lnTo>
                  <a:pt x="46469" y="5078"/>
                </a:lnTo>
                <a:lnTo>
                  <a:pt x="47035" y="3824"/>
                </a:lnTo>
                <a:lnTo>
                  <a:pt x="46994" y="2853"/>
                </a:lnTo>
                <a:lnTo>
                  <a:pt x="39631" y="2853"/>
                </a:lnTo>
                <a:lnTo>
                  <a:pt x="39631" y="3601"/>
                </a:lnTo>
                <a:lnTo>
                  <a:pt x="40480" y="4350"/>
                </a:lnTo>
                <a:lnTo>
                  <a:pt x="40480" y="5240"/>
                </a:lnTo>
                <a:lnTo>
                  <a:pt x="41027" y="5968"/>
                </a:lnTo>
                <a:cubicBezTo>
                  <a:pt x="41553" y="6150"/>
                  <a:pt x="41957" y="6555"/>
                  <a:pt x="42180" y="7081"/>
                </a:cubicBezTo>
                <a:cubicBezTo>
                  <a:pt x="42281" y="7323"/>
                  <a:pt x="42342" y="7586"/>
                  <a:pt x="42342" y="7849"/>
                </a:cubicBezTo>
                <a:cubicBezTo>
                  <a:pt x="42342" y="8942"/>
                  <a:pt x="41451" y="9832"/>
                  <a:pt x="40379" y="9832"/>
                </a:cubicBezTo>
                <a:cubicBezTo>
                  <a:pt x="39550" y="9832"/>
                  <a:pt x="38842" y="9326"/>
                  <a:pt x="38559" y="8598"/>
                </a:cubicBezTo>
                <a:cubicBezTo>
                  <a:pt x="38437" y="8355"/>
                  <a:pt x="38376" y="8092"/>
                  <a:pt x="38376" y="7809"/>
                </a:cubicBezTo>
                <a:cubicBezTo>
                  <a:pt x="38376" y="7242"/>
                  <a:pt x="38639" y="6716"/>
                  <a:pt x="39024" y="6373"/>
                </a:cubicBezTo>
                <a:lnTo>
                  <a:pt x="38983" y="6373"/>
                </a:lnTo>
                <a:lnTo>
                  <a:pt x="39024" y="6110"/>
                </a:lnTo>
                <a:lnTo>
                  <a:pt x="38336" y="5685"/>
                </a:lnTo>
                <a:lnTo>
                  <a:pt x="38336" y="4815"/>
                </a:lnTo>
                <a:lnTo>
                  <a:pt x="38559" y="4350"/>
                </a:lnTo>
                <a:lnTo>
                  <a:pt x="38720" y="2853"/>
                </a:lnTo>
                <a:lnTo>
                  <a:pt x="35605" y="2853"/>
                </a:lnTo>
                <a:lnTo>
                  <a:pt x="34492" y="4006"/>
                </a:lnTo>
                <a:lnTo>
                  <a:pt x="34492" y="6110"/>
                </a:lnTo>
                <a:lnTo>
                  <a:pt x="34229" y="6150"/>
                </a:lnTo>
                <a:cubicBezTo>
                  <a:pt x="34836" y="6474"/>
                  <a:pt x="35241" y="7121"/>
                  <a:pt x="35241" y="7849"/>
                </a:cubicBezTo>
                <a:cubicBezTo>
                  <a:pt x="35241" y="8942"/>
                  <a:pt x="34371" y="9832"/>
                  <a:pt x="33278" y="9832"/>
                </a:cubicBezTo>
                <a:cubicBezTo>
                  <a:pt x="32186" y="9832"/>
                  <a:pt x="31316" y="8942"/>
                  <a:pt x="31316" y="7849"/>
                </a:cubicBezTo>
                <a:cubicBezTo>
                  <a:pt x="31316" y="7344"/>
                  <a:pt x="31498" y="6899"/>
                  <a:pt x="31822" y="6534"/>
                </a:cubicBezTo>
                <a:lnTo>
                  <a:pt x="32773" y="5847"/>
                </a:lnTo>
                <a:lnTo>
                  <a:pt x="32611" y="1902"/>
                </a:lnTo>
                <a:cubicBezTo>
                  <a:pt x="32611" y="1902"/>
                  <a:pt x="32469" y="2387"/>
                  <a:pt x="31964" y="2630"/>
                </a:cubicBezTo>
                <a:cubicBezTo>
                  <a:pt x="31536" y="2818"/>
                  <a:pt x="31296" y="2833"/>
                  <a:pt x="31232" y="2833"/>
                </a:cubicBezTo>
                <a:cubicBezTo>
                  <a:pt x="31221" y="2833"/>
                  <a:pt x="31215" y="2832"/>
                  <a:pt x="31215" y="2832"/>
                </a:cubicBezTo>
                <a:lnTo>
                  <a:pt x="31215" y="2853"/>
                </a:lnTo>
                <a:lnTo>
                  <a:pt x="26926" y="2853"/>
                </a:lnTo>
                <a:lnTo>
                  <a:pt x="2621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  <a:effectLst>
            <a:outerShdw blurRad="57150" rotWithShape="0" algn="bl" dir="5400000" dist="9525">
              <a:schemeClr val="dk2">
                <a:alpha val="49803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2" name="Google Shape;532;p27"/>
          <p:cNvSpPr/>
          <p:nvPr/>
        </p:nvSpPr>
        <p:spPr>
          <a:xfrm>
            <a:off x="65100" y="344350"/>
            <a:ext cx="9013800" cy="4751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33" name="Google Shape;533;p27"/>
          <p:cNvGrpSpPr/>
          <p:nvPr/>
        </p:nvGrpSpPr>
        <p:grpSpPr>
          <a:xfrm>
            <a:off x="276962" y="295260"/>
            <a:ext cx="8590075" cy="4751141"/>
            <a:chOff x="361308" y="295260"/>
            <a:chExt cx="8590075" cy="4751141"/>
          </a:xfrm>
        </p:grpSpPr>
        <p:grpSp>
          <p:nvGrpSpPr>
            <p:cNvPr id="534" name="Google Shape;534;p27"/>
            <p:cNvGrpSpPr/>
            <p:nvPr/>
          </p:nvGrpSpPr>
          <p:grpSpPr>
            <a:xfrm>
              <a:off x="361308" y="295260"/>
              <a:ext cx="8590059" cy="4751141"/>
              <a:chOff x="-189550" y="-257125"/>
              <a:chExt cx="10188660" cy="5635323"/>
            </a:xfrm>
          </p:grpSpPr>
          <p:sp>
            <p:nvSpPr>
              <p:cNvPr id="535" name="Google Shape;535;p27"/>
              <p:cNvSpPr/>
              <p:nvPr/>
            </p:nvSpPr>
            <p:spPr>
              <a:xfrm>
                <a:off x="4277215" y="-257092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6" name="Google Shape;536;p27"/>
              <p:cNvSpPr/>
              <p:nvPr/>
            </p:nvSpPr>
            <p:spPr>
              <a:xfrm>
                <a:off x="451802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7" name="Google Shape;537;p27"/>
              <p:cNvSpPr/>
              <p:nvPr/>
            </p:nvSpPr>
            <p:spPr>
              <a:xfrm>
                <a:off x="4766684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8" name="Google Shape;538;p27"/>
              <p:cNvSpPr/>
              <p:nvPr/>
            </p:nvSpPr>
            <p:spPr>
              <a:xfrm>
                <a:off x="5015348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39" name="Google Shape;539;p27"/>
              <p:cNvSpPr/>
              <p:nvPr/>
            </p:nvSpPr>
            <p:spPr>
              <a:xfrm>
                <a:off x="5263485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0" name="Google Shape;540;p27"/>
              <p:cNvSpPr/>
              <p:nvPr/>
            </p:nvSpPr>
            <p:spPr>
              <a:xfrm>
                <a:off x="5512149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1" name="Google Shape;541;p27"/>
              <p:cNvSpPr/>
              <p:nvPr/>
            </p:nvSpPr>
            <p:spPr>
              <a:xfrm>
                <a:off x="576081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2" name="Google Shape;542;p27"/>
              <p:cNvSpPr/>
              <p:nvPr/>
            </p:nvSpPr>
            <p:spPr>
              <a:xfrm>
                <a:off x="6009476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3" name="Google Shape;543;p27"/>
              <p:cNvSpPr/>
              <p:nvPr/>
            </p:nvSpPr>
            <p:spPr>
              <a:xfrm>
                <a:off x="6258140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4" name="Google Shape;544;p27"/>
              <p:cNvSpPr/>
              <p:nvPr/>
            </p:nvSpPr>
            <p:spPr>
              <a:xfrm>
                <a:off x="6506277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5" name="Google Shape;545;p27"/>
              <p:cNvSpPr/>
              <p:nvPr/>
            </p:nvSpPr>
            <p:spPr>
              <a:xfrm>
                <a:off x="6754941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6" name="Google Shape;546;p27"/>
              <p:cNvSpPr/>
              <p:nvPr/>
            </p:nvSpPr>
            <p:spPr>
              <a:xfrm>
                <a:off x="7003605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7" name="Google Shape;547;p27"/>
              <p:cNvSpPr/>
              <p:nvPr/>
            </p:nvSpPr>
            <p:spPr>
              <a:xfrm>
                <a:off x="7252269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8" name="Google Shape;548;p27"/>
              <p:cNvSpPr/>
              <p:nvPr/>
            </p:nvSpPr>
            <p:spPr>
              <a:xfrm>
                <a:off x="7500933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9" name="Google Shape;549;p27"/>
              <p:cNvSpPr/>
              <p:nvPr/>
            </p:nvSpPr>
            <p:spPr>
              <a:xfrm>
                <a:off x="7749597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0" name="Google Shape;550;p27"/>
              <p:cNvSpPr/>
              <p:nvPr/>
            </p:nvSpPr>
            <p:spPr>
              <a:xfrm>
                <a:off x="7997733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1" name="Google Shape;551;p27"/>
              <p:cNvSpPr/>
              <p:nvPr/>
            </p:nvSpPr>
            <p:spPr>
              <a:xfrm>
                <a:off x="8246397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2" name="Google Shape;552;p27"/>
              <p:cNvSpPr/>
              <p:nvPr/>
            </p:nvSpPr>
            <p:spPr>
              <a:xfrm>
                <a:off x="8495061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3" name="Google Shape;553;p27"/>
              <p:cNvSpPr/>
              <p:nvPr/>
            </p:nvSpPr>
            <p:spPr>
              <a:xfrm>
                <a:off x="899233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4" name="Google Shape;554;p27"/>
              <p:cNvSpPr/>
              <p:nvPr/>
            </p:nvSpPr>
            <p:spPr>
              <a:xfrm>
                <a:off x="924100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5" name="Google Shape;555;p27"/>
              <p:cNvSpPr/>
              <p:nvPr/>
            </p:nvSpPr>
            <p:spPr>
              <a:xfrm>
                <a:off x="9489189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6" name="Google Shape;556;p27"/>
              <p:cNvSpPr/>
              <p:nvPr/>
            </p:nvSpPr>
            <p:spPr>
              <a:xfrm>
                <a:off x="-186891" y="36363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7" name="Google Shape;557;p27"/>
              <p:cNvSpPr/>
              <p:nvPr/>
            </p:nvSpPr>
            <p:spPr>
              <a:xfrm>
                <a:off x="-186891" y="285027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8" name="Google Shape;558;p27"/>
              <p:cNvSpPr/>
              <p:nvPr/>
            </p:nvSpPr>
            <p:spPr>
              <a:xfrm>
                <a:off x="-186891" y="533691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9" name="Google Shape;559;p27"/>
              <p:cNvSpPr/>
              <p:nvPr/>
            </p:nvSpPr>
            <p:spPr>
              <a:xfrm>
                <a:off x="-186891" y="782356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0" name="Google Shape;560;p27"/>
              <p:cNvSpPr/>
              <p:nvPr/>
            </p:nvSpPr>
            <p:spPr>
              <a:xfrm>
                <a:off x="-186891" y="1030492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1" name="Google Shape;561;p27"/>
              <p:cNvSpPr/>
              <p:nvPr/>
            </p:nvSpPr>
            <p:spPr>
              <a:xfrm>
                <a:off x="-186891" y="1279156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2" name="Google Shape;562;p27"/>
              <p:cNvSpPr/>
              <p:nvPr/>
            </p:nvSpPr>
            <p:spPr>
              <a:xfrm>
                <a:off x="-186891" y="1527820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3" name="Google Shape;563;p27"/>
              <p:cNvSpPr/>
              <p:nvPr/>
            </p:nvSpPr>
            <p:spPr>
              <a:xfrm>
                <a:off x="-186891" y="1776485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4" name="Google Shape;564;p27"/>
              <p:cNvSpPr/>
              <p:nvPr/>
            </p:nvSpPr>
            <p:spPr>
              <a:xfrm>
                <a:off x="-186891" y="2025149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5" name="Google Shape;565;p27"/>
              <p:cNvSpPr/>
              <p:nvPr/>
            </p:nvSpPr>
            <p:spPr>
              <a:xfrm>
                <a:off x="-186891" y="2273813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6" name="Google Shape;566;p27"/>
              <p:cNvSpPr/>
              <p:nvPr/>
            </p:nvSpPr>
            <p:spPr>
              <a:xfrm>
                <a:off x="-186891" y="2521949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7" name="Google Shape;567;p27"/>
              <p:cNvSpPr/>
              <p:nvPr/>
            </p:nvSpPr>
            <p:spPr>
              <a:xfrm>
                <a:off x="-186891" y="2770614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8" name="Google Shape;568;p27"/>
              <p:cNvSpPr/>
              <p:nvPr/>
            </p:nvSpPr>
            <p:spPr>
              <a:xfrm>
                <a:off x="-186891" y="3019225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9" name="Google Shape;569;p27"/>
              <p:cNvSpPr/>
              <p:nvPr/>
            </p:nvSpPr>
            <p:spPr>
              <a:xfrm>
                <a:off x="-186891" y="3267889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0" name="Google Shape;570;p27"/>
              <p:cNvSpPr/>
              <p:nvPr/>
            </p:nvSpPr>
            <p:spPr>
              <a:xfrm>
                <a:off x="-186891" y="3516554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1" name="Google Shape;571;p27"/>
              <p:cNvSpPr/>
              <p:nvPr/>
            </p:nvSpPr>
            <p:spPr>
              <a:xfrm>
                <a:off x="-186891" y="3765218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2" name="Google Shape;572;p27"/>
              <p:cNvSpPr/>
              <p:nvPr/>
            </p:nvSpPr>
            <p:spPr>
              <a:xfrm>
                <a:off x="-186891" y="4013354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3" name="Google Shape;573;p27"/>
              <p:cNvSpPr/>
              <p:nvPr/>
            </p:nvSpPr>
            <p:spPr>
              <a:xfrm>
                <a:off x="-186891" y="4262018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4" name="Google Shape;574;p27"/>
              <p:cNvSpPr/>
              <p:nvPr/>
            </p:nvSpPr>
            <p:spPr>
              <a:xfrm>
                <a:off x="-186891" y="4510683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5" name="Google Shape;575;p27"/>
              <p:cNvSpPr/>
              <p:nvPr/>
            </p:nvSpPr>
            <p:spPr>
              <a:xfrm>
                <a:off x="-186891" y="4759347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6" name="Google Shape;576;p27"/>
              <p:cNvSpPr/>
              <p:nvPr/>
            </p:nvSpPr>
            <p:spPr>
              <a:xfrm>
                <a:off x="-186891" y="5008011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7" name="Google Shape;577;p27"/>
              <p:cNvSpPr/>
              <p:nvPr/>
            </p:nvSpPr>
            <p:spPr>
              <a:xfrm>
                <a:off x="-186891" y="5256147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8" name="Google Shape;578;p27"/>
              <p:cNvSpPr/>
              <p:nvPr/>
            </p:nvSpPr>
            <p:spPr>
              <a:xfrm>
                <a:off x="-18955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9" name="Google Shape;579;p27"/>
              <p:cNvSpPr/>
              <p:nvPr/>
            </p:nvSpPr>
            <p:spPr>
              <a:xfrm>
                <a:off x="59114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0" name="Google Shape;580;p27"/>
              <p:cNvSpPr/>
              <p:nvPr/>
            </p:nvSpPr>
            <p:spPr>
              <a:xfrm>
                <a:off x="307778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1" name="Google Shape;581;p27"/>
              <p:cNvSpPr/>
              <p:nvPr/>
            </p:nvSpPr>
            <p:spPr>
              <a:xfrm>
                <a:off x="55644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2" name="Google Shape;582;p27"/>
              <p:cNvSpPr/>
              <p:nvPr/>
            </p:nvSpPr>
            <p:spPr>
              <a:xfrm>
                <a:off x="80510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3" name="Google Shape;583;p27"/>
              <p:cNvSpPr/>
              <p:nvPr/>
            </p:nvSpPr>
            <p:spPr>
              <a:xfrm>
                <a:off x="105377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4" name="Google Shape;584;p27"/>
              <p:cNvSpPr/>
              <p:nvPr/>
            </p:nvSpPr>
            <p:spPr>
              <a:xfrm>
                <a:off x="130190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5" name="Google Shape;585;p27"/>
              <p:cNvSpPr/>
              <p:nvPr/>
            </p:nvSpPr>
            <p:spPr>
              <a:xfrm>
                <a:off x="155057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6" name="Google Shape;586;p27"/>
              <p:cNvSpPr/>
              <p:nvPr/>
            </p:nvSpPr>
            <p:spPr>
              <a:xfrm>
                <a:off x="1799234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7" name="Google Shape;587;p27"/>
              <p:cNvSpPr/>
              <p:nvPr/>
            </p:nvSpPr>
            <p:spPr>
              <a:xfrm>
                <a:off x="2047898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8" name="Google Shape;588;p27"/>
              <p:cNvSpPr/>
              <p:nvPr/>
            </p:nvSpPr>
            <p:spPr>
              <a:xfrm>
                <a:off x="2296562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9" name="Google Shape;589;p27"/>
              <p:cNvSpPr/>
              <p:nvPr/>
            </p:nvSpPr>
            <p:spPr>
              <a:xfrm>
                <a:off x="2545226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0" name="Google Shape;590;p27"/>
              <p:cNvSpPr/>
              <p:nvPr/>
            </p:nvSpPr>
            <p:spPr>
              <a:xfrm>
                <a:off x="279336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1" name="Google Shape;591;p27"/>
              <p:cNvSpPr/>
              <p:nvPr/>
            </p:nvSpPr>
            <p:spPr>
              <a:xfrm>
                <a:off x="3042026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2" name="Google Shape;592;p27"/>
              <p:cNvSpPr/>
              <p:nvPr/>
            </p:nvSpPr>
            <p:spPr>
              <a:xfrm>
                <a:off x="3290690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3" name="Google Shape;593;p27"/>
              <p:cNvSpPr/>
              <p:nvPr/>
            </p:nvSpPr>
            <p:spPr>
              <a:xfrm>
                <a:off x="3539354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4" name="Google Shape;594;p27"/>
              <p:cNvSpPr/>
              <p:nvPr/>
            </p:nvSpPr>
            <p:spPr>
              <a:xfrm>
                <a:off x="378796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5" name="Google Shape;595;p27"/>
              <p:cNvSpPr/>
              <p:nvPr/>
            </p:nvSpPr>
            <p:spPr>
              <a:xfrm>
                <a:off x="4036155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FFFFFF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6" name="Google Shape;596;p27"/>
              <p:cNvSpPr/>
              <p:nvPr/>
            </p:nvSpPr>
            <p:spPr>
              <a:xfrm>
                <a:off x="874367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597" name="Google Shape;597;p27"/>
            <p:cNvSpPr/>
            <p:nvPr/>
          </p:nvSpPr>
          <p:spPr>
            <a:xfrm>
              <a:off x="8730653" y="295260"/>
              <a:ext cx="2180" cy="4751027"/>
            </a:xfrm>
            <a:custGeom>
              <a:rect b="b" l="l" r="r" t="t"/>
              <a:pathLst>
                <a:path extrusionOk="0" h="137095" w="49">
                  <a:moveTo>
                    <a:pt x="0" y="0"/>
                  </a:moveTo>
                  <a:lnTo>
                    <a:pt x="0" y="137094"/>
                  </a:lnTo>
                  <a:lnTo>
                    <a:pt x="49" y="13709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B1B1B0"/>
            </a:solidFill>
            <a:ln cap="flat" cmpd="sng" w="9525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8" name="Google Shape;598;p27"/>
            <p:cNvSpPr/>
            <p:nvPr/>
          </p:nvSpPr>
          <p:spPr>
            <a:xfrm>
              <a:off x="8949203" y="295260"/>
              <a:ext cx="2180" cy="4751027"/>
            </a:xfrm>
            <a:custGeom>
              <a:rect b="b" l="l" r="r" t="t"/>
              <a:pathLst>
                <a:path extrusionOk="0" h="137095" w="49">
                  <a:moveTo>
                    <a:pt x="0" y="0"/>
                  </a:moveTo>
                  <a:lnTo>
                    <a:pt x="0" y="137094"/>
                  </a:lnTo>
                  <a:lnTo>
                    <a:pt x="49" y="13709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B1B1B0"/>
            </a:solidFill>
            <a:ln cap="flat" cmpd="sng" w="9525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99" name="Google Shape;599;p27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00" name="Google Shape;600;p27"/>
          <p:cNvSpPr txBox="1"/>
          <p:nvPr>
            <p:ph idx="1" type="subTitle"/>
          </p:nvPr>
        </p:nvSpPr>
        <p:spPr>
          <a:xfrm>
            <a:off x="713370" y="3449602"/>
            <a:ext cx="1941900" cy="10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601" name="Google Shape;601;p27"/>
          <p:cNvSpPr txBox="1"/>
          <p:nvPr>
            <p:ph idx="2" type="subTitle"/>
          </p:nvPr>
        </p:nvSpPr>
        <p:spPr>
          <a:xfrm>
            <a:off x="3548400" y="3449601"/>
            <a:ext cx="2047200" cy="10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602" name="Google Shape;602;p27"/>
          <p:cNvSpPr txBox="1"/>
          <p:nvPr>
            <p:ph idx="3" type="subTitle"/>
          </p:nvPr>
        </p:nvSpPr>
        <p:spPr>
          <a:xfrm>
            <a:off x="6488730" y="3449602"/>
            <a:ext cx="1941900" cy="10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/>
            </a:lvl9pPr>
          </a:lstStyle>
          <a:p/>
        </p:txBody>
      </p:sp>
      <p:sp>
        <p:nvSpPr>
          <p:cNvPr id="603" name="Google Shape;603;p27"/>
          <p:cNvSpPr txBox="1"/>
          <p:nvPr>
            <p:ph idx="4" type="subTitle"/>
          </p:nvPr>
        </p:nvSpPr>
        <p:spPr>
          <a:xfrm>
            <a:off x="713370" y="2789600"/>
            <a:ext cx="1941900" cy="660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000">
                <a:solidFill>
                  <a:schemeClr val="accent5"/>
                </a:solidFill>
                <a:latin typeface="Manrope ExtraBold"/>
                <a:ea typeface="Manrope ExtraBold"/>
                <a:cs typeface="Manrope ExtraBold"/>
                <a:sym typeface="Manrope ExtraBold"/>
              </a:defRPr>
            </a:lvl1pPr>
            <a:lvl2pPr lvl="1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2pPr>
            <a:lvl3pPr lvl="2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3pPr>
            <a:lvl4pPr lvl="3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4pPr>
            <a:lvl5pPr lvl="4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5pPr>
            <a:lvl6pPr lvl="5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6pPr>
            <a:lvl7pPr lvl="6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7pPr>
            <a:lvl8pPr lvl="7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8pPr>
            <a:lvl9pPr lvl="8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9pPr>
          </a:lstStyle>
          <a:p/>
        </p:txBody>
      </p:sp>
      <p:sp>
        <p:nvSpPr>
          <p:cNvPr id="604" name="Google Shape;604;p27"/>
          <p:cNvSpPr txBox="1"/>
          <p:nvPr>
            <p:ph idx="5" type="subTitle"/>
          </p:nvPr>
        </p:nvSpPr>
        <p:spPr>
          <a:xfrm>
            <a:off x="3548400" y="2789600"/>
            <a:ext cx="2047200" cy="660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000">
                <a:solidFill>
                  <a:schemeClr val="accent5"/>
                </a:solidFill>
                <a:latin typeface="Manrope ExtraBold"/>
                <a:ea typeface="Manrope ExtraBold"/>
                <a:cs typeface="Manrope ExtraBold"/>
                <a:sym typeface="Manrope ExtraBold"/>
              </a:defRPr>
            </a:lvl1pPr>
            <a:lvl2pPr lvl="1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2pPr>
            <a:lvl3pPr lvl="2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3pPr>
            <a:lvl4pPr lvl="3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4pPr>
            <a:lvl5pPr lvl="4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5pPr>
            <a:lvl6pPr lvl="5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6pPr>
            <a:lvl7pPr lvl="6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7pPr>
            <a:lvl8pPr lvl="7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8pPr>
            <a:lvl9pPr lvl="8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9pPr>
          </a:lstStyle>
          <a:p/>
        </p:txBody>
      </p:sp>
      <p:sp>
        <p:nvSpPr>
          <p:cNvPr id="605" name="Google Shape;605;p27"/>
          <p:cNvSpPr txBox="1"/>
          <p:nvPr>
            <p:ph idx="6" type="subTitle"/>
          </p:nvPr>
        </p:nvSpPr>
        <p:spPr>
          <a:xfrm>
            <a:off x="6488730" y="2789600"/>
            <a:ext cx="1941900" cy="660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000">
                <a:solidFill>
                  <a:schemeClr val="accent5"/>
                </a:solidFill>
                <a:latin typeface="Manrope ExtraBold"/>
                <a:ea typeface="Manrope ExtraBold"/>
                <a:cs typeface="Manrope ExtraBold"/>
                <a:sym typeface="Manrope ExtraBold"/>
              </a:defRPr>
            </a:lvl1pPr>
            <a:lvl2pPr lvl="1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2pPr>
            <a:lvl3pPr lvl="2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3pPr>
            <a:lvl4pPr lvl="3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4pPr>
            <a:lvl5pPr lvl="4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5pPr>
            <a:lvl6pPr lvl="5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6pPr>
            <a:lvl7pPr lvl="6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7pPr>
            <a:lvl8pPr lvl="7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8pPr>
            <a:lvl9pPr lvl="8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1">
  <p:cSld name="TITLE_AND_TWO_COLUMNS_1">
    <p:spTree>
      <p:nvGrpSpPr>
        <p:cNvPr id="606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p28"/>
          <p:cNvSpPr/>
          <p:nvPr/>
        </p:nvSpPr>
        <p:spPr>
          <a:xfrm>
            <a:off x="65100" y="0"/>
            <a:ext cx="9013484" cy="446985"/>
          </a:xfrm>
          <a:custGeom>
            <a:rect b="b" l="l" r="r" t="t"/>
            <a:pathLst>
              <a:path extrusionOk="0" h="14000" w="282311">
                <a:moveTo>
                  <a:pt x="26218" y="0"/>
                </a:moveTo>
                <a:lnTo>
                  <a:pt x="24317" y="1619"/>
                </a:lnTo>
                <a:lnTo>
                  <a:pt x="26926" y="3358"/>
                </a:lnTo>
                <a:lnTo>
                  <a:pt x="26137" y="3743"/>
                </a:lnTo>
                <a:lnTo>
                  <a:pt x="25773" y="4673"/>
                </a:lnTo>
                <a:lnTo>
                  <a:pt x="26926" y="5725"/>
                </a:lnTo>
                <a:lnTo>
                  <a:pt x="26926" y="6049"/>
                </a:lnTo>
                <a:cubicBezTo>
                  <a:pt x="27655" y="6332"/>
                  <a:pt x="28160" y="7040"/>
                  <a:pt x="28160" y="7849"/>
                </a:cubicBezTo>
                <a:cubicBezTo>
                  <a:pt x="28160" y="8942"/>
                  <a:pt x="27270" y="9832"/>
                  <a:pt x="26178" y="9832"/>
                </a:cubicBezTo>
                <a:cubicBezTo>
                  <a:pt x="25106" y="9832"/>
                  <a:pt x="24215" y="8942"/>
                  <a:pt x="24215" y="7849"/>
                </a:cubicBezTo>
                <a:cubicBezTo>
                  <a:pt x="24215" y="7121"/>
                  <a:pt x="24620" y="6494"/>
                  <a:pt x="25227" y="6150"/>
                </a:cubicBezTo>
                <a:lnTo>
                  <a:pt x="24741" y="6069"/>
                </a:lnTo>
                <a:lnTo>
                  <a:pt x="24782" y="5725"/>
                </a:lnTo>
                <a:lnTo>
                  <a:pt x="25490" y="5725"/>
                </a:lnTo>
                <a:lnTo>
                  <a:pt x="25490" y="5037"/>
                </a:lnTo>
                <a:lnTo>
                  <a:pt x="22698" y="2853"/>
                </a:lnTo>
                <a:lnTo>
                  <a:pt x="19401" y="2853"/>
                </a:lnTo>
                <a:lnTo>
                  <a:pt x="19016" y="3116"/>
                </a:lnTo>
                <a:lnTo>
                  <a:pt x="19482" y="4046"/>
                </a:lnTo>
                <a:lnTo>
                  <a:pt x="19482" y="4936"/>
                </a:lnTo>
                <a:lnTo>
                  <a:pt x="19016" y="5563"/>
                </a:lnTo>
                <a:lnTo>
                  <a:pt x="19016" y="5867"/>
                </a:lnTo>
                <a:lnTo>
                  <a:pt x="19077" y="5887"/>
                </a:lnTo>
                <a:lnTo>
                  <a:pt x="19097" y="5887"/>
                </a:lnTo>
                <a:cubicBezTo>
                  <a:pt x="20169" y="5887"/>
                  <a:pt x="21060" y="6777"/>
                  <a:pt x="21060" y="7849"/>
                </a:cubicBezTo>
                <a:cubicBezTo>
                  <a:pt x="21060" y="8942"/>
                  <a:pt x="20169" y="9832"/>
                  <a:pt x="19097" y="9832"/>
                </a:cubicBezTo>
                <a:cubicBezTo>
                  <a:pt x="18005" y="9832"/>
                  <a:pt x="17115" y="8942"/>
                  <a:pt x="17115" y="7849"/>
                </a:cubicBezTo>
                <a:cubicBezTo>
                  <a:pt x="17115" y="7364"/>
                  <a:pt x="17317" y="6899"/>
                  <a:pt x="17620" y="6555"/>
                </a:cubicBezTo>
                <a:lnTo>
                  <a:pt x="17620" y="6555"/>
                </a:lnTo>
                <a:lnTo>
                  <a:pt x="17560" y="6575"/>
                </a:lnTo>
                <a:lnTo>
                  <a:pt x="17641" y="6534"/>
                </a:lnTo>
                <a:cubicBezTo>
                  <a:pt x="17802" y="6373"/>
                  <a:pt x="17964" y="6231"/>
                  <a:pt x="18167" y="6130"/>
                </a:cubicBezTo>
                <a:lnTo>
                  <a:pt x="17802" y="5361"/>
                </a:lnTo>
                <a:lnTo>
                  <a:pt x="17054" y="5219"/>
                </a:lnTo>
                <a:lnTo>
                  <a:pt x="17054" y="3338"/>
                </a:lnTo>
                <a:lnTo>
                  <a:pt x="16467" y="2853"/>
                </a:lnTo>
                <a:lnTo>
                  <a:pt x="13777" y="2853"/>
                </a:lnTo>
                <a:lnTo>
                  <a:pt x="13777" y="4107"/>
                </a:lnTo>
                <a:lnTo>
                  <a:pt x="12988" y="4107"/>
                </a:lnTo>
                <a:lnTo>
                  <a:pt x="12988" y="4633"/>
                </a:lnTo>
                <a:lnTo>
                  <a:pt x="13372" y="5139"/>
                </a:lnTo>
                <a:lnTo>
                  <a:pt x="12806" y="6130"/>
                </a:lnTo>
                <a:cubicBezTo>
                  <a:pt x="13493" y="6433"/>
                  <a:pt x="13959" y="7121"/>
                  <a:pt x="13959" y="7910"/>
                </a:cubicBezTo>
                <a:cubicBezTo>
                  <a:pt x="13959" y="9002"/>
                  <a:pt x="13089" y="9893"/>
                  <a:pt x="11996" y="9893"/>
                </a:cubicBezTo>
                <a:cubicBezTo>
                  <a:pt x="10904" y="9893"/>
                  <a:pt x="10034" y="9002"/>
                  <a:pt x="10034" y="7910"/>
                </a:cubicBezTo>
                <a:cubicBezTo>
                  <a:pt x="10034" y="6979"/>
                  <a:pt x="10681" y="6211"/>
                  <a:pt x="11531" y="6008"/>
                </a:cubicBezTo>
                <a:lnTo>
                  <a:pt x="11025" y="5179"/>
                </a:lnTo>
                <a:lnTo>
                  <a:pt x="11572" y="3925"/>
                </a:lnTo>
                <a:lnTo>
                  <a:pt x="11531" y="2853"/>
                </a:lnTo>
                <a:lnTo>
                  <a:pt x="10924" y="1902"/>
                </a:lnTo>
                <a:lnTo>
                  <a:pt x="9104" y="2327"/>
                </a:lnTo>
                <a:lnTo>
                  <a:pt x="9913" y="2853"/>
                </a:lnTo>
                <a:lnTo>
                  <a:pt x="5300" y="2853"/>
                </a:lnTo>
                <a:lnTo>
                  <a:pt x="4835" y="3176"/>
                </a:lnTo>
                <a:lnTo>
                  <a:pt x="5300" y="4107"/>
                </a:lnTo>
                <a:lnTo>
                  <a:pt x="5300" y="4997"/>
                </a:lnTo>
                <a:lnTo>
                  <a:pt x="4835" y="5624"/>
                </a:lnTo>
                <a:lnTo>
                  <a:pt x="4835" y="5928"/>
                </a:lnTo>
                <a:lnTo>
                  <a:pt x="4896" y="5948"/>
                </a:lnTo>
                <a:cubicBezTo>
                  <a:pt x="5988" y="5948"/>
                  <a:pt x="6858" y="6838"/>
                  <a:pt x="6858" y="7910"/>
                </a:cubicBezTo>
                <a:cubicBezTo>
                  <a:pt x="6858" y="9002"/>
                  <a:pt x="5988" y="9893"/>
                  <a:pt x="4896" y="9893"/>
                </a:cubicBezTo>
                <a:cubicBezTo>
                  <a:pt x="3803" y="9893"/>
                  <a:pt x="2933" y="9002"/>
                  <a:pt x="2933" y="7910"/>
                </a:cubicBezTo>
                <a:cubicBezTo>
                  <a:pt x="2933" y="7425"/>
                  <a:pt x="3115" y="6959"/>
                  <a:pt x="3439" y="6615"/>
                </a:cubicBezTo>
                <a:lnTo>
                  <a:pt x="3378" y="6615"/>
                </a:lnTo>
                <a:lnTo>
                  <a:pt x="3459" y="6595"/>
                </a:lnTo>
                <a:cubicBezTo>
                  <a:pt x="3601" y="6433"/>
                  <a:pt x="3783" y="6292"/>
                  <a:pt x="3985" y="6191"/>
                </a:cubicBezTo>
                <a:lnTo>
                  <a:pt x="3621" y="5402"/>
                </a:lnTo>
                <a:lnTo>
                  <a:pt x="2873" y="5280"/>
                </a:lnTo>
                <a:lnTo>
                  <a:pt x="2873" y="3399"/>
                </a:lnTo>
                <a:lnTo>
                  <a:pt x="1679" y="1801"/>
                </a:lnTo>
                <a:lnTo>
                  <a:pt x="1153" y="2853"/>
                </a:lnTo>
                <a:lnTo>
                  <a:pt x="0" y="2853"/>
                </a:lnTo>
                <a:lnTo>
                  <a:pt x="0" y="13999"/>
                </a:lnTo>
                <a:lnTo>
                  <a:pt x="282311" y="13999"/>
                </a:lnTo>
                <a:lnTo>
                  <a:pt x="282311" y="2853"/>
                </a:lnTo>
                <a:lnTo>
                  <a:pt x="278103" y="2853"/>
                </a:lnTo>
                <a:lnTo>
                  <a:pt x="277193" y="749"/>
                </a:lnTo>
                <a:lnTo>
                  <a:pt x="276525" y="2428"/>
                </a:lnTo>
                <a:lnTo>
                  <a:pt x="278265" y="4896"/>
                </a:lnTo>
                <a:lnTo>
                  <a:pt x="277779" y="5826"/>
                </a:lnTo>
                <a:lnTo>
                  <a:pt x="277840" y="5847"/>
                </a:lnTo>
                <a:lnTo>
                  <a:pt x="277860" y="5847"/>
                </a:lnTo>
                <a:cubicBezTo>
                  <a:pt x="278002" y="5847"/>
                  <a:pt x="278123" y="5867"/>
                  <a:pt x="278265" y="5887"/>
                </a:cubicBezTo>
                <a:cubicBezTo>
                  <a:pt x="278326" y="5907"/>
                  <a:pt x="278386" y="5907"/>
                  <a:pt x="278447" y="5928"/>
                </a:cubicBezTo>
                <a:cubicBezTo>
                  <a:pt x="278568" y="5968"/>
                  <a:pt x="278690" y="6029"/>
                  <a:pt x="278791" y="6089"/>
                </a:cubicBezTo>
                <a:cubicBezTo>
                  <a:pt x="279418" y="6413"/>
                  <a:pt x="279823" y="7060"/>
                  <a:pt x="279823" y="7809"/>
                </a:cubicBezTo>
                <a:cubicBezTo>
                  <a:pt x="279823" y="8557"/>
                  <a:pt x="279418" y="9205"/>
                  <a:pt x="278791" y="9549"/>
                </a:cubicBezTo>
                <a:cubicBezTo>
                  <a:pt x="278690" y="9609"/>
                  <a:pt x="278568" y="9650"/>
                  <a:pt x="278447" y="9690"/>
                </a:cubicBezTo>
                <a:cubicBezTo>
                  <a:pt x="278386" y="9710"/>
                  <a:pt x="278326" y="9731"/>
                  <a:pt x="278265" y="9731"/>
                </a:cubicBezTo>
                <a:cubicBezTo>
                  <a:pt x="278123" y="9771"/>
                  <a:pt x="278002" y="9771"/>
                  <a:pt x="277860" y="9771"/>
                </a:cubicBezTo>
                <a:cubicBezTo>
                  <a:pt x="277658" y="9771"/>
                  <a:pt x="277456" y="9751"/>
                  <a:pt x="277274" y="9690"/>
                </a:cubicBezTo>
                <a:cubicBezTo>
                  <a:pt x="276485" y="9447"/>
                  <a:pt x="275898" y="8699"/>
                  <a:pt x="275898" y="7809"/>
                </a:cubicBezTo>
                <a:cubicBezTo>
                  <a:pt x="275898" y="7688"/>
                  <a:pt x="275898" y="7566"/>
                  <a:pt x="275938" y="7445"/>
                </a:cubicBezTo>
                <a:cubicBezTo>
                  <a:pt x="275999" y="7101"/>
                  <a:pt x="276161" y="6777"/>
                  <a:pt x="276383" y="6514"/>
                </a:cubicBezTo>
                <a:lnTo>
                  <a:pt x="276343" y="6514"/>
                </a:lnTo>
                <a:lnTo>
                  <a:pt x="276424" y="6494"/>
                </a:lnTo>
                <a:cubicBezTo>
                  <a:pt x="276485" y="6413"/>
                  <a:pt x="276566" y="6332"/>
                  <a:pt x="276667" y="6271"/>
                </a:cubicBezTo>
                <a:cubicBezTo>
                  <a:pt x="276748" y="6191"/>
                  <a:pt x="276849" y="6130"/>
                  <a:pt x="276930" y="6089"/>
                </a:cubicBezTo>
                <a:lnTo>
                  <a:pt x="276566" y="5300"/>
                </a:lnTo>
                <a:lnTo>
                  <a:pt x="275837" y="5159"/>
                </a:lnTo>
                <a:lnTo>
                  <a:pt x="275837" y="3298"/>
                </a:lnTo>
                <a:lnTo>
                  <a:pt x="275291" y="2853"/>
                </a:lnTo>
                <a:lnTo>
                  <a:pt x="272540" y="2853"/>
                </a:lnTo>
                <a:lnTo>
                  <a:pt x="272540" y="4006"/>
                </a:lnTo>
                <a:lnTo>
                  <a:pt x="271751" y="4006"/>
                </a:lnTo>
                <a:lnTo>
                  <a:pt x="271751" y="4511"/>
                </a:lnTo>
                <a:lnTo>
                  <a:pt x="272155" y="5037"/>
                </a:lnTo>
                <a:lnTo>
                  <a:pt x="271751" y="5442"/>
                </a:lnTo>
                <a:lnTo>
                  <a:pt x="272742" y="5847"/>
                </a:lnTo>
                <a:lnTo>
                  <a:pt x="271589" y="6029"/>
                </a:lnTo>
                <a:cubicBezTo>
                  <a:pt x="271751" y="6110"/>
                  <a:pt x="271913" y="6211"/>
                  <a:pt x="272054" y="6332"/>
                </a:cubicBezTo>
                <a:cubicBezTo>
                  <a:pt x="272459" y="6676"/>
                  <a:pt x="272742" y="7222"/>
                  <a:pt x="272742" y="7809"/>
                </a:cubicBezTo>
                <a:cubicBezTo>
                  <a:pt x="272742" y="8760"/>
                  <a:pt x="272054" y="9549"/>
                  <a:pt x="271164" y="9731"/>
                </a:cubicBezTo>
                <a:cubicBezTo>
                  <a:pt x="271043" y="9771"/>
                  <a:pt x="270901" y="9771"/>
                  <a:pt x="270760" y="9771"/>
                </a:cubicBezTo>
                <a:lnTo>
                  <a:pt x="270557" y="9771"/>
                </a:lnTo>
                <a:cubicBezTo>
                  <a:pt x="269910" y="9710"/>
                  <a:pt x="269343" y="9306"/>
                  <a:pt x="269040" y="8760"/>
                </a:cubicBezTo>
                <a:cubicBezTo>
                  <a:pt x="268878" y="8476"/>
                  <a:pt x="268797" y="8153"/>
                  <a:pt x="268797" y="7809"/>
                </a:cubicBezTo>
                <a:cubicBezTo>
                  <a:pt x="268797" y="7121"/>
                  <a:pt x="269161" y="6514"/>
                  <a:pt x="269708" y="6150"/>
                </a:cubicBezTo>
                <a:cubicBezTo>
                  <a:pt x="269890" y="6049"/>
                  <a:pt x="270092" y="5948"/>
                  <a:pt x="270314" y="5907"/>
                </a:cubicBezTo>
                <a:lnTo>
                  <a:pt x="269788" y="5078"/>
                </a:lnTo>
                <a:lnTo>
                  <a:pt x="270355" y="3824"/>
                </a:lnTo>
                <a:lnTo>
                  <a:pt x="270314" y="2853"/>
                </a:lnTo>
                <a:lnTo>
                  <a:pt x="266531" y="2853"/>
                </a:lnTo>
                <a:lnTo>
                  <a:pt x="265115" y="1437"/>
                </a:lnTo>
                <a:lnTo>
                  <a:pt x="264792" y="2145"/>
                </a:lnTo>
                <a:lnTo>
                  <a:pt x="264043" y="2145"/>
                </a:lnTo>
                <a:lnTo>
                  <a:pt x="262566" y="4248"/>
                </a:lnTo>
                <a:lnTo>
                  <a:pt x="263962" y="5867"/>
                </a:lnTo>
                <a:lnTo>
                  <a:pt x="263942" y="5867"/>
                </a:lnTo>
                <a:cubicBezTo>
                  <a:pt x="264893" y="6008"/>
                  <a:pt x="265641" y="6818"/>
                  <a:pt x="265641" y="7809"/>
                </a:cubicBezTo>
                <a:cubicBezTo>
                  <a:pt x="265641" y="8760"/>
                  <a:pt x="264974" y="9549"/>
                  <a:pt x="264063" y="9731"/>
                </a:cubicBezTo>
                <a:cubicBezTo>
                  <a:pt x="263942" y="9771"/>
                  <a:pt x="263800" y="9771"/>
                  <a:pt x="263679" y="9771"/>
                </a:cubicBezTo>
                <a:lnTo>
                  <a:pt x="263477" y="9771"/>
                </a:lnTo>
                <a:cubicBezTo>
                  <a:pt x="263335" y="9751"/>
                  <a:pt x="263214" y="9731"/>
                  <a:pt x="263092" y="9690"/>
                </a:cubicBezTo>
                <a:cubicBezTo>
                  <a:pt x="263032" y="9670"/>
                  <a:pt x="262971" y="9650"/>
                  <a:pt x="262910" y="9630"/>
                </a:cubicBezTo>
                <a:cubicBezTo>
                  <a:pt x="262202" y="9326"/>
                  <a:pt x="261696" y="8618"/>
                  <a:pt x="261696" y="7809"/>
                </a:cubicBezTo>
                <a:cubicBezTo>
                  <a:pt x="261696" y="7445"/>
                  <a:pt x="261818" y="7101"/>
                  <a:pt x="261980" y="6797"/>
                </a:cubicBezTo>
                <a:cubicBezTo>
                  <a:pt x="262040" y="6716"/>
                  <a:pt x="262121" y="6615"/>
                  <a:pt x="262202" y="6534"/>
                </a:cubicBezTo>
                <a:lnTo>
                  <a:pt x="262182" y="6534"/>
                </a:lnTo>
                <a:lnTo>
                  <a:pt x="262121" y="5644"/>
                </a:lnTo>
                <a:lnTo>
                  <a:pt x="261474" y="5442"/>
                </a:lnTo>
                <a:lnTo>
                  <a:pt x="261474" y="3864"/>
                </a:lnTo>
                <a:lnTo>
                  <a:pt x="261939" y="3864"/>
                </a:lnTo>
                <a:lnTo>
                  <a:pt x="261939" y="2853"/>
                </a:lnTo>
                <a:lnTo>
                  <a:pt x="258864" y="2853"/>
                </a:lnTo>
                <a:lnTo>
                  <a:pt x="257792" y="3945"/>
                </a:lnTo>
                <a:lnTo>
                  <a:pt x="257792" y="6049"/>
                </a:lnTo>
                <a:lnTo>
                  <a:pt x="257529" y="6110"/>
                </a:lnTo>
                <a:cubicBezTo>
                  <a:pt x="258136" y="6433"/>
                  <a:pt x="258541" y="7081"/>
                  <a:pt x="258541" y="7809"/>
                </a:cubicBezTo>
                <a:cubicBezTo>
                  <a:pt x="258541" y="8618"/>
                  <a:pt x="258055" y="9326"/>
                  <a:pt x="257347" y="9630"/>
                </a:cubicBezTo>
                <a:cubicBezTo>
                  <a:pt x="257286" y="9650"/>
                  <a:pt x="257226" y="9670"/>
                  <a:pt x="257165" y="9690"/>
                </a:cubicBezTo>
                <a:cubicBezTo>
                  <a:pt x="257044" y="9731"/>
                  <a:pt x="256902" y="9751"/>
                  <a:pt x="256781" y="9771"/>
                </a:cubicBezTo>
                <a:lnTo>
                  <a:pt x="256376" y="9771"/>
                </a:lnTo>
                <a:cubicBezTo>
                  <a:pt x="256234" y="9751"/>
                  <a:pt x="256113" y="9731"/>
                  <a:pt x="255992" y="9690"/>
                </a:cubicBezTo>
                <a:cubicBezTo>
                  <a:pt x="255931" y="9670"/>
                  <a:pt x="255870" y="9650"/>
                  <a:pt x="255809" y="9630"/>
                </a:cubicBezTo>
                <a:cubicBezTo>
                  <a:pt x="255101" y="9326"/>
                  <a:pt x="254616" y="8618"/>
                  <a:pt x="254616" y="7809"/>
                </a:cubicBezTo>
                <a:cubicBezTo>
                  <a:pt x="254616" y="7303"/>
                  <a:pt x="254798" y="6838"/>
                  <a:pt x="255122" y="6494"/>
                </a:cubicBezTo>
                <a:lnTo>
                  <a:pt x="256983" y="4491"/>
                </a:lnTo>
                <a:lnTo>
                  <a:pt x="257509" y="2832"/>
                </a:lnTo>
                <a:lnTo>
                  <a:pt x="254474" y="1437"/>
                </a:lnTo>
                <a:lnTo>
                  <a:pt x="254009" y="2832"/>
                </a:lnTo>
                <a:lnTo>
                  <a:pt x="254009" y="2853"/>
                </a:lnTo>
                <a:lnTo>
                  <a:pt x="250226" y="2853"/>
                </a:lnTo>
                <a:lnTo>
                  <a:pt x="250226" y="3318"/>
                </a:lnTo>
                <a:lnTo>
                  <a:pt x="249437" y="3702"/>
                </a:lnTo>
                <a:lnTo>
                  <a:pt x="249073" y="4633"/>
                </a:lnTo>
                <a:lnTo>
                  <a:pt x="250226" y="5685"/>
                </a:lnTo>
                <a:lnTo>
                  <a:pt x="250226" y="5988"/>
                </a:lnTo>
                <a:cubicBezTo>
                  <a:pt x="250327" y="6029"/>
                  <a:pt x="250408" y="6069"/>
                  <a:pt x="250489" y="6130"/>
                </a:cubicBezTo>
                <a:cubicBezTo>
                  <a:pt x="250651" y="6231"/>
                  <a:pt x="250813" y="6352"/>
                  <a:pt x="250934" y="6474"/>
                </a:cubicBezTo>
                <a:cubicBezTo>
                  <a:pt x="251258" y="6838"/>
                  <a:pt x="251460" y="7303"/>
                  <a:pt x="251460" y="7809"/>
                </a:cubicBezTo>
                <a:cubicBezTo>
                  <a:pt x="251460" y="8011"/>
                  <a:pt x="251420" y="8213"/>
                  <a:pt x="251359" y="8396"/>
                </a:cubicBezTo>
                <a:cubicBezTo>
                  <a:pt x="251318" y="8517"/>
                  <a:pt x="251278" y="8638"/>
                  <a:pt x="251217" y="8760"/>
                </a:cubicBezTo>
                <a:cubicBezTo>
                  <a:pt x="251096" y="8982"/>
                  <a:pt x="250934" y="9164"/>
                  <a:pt x="250732" y="9326"/>
                </a:cubicBezTo>
                <a:cubicBezTo>
                  <a:pt x="250388" y="9609"/>
                  <a:pt x="249963" y="9771"/>
                  <a:pt x="249477" y="9771"/>
                </a:cubicBezTo>
                <a:cubicBezTo>
                  <a:pt x="248871" y="9771"/>
                  <a:pt x="248324" y="9508"/>
                  <a:pt x="247960" y="9063"/>
                </a:cubicBezTo>
                <a:cubicBezTo>
                  <a:pt x="247920" y="9023"/>
                  <a:pt x="247879" y="8962"/>
                  <a:pt x="247859" y="8922"/>
                </a:cubicBezTo>
                <a:cubicBezTo>
                  <a:pt x="247778" y="8800"/>
                  <a:pt x="247717" y="8699"/>
                  <a:pt x="247677" y="8578"/>
                </a:cubicBezTo>
                <a:cubicBezTo>
                  <a:pt x="247576" y="8335"/>
                  <a:pt x="247515" y="8092"/>
                  <a:pt x="247515" y="7809"/>
                </a:cubicBezTo>
                <a:cubicBezTo>
                  <a:pt x="247515" y="7728"/>
                  <a:pt x="247515" y="7627"/>
                  <a:pt x="247535" y="7546"/>
                </a:cubicBezTo>
                <a:cubicBezTo>
                  <a:pt x="247576" y="7182"/>
                  <a:pt x="247738" y="6858"/>
                  <a:pt x="247940" y="6595"/>
                </a:cubicBezTo>
                <a:cubicBezTo>
                  <a:pt x="248102" y="6393"/>
                  <a:pt x="248304" y="6231"/>
                  <a:pt x="248527" y="6110"/>
                </a:cubicBezTo>
                <a:lnTo>
                  <a:pt x="248041" y="6029"/>
                </a:lnTo>
                <a:lnTo>
                  <a:pt x="248082" y="5685"/>
                </a:lnTo>
                <a:lnTo>
                  <a:pt x="248790" y="5685"/>
                </a:lnTo>
                <a:lnTo>
                  <a:pt x="248790" y="4997"/>
                </a:lnTo>
                <a:lnTo>
                  <a:pt x="247151" y="1194"/>
                </a:lnTo>
                <a:lnTo>
                  <a:pt x="246059" y="2853"/>
                </a:lnTo>
                <a:lnTo>
                  <a:pt x="242640" y="2853"/>
                </a:lnTo>
                <a:lnTo>
                  <a:pt x="242316" y="3075"/>
                </a:lnTo>
                <a:lnTo>
                  <a:pt x="242781" y="4006"/>
                </a:lnTo>
                <a:lnTo>
                  <a:pt x="242781" y="4896"/>
                </a:lnTo>
                <a:lnTo>
                  <a:pt x="242316" y="5523"/>
                </a:lnTo>
                <a:lnTo>
                  <a:pt x="242316" y="5826"/>
                </a:lnTo>
                <a:lnTo>
                  <a:pt x="242377" y="5847"/>
                </a:lnTo>
                <a:lnTo>
                  <a:pt x="242397" y="5847"/>
                </a:lnTo>
                <a:cubicBezTo>
                  <a:pt x="242518" y="5847"/>
                  <a:pt x="242660" y="5867"/>
                  <a:pt x="242781" y="5887"/>
                </a:cubicBezTo>
                <a:cubicBezTo>
                  <a:pt x="242842" y="5907"/>
                  <a:pt x="242903" y="5907"/>
                  <a:pt x="242963" y="5928"/>
                </a:cubicBezTo>
                <a:cubicBezTo>
                  <a:pt x="243105" y="5968"/>
                  <a:pt x="243206" y="6029"/>
                  <a:pt x="243328" y="6089"/>
                </a:cubicBezTo>
                <a:cubicBezTo>
                  <a:pt x="243934" y="6413"/>
                  <a:pt x="244359" y="7060"/>
                  <a:pt x="244359" y="7809"/>
                </a:cubicBezTo>
                <a:cubicBezTo>
                  <a:pt x="244359" y="8557"/>
                  <a:pt x="243934" y="9205"/>
                  <a:pt x="243328" y="9549"/>
                </a:cubicBezTo>
                <a:cubicBezTo>
                  <a:pt x="243206" y="9609"/>
                  <a:pt x="243105" y="9650"/>
                  <a:pt x="242963" y="9690"/>
                </a:cubicBezTo>
                <a:cubicBezTo>
                  <a:pt x="242903" y="9710"/>
                  <a:pt x="242842" y="9731"/>
                  <a:pt x="242781" y="9731"/>
                </a:cubicBezTo>
                <a:cubicBezTo>
                  <a:pt x="242660" y="9771"/>
                  <a:pt x="242518" y="9771"/>
                  <a:pt x="242397" y="9771"/>
                </a:cubicBezTo>
                <a:cubicBezTo>
                  <a:pt x="242174" y="9771"/>
                  <a:pt x="241992" y="9751"/>
                  <a:pt x="241810" y="9690"/>
                </a:cubicBezTo>
                <a:cubicBezTo>
                  <a:pt x="241001" y="9447"/>
                  <a:pt x="240414" y="8699"/>
                  <a:pt x="240414" y="7809"/>
                </a:cubicBezTo>
                <a:cubicBezTo>
                  <a:pt x="240414" y="7566"/>
                  <a:pt x="240475" y="7323"/>
                  <a:pt x="240556" y="7101"/>
                </a:cubicBezTo>
                <a:cubicBezTo>
                  <a:pt x="240637" y="6878"/>
                  <a:pt x="240758" y="6696"/>
                  <a:pt x="240920" y="6514"/>
                </a:cubicBezTo>
                <a:lnTo>
                  <a:pt x="240859" y="6514"/>
                </a:lnTo>
                <a:lnTo>
                  <a:pt x="240940" y="6494"/>
                </a:lnTo>
                <a:cubicBezTo>
                  <a:pt x="241021" y="6413"/>
                  <a:pt x="241102" y="6332"/>
                  <a:pt x="241183" y="6271"/>
                </a:cubicBezTo>
                <a:cubicBezTo>
                  <a:pt x="241264" y="6191"/>
                  <a:pt x="241365" y="6130"/>
                  <a:pt x="241466" y="6089"/>
                </a:cubicBezTo>
                <a:lnTo>
                  <a:pt x="241102" y="5300"/>
                </a:lnTo>
                <a:lnTo>
                  <a:pt x="240354" y="5159"/>
                </a:lnTo>
                <a:lnTo>
                  <a:pt x="240354" y="3298"/>
                </a:lnTo>
                <a:lnTo>
                  <a:pt x="239828" y="2853"/>
                </a:lnTo>
                <a:lnTo>
                  <a:pt x="237076" y="2853"/>
                </a:lnTo>
                <a:lnTo>
                  <a:pt x="237076" y="4006"/>
                </a:lnTo>
                <a:lnTo>
                  <a:pt x="236287" y="4006"/>
                </a:lnTo>
                <a:lnTo>
                  <a:pt x="236287" y="4511"/>
                </a:lnTo>
                <a:lnTo>
                  <a:pt x="236672" y="5037"/>
                </a:lnTo>
                <a:lnTo>
                  <a:pt x="236550" y="5786"/>
                </a:lnTo>
                <a:lnTo>
                  <a:pt x="236105" y="6029"/>
                </a:lnTo>
                <a:cubicBezTo>
                  <a:pt x="236368" y="6150"/>
                  <a:pt x="236591" y="6312"/>
                  <a:pt x="236773" y="6514"/>
                </a:cubicBezTo>
                <a:cubicBezTo>
                  <a:pt x="237076" y="6858"/>
                  <a:pt x="237258" y="7323"/>
                  <a:pt x="237258" y="7809"/>
                </a:cubicBezTo>
                <a:cubicBezTo>
                  <a:pt x="237258" y="8699"/>
                  <a:pt x="236672" y="9447"/>
                  <a:pt x="235883" y="9690"/>
                </a:cubicBezTo>
                <a:cubicBezTo>
                  <a:pt x="235701" y="9751"/>
                  <a:pt x="235498" y="9771"/>
                  <a:pt x="235296" y="9771"/>
                </a:cubicBezTo>
                <a:cubicBezTo>
                  <a:pt x="234952" y="9771"/>
                  <a:pt x="234629" y="9690"/>
                  <a:pt x="234345" y="9549"/>
                </a:cubicBezTo>
                <a:cubicBezTo>
                  <a:pt x="233738" y="9205"/>
                  <a:pt x="233334" y="8557"/>
                  <a:pt x="233334" y="7809"/>
                </a:cubicBezTo>
                <a:cubicBezTo>
                  <a:pt x="233334" y="6878"/>
                  <a:pt x="233981" y="6110"/>
                  <a:pt x="234831" y="5907"/>
                </a:cubicBezTo>
                <a:lnTo>
                  <a:pt x="234325" y="5078"/>
                </a:lnTo>
                <a:lnTo>
                  <a:pt x="234871" y="3824"/>
                </a:lnTo>
                <a:lnTo>
                  <a:pt x="234831" y="2853"/>
                </a:lnTo>
                <a:lnTo>
                  <a:pt x="227487" y="2853"/>
                </a:lnTo>
                <a:lnTo>
                  <a:pt x="227487" y="3601"/>
                </a:lnTo>
                <a:lnTo>
                  <a:pt x="228317" y="4350"/>
                </a:lnTo>
                <a:lnTo>
                  <a:pt x="228317" y="5240"/>
                </a:lnTo>
                <a:lnTo>
                  <a:pt x="228863" y="5968"/>
                </a:lnTo>
                <a:cubicBezTo>
                  <a:pt x="229126" y="6069"/>
                  <a:pt x="229369" y="6211"/>
                  <a:pt x="229551" y="6393"/>
                </a:cubicBezTo>
                <a:cubicBezTo>
                  <a:pt x="229753" y="6595"/>
                  <a:pt x="229915" y="6818"/>
                  <a:pt x="230016" y="7081"/>
                </a:cubicBezTo>
                <a:cubicBezTo>
                  <a:pt x="230117" y="7323"/>
                  <a:pt x="230178" y="7586"/>
                  <a:pt x="230178" y="7849"/>
                </a:cubicBezTo>
                <a:cubicBezTo>
                  <a:pt x="230178" y="8881"/>
                  <a:pt x="229409" y="9710"/>
                  <a:pt x="228418" y="9812"/>
                </a:cubicBezTo>
                <a:cubicBezTo>
                  <a:pt x="228357" y="9832"/>
                  <a:pt x="228276" y="9832"/>
                  <a:pt x="228216" y="9832"/>
                </a:cubicBezTo>
                <a:cubicBezTo>
                  <a:pt x="228114" y="9832"/>
                  <a:pt x="228013" y="9812"/>
                  <a:pt x="227912" y="9812"/>
                </a:cubicBezTo>
                <a:cubicBezTo>
                  <a:pt x="227710" y="9771"/>
                  <a:pt x="227528" y="9710"/>
                  <a:pt x="227346" y="9630"/>
                </a:cubicBezTo>
                <a:cubicBezTo>
                  <a:pt x="227103" y="9508"/>
                  <a:pt x="226860" y="9326"/>
                  <a:pt x="226678" y="9083"/>
                </a:cubicBezTo>
                <a:cubicBezTo>
                  <a:pt x="226577" y="8942"/>
                  <a:pt x="226476" y="8780"/>
                  <a:pt x="226395" y="8598"/>
                </a:cubicBezTo>
                <a:cubicBezTo>
                  <a:pt x="226334" y="8476"/>
                  <a:pt x="226294" y="8355"/>
                  <a:pt x="226274" y="8213"/>
                </a:cubicBezTo>
                <a:cubicBezTo>
                  <a:pt x="226253" y="8092"/>
                  <a:pt x="226233" y="7950"/>
                  <a:pt x="226233" y="7809"/>
                </a:cubicBezTo>
                <a:cubicBezTo>
                  <a:pt x="226233" y="7242"/>
                  <a:pt x="226476" y="6716"/>
                  <a:pt x="226880" y="6373"/>
                </a:cubicBezTo>
                <a:lnTo>
                  <a:pt x="226820" y="6373"/>
                </a:lnTo>
                <a:lnTo>
                  <a:pt x="226880" y="6110"/>
                </a:lnTo>
                <a:lnTo>
                  <a:pt x="226172" y="5685"/>
                </a:lnTo>
                <a:lnTo>
                  <a:pt x="226172" y="4815"/>
                </a:lnTo>
                <a:lnTo>
                  <a:pt x="226395" y="4350"/>
                </a:lnTo>
                <a:lnTo>
                  <a:pt x="226557" y="2853"/>
                </a:lnTo>
                <a:lnTo>
                  <a:pt x="223441" y="2853"/>
                </a:lnTo>
                <a:lnTo>
                  <a:pt x="222329" y="4006"/>
                </a:lnTo>
                <a:lnTo>
                  <a:pt x="222329" y="6110"/>
                </a:lnTo>
                <a:lnTo>
                  <a:pt x="222066" y="6150"/>
                </a:lnTo>
                <a:cubicBezTo>
                  <a:pt x="222673" y="6474"/>
                  <a:pt x="223097" y="7121"/>
                  <a:pt x="223097" y="7849"/>
                </a:cubicBezTo>
                <a:cubicBezTo>
                  <a:pt x="223097" y="8679"/>
                  <a:pt x="222592" y="9367"/>
                  <a:pt x="221884" y="9670"/>
                </a:cubicBezTo>
                <a:cubicBezTo>
                  <a:pt x="221823" y="9690"/>
                  <a:pt x="221762" y="9710"/>
                  <a:pt x="221702" y="9731"/>
                </a:cubicBezTo>
                <a:cubicBezTo>
                  <a:pt x="221580" y="9771"/>
                  <a:pt x="221459" y="9812"/>
                  <a:pt x="221317" y="9812"/>
                </a:cubicBezTo>
                <a:cubicBezTo>
                  <a:pt x="221256" y="9832"/>
                  <a:pt x="221196" y="9832"/>
                  <a:pt x="221115" y="9832"/>
                </a:cubicBezTo>
                <a:cubicBezTo>
                  <a:pt x="221054" y="9832"/>
                  <a:pt x="220993" y="9832"/>
                  <a:pt x="220913" y="9812"/>
                </a:cubicBezTo>
                <a:cubicBezTo>
                  <a:pt x="220791" y="9812"/>
                  <a:pt x="220670" y="9771"/>
                  <a:pt x="220528" y="9731"/>
                </a:cubicBezTo>
                <a:cubicBezTo>
                  <a:pt x="220468" y="9710"/>
                  <a:pt x="220407" y="9690"/>
                  <a:pt x="220366" y="9670"/>
                </a:cubicBezTo>
                <a:cubicBezTo>
                  <a:pt x="219658" y="9367"/>
                  <a:pt x="219153" y="8679"/>
                  <a:pt x="219153" y="7849"/>
                </a:cubicBezTo>
                <a:cubicBezTo>
                  <a:pt x="219153" y="7607"/>
                  <a:pt x="219213" y="7364"/>
                  <a:pt x="219294" y="7141"/>
                </a:cubicBezTo>
                <a:cubicBezTo>
                  <a:pt x="219375" y="6919"/>
                  <a:pt x="219517" y="6716"/>
                  <a:pt x="219658" y="6534"/>
                </a:cubicBezTo>
                <a:lnTo>
                  <a:pt x="220609" y="5847"/>
                </a:lnTo>
                <a:lnTo>
                  <a:pt x="220447" y="1902"/>
                </a:lnTo>
                <a:cubicBezTo>
                  <a:pt x="220447" y="1902"/>
                  <a:pt x="220306" y="2387"/>
                  <a:pt x="219800" y="2630"/>
                </a:cubicBezTo>
                <a:cubicBezTo>
                  <a:pt x="219372" y="2818"/>
                  <a:pt x="219132" y="2833"/>
                  <a:pt x="219069" y="2833"/>
                </a:cubicBezTo>
                <a:cubicBezTo>
                  <a:pt x="219057" y="2833"/>
                  <a:pt x="219051" y="2832"/>
                  <a:pt x="219051" y="2832"/>
                </a:cubicBezTo>
                <a:lnTo>
                  <a:pt x="219051" y="2853"/>
                </a:lnTo>
                <a:lnTo>
                  <a:pt x="214783" y="2853"/>
                </a:lnTo>
                <a:lnTo>
                  <a:pt x="214055" y="0"/>
                </a:lnTo>
                <a:lnTo>
                  <a:pt x="212173" y="1619"/>
                </a:lnTo>
                <a:lnTo>
                  <a:pt x="214783" y="3358"/>
                </a:lnTo>
                <a:lnTo>
                  <a:pt x="213994" y="3743"/>
                </a:lnTo>
                <a:lnTo>
                  <a:pt x="213610" y="4673"/>
                </a:lnTo>
                <a:lnTo>
                  <a:pt x="214783" y="5725"/>
                </a:lnTo>
                <a:lnTo>
                  <a:pt x="214783" y="6049"/>
                </a:lnTo>
                <a:cubicBezTo>
                  <a:pt x="214864" y="6069"/>
                  <a:pt x="214945" y="6130"/>
                  <a:pt x="215026" y="6170"/>
                </a:cubicBezTo>
                <a:cubicBezTo>
                  <a:pt x="215208" y="6271"/>
                  <a:pt x="215349" y="6393"/>
                  <a:pt x="215471" y="6534"/>
                </a:cubicBezTo>
                <a:cubicBezTo>
                  <a:pt x="215794" y="6878"/>
                  <a:pt x="215997" y="7344"/>
                  <a:pt x="215997" y="7849"/>
                </a:cubicBezTo>
                <a:cubicBezTo>
                  <a:pt x="215997" y="8335"/>
                  <a:pt x="215835" y="8780"/>
                  <a:pt x="215552" y="9104"/>
                </a:cubicBezTo>
                <a:cubicBezTo>
                  <a:pt x="215471" y="9205"/>
                  <a:pt x="215370" y="9306"/>
                  <a:pt x="215289" y="9387"/>
                </a:cubicBezTo>
                <a:cubicBezTo>
                  <a:pt x="215228" y="9407"/>
                  <a:pt x="215187" y="9447"/>
                  <a:pt x="215127" y="9488"/>
                </a:cubicBezTo>
                <a:cubicBezTo>
                  <a:pt x="215026" y="9569"/>
                  <a:pt x="214904" y="9630"/>
                  <a:pt x="214803" y="9670"/>
                </a:cubicBezTo>
                <a:cubicBezTo>
                  <a:pt x="214742" y="9690"/>
                  <a:pt x="214682" y="9710"/>
                  <a:pt x="214621" y="9731"/>
                </a:cubicBezTo>
                <a:cubicBezTo>
                  <a:pt x="214500" y="9771"/>
                  <a:pt x="214358" y="9812"/>
                  <a:pt x="214237" y="9812"/>
                </a:cubicBezTo>
                <a:cubicBezTo>
                  <a:pt x="214156" y="9832"/>
                  <a:pt x="214095" y="9832"/>
                  <a:pt x="214034" y="9832"/>
                </a:cubicBezTo>
                <a:cubicBezTo>
                  <a:pt x="213630" y="9832"/>
                  <a:pt x="213245" y="9710"/>
                  <a:pt x="212922" y="9488"/>
                </a:cubicBezTo>
                <a:cubicBezTo>
                  <a:pt x="212396" y="9144"/>
                  <a:pt x="212052" y="8537"/>
                  <a:pt x="212052" y="7849"/>
                </a:cubicBezTo>
                <a:cubicBezTo>
                  <a:pt x="212052" y="7222"/>
                  <a:pt x="212375" y="6636"/>
                  <a:pt x="212861" y="6292"/>
                </a:cubicBezTo>
                <a:cubicBezTo>
                  <a:pt x="212922" y="6231"/>
                  <a:pt x="213003" y="6191"/>
                  <a:pt x="213084" y="6150"/>
                </a:cubicBezTo>
                <a:lnTo>
                  <a:pt x="212578" y="6069"/>
                </a:lnTo>
                <a:lnTo>
                  <a:pt x="212638" y="5725"/>
                </a:lnTo>
                <a:lnTo>
                  <a:pt x="213326" y="5725"/>
                </a:lnTo>
                <a:lnTo>
                  <a:pt x="213326" y="5037"/>
                </a:lnTo>
                <a:lnTo>
                  <a:pt x="210535" y="2853"/>
                </a:lnTo>
                <a:lnTo>
                  <a:pt x="207237" y="2853"/>
                </a:lnTo>
                <a:lnTo>
                  <a:pt x="206853" y="3116"/>
                </a:lnTo>
                <a:lnTo>
                  <a:pt x="207318" y="4046"/>
                </a:lnTo>
                <a:lnTo>
                  <a:pt x="207318" y="4936"/>
                </a:lnTo>
                <a:lnTo>
                  <a:pt x="206853" y="5563"/>
                </a:lnTo>
                <a:lnTo>
                  <a:pt x="206853" y="5867"/>
                </a:lnTo>
                <a:lnTo>
                  <a:pt x="206913" y="5887"/>
                </a:lnTo>
                <a:lnTo>
                  <a:pt x="206934" y="5887"/>
                </a:lnTo>
                <a:cubicBezTo>
                  <a:pt x="207399" y="5887"/>
                  <a:pt x="207844" y="6069"/>
                  <a:pt x="208188" y="6332"/>
                </a:cubicBezTo>
                <a:cubicBezTo>
                  <a:pt x="208370" y="6494"/>
                  <a:pt x="208552" y="6696"/>
                  <a:pt x="208673" y="6919"/>
                </a:cubicBezTo>
                <a:cubicBezTo>
                  <a:pt x="208734" y="7040"/>
                  <a:pt x="208775" y="7141"/>
                  <a:pt x="208815" y="7283"/>
                </a:cubicBezTo>
                <a:cubicBezTo>
                  <a:pt x="208876" y="7465"/>
                  <a:pt x="208896" y="7647"/>
                  <a:pt x="208896" y="7849"/>
                </a:cubicBezTo>
                <a:cubicBezTo>
                  <a:pt x="208896" y="8072"/>
                  <a:pt x="208876" y="8254"/>
                  <a:pt x="208815" y="8436"/>
                </a:cubicBezTo>
                <a:cubicBezTo>
                  <a:pt x="208775" y="8557"/>
                  <a:pt x="208734" y="8679"/>
                  <a:pt x="208673" y="8800"/>
                </a:cubicBezTo>
                <a:cubicBezTo>
                  <a:pt x="208552" y="9023"/>
                  <a:pt x="208370" y="9225"/>
                  <a:pt x="208188" y="9387"/>
                </a:cubicBezTo>
                <a:cubicBezTo>
                  <a:pt x="207844" y="9650"/>
                  <a:pt x="207399" y="9832"/>
                  <a:pt x="206934" y="9832"/>
                </a:cubicBezTo>
                <a:cubicBezTo>
                  <a:pt x="206731" y="9832"/>
                  <a:pt x="206529" y="9791"/>
                  <a:pt x="206347" y="9731"/>
                </a:cubicBezTo>
                <a:cubicBezTo>
                  <a:pt x="205538" y="9488"/>
                  <a:pt x="204971" y="8739"/>
                  <a:pt x="204971" y="7849"/>
                </a:cubicBezTo>
                <a:cubicBezTo>
                  <a:pt x="204971" y="7728"/>
                  <a:pt x="204971" y="7607"/>
                  <a:pt x="204991" y="7485"/>
                </a:cubicBezTo>
                <a:cubicBezTo>
                  <a:pt x="205072" y="7141"/>
                  <a:pt x="205234" y="6818"/>
                  <a:pt x="205457" y="6555"/>
                </a:cubicBezTo>
                <a:lnTo>
                  <a:pt x="205457" y="6555"/>
                </a:lnTo>
                <a:lnTo>
                  <a:pt x="205497" y="6534"/>
                </a:lnTo>
                <a:cubicBezTo>
                  <a:pt x="205639" y="6373"/>
                  <a:pt x="205821" y="6231"/>
                  <a:pt x="206003" y="6130"/>
                </a:cubicBezTo>
                <a:lnTo>
                  <a:pt x="205639" y="5361"/>
                </a:lnTo>
                <a:lnTo>
                  <a:pt x="204890" y="5219"/>
                </a:lnTo>
                <a:lnTo>
                  <a:pt x="204890" y="3338"/>
                </a:lnTo>
                <a:lnTo>
                  <a:pt x="204324" y="2853"/>
                </a:lnTo>
                <a:lnTo>
                  <a:pt x="201613" y="2853"/>
                </a:lnTo>
                <a:lnTo>
                  <a:pt x="201613" y="4107"/>
                </a:lnTo>
                <a:lnTo>
                  <a:pt x="200824" y="4107"/>
                </a:lnTo>
                <a:lnTo>
                  <a:pt x="200824" y="4633"/>
                </a:lnTo>
                <a:lnTo>
                  <a:pt x="201229" y="5139"/>
                </a:lnTo>
                <a:lnTo>
                  <a:pt x="200642" y="6130"/>
                </a:lnTo>
                <a:cubicBezTo>
                  <a:pt x="201168" y="6352"/>
                  <a:pt x="201552" y="6797"/>
                  <a:pt x="201714" y="7344"/>
                </a:cubicBezTo>
                <a:cubicBezTo>
                  <a:pt x="201775" y="7526"/>
                  <a:pt x="201815" y="7708"/>
                  <a:pt x="201815" y="7910"/>
                </a:cubicBezTo>
                <a:cubicBezTo>
                  <a:pt x="201815" y="8112"/>
                  <a:pt x="201775" y="8315"/>
                  <a:pt x="201714" y="8497"/>
                </a:cubicBezTo>
                <a:cubicBezTo>
                  <a:pt x="201674" y="8618"/>
                  <a:pt x="201633" y="8739"/>
                  <a:pt x="201573" y="8861"/>
                </a:cubicBezTo>
                <a:cubicBezTo>
                  <a:pt x="201451" y="9083"/>
                  <a:pt x="201289" y="9265"/>
                  <a:pt x="201087" y="9427"/>
                </a:cubicBezTo>
                <a:cubicBezTo>
                  <a:pt x="200743" y="9710"/>
                  <a:pt x="200318" y="9893"/>
                  <a:pt x="199833" y="9893"/>
                </a:cubicBezTo>
                <a:cubicBezTo>
                  <a:pt x="199631" y="9893"/>
                  <a:pt x="199428" y="9852"/>
                  <a:pt x="199246" y="9791"/>
                </a:cubicBezTo>
                <a:cubicBezTo>
                  <a:pt x="198457" y="9549"/>
                  <a:pt x="197871" y="8800"/>
                  <a:pt x="197871" y="7910"/>
                </a:cubicBezTo>
                <a:cubicBezTo>
                  <a:pt x="197871" y="6979"/>
                  <a:pt x="198518" y="6211"/>
                  <a:pt x="199388" y="6008"/>
                </a:cubicBezTo>
                <a:lnTo>
                  <a:pt x="198862" y="5179"/>
                </a:lnTo>
                <a:lnTo>
                  <a:pt x="199428" y="3925"/>
                </a:lnTo>
                <a:lnTo>
                  <a:pt x="199388" y="2853"/>
                </a:lnTo>
                <a:lnTo>
                  <a:pt x="198761" y="1902"/>
                </a:lnTo>
                <a:lnTo>
                  <a:pt x="196940" y="2327"/>
                </a:lnTo>
                <a:lnTo>
                  <a:pt x="197749" y="2853"/>
                </a:lnTo>
                <a:lnTo>
                  <a:pt x="193137" y="2853"/>
                </a:lnTo>
                <a:lnTo>
                  <a:pt x="192671" y="3176"/>
                </a:lnTo>
                <a:lnTo>
                  <a:pt x="193137" y="4107"/>
                </a:lnTo>
                <a:lnTo>
                  <a:pt x="193137" y="4997"/>
                </a:lnTo>
                <a:lnTo>
                  <a:pt x="192671" y="5624"/>
                </a:lnTo>
                <a:lnTo>
                  <a:pt x="192671" y="5928"/>
                </a:lnTo>
                <a:lnTo>
                  <a:pt x="192732" y="5948"/>
                </a:lnTo>
                <a:lnTo>
                  <a:pt x="192752" y="5948"/>
                </a:lnTo>
                <a:cubicBezTo>
                  <a:pt x="192955" y="5948"/>
                  <a:pt x="193137" y="5988"/>
                  <a:pt x="193319" y="6029"/>
                </a:cubicBezTo>
                <a:cubicBezTo>
                  <a:pt x="193400" y="6049"/>
                  <a:pt x="193460" y="6069"/>
                  <a:pt x="193501" y="6110"/>
                </a:cubicBezTo>
                <a:cubicBezTo>
                  <a:pt x="194209" y="6393"/>
                  <a:pt x="194715" y="7101"/>
                  <a:pt x="194715" y="7910"/>
                </a:cubicBezTo>
                <a:cubicBezTo>
                  <a:pt x="194715" y="8739"/>
                  <a:pt x="194209" y="9427"/>
                  <a:pt x="193501" y="9731"/>
                </a:cubicBezTo>
                <a:cubicBezTo>
                  <a:pt x="193460" y="9751"/>
                  <a:pt x="193400" y="9771"/>
                  <a:pt x="193319" y="9791"/>
                </a:cubicBezTo>
                <a:cubicBezTo>
                  <a:pt x="193137" y="9852"/>
                  <a:pt x="192955" y="9893"/>
                  <a:pt x="192752" y="9893"/>
                </a:cubicBezTo>
                <a:cubicBezTo>
                  <a:pt x="192611" y="9893"/>
                  <a:pt x="192469" y="9872"/>
                  <a:pt x="192348" y="9852"/>
                </a:cubicBezTo>
                <a:cubicBezTo>
                  <a:pt x="191458" y="9650"/>
                  <a:pt x="190770" y="8861"/>
                  <a:pt x="190770" y="7910"/>
                </a:cubicBezTo>
                <a:cubicBezTo>
                  <a:pt x="190770" y="7789"/>
                  <a:pt x="190790" y="7667"/>
                  <a:pt x="190810" y="7546"/>
                </a:cubicBezTo>
                <a:cubicBezTo>
                  <a:pt x="190871" y="7202"/>
                  <a:pt x="191053" y="6878"/>
                  <a:pt x="191275" y="6615"/>
                </a:cubicBezTo>
                <a:lnTo>
                  <a:pt x="191215" y="6615"/>
                </a:lnTo>
                <a:lnTo>
                  <a:pt x="191296" y="6595"/>
                </a:lnTo>
                <a:cubicBezTo>
                  <a:pt x="191377" y="6514"/>
                  <a:pt x="191458" y="6433"/>
                  <a:pt x="191538" y="6373"/>
                </a:cubicBezTo>
                <a:cubicBezTo>
                  <a:pt x="191619" y="6292"/>
                  <a:pt x="191721" y="6231"/>
                  <a:pt x="191822" y="6191"/>
                </a:cubicBezTo>
                <a:lnTo>
                  <a:pt x="191458" y="5402"/>
                </a:lnTo>
                <a:lnTo>
                  <a:pt x="190709" y="5280"/>
                </a:lnTo>
                <a:lnTo>
                  <a:pt x="190709" y="3399"/>
                </a:lnTo>
                <a:lnTo>
                  <a:pt x="189515" y="1801"/>
                </a:lnTo>
                <a:lnTo>
                  <a:pt x="188989" y="2853"/>
                </a:lnTo>
                <a:lnTo>
                  <a:pt x="184074" y="2853"/>
                </a:lnTo>
                <a:lnTo>
                  <a:pt x="183163" y="749"/>
                </a:lnTo>
                <a:lnTo>
                  <a:pt x="182475" y="2428"/>
                </a:lnTo>
                <a:lnTo>
                  <a:pt x="184215" y="4896"/>
                </a:lnTo>
                <a:lnTo>
                  <a:pt x="183750" y="5826"/>
                </a:lnTo>
                <a:lnTo>
                  <a:pt x="183811" y="5847"/>
                </a:lnTo>
                <a:lnTo>
                  <a:pt x="183831" y="5847"/>
                </a:lnTo>
                <a:cubicBezTo>
                  <a:pt x="183952" y="5847"/>
                  <a:pt x="184094" y="5867"/>
                  <a:pt x="184215" y="5887"/>
                </a:cubicBezTo>
                <a:cubicBezTo>
                  <a:pt x="184276" y="5907"/>
                  <a:pt x="184337" y="5907"/>
                  <a:pt x="184397" y="5928"/>
                </a:cubicBezTo>
                <a:cubicBezTo>
                  <a:pt x="184539" y="5968"/>
                  <a:pt x="184640" y="6029"/>
                  <a:pt x="184761" y="6089"/>
                </a:cubicBezTo>
                <a:cubicBezTo>
                  <a:pt x="185368" y="6413"/>
                  <a:pt x="185793" y="7060"/>
                  <a:pt x="185793" y="7809"/>
                </a:cubicBezTo>
                <a:cubicBezTo>
                  <a:pt x="185793" y="8557"/>
                  <a:pt x="185368" y="9205"/>
                  <a:pt x="184761" y="9549"/>
                </a:cubicBezTo>
                <a:cubicBezTo>
                  <a:pt x="184640" y="9609"/>
                  <a:pt x="184539" y="9650"/>
                  <a:pt x="184397" y="9690"/>
                </a:cubicBezTo>
                <a:cubicBezTo>
                  <a:pt x="184337" y="9710"/>
                  <a:pt x="184276" y="9731"/>
                  <a:pt x="184215" y="9731"/>
                </a:cubicBezTo>
                <a:cubicBezTo>
                  <a:pt x="184094" y="9771"/>
                  <a:pt x="183952" y="9771"/>
                  <a:pt x="183831" y="9771"/>
                </a:cubicBezTo>
                <a:cubicBezTo>
                  <a:pt x="183608" y="9771"/>
                  <a:pt x="183426" y="9751"/>
                  <a:pt x="183244" y="9690"/>
                </a:cubicBezTo>
                <a:cubicBezTo>
                  <a:pt x="182435" y="9447"/>
                  <a:pt x="181848" y="8699"/>
                  <a:pt x="181848" y="7809"/>
                </a:cubicBezTo>
                <a:cubicBezTo>
                  <a:pt x="181848" y="7688"/>
                  <a:pt x="181869" y="7566"/>
                  <a:pt x="181889" y="7445"/>
                </a:cubicBezTo>
                <a:cubicBezTo>
                  <a:pt x="181949" y="7101"/>
                  <a:pt x="182131" y="6777"/>
                  <a:pt x="182354" y="6514"/>
                </a:cubicBezTo>
                <a:lnTo>
                  <a:pt x="182293" y="6514"/>
                </a:lnTo>
                <a:lnTo>
                  <a:pt x="182374" y="6494"/>
                </a:lnTo>
                <a:cubicBezTo>
                  <a:pt x="182536" y="6332"/>
                  <a:pt x="182698" y="6191"/>
                  <a:pt x="182900" y="6089"/>
                </a:cubicBezTo>
                <a:lnTo>
                  <a:pt x="182536" y="5300"/>
                </a:lnTo>
                <a:lnTo>
                  <a:pt x="181788" y="5159"/>
                </a:lnTo>
                <a:lnTo>
                  <a:pt x="181788" y="3298"/>
                </a:lnTo>
                <a:lnTo>
                  <a:pt x="181262" y="2853"/>
                </a:lnTo>
                <a:lnTo>
                  <a:pt x="178510" y="2853"/>
                </a:lnTo>
                <a:lnTo>
                  <a:pt x="178510" y="4006"/>
                </a:lnTo>
                <a:lnTo>
                  <a:pt x="177721" y="4006"/>
                </a:lnTo>
                <a:lnTo>
                  <a:pt x="177721" y="4511"/>
                </a:lnTo>
                <a:lnTo>
                  <a:pt x="178106" y="5037"/>
                </a:lnTo>
                <a:lnTo>
                  <a:pt x="177721" y="5442"/>
                </a:lnTo>
                <a:lnTo>
                  <a:pt x="178692" y="5847"/>
                </a:lnTo>
                <a:lnTo>
                  <a:pt x="177539" y="6029"/>
                </a:lnTo>
                <a:cubicBezTo>
                  <a:pt x="178227" y="6332"/>
                  <a:pt x="178692" y="7020"/>
                  <a:pt x="178692" y="7809"/>
                </a:cubicBezTo>
                <a:cubicBezTo>
                  <a:pt x="178692" y="8901"/>
                  <a:pt x="177822" y="9771"/>
                  <a:pt x="176730" y="9771"/>
                </a:cubicBezTo>
                <a:cubicBezTo>
                  <a:pt x="175638" y="9771"/>
                  <a:pt x="174768" y="8901"/>
                  <a:pt x="174768" y="7809"/>
                </a:cubicBezTo>
                <a:cubicBezTo>
                  <a:pt x="174768" y="6878"/>
                  <a:pt x="175415" y="6110"/>
                  <a:pt x="176265" y="5907"/>
                </a:cubicBezTo>
                <a:lnTo>
                  <a:pt x="175759" y="5078"/>
                </a:lnTo>
                <a:lnTo>
                  <a:pt x="176305" y="3824"/>
                </a:lnTo>
                <a:lnTo>
                  <a:pt x="176265" y="2853"/>
                </a:lnTo>
                <a:lnTo>
                  <a:pt x="172502" y="2853"/>
                </a:lnTo>
                <a:lnTo>
                  <a:pt x="171066" y="1437"/>
                </a:lnTo>
                <a:lnTo>
                  <a:pt x="170762" y="2145"/>
                </a:lnTo>
                <a:lnTo>
                  <a:pt x="170014" y="2145"/>
                </a:lnTo>
                <a:lnTo>
                  <a:pt x="168517" y="4248"/>
                </a:lnTo>
                <a:lnTo>
                  <a:pt x="169913" y="5867"/>
                </a:lnTo>
                <a:cubicBezTo>
                  <a:pt x="170863" y="6008"/>
                  <a:pt x="171592" y="6818"/>
                  <a:pt x="171592" y="7809"/>
                </a:cubicBezTo>
                <a:cubicBezTo>
                  <a:pt x="171592" y="8760"/>
                  <a:pt x="170924" y="9549"/>
                  <a:pt x="170034" y="9731"/>
                </a:cubicBezTo>
                <a:cubicBezTo>
                  <a:pt x="169892" y="9771"/>
                  <a:pt x="169771" y="9771"/>
                  <a:pt x="169629" y="9771"/>
                </a:cubicBezTo>
                <a:lnTo>
                  <a:pt x="169427" y="9771"/>
                </a:lnTo>
                <a:cubicBezTo>
                  <a:pt x="169306" y="9751"/>
                  <a:pt x="169164" y="9731"/>
                  <a:pt x="169043" y="9690"/>
                </a:cubicBezTo>
                <a:cubicBezTo>
                  <a:pt x="168982" y="9670"/>
                  <a:pt x="168921" y="9650"/>
                  <a:pt x="168861" y="9630"/>
                </a:cubicBezTo>
                <a:cubicBezTo>
                  <a:pt x="168739" y="9569"/>
                  <a:pt x="168638" y="9508"/>
                  <a:pt x="168537" y="9447"/>
                </a:cubicBezTo>
                <a:cubicBezTo>
                  <a:pt x="168476" y="9407"/>
                  <a:pt x="168436" y="9367"/>
                  <a:pt x="168375" y="9326"/>
                </a:cubicBezTo>
                <a:cubicBezTo>
                  <a:pt x="168274" y="9245"/>
                  <a:pt x="168193" y="9164"/>
                  <a:pt x="168112" y="9063"/>
                </a:cubicBezTo>
                <a:cubicBezTo>
                  <a:pt x="167829" y="8719"/>
                  <a:pt x="167667" y="8294"/>
                  <a:pt x="167667" y="7809"/>
                </a:cubicBezTo>
                <a:cubicBezTo>
                  <a:pt x="167667" y="7323"/>
                  <a:pt x="167849" y="6878"/>
                  <a:pt x="168153" y="6534"/>
                </a:cubicBezTo>
                <a:lnTo>
                  <a:pt x="168132" y="6534"/>
                </a:lnTo>
                <a:lnTo>
                  <a:pt x="168092" y="5644"/>
                </a:lnTo>
                <a:lnTo>
                  <a:pt x="167424" y="5442"/>
                </a:lnTo>
                <a:lnTo>
                  <a:pt x="167424" y="3864"/>
                </a:lnTo>
                <a:lnTo>
                  <a:pt x="167890" y="3864"/>
                </a:lnTo>
                <a:lnTo>
                  <a:pt x="167890" y="2853"/>
                </a:lnTo>
                <a:lnTo>
                  <a:pt x="164815" y="2853"/>
                </a:lnTo>
                <a:lnTo>
                  <a:pt x="163742" y="3945"/>
                </a:lnTo>
                <a:lnTo>
                  <a:pt x="163742" y="6049"/>
                </a:lnTo>
                <a:lnTo>
                  <a:pt x="163479" y="6110"/>
                </a:lnTo>
                <a:cubicBezTo>
                  <a:pt x="164086" y="6433"/>
                  <a:pt x="164511" y="7081"/>
                  <a:pt x="164511" y="7809"/>
                </a:cubicBezTo>
                <a:cubicBezTo>
                  <a:pt x="164511" y="8618"/>
                  <a:pt x="164005" y="9326"/>
                  <a:pt x="163297" y="9630"/>
                </a:cubicBezTo>
                <a:cubicBezTo>
                  <a:pt x="163237" y="9650"/>
                  <a:pt x="163176" y="9670"/>
                  <a:pt x="163115" y="9690"/>
                </a:cubicBezTo>
                <a:cubicBezTo>
                  <a:pt x="162994" y="9731"/>
                  <a:pt x="162872" y="9751"/>
                  <a:pt x="162731" y="9771"/>
                </a:cubicBezTo>
                <a:lnTo>
                  <a:pt x="162326" y="9771"/>
                </a:lnTo>
                <a:cubicBezTo>
                  <a:pt x="162205" y="9751"/>
                  <a:pt x="162083" y="9731"/>
                  <a:pt x="161962" y="9690"/>
                </a:cubicBezTo>
                <a:cubicBezTo>
                  <a:pt x="161881" y="9670"/>
                  <a:pt x="161820" y="9650"/>
                  <a:pt x="161780" y="9630"/>
                </a:cubicBezTo>
                <a:cubicBezTo>
                  <a:pt x="161072" y="9326"/>
                  <a:pt x="160566" y="8618"/>
                  <a:pt x="160566" y="7809"/>
                </a:cubicBezTo>
                <a:cubicBezTo>
                  <a:pt x="160566" y="7566"/>
                  <a:pt x="160627" y="7323"/>
                  <a:pt x="160708" y="7101"/>
                </a:cubicBezTo>
                <a:cubicBezTo>
                  <a:pt x="160789" y="6878"/>
                  <a:pt x="160930" y="6676"/>
                  <a:pt x="161092" y="6494"/>
                </a:cubicBezTo>
                <a:lnTo>
                  <a:pt x="162953" y="4491"/>
                </a:lnTo>
                <a:lnTo>
                  <a:pt x="163459" y="2832"/>
                </a:lnTo>
                <a:lnTo>
                  <a:pt x="160425" y="1437"/>
                </a:lnTo>
                <a:lnTo>
                  <a:pt x="159959" y="2832"/>
                </a:lnTo>
                <a:lnTo>
                  <a:pt x="159959" y="2853"/>
                </a:lnTo>
                <a:lnTo>
                  <a:pt x="156197" y="2853"/>
                </a:lnTo>
                <a:lnTo>
                  <a:pt x="156197" y="3318"/>
                </a:lnTo>
                <a:lnTo>
                  <a:pt x="155408" y="3702"/>
                </a:lnTo>
                <a:lnTo>
                  <a:pt x="155023" y="4633"/>
                </a:lnTo>
                <a:lnTo>
                  <a:pt x="156197" y="5685"/>
                </a:lnTo>
                <a:lnTo>
                  <a:pt x="156197" y="5988"/>
                </a:lnTo>
                <a:cubicBezTo>
                  <a:pt x="156277" y="6029"/>
                  <a:pt x="156358" y="6069"/>
                  <a:pt x="156460" y="6130"/>
                </a:cubicBezTo>
                <a:cubicBezTo>
                  <a:pt x="156621" y="6231"/>
                  <a:pt x="156763" y="6352"/>
                  <a:pt x="156884" y="6474"/>
                </a:cubicBezTo>
                <a:cubicBezTo>
                  <a:pt x="157208" y="6838"/>
                  <a:pt x="157410" y="7303"/>
                  <a:pt x="157410" y="7809"/>
                </a:cubicBezTo>
                <a:cubicBezTo>
                  <a:pt x="157410" y="8901"/>
                  <a:pt x="156520" y="9771"/>
                  <a:pt x="155448" y="9771"/>
                </a:cubicBezTo>
                <a:cubicBezTo>
                  <a:pt x="155306" y="9771"/>
                  <a:pt x="155165" y="9771"/>
                  <a:pt x="155043" y="9731"/>
                </a:cubicBezTo>
                <a:cubicBezTo>
                  <a:pt x="154598" y="9650"/>
                  <a:pt x="154214" y="9407"/>
                  <a:pt x="153931" y="9063"/>
                </a:cubicBezTo>
                <a:cubicBezTo>
                  <a:pt x="153890" y="9023"/>
                  <a:pt x="153850" y="8962"/>
                  <a:pt x="153809" y="8922"/>
                </a:cubicBezTo>
                <a:cubicBezTo>
                  <a:pt x="153749" y="8800"/>
                  <a:pt x="153688" y="8699"/>
                  <a:pt x="153627" y="8578"/>
                </a:cubicBezTo>
                <a:cubicBezTo>
                  <a:pt x="153526" y="8335"/>
                  <a:pt x="153465" y="8092"/>
                  <a:pt x="153465" y="7809"/>
                </a:cubicBezTo>
                <a:cubicBezTo>
                  <a:pt x="153465" y="7728"/>
                  <a:pt x="153486" y="7627"/>
                  <a:pt x="153486" y="7546"/>
                </a:cubicBezTo>
                <a:cubicBezTo>
                  <a:pt x="153546" y="7182"/>
                  <a:pt x="153688" y="6858"/>
                  <a:pt x="153911" y="6595"/>
                </a:cubicBezTo>
                <a:cubicBezTo>
                  <a:pt x="154072" y="6393"/>
                  <a:pt x="154254" y="6231"/>
                  <a:pt x="154497" y="6110"/>
                </a:cubicBezTo>
                <a:lnTo>
                  <a:pt x="153991" y="6029"/>
                </a:lnTo>
                <a:lnTo>
                  <a:pt x="154052" y="5685"/>
                </a:lnTo>
                <a:lnTo>
                  <a:pt x="154740" y="5685"/>
                </a:lnTo>
                <a:lnTo>
                  <a:pt x="154740" y="4997"/>
                </a:lnTo>
                <a:lnTo>
                  <a:pt x="153122" y="1194"/>
                </a:lnTo>
                <a:lnTo>
                  <a:pt x="152009" y="2853"/>
                </a:lnTo>
                <a:lnTo>
                  <a:pt x="148590" y="2853"/>
                </a:lnTo>
                <a:lnTo>
                  <a:pt x="148266" y="3075"/>
                </a:lnTo>
                <a:lnTo>
                  <a:pt x="148732" y="4006"/>
                </a:lnTo>
                <a:lnTo>
                  <a:pt x="148732" y="4896"/>
                </a:lnTo>
                <a:lnTo>
                  <a:pt x="148266" y="5523"/>
                </a:lnTo>
                <a:lnTo>
                  <a:pt x="148266" y="5826"/>
                </a:lnTo>
                <a:lnTo>
                  <a:pt x="148327" y="5847"/>
                </a:lnTo>
                <a:lnTo>
                  <a:pt x="148347" y="5847"/>
                </a:lnTo>
                <a:cubicBezTo>
                  <a:pt x="148489" y="5847"/>
                  <a:pt x="148610" y="5867"/>
                  <a:pt x="148752" y="5887"/>
                </a:cubicBezTo>
                <a:cubicBezTo>
                  <a:pt x="148813" y="5907"/>
                  <a:pt x="148873" y="5907"/>
                  <a:pt x="148934" y="5928"/>
                </a:cubicBezTo>
                <a:cubicBezTo>
                  <a:pt x="149055" y="5968"/>
                  <a:pt x="149177" y="6029"/>
                  <a:pt x="149278" y="6089"/>
                </a:cubicBezTo>
                <a:cubicBezTo>
                  <a:pt x="149905" y="6413"/>
                  <a:pt x="150310" y="7060"/>
                  <a:pt x="150310" y="7809"/>
                </a:cubicBezTo>
                <a:cubicBezTo>
                  <a:pt x="150310" y="8557"/>
                  <a:pt x="149905" y="9205"/>
                  <a:pt x="149278" y="9549"/>
                </a:cubicBezTo>
                <a:cubicBezTo>
                  <a:pt x="149177" y="9609"/>
                  <a:pt x="149055" y="9650"/>
                  <a:pt x="148934" y="9690"/>
                </a:cubicBezTo>
                <a:cubicBezTo>
                  <a:pt x="148873" y="9710"/>
                  <a:pt x="148813" y="9731"/>
                  <a:pt x="148752" y="9731"/>
                </a:cubicBezTo>
                <a:cubicBezTo>
                  <a:pt x="148610" y="9771"/>
                  <a:pt x="148489" y="9771"/>
                  <a:pt x="148347" y="9771"/>
                </a:cubicBezTo>
                <a:cubicBezTo>
                  <a:pt x="148145" y="9771"/>
                  <a:pt x="147943" y="9751"/>
                  <a:pt x="147761" y="9690"/>
                </a:cubicBezTo>
                <a:cubicBezTo>
                  <a:pt x="146951" y="9447"/>
                  <a:pt x="146385" y="8699"/>
                  <a:pt x="146385" y="7809"/>
                </a:cubicBezTo>
                <a:cubicBezTo>
                  <a:pt x="146385" y="7566"/>
                  <a:pt x="146425" y="7323"/>
                  <a:pt x="146506" y="7101"/>
                </a:cubicBezTo>
                <a:cubicBezTo>
                  <a:pt x="146607" y="6878"/>
                  <a:pt x="146729" y="6696"/>
                  <a:pt x="146870" y="6514"/>
                </a:cubicBezTo>
                <a:lnTo>
                  <a:pt x="146830" y="6514"/>
                </a:lnTo>
                <a:lnTo>
                  <a:pt x="146911" y="6494"/>
                </a:lnTo>
                <a:cubicBezTo>
                  <a:pt x="146972" y="6413"/>
                  <a:pt x="147053" y="6332"/>
                  <a:pt x="147154" y="6271"/>
                </a:cubicBezTo>
                <a:cubicBezTo>
                  <a:pt x="147235" y="6191"/>
                  <a:pt x="147336" y="6130"/>
                  <a:pt x="147417" y="6089"/>
                </a:cubicBezTo>
                <a:lnTo>
                  <a:pt x="147053" y="5300"/>
                </a:lnTo>
                <a:lnTo>
                  <a:pt x="146324" y="5159"/>
                </a:lnTo>
                <a:lnTo>
                  <a:pt x="146324" y="3298"/>
                </a:lnTo>
                <a:lnTo>
                  <a:pt x="145778" y="2853"/>
                </a:lnTo>
                <a:lnTo>
                  <a:pt x="143027" y="2853"/>
                </a:lnTo>
                <a:lnTo>
                  <a:pt x="143027" y="4006"/>
                </a:lnTo>
                <a:lnTo>
                  <a:pt x="142238" y="4006"/>
                </a:lnTo>
                <a:lnTo>
                  <a:pt x="142238" y="4511"/>
                </a:lnTo>
                <a:lnTo>
                  <a:pt x="142642" y="5037"/>
                </a:lnTo>
                <a:lnTo>
                  <a:pt x="142521" y="5786"/>
                </a:lnTo>
                <a:lnTo>
                  <a:pt x="142076" y="6029"/>
                </a:lnTo>
                <a:cubicBezTo>
                  <a:pt x="142319" y="6150"/>
                  <a:pt x="142541" y="6312"/>
                  <a:pt x="142723" y="6514"/>
                </a:cubicBezTo>
                <a:cubicBezTo>
                  <a:pt x="143027" y="6858"/>
                  <a:pt x="143229" y="7323"/>
                  <a:pt x="143229" y="7809"/>
                </a:cubicBezTo>
                <a:cubicBezTo>
                  <a:pt x="143229" y="8901"/>
                  <a:pt x="142339" y="9771"/>
                  <a:pt x="141246" y="9771"/>
                </a:cubicBezTo>
                <a:cubicBezTo>
                  <a:pt x="140174" y="9771"/>
                  <a:pt x="139284" y="8901"/>
                  <a:pt x="139284" y="7809"/>
                </a:cubicBezTo>
                <a:cubicBezTo>
                  <a:pt x="139284" y="6878"/>
                  <a:pt x="139932" y="6110"/>
                  <a:pt x="140801" y="5907"/>
                </a:cubicBezTo>
                <a:lnTo>
                  <a:pt x="140275" y="5078"/>
                </a:lnTo>
                <a:lnTo>
                  <a:pt x="140842" y="3824"/>
                </a:lnTo>
                <a:lnTo>
                  <a:pt x="140801" y="2853"/>
                </a:lnTo>
                <a:lnTo>
                  <a:pt x="133438" y="2853"/>
                </a:lnTo>
                <a:lnTo>
                  <a:pt x="133438" y="3601"/>
                </a:lnTo>
                <a:lnTo>
                  <a:pt x="134287" y="4350"/>
                </a:lnTo>
                <a:lnTo>
                  <a:pt x="134287" y="5240"/>
                </a:lnTo>
                <a:lnTo>
                  <a:pt x="134834" y="5968"/>
                </a:lnTo>
                <a:cubicBezTo>
                  <a:pt x="135097" y="6069"/>
                  <a:pt x="135319" y="6211"/>
                  <a:pt x="135521" y="6393"/>
                </a:cubicBezTo>
                <a:cubicBezTo>
                  <a:pt x="135724" y="6595"/>
                  <a:pt x="135886" y="6818"/>
                  <a:pt x="135987" y="7081"/>
                </a:cubicBezTo>
                <a:cubicBezTo>
                  <a:pt x="136088" y="7323"/>
                  <a:pt x="136149" y="7586"/>
                  <a:pt x="136149" y="7849"/>
                </a:cubicBezTo>
                <a:cubicBezTo>
                  <a:pt x="136149" y="8274"/>
                  <a:pt x="136027" y="8638"/>
                  <a:pt x="135805" y="8962"/>
                </a:cubicBezTo>
                <a:cubicBezTo>
                  <a:pt x="135461" y="9488"/>
                  <a:pt x="134854" y="9832"/>
                  <a:pt x="134186" y="9832"/>
                </a:cubicBezTo>
                <a:cubicBezTo>
                  <a:pt x="134065" y="9832"/>
                  <a:pt x="133964" y="9812"/>
                  <a:pt x="133883" y="9812"/>
                </a:cubicBezTo>
                <a:cubicBezTo>
                  <a:pt x="133680" y="9771"/>
                  <a:pt x="133498" y="9710"/>
                  <a:pt x="133316" y="9630"/>
                </a:cubicBezTo>
                <a:cubicBezTo>
                  <a:pt x="133053" y="9508"/>
                  <a:pt x="132831" y="9326"/>
                  <a:pt x="132649" y="9083"/>
                </a:cubicBezTo>
                <a:cubicBezTo>
                  <a:pt x="132527" y="8942"/>
                  <a:pt x="132426" y="8780"/>
                  <a:pt x="132365" y="8598"/>
                </a:cubicBezTo>
                <a:cubicBezTo>
                  <a:pt x="132325" y="8537"/>
                  <a:pt x="132305" y="8476"/>
                  <a:pt x="132285" y="8416"/>
                </a:cubicBezTo>
                <a:cubicBezTo>
                  <a:pt x="132224" y="8213"/>
                  <a:pt x="132183" y="8031"/>
                  <a:pt x="132183" y="7809"/>
                </a:cubicBezTo>
                <a:cubicBezTo>
                  <a:pt x="132183" y="7242"/>
                  <a:pt x="132446" y="6716"/>
                  <a:pt x="132831" y="6373"/>
                </a:cubicBezTo>
                <a:lnTo>
                  <a:pt x="132790" y="6373"/>
                </a:lnTo>
                <a:lnTo>
                  <a:pt x="132831" y="6110"/>
                </a:lnTo>
                <a:lnTo>
                  <a:pt x="132123" y="5685"/>
                </a:lnTo>
                <a:lnTo>
                  <a:pt x="132123" y="4815"/>
                </a:lnTo>
                <a:lnTo>
                  <a:pt x="132365" y="4350"/>
                </a:lnTo>
                <a:lnTo>
                  <a:pt x="132527" y="2853"/>
                </a:lnTo>
                <a:lnTo>
                  <a:pt x="129412" y="2853"/>
                </a:lnTo>
                <a:lnTo>
                  <a:pt x="128279" y="4006"/>
                </a:lnTo>
                <a:lnTo>
                  <a:pt x="128279" y="6110"/>
                </a:lnTo>
                <a:lnTo>
                  <a:pt x="128036" y="6150"/>
                </a:lnTo>
                <a:cubicBezTo>
                  <a:pt x="128643" y="6474"/>
                  <a:pt x="129048" y="7121"/>
                  <a:pt x="129048" y="7849"/>
                </a:cubicBezTo>
                <a:cubicBezTo>
                  <a:pt x="129048" y="8679"/>
                  <a:pt x="128562" y="9367"/>
                  <a:pt x="127854" y="9670"/>
                </a:cubicBezTo>
                <a:cubicBezTo>
                  <a:pt x="127793" y="9690"/>
                  <a:pt x="127733" y="9710"/>
                  <a:pt x="127672" y="9731"/>
                </a:cubicBezTo>
                <a:cubicBezTo>
                  <a:pt x="127551" y="9771"/>
                  <a:pt x="127409" y="9812"/>
                  <a:pt x="127288" y="9812"/>
                </a:cubicBezTo>
                <a:cubicBezTo>
                  <a:pt x="127227" y="9832"/>
                  <a:pt x="127146" y="9832"/>
                  <a:pt x="127085" y="9832"/>
                </a:cubicBezTo>
                <a:cubicBezTo>
                  <a:pt x="127025" y="9832"/>
                  <a:pt x="126944" y="9832"/>
                  <a:pt x="126883" y="9812"/>
                </a:cubicBezTo>
                <a:cubicBezTo>
                  <a:pt x="126742" y="9812"/>
                  <a:pt x="126620" y="9771"/>
                  <a:pt x="126499" y="9731"/>
                </a:cubicBezTo>
                <a:cubicBezTo>
                  <a:pt x="126438" y="9710"/>
                  <a:pt x="126377" y="9690"/>
                  <a:pt x="126317" y="9670"/>
                </a:cubicBezTo>
                <a:cubicBezTo>
                  <a:pt x="125609" y="9367"/>
                  <a:pt x="125123" y="8679"/>
                  <a:pt x="125123" y="7849"/>
                </a:cubicBezTo>
                <a:cubicBezTo>
                  <a:pt x="125123" y="7607"/>
                  <a:pt x="125164" y="7364"/>
                  <a:pt x="125244" y="7141"/>
                </a:cubicBezTo>
                <a:cubicBezTo>
                  <a:pt x="125346" y="6919"/>
                  <a:pt x="125467" y="6716"/>
                  <a:pt x="125629" y="6534"/>
                </a:cubicBezTo>
                <a:lnTo>
                  <a:pt x="126580" y="5847"/>
                </a:lnTo>
                <a:lnTo>
                  <a:pt x="126418" y="1902"/>
                </a:lnTo>
                <a:cubicBezTo>
                  <a:pt x="126418" y="1902"/>
                  <a:pt x="126276" y="2387"/>
                  <a:pt x="125770" y="2630"/>
                </a:cubicBezTo>
                <a:cubicBezTo>
                  <a:pt x="125325" y="2818"/>
                  <a:pt x="125098" y="2833"/>
                  <a:pt x="125038" y="2833"/>
                </a:cubicBezTo>
                <a:cubicBezTo>
                  <a:pt x="125027" y="2833"/>
                  <a:pt x="125022" y="2832"/>
                  <a:pt x="125022" y="2832"/>
                </a:cubicBezTo>
                <a:lnTo>
                  <a:pt x="125022" y="2853"/>
                </a:lnTo>
                <a:lnTo>
                  <a:pt x="120733" y="2853"/>
                </a:lnTo>
                <a:lnTo>
                  <a:pt x="120025" y="0"/>
                </a:lnTo>
                <a:lnTo>
                  <a:pt x="118123" y="1619"/>
                </a:lnTo>
                <a:lnTo>
                  <a:pt x="120733" y="3358"/>
                </a:lnTo>
                <a:lnTo>
                  <a:pt x="119944" y="3743"/>
                </a:lnTo>
                <a:lnTo>
                  <a:pt x="119580" y="4673"/>
                </a:lnTo>
                <a:lnTo>
                  <a:pt x="120733" y="5725"/>
                </a:lnTo>
                <a:lnTo>
                  <a:pt x="120733" y="6049"/>
                </a:lnTo>
                <a:cubicBezTo>
                  <a:pt x="120834" y="6069"/>
                  <a:pt x="120915" y="6130"/>
                  <a:pt x="120996" y="6170"/>
                </a:cubicBezTo>
                <a:cubicBezTo>
                  <a:pt x="121158" y="6271"/>
                  <a:pt x="121300" y="6393"/>
                  <a:pt x="121441" y="6534"/>
                </a:cubicBezTo>
                <a:cubicBezTo>
                  <a:pt x="121765" y="6878"/>
                  <a:pt x="121947" y="7344"/>
                  <a:pt x="121947" y="7849"/>
                </a:cubicBezTo>
                <a:cubicBezTo>
                  <a:pt x="121947" y="8335"/>
                  <a:pt x="121785" y="8780"/>
                  <a:pt x="121502" y="9104"/>
                </a:cubicBezTo>
                <a:cubicBezTo>
                  <a:pt x="121421" y="9205"/>
                  <a:pt x="121340" y="9306"/>
                  <a:pt x="121239" y="9387"/>
                </a:cubicBezTo>
                <a:cubicBezTo>
                  <a:pt x="121198" y="9407"/>
                  <a:pt x="121138" y="9447"/>
                  <a:pt x="121097" y="9488"/>
                </a:cubicBezTo>
                <a:cubicBezTo>
                  <a:pt x="120976" y="9569"/>
                  <a:pt x="120875" y="9630"/>
                  <a:pt x="120753" y="9670"/>
                </a:cubicBezTo>
                <a:cubicBezTo>
                  <a:pt x="120693" y="9690"/>
                  <a:pt x="120632" y="9710"/>
                  <a:pt x="120571" y="9731"/>
                </a:cubicBezTo>
                <a:cubicBezTo>
                  <a:pt x="120450" y="9771"/>
                  <a:pt x="120329" y="9812"/>
                  <a:pt x="120187" y="9812"/>
                </a:cubicBezTo>
                <a:cubicBezTo>
                  <a:pt x="120126" y="9832"/>
                  <a:pt x="120066" y="9832"/>
                  <a:pt x="119985" y="9832"/>
                </a:cubicBezTo>
                <a:cubicBezTo>
                  <a:pt x="119580" y="9832"/>
                  <a:pt x="119196" y="9710"/>
                  <a:pt x="118892" y="9488"/>
                </a:cubicBezTo>
                <a:cubicBezTo>
                  <a:pt x="118366" y="9144"/>
                  <a:pt x="118022" y="8537"/>
                  <a:pt x="118022" y="7849"/>
                </a:cubicBezTo>
                <a:cubicBezTo>
                  <a:pt x="118022" y="7222"/>
                  <a:pt x="118326" y="6636"/>
                  <a:pt x="118811" y="6292"/>
                </a:cubicBezTo>
                <a:cubicBezTo>
                  <a:pt x="118892" y="6231"/>
                  <a:pt x="118953" y="6191"/>
                  <a:pt x="119034" y="6150"/>
                </a:cubicBezTo>
                <a:lnTo>
                  <a:pt x="118548" y="6069"/>
                </a:lnTo>
                <a:lnTo>
                  <a:pt x="118589" y="5725"/>
                </a:lnTo>
                <a:lnTo>
                  <a:pt x="119297" y="5725"/>
                </a:lnTo>
                <a:lnTo>
                  <a:pt x="119297" y="5037"/>
                </a:lnTo>
                <a:lnTo>
                  <a:pt x="116505" y="2853"/>
                </a:lnTo>
                <a:lnTo>
                  <a:pt x="113208" y="2853"/>
                </a:lnTo>
                <a:lnTo>
                  <a:pt x="112823" y="3116"/>
                </a:lnTo>
                <a:lnTo>
                  <a:pt x="113288" y="4046"/>
                </a:lnTo>
                <a:lnTo>
                  <a:pt x="113288" y="4936"/>
                </a:lnTo>
                <a:lnTo>
                  <a:pt x="112823" y="5563"/>
                </a:lnTo>
                <a:lnTo>
                  <a:pt x="112823" y="5867"/>
                </a:lnTo>
                <a:lnTo>
                  <a:pt x="112884" y="5887"/>
                </a:lnTo>
                <a:cubicBezTo>
                  <a:pt x="113976" y="5887"/>
                  <a:pt x="114866" y="6777"/>
                  <a:pt x="114866" y="7849"/>
                </a:cubicBezTo>
                <a:cubicBezTo>
                  <a:pt x="114866" y="8942"/>
                  <a:pt x="113976" y="9832"/>
                  <a:pt x="112884" y="9832"/>
                </a:cubicBezTo>
                <a:cubicBezTo>
                  <a:pt x="111812" y="9832"/>
                  <a:pt x="110922" y="8942"/>
                  <a:pt x="110922" y="7849"/>
                </a:cubicBezTo>
                <a:cubicBezTo>
                  <a:pt x="110922" y="7485"/>
                  <a:pt x="111023" y="7141"/>
                  <a:pt x="111225" y="6838"/>
                </a:cubicBezTo>
                <a:cubicBezTo>
                  <a:pt x="111286" y="6737"/>
                  <a:pt x="111346" y="6656"/>
                  <a:pt x="111427" y="6555"/>
                </a:cubicBezTo>
                <a:lnTo>
                  <a:pt x="111427" y="6555"/>
                </a:lnTo>
                <a:lnTo>
                  <a:pt x="111367" y="6575"/>
                </a:lnTo>
                <a:lnTo>
                  <a:pt x="111367" y="6575"/>
                </a:lnTo>
                <a:lnTo>
                  <a:pt x="111448" y="6534"/>
                </a:lnTo>
                <a:cubicBezTo>
                  <a:pt x="111589" y="6373"/>
                  <a:pt x="111771" y="6231"/>
                  <a:pt x="111974" y="6130"/>
                </a:cubicBezTo>
                <a:lnTo>
                  <a:pt x="111609" y="5361"/>
                </a:lnTo>
                <a:lnTo>
                  <a:pt x="110861" y="5219"/>
                </a:lnTo>
                <a:lnTo>
                  <a:pt x="110861" y="3338"/>
                </a:lnTo>
                <a:lnTo>
                  <a:pt x="110274" y="2853"/>
                </a:lnTo>
                <a:lnTo>
                  <a:pt x="107584" y="2853"/>
                </a:lnTo>
                <a:lnTo>
                  <a:pt x="107584" y="4107"/>
                </a:lnTo>
                <a:lnTo>
                  <a:pt x="106795" y="4107"/>
                </a:lnTo>
                <a:lnTo>
                  <a:pt x="106795" y="4633"/>
                </a:lnTo>
                <a:lnTo>
                  <a:pt x="107179" y="5139"/>
                </a:lnTo>
                <a:lnTo>
                  <a:pt x="106613" y="6130"/>
                </a:lnTo>
                <a:cubicBezTo>
                  <a:pt x="107118" y="6352"/>
                  <a:pt x="107523" y="6797"/>
                  <a:pt x="107685" y="7344"/>
                </a:cubicBezTo>
                <a:cubicBezTo>
                  <a:pt x="107745" y="7526"/>
                  <a:pt x="107766" y="7708"/>
                  <a:pt x="107766" y="7910"/>
                </a:cubicBezTo>
                <a:cubicBezTo>
                  <a:pt x="107766" y="8112"/>
                  <a:pt x="107725" y="8315"/>
                  <a:pt x="107685" y="8497"/>
                </a:cubicBezTo>
                <a:cubicBezTo>
                  <a:pt x="107644" y="8618"/>
                  <a:pt x="107584" y="8739"/>
                  <a:pt x="107523" y="8861"/>
                </a:cubicBezTo>
                <a:cubicBezTo>
                  <a:pt x="107402" y="9083"/>
                  <a:pt x="107240" y="9265"/>
                  <a:pt x="107058" y="9427"/>
                </a:cubicBezTo>
                <a:cubicBezTo>
                  <a:pt x="106714" y="9710"/>
                  <a:pt x="106269" y="9893"/>
                  <a:pt x="105803" y="9893"/>
                </a:cubicBezTo>
                <a:cubicBezTo>
                  <a:pt x="105601" y="9893"/>
                  <a:pt x="105399" y="9852"/>
                  <a:pt x="105217" y="9791"/>
                </a:cubicBezTo>
                <a:cubicBezTo>
                  <a:pt x="104407" y="9549"/>
                  <a:pt x="103821" y="8800"/>
                  <a:pt x="103821" y="7910"/>
                </a:cubicBezTo>
                <a:cubicBezTo>
                  <a:pt x="103821" y="6979"/>
                  <a:pt x="104468" y="6211"/>
                  <a:pt x="105338" y="6008"/>
                </a:cubicBezTo>
                <a:lnTo>
                  <a:pt x="104832" y="5179"/>
                </a:lnTo>
                <a:lnTo>
                  <a:pt x="105379" y="3925"/>
                </a:lnTo>
                <a:lnTo>
                  <a:pt x="105338" y="2853"/>
                </a:lnTo>
                <a:lnTo>
                  <a:pt x="104711" y="1902"/>
                </a:lnTo>
                <a:lnTo>
                  <a:pt x="102890" y="2327"/>
                </a:lnTo>
                <a:lnTo>
                  <a:pt x="103720" y="2853"/>
                </a:lnTo>
                <a:lnTo>
                  <a:pt x="99087" y="2853"/>
                </a:lnTo>
                <a:lnTo>
                  <a:pt x="98622" y="3176"/>
                </a:lnTo>
                <a:lnTo>
                  <a:pt x="99087" y="4107"/>
                </a:lnTo>
                <a:lnTo>
                  <a:pt x="99087" y="4997"/>
                </a:lnTo>
                <a:lnTo>
                  <a:pt x="98622" y="5624"/>
                </a:lnTo>
                <a:lnTo>
                  <a:pt x="98622" y="5928"/>
                </a:lnTo>
                <a:lnTo>
                  <a:pt x="98682" y="5948"/>
                </a:lnTo>
                <a:lnTo>
                  <a:pt x="98703" y="5948"/>
                </a:lnTo>
                <a:cubicBezTo>
                  <a:pt x="98905" y="5948"/>
                  <a:pt x="99107" y="5988"/>
                  <a:pt x="99289" y="6029"/>
                </a:cubicBezTo>
                <a:cubicBezTo>
                  <a:pt x="100098" y="6292"/>
                  <a:pt x="100665" y="7040"/>
                  <a:pt x="100665" y="7910"/>
                </a:cubicBezTo>
                <a:cubicBezTo>
                  <a:pt x="100665" y="8800"/>
                  <a:pt x="100098" y="9549"/>
                  <a:pt x="99289" y="9791"/>
                </a:cubicBezTo>
                <a:cubicBezTo>
                  <a:pt x="99107" y="9852"/>
                  <a:pt x="98905" y="9893"/>
                  <a:pt x="98703" y="9893"/>
                </a:cubicBezTo>
                <a:cubicBezTo>
                  <a:pt x="98561" y="9893"/>
                  <a:pt x="98440" y="9872"/>
                  <a:pt x="98298" y="9852"/>
                </a:cubicBezTo>
                <a:cubicBezTo>
                  <a:pt x="97408" y="9650"/>
                  <a:pt x="96740" y="8861"/>
                  <a:pt x="96740" y="7910"/>
                </a:cubicBezTo>
                <a:cubicBezTo>
                  <a:pt x="96740" y="7789"/>
                  <a:pt x="96740" y="7667"/>
                  <a:pt x="96761" y="7546"/>
                </a:cubicBezTo>
                <a:cubicBezTo>
                  <a:pt x="96841" y="7202"/>
                  <a:pt x="97003" y="6878"/>
                  <a:pt x="97226" y="6615"/>
                </a:cubicBezTo>
                <a:lnTo>
                  <a:pt x="97185" y="6615"/>
                </a:lnTo>
                <a:lnTo>
                  <a:pt x="97266" y="6595"/>
                </a:lnTo>
                <a:cubicBezTo>
                  <a:pt x="97408" y="6433"/>
                  <a:pt x="97590" y="6292"/>
                  <a:pt x="97772" y="6191"/>
                </a:cubicBezTo>
                <a:lnTo>
                  <a:pt x="97408" y="5402"/>
                </a:lnTo>
                <a:lnTo>
                  <a:pt x="96680" y="5280"/>
                </a:lnTo>
                <a:lnTo>
                  <a:pt x="96680" y="3399"/>
                </a:lnTo>
                <a:lnTo>
                  <a:pt x="95486" y="1801"/>
                </a:lnTo>
                <a:lnTo>
                  <a:pt x="94960" y="2853"/>
                </a:lnTo>
                <a:lnTo>
                  <a:pt x="90267" y="2853"/>
                </a:lnTo>
                <a:lnTo>
                  <a:pt x="89356" y="749"/>
                </a:lnTo>
                <a:lnTo>
                  <a:pt x="88668" y="2428"/>
                </a:lnTo>
                <a:lnTo>
                  <a:pt x="90408" y="4896"/>
                </a:lnTo>
                <a:lnTo>
                  <a:pt x="89943" y="5826"/>
                </a:lnTo>
                <a:lnTo>
                  <a:pt x="90004" y="5847"/>
                </a:lnTo>
                <a:lnTo>
                  <a:pt x="90024" y="5847"/>
                </a:lnTo>
                <a:cubicBezTo>
                  <a:pt x="91096" y="5847"/>
                  <a:pt x="91986" y="6716"/>
                  <a:pt x="91986" y="7809"/>
                </a:cubicBezTo>
                <a:cubicBezTo>
                  <a:pt x="91986" y="8901"/>
                  <a:pt x="91096" y="9771"/>
                  <a:pt x="90024" y="9771"/>
                </a:cubicBezTo>
                <a:cubicBezTo>
                  <a:pt x="88931" y="9771"/>
                  <a:pt x="88041" y="8901"/>
                  <a:pt x="88041" y="7809"/>
                </a:cubicBezTo>
                <a:cubicBezTo>
                  <a:pt x="88041" y="7303"/>
                  <a:pt x="88244" y="6858"/>
                  <a:pt x="88547" y="6514"/>
                </a:cubicBezTo>
                <a:lnTo>
                  <a:pt x="88507" y="6514"/>
                </a:lnTo>
                <a:lnTo>
                  <a:pt x="88567" y="6494"/>
                </a:lnTo>
                <a:cubicBezTo>
                  <a:pt x="88729" y="6332"/>
                  <a:pt x="88891" y="6191"/>
                  <a:pt x="89093" y="6089"/>
                </a:cubicBezTo>
                <a:lnTo>
                  <a:pt x="88729" y="5300"/>
                </a:lnTo>
                <a:lnTo>
                  <a:pt x="87981" y="5159"/>
                </a:lnTo>
                <a:lnTo>
                  <a:pt x="87981" y="3298"/>
                </a:lnTo>
                <a:lnTo>
                  <a:pt x="87455" y="2853"/>
                </a:lnTo>
                <a:lnTo>
                  <a:pt x="84703" y="2853"/>
                </a:lnTo>
                <a:lnTo>
                  <a:pt x="84703" y="4006"/>
                </a:lnTo>
                <a:lnTo>
                  <a:pt x="83914" y="4006"/>
                </a:lnTo>
                <a:lnTo>
                  <a:pt x="83914" y="4511"/>
                </a:lnTo>
                <a:lnTo>
                  <a:pt x="84299" y="5037"/>
                </a:lnTo>
                <a:lnTo>
                  <a:pt x="83914" y="5442"/>
                </a:lnTo>
                <a:lnTo>
                  <a:pt x="84885" y="5847"/>
                </a:lnTo>
                <a:lnTo>
                  <a:pt x="83732" y="6029"/>
                </a:lnTo>
                <a:cubicBezTo>
                  <a:pt x="84420" y="6332"/>
                  <a:pt x="84885" y="7020"/>
                  <a:pt x="84885" y="7809"/>
                </a:cubicBezTo>
                <a:cubicBezTo>
                  <a:pt x="84885" y="8901"/>
                  <a:pt x="84016" y="9771"/>
                  <a:pt x="82923" y="9771"/>
                </a:cubicBezTo>
                <a:cubicBezTo>
                  <a:pt x="81831" y="9771"/>
                  <a:pt x="80961" y="8901"/>
                  <a:pt x="80961" y="7809"/>
                </a:cubicBezTo>
                <a:cubicBezTo>
                  <a:pt x="80961" y="6878"/>
                  <a:pt x="81608" y="6110"/>
                  <a:pt x="82458" y="5907"/>
                </a:cubicBezTo>
                <a:lnTo>
                  <a:pt x="81952" y="5078"/>
                </a:lnTo>
                <a:lnTo>
                  <a:pt x="82519" y="3824"/>
                </a:lnTo>
                <a:lnTo>
                  <a:pt x="82478" y="2853"/>
                </a:lnTo>
                <a:lnTo>
                  <a:pt x="78695" y="2853"/>
                </a:lnTo>
                <a:lnTo>
                  <a:pt x="77259" y="1437"/>
                </a:lnTo>
                <a:lnTo>
                  <a:pt x="76955" y="2145"/>
                </a:lnTo>
                <a:lnTo>
                  <a:pt x="76207" y="2145"/>
                </a:lnTo>
                <a:lnTo>
                  <a:pt x="74710" y="4248"/>
                </a:lnTo>
                <a:lnTo>
                  <a:pt x="76126" y="5867"/>
                </a:lnTo>
                <a:lnTo>
                  <a:pt x="76106" y="5867"/>
                </a:lnTo>
                <a:cubicBezTo>
                  <a:pt x="77056" y="6008"/>
                  <a:pt x="77805" y="6818"/>
                  <a:pt x="77805" y="7809"/>
                </a:cubicBezTo>
                <a:cubicBezTo>
                  <a:pt x="77805" y="8901"/>
                  <a:pt x="76915" y="9771"/>
                  <a:pt x="75822" y="9771"/>
                </a:cubicBezTo>
                <a:cubicBezTo>
                  <a:pt x="74750" y="9771"/>
                  <a:pt x="73860" y="8901"/>
                  <a:pt x="73860" y="7809"/>
                </a:cubicBezTo>
                <a:cubicBezTo>
                  <a:pt x="73860" y="7323"/>
                  <a:pt x="74042" y="6878"/>
                  <a:pt x="74346" y="6534"/>
                </a:cubicBezTo>
                <a:lnTo>
                  <a:pt x="74325" y="6534"/>
                </a:lnTo>
                <a:lnTo>
                  <a:pt x="74285" y="5644"/>
                </a:lnTo>
                <a:lnTo>
                  <a:pt x="73617" y="5442"/>
                </a:lnTo>
                <a:lnTo>
                  <a:pt x="73617" y="3864"/>
                </a:lnTo>
                <a:lnTo>
                  <a:pt x="74103" y="3864"/>
                </a:lnTo>
                <a:lnTo>
                  <a:pt x="74103" y="2853"/>
                </a:lnTo>
                <a:lnTo>
                  <a:pt x="71008" y="2853"/>
                </a:lnTo>
                <a:lnTo>
                  <a:pt x="69935" y="3945"/>
                </a:lnTo>
                <a:lnTo>
                  <a:pt x="69935" y="6049"/>
                </a:lnTo>
                <a:lnTo>
                  <a:pt x="69693" y="6110"/>
                </a:lnTo>
                <a:cubicBezTo>
                  <a:pt x="70279" y="6433"/>
                  <a:pt x="70704" y="7081"/>
                  <a:pt x="70704" y="7809"/>
                </a:cubicBezTo>
                <a:cubicBezTo>
                  <a:pt x="70704" y="8901"/>
                  <a:pt x="69814" y="9771"/>
                  <a:pt x="68742" y="9771"/>
                </a:cubicBezTo>
                <a:cubicBezTo>
                  <a:pt x="67649" y="9771"/>
                  <a:pt x="66759" y="8901"/>
                  <a:pt x="66759" y="7809"/>
                </a:cubicBezTo>
                <a:cubicBezTo>
                  <a:pt x="66759" y="7303"/>
                  <a:pt x="66962" y="6838"/>
                  <a:pt x="67285" y="6494"/>
                </a:cubicBezTo>
                <a:lnTo>
                  <a:pt x="69146" y="4491"/>
                </a:lnTo>
                <a:lnTo>
                  <a:pt x="69652" y="2832"/>
                </a:lnTo>
                <a:lnTo>
                  <a:pt x="66618" y="1437"/>
                </a:lnTo>
                <a:lnTo>
                  <a:pt x="66152" y="2832"/>
                </a:lnTo>
                <a:lnTo>
                  <a:pt x="66152" y="2853"/>
                </a:lnTo>
                <a:lnTo>
                  <a:pt x="62390" y="2853"/>
                </a:lnTo>
                <a:lnTo>
                  <a:pt x="62390" y="3318"/>
                </a:lnTo>
                <a:lnTo>
                  <a:pt x="61601" y="3702"/>
                </a:lnTo>
                <a:lnTo>
                  <a:pt x="61216" y="4633"/>
                </a:lnTo>
                <a:lnTo>
                  <a:pt x="62390" y="5685"/>
                </a:lnTo>
                <a:lnTo>
                  <a:pt x="62390" y="5988"/>
                </a:lnTo>
                <a:cubicBezTo>
                  <a:pt x="63098" y="6292"/>
                  <a:pt x="63603" y="7000"/>
                  <a:pt x="63603" y="7809"/>
                </a:cubicBezTo>
                <a:cubicBezTo>
                  <a:pt x="63603" y="8901"/>
                  <a:pt x="62734" y="9771"/>
                  <a:pt x="61641" y="9771"/>
                </a:cubicBezTo>
                <a:cubicBezTo>
                  <a:pt x="60549" y="9771"/>
                  <a:pt x="59679" y="8901"/>
                  <a:pt x="59679" y="7809"/>
                </a:cubicBezTo>
                <a:cubicBezTo>
                  <a:pt x="59679" y="7081"/>
                  <a:pt x="60083" y="6433"/>
                  <a:pt x="60690" y="6110"/>
                </a:cubicBezTo>
                <a:lnTo>
                  <a:pt x="60185" y="6029"/>
                </a:lnTo>
                <a:lnTo>
                  <a:pt x="60245" y="5685"/>
                </a:lnTo>
                <a:lnTo>
                  <a:pt x="60933" y="5685"/>
                </a:lnTo>
                <a:lnTo>
                  <a:pt x="60933" y="4997"/>
                </a:lnTo>
                <a:lnTo>
                  <a:pt x="59315" y="1194"/>
                </a:lnTo>
                <a:lnTo>
                  <a:pt x="58202" y="2853"/>
                </a:lnTo>
                <a:lnTo>
                  <a:pt x="54783" y="2853"/>
                </a:lnTo>
                <a:lnTo>
                  <a:pt x="54480" y="3075"/>
                </a:lnTo>
                <a:lnTo>
                  <a:pt x="54945" y="4006"/>
                </a:lnTo>
                <a:lnTo>
                  <a:pt x="54945" y="4896"/>
                </a:lnTo>
                <a:lnTo>
                  <a:pt x="54480" y="5523"/>
                </a:lnTo>
                <a:lnTo>
                  <a:pt x="54480" y="5826"/>
                </a:lnTo>
                <a:lnTo>
                  <a:pt x="54520" y="5847"/>
                </a:lnTo>
                <a:lnTo>
                  <a:pt x="54540" y="5847"/>
                </a:lnTo>
                <a:cubicBezTo>
                  <a:pt x="55633" y="5847"/>
                  <a:pt x="56503" y="6716"/>
                  <a:pt x="56503" y="7809"/>
                </a:cubicBezTo>
                <a:cubicBezTo>
                  <a:pt x="56503" y="8901"/>
                  <a:pt x="55633" y="9771"/>
                  <a:pt x="54540" y="9771"/>
                </a:cubicBezTo>
                <a:cubicBezTo>
                  <a:pt x="53448" y="9771"/>
                  <a:pt x="52578" y="8901"/>
                  <a:pt x="52578" y="7809"/>
                </a:cubicBezTo>
                <a:cubicBezTo>
                  <a:pt x="52578" y="7303"/>
                  <a:pt x="52760" y="6858"/>
                  <a:pt x="53084" y="6514"/>
                </a:cubicBezTo>
                <a:lnTo>
                  <a:pt x="53023" y="6514"/>
                </a:lnTo>
                <a:lnTo>
                  <a:pt x="53104" y="6494"/>
                </a:lnTo>
                <a:cubicBezTo>
                  <a:pt x="53246" y="6332"/>
                  <a:pt x="53428" y="6191"/>
                  <a:pt x="53610" y="6089"/>
                </a:cubicBezTo>
                <a:lnTo>
                  <a:pt x="53266" y="5300"/>
                </a:lnTo>
                <a:lnTo>
                  <a:pt x="52517" y="5159"/>
                </a:lnTo>
                <a:lnTo>
                  <a:pt x="52517" y="3298"/>
                </a:lnTo>
                <a:lnTo>
                  <a:pt x="51971" y="2853"/>
                </a:lnTo>
                <a:lnTo>
                  <a:pt x="49240" y="2853"/>
                </a:lnTo>
                <a:lnTo>
                  <a:pt x="49240" y="4006"/>
                </a:lnTo>
                <a:lnTo>
                  <a:pt x="48431" y="4006"/>
                </a:lnTo>
                <a:lnTo>
                  <a:pt x="48431" y="4511"/>
                </a:lnTo>
                <a:lnTo>
                  <a:pt x="48835" y="5037"/>
                </a:lnTo>
                <a:lnTo>
                  <a:pt x="48714" y="5786"/>
                </a:lnTo>
                <a:lnTo>
                  <a:pt x="48269" y="6029"/>
                </a:lnTo>
                <a:cubicBezTo>
                  <a:pt x="48937" y="6332"/>
                  <a:pt x="49422" y="7020"/>
                  <a:pt x="49422" y="7809"/>
                </a:cubicBezTo>
                <a:cubicBezTo>
                  <a:pt x="49422" y="8901"/>
                  <a:pt x="48532" y="9771"/>
                  <a:pt x="47440" y="9771"/>
                </a:cubicBezTo>
                <a:cubicBezTo>
                  <a:pt x="46367" y="9771"/>
                  <a:pt x="45477" y="8901"/>
                  <a:pt x="45477" y="7809"/>
                </a:cubicBezTo>
                <a:cubicBezTo>
                  <a:pt x="45477" y="6878"/>
                  <a:pt x="46125" y="6110"/>
                  <a:pt x="46994" y="5907"/>
                </a:cubicBezTo>
                <a:lnTo>
                  <a:pt x="46469" y="5078"/>
                </a:lnTo>
                <a:lnTo>
                  <a:pt x="47035" y="3824"/>
                </a:lnTo>
                <a:lnTo>
                  <a:pt x="46994" y="2853"/>
                </a:lnTo>
                <a:lnTo>
                  <a:pt x="39631" y="2853"/>
                </a:lnTo>
                <a:lnTo>
                  <a:pt x="39631" y="3601"/>
                </a:lnTo>
                <a:lnTo>
                  <a:pt x="40480" y="4350"/>
                </a:lnTo>
                <a:lnTo>
                  <a:pt x="40480" y="5240"/>
                </a:lnTo>
                <a:lnTo>
                  <a:pt x="41027" y="5968"/>
                </a:lnTo>
                <a:cubicBezTo>
                  <a:pt x="41553" y="6150"/>
                  <a:pt x="41957" y="6555"/>
                  <a:pt x="42180" y="7081"/>
                </a:cubicBezTo>
                <a:cubicBezTo>
                  <a:pt x="42281" y="7323"/>
                  <a:pt x="42342" y="7586"/>
                  <a:pt x="42342" y="7849"/>
                </a:cubicBezTo>
                <a:cubicBezTo>
                  <a:pt x="42342" y="8942"/>
                  <a:pt x="41451" y="9832"/>
                  <a:pt x="40379" y="9832"/>
                </a:cubicBezTo>
                <a:cubicBezTo>
                  <a:pt x="39550" y="9832"/>
                  <a:pt x="38842" y="9326"/>
                  <a:pt x="38559" y="8598"/>
                </a:cubicBezTo>
                <a:cubicBezTo>
                  <a:pt x="38437" y="8355"/>
                  <a:pt x="38376" y="8092"/>
                  <a:pt x="38376" y="7809"/>
                </a:cubicBezTo>
                <a:cubicBezTo>
                  <a:pt x="38376" y="7242"/>
                  <a:pt x="38639" y="6716"/>
                  <a:pt x="39024" y="6373"/>
                </a:cubicBezTo>
                <a:lnTo>
                  <a:pt x="38983" y="6373"/>
                </a:lnTo>
                <a:lnTo>
                  <a:pt x="39024" y="6110"/>
                </a:lnTo>
                <a:lnTo>
                  <a:pt x="38336" y="5685"/>
                </a:lnTo>
                <a:lnTo>
                  <a:pt x="38336" y="4815"/>
                </a:lnTo>
                <a:lnTo>
                  <a:pt x="38559" y="4350"/>
                </a:lnTo>
                <a:lnTo>
                  <a:pt x="38720" y="2853"/>
                </a:lnTo>
                <a:lnTo>
                  <a:pt x="35605" y="2853"/>
                </a:lnTo>
                <a:lnTo>
                  <a:pt x="34492" y="4006"/>
                </a:lnTo>
                <a:lnTo>
                  <a:pt x="34492" y="6110"/>
                </a:lnTo>
                <a:lnTo>
                  <a:pt x="34229" y="6150"/>
                </a:lnTo>
                <a:cubicBezTo>
                  <a:pt x="34836" y="6474"/>
                  <a:pt x="35241" y="7121"/>
                  <a:pt x="35241" y="7849"/>
                </a:cubicBezTo>
                <a:cubicBezTo>
                  <a:pt x="35241" y="8942"/>
                  <a:pt x="34371" y="9832"/>
                  <a:pt x="33278" y="9832"/>
                </a:cubicBezTo>
                <a:cubicBezTo>
                  <a:pt x="32186" y="9832"/>
                  <a:pt x="31316" y="8942"/>
                  <a:pt x="31316" y="7849"/>
                </a:cubicBezTo>
                <a:cubicBezTo>
                  <a:pt x="31316" y="7344"/>
                  <a:pt x="31498" y="6899"/>
                  <a:pt x="31822" y="6534"/>
                </a:cubicBezTo>
                <a:lnTo>
                  <a:pt x="32773" y="5847"/>
                </a:lnTo>
                <a:lnTo>
                  <a:pt x="32611" y="1902"/>
                </a:lnTo>
                <a:cubicBezTo>
                  <a:pt x="32611" y="1902"/>
                  <a:pt x="32469" y="2387"/>
                  <a:pt x="31964" y="2630"/>
                </a:cubicBezTo>
                <a:cubicBezTo>
                  <a:pt x="31536" y="2818"/>
                  <a:pt x="31296" y="2833"/>
                  <a:pt x="31232" y="2833"/>
                </a:cubicBezTo>
                <a:cubicBezTo>
                  <a:pt x="31221" y="2833"/>
                  <a:pt x="31215" y="2832"/>
                  <a:pt x="31215" y="2832"/>
                </a:cubicBezTo>
                <a:lnTo>
                  <a:pt x="31215" y="2853"/>
                </a:lnTo>
                <a:lnTo>
                  <a:pt x="26926" y="2853"/>
                </a:lnTo>
                <a:lnTo>
                  <a:pt x="26218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  <a:effectLst>
            <a:outerShdw blurRad="57150" rotWithShape="0" algn="bl" dir="5400000" dist="9525">
              <a:schemeClr val="dk2">
                <a:alpha val="49803"/>
              </a:scheme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8" name="Google Shape;608;p28"/>
          <p:cNvSpPr/>
          <p:nvPr/>
        </p:nvSpPr>
        <p:spPr>
          <a:xfrm>
            <a:off x="65100" y="344350"/>
            <a:ext cx="9013800" cy="4751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09" name="Google Shape;609;p28"/>
          <p:cNvGrpSpPr/>
          <p:nvPr/>
        </p:nvGrpSpPr>
        <p:grpSpPr>
          <a:xfrm>
            <a:off x="276962" y="295260"/>
            <a:ext cx="8590075" cy="4751141"/>
            <a:chOff x="361308" y="295260"/>
            <a:chExt cx="8590075" cy="4751141"/>
          </a:xfrm>
        </p:grpSpPr>
        <p:grpSp>
          <p:nvGrpSpPr>
            <p:cNvPr id="610" name="Google Shape;610;p28"/>
            <p:cNvGrpSpPr/>
            <p:nvPr/>
          </p:nvGrpSpPr>
          <p:grpSpPr>
            <a:xfrm>
              <a:off x="361308" y="295260"/>
              <a:ext cx="8590059" cy="4751141"/>
              <a:chOff x="-189550" y="-257125"/>
              <a:chExt cx="10188660" cy="5635323"/>
            </a:xfrm>
          </p:grpSpPr>
          <p:sp>
            <p:nvSpPr>
              <p:cNvPr id="611" name="Google Shape;611;p28"/>
              <p:cNvSpPr/>
              <p:nvPr/>
            </p:nvSpPr>
            <p:spPr>
              <a:xfrm>
                <a:off x="4277215" y="-257092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2" name="Google Shape;612;p28"/>
              <p:cNvSpPr/>
              <p:nvPr/>
            </p:nvSpPr>
            <p:spPr>
              <a:xfrm>
                <a:off x="451802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3" name="Google Shape;613;p28"/>
              <p:cNvSpPr/>
              <p:nvPr/>
            </p:nvSpPr>
            <p:spPr>
              <a:xfrm>
                <a:off x="4766684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4" name="Google Shape;614;p28"/>
              <p:cNvSpPr/>
              <p:nvPr/>
            </p:nvSpPr>
            <p:spPr>
              <a:xfrm>
                <a:off x="5015348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5" name="Google Shape;615;p28"/>
              <p:cNvSpPr/>
              <p:nvPr/>
            </p:nvSpPr>
            <p:spPr>
              <a:xfrm>
                <a:off x="5263485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6" name="Google Shape;616;p28"/>
              <p:cNvSpPr/>
              <p:nvPr/>
            </p:nvSpPr>
            <p:spPr>
              <a:xfrm>
                <a:off x="5512149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7" name="Google Shape;617;p28"/>
              <p:cNvSpPr/>
              <p:nvPr/>
            </p:nvSpPr>
            <p:spPr>
              <a:xfrm>
                <a:off x="576081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8" name="Google Shape;618;p28"/>
              <p:cNvSpPr/>
              <p:nvPr/>
            </p:nvSpPr>
            <p:spPr>
              <a:xfrm>
                <a:off x="6009476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9" name="Google Shape;619;p28"/>
              <p:cNvSpPr/>
              <p:nvPr/>
            </p:nvSpPr>
            <p:spPr>
              <a:xfrm>
                <a:off x="6258140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0" name="Google Shape;620;p28"/>
              <p:cNvSpPr/>
              <p:nvPr/>
            </p:nvSpPr>
            <p:spPr>
              <a:xfrm>
                <a:off x="6506277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1" name="Google Shape;621;p28"/>
              <p:cNvSpPr/>
              <p:nvPr/>
            </p:nvSpPr>
            <p:spPr>
              <a:xfrm>
                <a:off x="6754941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2" name="Google Shape;622;p28"/>
              <p:cNvSpPr/>
              <p:nvPr/>
            </p:nvSpPr>
            <p:spPr>
              <a:xfrm>
                <a:off x="7003605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3" name="Google Shape;623;p28"/>
              <p:cNvSpPr/>
              <p:nvPr/>
            </p:nvSpPr>
            <p:spPr>
              <a:xfrm>
                <a:off x="7252269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4" name="Google Shape;624;p28"/>
              <p:cNvSpPr/>
              <p:nvPr/>
            </p:nvSpPr>
            <p:spPr>
              <a:xfrm>
                <a:off x="7500933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5" name="Google Shape;625;p28"/>
              <p:cNvSpPr/>
              <p:nvPr/>
            </p:nvSpPr>
            <p:spPr>
              <a:xfrm>
                <a:off x="7749597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6" name="Google Shape;626;p28"/>
              <p:cNvSpPr/>
              <p:nvPr/>
            </p:nvSpPr>
            <p:spPr>
              <a:xfrm>
                <a:off x="7997733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7" name="Google Shape;627;p28"/>
              <p:cNvSpPr/>
              <p:nvPr/>
            </p:nvSpPr>
            <p:spPr>
              <a:xfrm>
                <a:off x="8246397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8" name="Google Shape;628;p28"/>
              <p:cNvSpPr/>
              <p:nvPr/>
            </p:nvSpPr>
            <p:spPr>
              <a:xfrm>
                <a:off x="8495061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9" name="Google Shape;629;p28"/>
              <p:cNvSpPr/>
              <p:nvPr/>
            </p:nvSpPr>
            <p:spPr>
              <a:xfrm>
                <a:off x="899233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0" name="Google Shape;630;p28"/>
              <p:cNvSpPr/>
              <p:nvPr/>
            </p:nvSpPr>
            <p:spPr>
              <a:xfrm>
                <a:off x="924100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1" name="Google Shape;631;p28"/>
              <p:cNvSpPr/>
              <p:nvPr/>
            </p:nvSpPr>
            <p:spPr>
              <a:xfrm>
                <a:off x="9489189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2" name="Google Shape;632;p28"/>
              <p:cNvSpPr/>
              <p:nvPr/>
            </p:nvSpPr>
            <p:spPr>
              <a:xfrm>
                <a:off x="-186891" y="36363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3" name="Google Shape;633;p28"/>
              <p:cNvSpPr/>
              <p:nvPr/>
            </p:nvSpPr>
            <p:spPr>
              <a:xfrm>
                <a:off x="-186891" y="285027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4" name="Google Shape;634;p28"/>
              <p:cNvSpPr/>
              <p:nvPr/>
            </p:nvSpPr>
            <p:spPr>
              <a:xfrm>
                <a:off x="-186891" y="533691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5" name="Google Shape;635;p28"/>
              <p:cNvSpPr/>
              <p:nvPr/>
            </p:nvSpPr>
            <p:spPr>
              <a:xfrm>
                <a:off x="-186891" y="782356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6" name="Google Shape;636;p28"/>
              <p:cNvSpPr/>
              <p:nvPr/>
            </p:nvSpPr>
            <p:spPr>
              <a:xfrm>
                <a:off x="-186891" y="1030492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7" name="Google Shape;637;p28"/>
              <p:cNvSpPr/>
              <p:nvPr/>
            </p:nvSpPr>
            <p:spPr>
              <a:xfrm>
                <a:off x="-186891" y="1279156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8" name="Google Shape;638;p28"/>
              <p:cNvSpPr/>
              <p:nvPr/>
            </p:nvSpPr>
            <p:spPr>
              <a:xfrm>
                <a:off x="-186891" y="1527820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9" name="Google Shape;639;p28"/>
              <p:cNvSpPr/>
              <p:nvPr/>
            </p:nvSpPr>
            <p:spPr>
              <a:xfrm>
                <a:off x="-186891" y="1776485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0" name="Google Shape;640;p28"/>
              <p:cNvSpPr/>
              <p:nvPr/>
            </p:nvSpPr>
            <p:spPr>
              <a:xfrm>
                <a:off x="-186891" y="2025149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1" name="Google Shape;641;p28"/>
              <p:cNvSpPr/>
              <p:nvPr/>
            </p:nvSpPr>
            <p:spPr>
              <a:xfrm>
                <a:off x="-186891" y="2273813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2" name="Google Shape;642;p28"/>
              <p:cNvSpPr/>
              <p:nvPr/>
            </p:nvSpPr>
            <p:spPr>
              <a:xfrm>
                <a:off x="-186891" y="2521949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3" name="Google Shape;643;p28"/>
              <p:cNvSpPr/>
              <p:nvPr/>
            </p:nvSpPr>
            <p:spPr>
              <a:xfrm>
                <a:off x="-186891" y="2770614"/>
                <a:ext cx="10186001" cy="2586"/>
              </a:xfrm>
              <a:custGeom>
                <a:rect b="b" l="l" r="r" t="t"/>
                <a:pathLst>
                  <a:path extrusionOk="0" h="49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4" name="Google Shape;644;p28"/>
              <p:cNvSpPr/>
              <p:nvPr/>
            </p:nvSpPr>
            <p:spPr>
              <a:xfrm>
                <a:off x="-186891" y="3019225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5" name="Google Shape;645;p28"/>
              <p:cNvSpPr/>
              <p:nvPr/>
            </p:nvSpPr>
            <p:spPr>
              <a:xfrm>
                <a:off x="-186891" y="3267889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6" name="Google Shape;646;p28"/>
              <p:cNvSpPr/>
              <p:nvPr/>
            </p:nvSpPr>
            <p:spPr>
              <a:xfrm>
                <a:off x="-186891" y="3516554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7" name="Google Shape;647;p28"/>
              <p:cNvSpPr/>
              <p:nvPr/>
            </p:nvSpPr>
            <p:spPr>
              <a:xfrm>
                <a:off x="-186891" y="3765218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8" name="Google Shape;648;p28"/>
              <p:cNvSpPr/>
              <p:nvPr/>
            </p:nvSpPr>
            <p:spPr>
              <a:xfrm>
                <a:off x="-186891" y="4013354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50"/>
                    </a:lnTo>
                    <a:lnTo>
                      <a:pt x="146519" y="50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9" name="Google Shape;649;p28"/>
              <p:cNvSpPr/>
              <p:nvPr/>
            </p:nvSpPr>
            <p:spPr>
              <a:xfrm>
                <a:off x="-186891" y="4262018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0" name="Google Shape;650;p28"/>
              <p:cNvSpPr/>
              <p:nvPr/>
            </p:nvSpPr>
            <p:spPr>
              <a:xfrm>
                <a:off x="-186891" y="4510683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1" name="Google Shape;651;p28"/>
              <p:cNvSpPr/>
              <p:nvPr/>
            </p:nvSpPr>
            <p:spPr>
              <a:xfrm>
                <a:off x="-186891" y="4759347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2" name="Google Shape;652;p28"/>
              <p:cNvSpPr/>
              <p:nvPr/>
            </p:nvSpPr>
            <p:spPr>
              <a:xfrm>
                <a:off x="-186891" y="5008011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0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3" name="Google Shape;653;p28"/>
              <p:cNvSpPr/>
              <p:nvPr/>
            </p:nvSpPr>
            <p:spPr>
              <a:xfrm>
                <a:off x="-186891" y="5256147"/>
                <a:ext cx="10186001" cy="2639"/>
              </a:xfrm>
              <a:custGeom>
                <a:rect b="b" l="l" r="r" t="t"/>
                <a:pathLst>
                  <a:path extrusionOk="0" h="50" w="146519">
                    <a:moveTo>
                      <a:pt x="0" y="1"/>
                    </a:moveTo>
                    <a:lnTo>
                      <a:pt x="0" y="49"/>
                    </a:lnTo>
                    <a:lnTo>
                      <a:pt x="146519" y="49"/>
                    </a:lnTo>
                    <a:lnTo>
                      <a:pt x="146519" y="1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4" name="Google Shape;654;p28"/>
              <p:cNvSpPr/>
              <p:nvPr/>
            </p:nvSpPr>
            <p:spPr>
              <a:xfrm>
                <a:off x="-18955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5" name="Google Shape;655;p28"/>
              <p:cNvSpPr/>
              <p:nvPr/>
            </p:nvSpPr>
            <p:spPr>
              <a:xfrm>
                <a:off x="59114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6" name="Google Shape;656;p28"/>
              <p:cNvSpPr/>
              <p:nvPr/>
            </p:nvSpPr>
            <p:spPr>
              <a:xfrm>
                <a:off x="307778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7" name="Google Shape;657;p28"/>
              <p:cNvSpPr/>
              <p:nvPr/>
            </p:nvSpPr>
            <p:spPr>
              <a:xfrm>
                <a:off x="55644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8" name="Google Shape;658;p28"/>
              <p:cNvSpPr/>
              <p:nvPr/>
            </p:nvSpPr>
            <p:spPr>
              <a:xfrm>
                <a:off x="80510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9" name="Google Shape;659;p28"/>
              <p:cNvSpPr/>
              <p:nvPr/>
            </p:nvSpPr>
            <p:spPr>
              <a:xfrm>
                <a:off x="105377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0" name="Google Shape;660;p28"/>
              <p:cNvSpPr/>
              <p:nvPr/>
            </p:nvSpPr>
            <p:spPr>
              <a:xfrm>
                <a:off x="130190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1" name="Google Shape;661;p28"/>
              <p:cNvSpPr/>
              <p:nvPr/>
            </p:nvSpPr>
            <p:spPr>
              <a:xfrm>
                <a:off x="1550570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2" name="Google Shape;662;p28"/>
              <p:cNvSpPr/>
              <p:nvPr/>
            </p:nvSpPr>
            <p:spPr>
              <a:xfrm>
                <a:off x="1799234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3" name="Google Shape;663;p28"/>
              <p:cNvSpPr/>
              <p:nvPr/>
            </p:nvSpPr>
            <p:spPr>
              <a:xfrm>
                <a:off x="2047898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4" name="Google Shape;664;p28"/>
              <p:cNvSpPr/>
              <p:nvPr/>
            </p:nvSpPr>
            <p:spPr>
              <a:xfrm>
                <a:off x="2296562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5" name="Google Shape;665;p28"/>
              <p:cNvSpPr/>
              <p:nvPr/>
            </p:nvSpPr>
            <p:spPr>
              <a:xfrm>
                <a:off x="2545226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6" name="Google Shape;666;p28"/>
              <p:cNvSpPr/>
              <p:nvPr/>
            </p:nvSpPr>
            <p:spPr>
              <a:xfrm>
                <a:off x="279336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7" name="Google Shape;667;p28"/>
              <p:cNvSpPr/>
              <p:nvPr/>
            </p:nvSpPr>
            <p:spPr>
              <a:xfrm>
                <a:off x="3042026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8" name="Google Shape;668;p28"/>
              <p:cNvSpPr/>
              <p:nvPr/>
            </p:nvSpPr>
            <p:spPr>
              <a:xfrm>
                <a:off x="3290690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9" name="Google Shape;669;p28"/>
              <p:cNvSpPr/>
              <p:nvPr/>
            </p:nvSpPr>
            <p:spPr>
              <a:xfrm>
                <a:off x="3539354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0" name="Google Shape;670;p28"/>
              <p:cNvSpPr/>
              <p:nvPr/>
            </p:nvSpPr>
            <p:spPr>
              <a:xfrm>
                <a:off x="3787966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1" name="Google Shape;671;p28"/>
              <p:cNvSpPr/>
              <p:nvPr/>
            </p:nvSpPr>
            <p:spPr>
              <a:xfrm>
                <a:off x="4036155" y="-257125"/>
                <a:ext cx="2586" cy="5635290"/>
              </a:xfrm>
              <a:custGeom>
                <a:rect b="b" l="l" r="r" t="t"/>
                <a:pathLst>
                  <a:path extrusionOk="0" h="137095" w="49">
                    <a:moveTo>
                      <a:pt x="0" y="0"/>
                    </a:moveTo>
                    <a:lnTo>
                      <a:pt x="0" y="137094"/>
                    </a:lnTo>
                    <a:lnTo>
                      <a:pt x="49" y="137094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FFFFFF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2" name="Google Shape;672;p28"/>
              <p:cNvSpPr/>
              <p:nvPr/>
            </p:nvSpPr>
            <p:spPr>
              <a:xfrm>
                <a:off x="8743672" y="-257125"/>
                <a:ext cx="2639" cy="5635290"/>
              </a:xfrm>
              <a:custGeom>
                <a:rect b="b" l="l" r="r" t="t"/>
                <a:pathLst>
                  <a:path extrusionOk="0" h="137095" w="50">
                    <a:moveTo>
                      <a:pt x="1" y="0"/>
                    </a:moveTo>
                    <a:lnTo>
                      <a:pt x="1" y="137094"/>
                    </a:lnTo>
                    <a:lnTo>
                      <a:pt x="50" y="137094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B1B1B0"/>
              </a:solidFill>
              <a:ln cap="flat" cmpd="sng" w="9525">
                <a:solidFill>
                  <a:srgbClr val="F3F3F3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673" name="Google Shape;673;p28"/>
            <p:cNvSpPr/>
            <p:nvPr/>
          </p:nvSpPr>
          <p:spPr>
            <a:xfrm>
              <a:off x="8730653" y="295260"/>
              <a:ext cx="2180" cy="4751027"/>
            </a:xfrm>
            <a:custGeom>
              <a:rect b="b" l="l" r="r" t="t"/>
              <a:pathLst>
                <a:path extrusionOk="0" h="137095" w="49">
                  <a:moveTo>
                    <a:pt x="0" y="0"/>
                  </a:moveTo>
                  <a:lnTo>
                    <a:pt x="0" y="137094"/>
                  </a:lnTo>
                  <a:lnTo>
                    <a:pt x="49" y="13709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B1B1B0"/>
            </a:solidFill>
            <a:ln cap="flat" cmpd="sng" w="9525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4" name="Google Shape;674;p28"/>
            <p:cNvSpPr/>
            <p:nvPr/>
          </p:nvSpPr>
          <p:spPr>
            <a:xfrm>
              <a:off x="8949203" y="295260"/>
              <a:ext cx="2180" cy="4751027"/>
            </a:xfrm>
            <a:custGeom>
              <a:rect b="b" l="l" r="r" t="t"/>
              <a:pathLst>
                <a:path extrusionOk="0" h="137095" w="49">
                  <a:moveTo>
                    <a:pt x="0" y="0"/>
                  </a:moveTo>
                  <a:lnTo>
                    <a:pt x="0" y="137094"/>
                  </a:lnTo>
                  <a:lnTo>
                    <a:pt x="49" y="137094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B1B1B0"/>
            </a:solidFill>
            <a:ln cap="flat" cmpd="sng" w="9525">
              <a:solidFill>
                <a:srgbClr val="F3F3F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75" name="Google Shape;675;p28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76" name="Google Shape;676;p28"/>
          <p:cNvSpPr txBox="1"/>
          <p:nvPr>
            <p:ph idx="1" type="subTitle"/>
          </p:nvPr>
        </p:nvSpPr>
        <p:spPr>
          <a:xfrm>
            <a:off x="5986750" y="2980825"/>
            <a:ext cx="2454600" cy="116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677" name="Google Shape;677;p28"/>
          <p:cNvSpPr txBox="1"/>
          <p:nvPr>
            <p:ph idx="2" type="subTitle"/>
          </p:nvPr>
        </p:nvSpPr>
        <p:spPr>
          <a:xfrm>
            <a:off x="720000" y="2980825"/>
            <a:ext cx="2454600" cy="116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1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9pPr>
          </a:lstStyle>
          <a:p/>
        </p:txBody>
      </p:sp>
      <p:sp>
        <p:nvSpPr>
          <p:cNvPr id="678" name="Google Shape;678;p28"/>
          <p:cNvSpPr txBox="1"/>
          <p:nvPr>
            <p:ph idx="3" type="subTitle"/>
          </p:nvPr>
        </p:nvSpPr>
        <p:spPr>
          <a:xfrm>
            <a:off x="719999" y="2421925"/>
            <a:ext cx="2454600" cy="558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000">
                <a:solidFill>
                  <a:schemeClr val="accent5"/>
                </a:solidFill>
                <a:latin typeface="Manrope ExtraBold"/>
                <a:ea typeface="Manrope ExtraBold"/>
                <a:cs typeface="Manrope ExtraBold"/>
                <a:sym typeface="Manrope Extra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9pPr>
          </a:lstStyle>
          <a:p/>
        </p:txBody>
      </p:sp>
      <p:sp>
        <p:nvSpPr>
          <p:cNvPr id="679" name="Google Shape;679;p28"/>
          <p:cNvSpPr txBox="1"/>
          <p:nvPr>
            <p:ph idx="4" type="subTitle"/>
          </p:nvPr>
        </p:nvSpPr>
        <p:spPr>
          <a:xfrm>
            <a:off x="5986751" y="2421925"/>
            <a:ext cx="2454600" cy="558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000">
                <a:solidFill>
                  <a:schemeClr val="accent5"/>
                </a:solidFill>
                <a:latin typeface="Manrope ExtraBold"/>
                <a:ea typeface="Manrope ExtraBold"/>
                <a:cs typeface="Manrope ExtraBold"/>
                <a:sym typeface="Manrope ExtraBo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  <a:defRPr sz="2400">
                <a:solidFill>
                  <a:schemeClr val="accent5"/>
                </a:solidFill>
                <a:latin typeface="Londrina Solid"/>
                <a:ea typeface="Londrina Solid"/>
                <a:cs typeface="Londrina Solid"/>
                <a:sym typeface="Londrina Solid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6" Type="http://schemas.openxmlformats.org/officeDocument/2006/relationships/slideLayout" Target="../slideLayouts/slideLayout6.xml"/><Relationship Id="rId1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EFEFE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9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Manrope"/>
              <a:buNone/>
              <a:defRPr b="1" i="0" sz="3000" u="none" cap="none" strike="noStrike">
                <a:solidFill>
                  <a:schemeClr val="accent6"/>
                </a:solidFill>
                <a:latin typeface="Manrope"/>
                <a:ea typeface="Manrope"/>
                <a:cs typeface="Manrope"/>
                <a:sym typeface="Manrope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Manrope"/>
              <a:buNone/>
              <a:defRPr b="1" i="0" sz="3000" u="none" cap="none" strike="noStrike">
                <a:solidFill>
                  <a:schemeClr val="accent6"/>
                </a:solidFill>
                <a:latin typeface="Manrope"/>
                <a:ea typeface="Manrope"/>
                <a:cs typeface="Manrope"/>
                <a:sym typeface="Manrope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Manrope"/>
              <a:buNone/>
              <a:defRPr b="1" i="0" sz="3000" u="none" cap="none" strike="noStrike">
                <a:solidFill>
                  <a:schemeClr val="accent6"/>
                </a:solidFill>
                <a:latin typeface="Manrope"/>
                <a:ea typeface="Manrope"/>
                <a:cs typeface="Manrope"/>
                <a:sym typeface="Manrope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Manrope"/>
              <a:buNone/>
              <a:defRPr b="1" i="0" sz="3000" u="none" cap="none" strike="noStrike">
                <a:solidFill>
                  <a:schemeClr val="accent6"/>
                </a:solidFill>
                <a:latin typeface="Manrope"/>
                <a:ea typeface="Manrope"/>
                <a:cs typeface="Manrope"/>
                <a:sym typeface="Manrope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Manrope"/>
              <a:buNone/>
              <a:defRPr b="1" i="0" sz="3000" u="none" cap="none" strike="noStrike">
                <a:solidFill>
                  <a:schemeClr val="accent6"/>
                </a:solidFill>
                <a:latin typeface="Manrope"/>
                <a:ea typeface="Manrope"/>
                <a:cs typeface="Manrope"/>
                <a:sym typeface="Manrope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Manrope"/>
              <a:buNone/>
              <a:defRPr b="1" i="0" sz="3000" u="none" cap="none" strike="noStrike">
                <a:solidFill>
                  <a:schemeClr val="accent6"/>
                </a:solidFill>
                <a:latin typeface="Manrope"/>
                <a:ea typeface="Manrope"/>
                <a:cs typeface="Manrope"/>
                <a:sym typeface="Manrope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Manrope"/>
              <a:buNone/>
              <a:defRPr b="1" i="0" sz="3000" u="none" cap="none" strike="noStrike">
                <a:solidFill>
                  <a:schemeClr val="accent6"/>
                </a:solidFill>
                <a:latin typeface="Manrope"/>
                <a:ea typeface="Manrope"/>
                <a:cs typeface="Manrope"/>
                <a:sym typeface="Manrope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Manrope"/>
              <a:buNone/>
              <a:defRPr b="1" i="0" sz="3000" u="none" cap="none" strike="noStrike">
                <a:solidFill>
                  <a:schemeClr val="accent6"/>
                </a:solidFill>
                <a:latin typeface="Manrope"/>
                <a:ea typeface="Manrope"/>
                <a:cs typeface="Manrope"/>
                <a:sym typeface="Manrope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Font typeface="Manrope"/>
              <a:buNone/>
              <a:defRPr b="1" i="0" sz="3000" u="none" cap="none" strike="noStrike">
                <a:solidFill>
                  <a:schemeClr val="accent6"/>
                </a:solidFill>
                <a:latin typeface="Manrope"/>
                <a:ea typeface="Manrope"/>
                <a:cs typeface="Manrope"/>
                <a:sym typeface="Manrope"/>
              </a:defRPr>
            </a:lvl9pPr>
          </a:lstStyle>
          <a:p/>
        </p:txBody>
      </p:sp>
      <p:sp>
        <p:nvSpPr>
          <p:cNvPr id="7" name="Google Shape;7;p19"/>
          <p:cNvSpPr txBox="1"/>
          <p:nvPr>
            <p:ph idx="1" type="body"/>
          </p:nvPr>
        </p:nvSpPr>
        <p:spPr>
          <a:xfrm>
            <a:off x="713225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302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ntic"/>
              <a:buChar char="●"/>
              <a:defRPr b="0" i="0" sz="1600" u="none" cap="none" strike="noStrike">
                <a:solidFill>
                  <a:schemeClr val="accent6"/>
                </a:solidFill>
                <a:latin typeface="Antic"/>
                <a:ea typeface="Antic"/>
                <a:cs typeface="Antic"/>
                <a:sym typeface="Antic"/>
              </a:defRPr>
            </a:lvl1pPr>
            <a:lvl2pPr indent="-3302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ntic"/>
              <a:buChar char="○"/>
              <a:defRPr b="0" i="0" sz="1600" u="none" cap="none" strike="noStrike">
                <a:solidFill>
                  <a:schemeClr val="accent6"/>
                </a:solidFill>
                <a:latin typeface="Antic"/>
                <a:ea typeface="Antic"/>
                <a:cs typeface="Antic"/>
                <a:sym typeface="Antic"/>
              </a:defRPr>
            </a:lvl2pPr>
            <a:lvl3pPr indent="-3302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ntic"/>
              <a:buChar char="■"/>
              <a:defRPr b="0" i="0" sz="1600" u="none" cap="none" strike="noStrike">
                <a:solidFill>
                  <a:schemeClr val="accent6"/>
                </a:solidFill>
                <a:latin typeface="Antic"/>
                <a:ea typeface="Antic"/>
                <a:cs typeface="Antic"/>
                <a:sym typeface="Antic"/>
              </a:defRPr>
            </a:lvl3pPr>
            <a:lvl4pPr indent="-3302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ntic"/>
              <a:buChar char="●"/>
              <a:defRPr b="0" i="0" sz="1600" u="none" cap="none" strike="noStrike">
                <a:solidFill>
                  <a:schemeClr val="accent6"/>
                </a:solidFill>
                <a:latin typeface="Antic"/>
                <a:ea typeface="Antic"/>
                <a:cs typeface="Antic"/>
                <a:sym typeface="Antic"/>
              </a:defRPr>
            </a:lvl4pPr>
            <a:lvl5pPr indent="-3302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ntic"/>
              <a:buChar char="○"/>
              <a:defRPr b="0" i="0" sz="1600" u="none" cap="none" strike="noStrike">
                <a:solidFill>
                  <a:schemeClr val="accent6"/>
                </a:solidFill>
                <a:latin typeface="Antic"/>
                <a:ea typeface="Antic"/>
                <a:cs typeface="Antic"/>
                <a:sym typeface="Antic"/>
              </a:defRPr>
            </a:lvl5pPr>
            <a:lvl6pPr indent="-3302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ntic"/>
              <a:buChar char="■"/>
              <a:defRPr b="0" i="0" sz="1600" u="none" cap="none" strike="noStrike">
                <a:solidFill>
                  <a:schemeClr val="accent6"/>
                </a:solidFill>
                <a:latin typeface="Antic"/>
                <a:ea typeface="Antic"/>
                <a:cs typeface="Antic"/>
                <a:sym typeface="Antic"/>
              </a:defRPr>
            </a:lvl6pPr>
            <a:lvl7pPr indent="-3302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ntic"/>
              <a:buChar char="●"/>
              <a:defRPr b="0" i="0" sz="1600" u="none" cap="none" strike="noStrike">
                <a:solidFill>
                  <a:schemeClr val="accent6"/>
                </a:solidFill>
                <a:latin typeface="Antic"/>
                <a:ea typeface="Antic"/>
                <a:cs typeface="Antic"/>
                <a:sym typeface="Antic"/>
              </a:defRPr>
            </a:lvl7pPr>
            <a:lvl8pPr indent="-3302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ntic"/>
              <a:buChar char="○"/>
              <a:defRPr b="0" i="0" sz="1600" u="none" cap="none" strike="noStrike">
                <a:solidFill>
                  <a:schemeClr val="accent6"/>
                </a:solidFill>
                <a:latin typeface="Antic"/>
                <a:ea typeface="Antic"/>
                <a:cs typeface="Antic"/>
                <a:sym typeface="Antic"/>
              </a:defRPr>
            </a:lvl8pPr>
            <a:lvl9pPr indent="-3302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ntic"/>
              <a:buChar char="■"/>
              <a:defRPr b="0" i="0" sz="1600" u="none" cap="none" strike="noStrike">
                <a:solidFill>
                  <a:schemeClr val="accent6"/>
                </a:solidFill>
                <a:latin typeface="Antic"/>
                <a:ea typeface="Antic"/>
                <a:cs typeface="Antic"/>
                <a:sym typeface="Antic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://www.onestopenglish.com/teenagers/topic-based-materials/webquests/" TargetMode="External"/><Relationship Id="rId4" Type="http://schemas.openxmlformats.org/officeDocument/2006/relationships/hyperlink" Target="https://skyteach.ru/" TargetMode="External"/><Relationship Id="rId5" Type="http://schemas.openxmlformats.org/officeDocument/2006/relationships/hyperlink" Target="http://iteslj.org/links/ESL/Treasure_Hunts/" TargetMode="Externa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s://www.predmetnik.ru/conference_notes/69" TargetMode="External"/><Relationship Id="rId4" Type="http://schemas.openxmlformats.org/officeDocument/2006/relationships/hyperlink" Target="https://knowledge.allbest.ru/pedagogics/2c0b65635b2ac79a4d53a88521306d27_0.html" TargetMode="External"/><Relationship Id="rId5" Type="http://schemas.openxmlformats.org/officeDocument/2006/relationships/hyperlink" Target="http://imc-peterhof.spb.ru/stati/materialy/kvest-kak-odna-iz-deyatelnostnykh-form-organizatsii-obrazovatelnogo-protsessa" TargetMode="External"/><Relationship Id="rId6" Type="http://schemas.openxmlformats.org/officeDocument/2006/relationships/hyperlink" Target="https://www.menobr.ru/article/60157-qqe-16-m9-obrazovatelnyy-kvest-master-klass-dlya-pedagogov" TargetMode="External"/><Relationship Id="rId7" Type="http://schemas.openxmlformats.org/officeDocument/2006/relationships/hyperlink" Target="http://vio.fio.ru/vio_07" TargetMode="Externa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3" name="Shape 1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4" name="Google Shape;1334;p1"/>
          <p:cNvSpPr txBox="1"/>
          <p:nvPr>
            <p:ph type="ctrTitle"/>
          </p:nvPr>
        </p:nvSpPr>
        <p:spPr>
          <a:xfrm>
            <a:off x="-186289" y="1168576"/>
            <a:ext cx="5033013" cy="2760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100"/>
              <a:buNone/>
            </a:pPr>
            <a:r>
              <a:rPr b="1" lang="ru-RU" sz="3600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rPr>
              <a:t>Образовательный </a:t>
            </a:r>
            <a:r>
              <a:rPr b="1" lang="ru-RU" sz="3600">
                <a:solidFill>
                  <a:srgbClr val="FFC000"/>
                </a:solidFill>
                <a:latin typeface="Cambria"/>
                <a:ea typeface="Cambria"/>
                <a:cs typeface="Cambria"/>
                <a:sym typeface="Cambria"/>
              </a:rPr>
              <a:t>квест</a:t>
            </a:r>
            <a:r>
              <a:rPr b="1" lang="ru-RU" sz="3600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rPr>
              <a:t> как современная педагогическая технология</a:t>
            </a:r>
            <a:br>
              <a:rPr b="1" lang="ru-RU" sz="1800">
                <a:latin typeface="Times New Roman"/>
                <a:ea typeface="Times New Roman"/>
                <a:cs typeface="Times New Roman"/>
                <a:sym typeface="Times New Roman"/>
              </a:rPr>
            </a:br>
            <a:endParaRPr sz="2600">
              <a:solidFill>
                <a:schemeClr val="accent5"/>
              </a:solidFill>
            </a:endParaRPr>
          </a:p>
        </p:txBody>
      </p:sp>
      <p:sp>
        <p:nvSpPr>
          <p:cNvPr id="1335" name="Google Shape;1335;p1"/>
          <p:cNvSpPr/>
          <p:nvPr/>
        </p:nvSpPr>
        <p:spPr>
          <a:xfrm>
            <a:off x="5214725" y="877925"/>
            <a:ext cx="3256696" cy="3869621"/>
          </a:xfrm>
          <a:custGeom>
            <a:rect b="b" l="l" r="r" t="t"/>
            <a:pathLst>
              <a:path extrusionOk="0" h="182207" w="146533">
                <a:moveTo>
                  <a:pt x="73560" y="958"/>
                </a:moveTo>
                <a:cubicBezTo>
                  <a:pt x="59078" y="-1126"/>
                  <a:pt x="40403" y="174"/>
                  <a:pt x="30338" y="5020"/>
                </a:cubicBezTo>
                <a:cubicBezTo>
                  <a:pt x="20273" y="9866"/>
                  <a:pt x="15070" y="20289"/>
                  <a:pt x="13172" y="30033"/>
                </a:cubicBezTo>
                <a:cubicBezTo>
                  <a:pt x="11274" y="39777"/>
                  <a:pt x="18289" y="51348"/>
                  <a:pt x="18949" y="63486"/>
                </a:cubicBezTo>
                <a:cubicBezTo>
                  <a:pt x="19609" y="75624"/>
                  <a:pt x="19631" y="91916"/>
                  <a:pt x="17132" y="102861"/>
                </a:cubicBezTo>
                <a:cubicBezTo>
                  <a:pt x="14634" y="113806"/>
                  <a:pt x="6276" y="118596"/>
                  <a:pt x="3958" y="129154"/>
                </a:cubicBezTo>
                <a:cubicBezTo>
                  <a:pt x="1640" y="139712"/>
                  <a:pt x="-3248" y="157408"/>
                  <a:pt x="3225" y="166208"/>
                </a:cubicBezTo>
                <a:cubicBezTo>
                  <a:pt x="9698" y="175009"/>
                  <a:pt x="27774" y="180953"/>
                  <a:pt x="42796" y="181957"/>
                </a:cubicBezTo>
                <a:cubicBezTo>
                  <a:pt x="57818" y="182961"/>
                  <a:pt x="78580" y="181185"/>
                  <a:pt x="93358" y="172230"/>
                </a:cubicBezTo>
                <a:cubicBezTo>
                  <a:pt x="108136" y="163275"/>
                  <a:pt x="122670" y="148067"/>
                  <a:pt x="131464" y="128227"/>
                </a:cubicBezTo>
                <a:cubicBezTo>
                  <a:pt x="140258" y="108387"/>
                  <a:pt x="148493" y="71641"/>
                  <a:pt x="146120" y="53191"/>
                </a:cubicBezTo>
                <a:cubicBezTo>
                  <a:pt x="143748" y="34741"/>
                  <a:pt x="129322" y="26232"/>
                  <a:pt x="117229" y="17526"/>
                </a:cubicBezTo>
                <a:cubicBezTo>
                  <a:pt x="105136" y="8821"/>
                  <a:pt x="88042" y="3042"/>
                  <a:pt x="73560" y="958"/>
                </a:cubicBezTo>
                <a:close/>
              </a:path>
            </a:pathLst>
          </a:custGeom>
          <a:solidFill>
            <a:srgbClr val="FFB000">
              <a:alpha val="15294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336" name="Google Shape;1336;p1"/>
          <p:cNvGrpSpPr/>
          <p:nvPr/>
        </p:nvGrpSpPr>
        <p:grpSpPr>
          <a:xfrm rot="-264493">
            <a:off x="5861781" y="666048"/>
            <a:ext cx="1274739" cy="3500847"/>
            <a:chOff x="464624" y="853563"/>
            <a:chExt cx="1379987" cy="3822706"/>
          </a:xfrm>
        </p:grpSpPr>
        <p:sp>
          <p:nvSpPr>
            <p:cNvPr id="1337" name="Google Shape;1337;p1"/>
            <p:cNvSpPr/>
            <p:nvPr/>
          </p:nvSpPr>
          <p:spPr>
            <a:xfrm>
              <a:off x="464626" y="853730"/>
              <a:ext cx="1379985" cy="3822391"/>
            </a:xfrm>
            <a:custGeom>
              <a:rect b="b" l="l" r="r" t="t"/>
              <a:pathLst>
                <a:path extrusionOk="0" h="48423" w="17482">
                  <a:moveTo>
                    <a:pt x="7608" y="1"/>
                  </a:moveTo>
                  <a:cubicBezTo>
                    <a:pt x="7315" y="1"/>
                    <a:pt x="6999" y="70"/>
                    <a:pt x="6656" y="248"/>
                  </a:cubicBezTo>
                  <a:cubicBezTo>
                    <a:pt x="5085" y="1058"/>
                    <a:pt x="4896" y="1743"/>
                    <a:pt x="5301" y="4886"/>
                  </a:cubicBezTo>
                  <a:cubicBezTo>
                    <a:pt x="5301" y="4921"/>
                    <a:pt x="5357" y="4942"/>
                    <a:pt x="5434" y="4949"/>
                  </a:cubicBezTo>
                  <a:lnTo>
                    <a:pt x="5113" y="5982"/>
                  </a:lnTo>
                  <a:cubicBezTo>
                    <a:pt x="5113" y="5933"/>
                    <a:pt x="5113" y="5905"/>
                    <a:pt x="5099" y="5905"/>
                  </a:cubicBezTo>
                  <a:cubicBezTo>
                    <a:pt x="4938" y="5940"/>
                    <a:pt x="4666" y="6269"/>
                    <a:pt x="4575" y="6576"/>
                  </a:cubicBezTo>
                  <a:cubicBezTo>
                    <a:pt x="3933" y="6590"/>
                    <a:pt x="3374" y="6639"/>
                    <a:pt x="3080" y="6758"/>
                  </a:cubicBezTo>
                  <a:cubicBezTo>
                    <a:pt x="2019" y="7016"/>
                    <a:pt x="769" y="7658"/>
                    <a:pt x="615" y="9223"/>
                  </a:cubicBezTo>
                  <a:cubicBezTo>
                    <a:pt x="454" y="10864"/>
                    <a:pt x="0" y="13406"/>
                    <a:pt x="182" y="13839"/>
                  </a:cubicBezTo>
                  <a:cubicBezTo>
                    <a:pt x="182" y="13839"/>
                    <a:pt x="287" y="13825"/>
                    <a:pt x="468" y="13791"/>
                  </a:cubicBezTo>
                  <a:cubicBezTo>
                    <a:pt x="552" y="14726"/>
                    <a:pt x="839" y="15669"/>
                    <a:pt x="1195" y="16521"/>
                  </a:cubicBezTo>
                  <a:cubicBezTo>
                    <a:pt x="1313" y="16815"/>
                    <a:pt x="1460" y="17115"/>
                    <a:pt x="1733" y="17283"/>
                  </a:cubicBezTo>
                  <a:cubicBezTo>
                    <a:pt x="1781" y="17318"/>
                    <a:pt x="1837" y="17345"/>
                    <a:pt x="1886" y="17366"/>
                  </a:cubicBezTo>
                  <a:lnTo>
                    <a:pt x="1914" y="22556"/>
                  </a:lnTo>
                  <a:cubicBezTo>
                    <a:pt x="1914" y="22556"/>
                    <a:pt x="1977" y="22570"/>
                    <a:pt x="2096" y="22591"/>
                  </a:cubicBezTo>
                  <a:cubicBezTo>
                    <a:pt x="2152" y="23443"/>
                    <a:pt x="2249" y="24399"/>
                    <a:pt x="2326" y="25342"/>
                  </a:cubicBezTo>
                  <a:cubicBezTo>
                    <a:pt x="2396" y="26250"/>
                    <a:pt x="2459" y="27151"/>
                    <a:pt x="2459" y="27947"/>
                  </a:cubicBezTo>
                  <a:cubicBezTo>
                    <a:pt x="2466" y="30420"/>
                    <a:pt x="2061" y="32669"/>
                    <a:pt x="1774" y="35064"/>
                  </a:cubicBezTo>
                  <a:cubicBezTo>
                    <a:pt x="1628" y="36328"/>
                    <a:pt x="1418" y="38675"/>
                    <a:pt x="1258" y="40623"/>
                  </a:cubicBezTo>
                  <a:cubicBezTo>
                    <a:pt x="1198" y="40611"/>
                    <a:pt x="1150" y="40606"/>
                    <a:pt x="1111" y="40606"/>
                  </a:cubicBezTo>
                  <a:cubicBezTo>
                    <a:pt x="862" y="40606"/>
                    <a:pt x="971" y="40819"/>
                    <a:pt x="971" y="40819"/>
                  </a:cubicBezTo>
                  <a:cubicBezTo>
                    <a:pt x="971" y="40819"/>
                    <a:pt x="797" y="41448"/>
                    <a:pt x="887" y="41888"/>
                  </a:cubicBezTo>
                  <a:cubicBezTo>
                    <a:pt x="978" y="42328"/>
                    <a:pt x="734" y="42705"/>
                    <a:pt x="608" y="43187"/>
                  </a:cubicBezTo>
                  <a:cubicBezTo>
                    <a:pt x="475" y="43662"/>
                    <a:pt x="503" y="44039"/>
                    <a:pt x="482" y="44842"/>
                  </a:cubicBezTo>
                  <a:cubicBezTo>
                    <a:pt x="461" y="45638"/>
                    <a:pt x="1069" y="45806"/>
                    <a:pt x="1474" y="46225"/>
                  </a:cubicBezTo>
                  <a:cubicBezTo>
                    <a:pt x="1886" y="46644"/>
                    <a:pt x="1879" y="46930"/>
                    <a:pt x="3066" y="47880"/>
                  </a:cubicBezTo>
                  <a:cubicBezTo>
                    <a:pt x="3554" y="48268"/>
                    <a:pt x="3993" y="48423"/>
                    <a:pt x="4332" y="48423"/>
                  </a:cubicBezTo>
                  <a:cubicBezTo>
                    <a:pt x="4824" y="48423"/>
                    <a:pt x="5108" y="48098"/>
                    <a:pt x="5029" y="47684"/>
                  </a:cubicBezTo>
                  <a:cubicBezTo>
                    <a:pt x="4896" y="46979"/>
                    <a:pt x="4121" y="45624"/>
                    <a:pt x="3884" y="45198"/>
                  </a:cubicBezTo>
                  <a:cubicBezTo>
                    <a:pt x="3646" y="44772"/>
                    <a:pt x="3779" y="43948"/>
                    <a:pt x="3940" y="43438"/>
                  </a:cubicBezTo>
                  <a:cubicBezTo>
                    <a:pt x="4093" y="42928"/>
                    <a:pt x="3849" y="42726"/>
                    <a:pt x="4058" y="42460"/>
                  </a:cubicBezTo>
                  <a:cubicBezTo>
                    <a:pt x="4261" y="42195"/>
                    <a:pt x="4219" y="41476"/>
                    <a:pt x="4317" y="41154"/>
                  </a:cubicBezTo>
                  <a:cubicBezTo>
                    <a:pt x="4338" y="41098"/>
                    <a:pt x="4275" y="41050"/>
                    <a:pt x="4149" y="41015"/>
                  </a:cubicBezTo>
                  <a:cubicBezTo>
                    <a:pt x="4575" y="39296"/>
                    <a:pt x="5043" y="37257"/>
                    <a:pt x="5315" y="36133"/>
                  </a:cubicBezTo>
                  <a:cubicBezTo>
                    <a:pt x="5392" y="35790"/>
                    <a:pt x="5483" y="35455"/>
                    <a:pt x="5567" y="35106"/>
                  </a:cubicBezTo>
                  <a:cubicBezTo>
                    <a:pt x="5609" y="34952"/>
                    <a:pt x="5644" y="34799"/>
                    <a:pt x="5679" y="34645"/>
                  </a:cubicBezTo>
                  <a:cubicBezTo>
                    <a:pt x="5693" y="34589"/>
                    <a:pt x="5706" y="34526"/>
                    <a:pt x="5720" y="34470"/>
                  </a:cubicBezTo>
                  <a:cubicBezTo>
                    <a:pt x="5727" y="34450"/>
                    <a:pt x="5734" y="34429"/>
                    <a:pt x="5734" y="34408"/>
                  </a:cubicBezTo>
                  <a:cubicBezTo>
                    <a:pt x="5755" y="34324"/>
                    <a:pt x="5776" y="34233"/>
                    <a:pt x="5797" y="34135"/>
                  </a:cubicBezTo>
                  <a:cubicBezTo>
                    <a:pt x="5804" y="34107"/>
                    <a:pt x="5811" y="34072"/>
                    <a:pt x="5825" y="34037"/>
                  </a:cubicBezTo>
                  <a:cubicBezTo>
                    <a:pt x="5832" y="33989"/>
                    <a:pt x="5839" y="33947"/>
                    <a:pt x="5853" y="33898"/>
                  </a:cubicBezTo>
                  <a:cubicBezTo>
                    <a:pt x="5860" y="33856"/>
                    <a:pt x="5874" y="33814"/>
                    <a:pt x="5881" y="33765"/>
                  </a:cubicBezTo>
                  <a:cubicBezTo>
                    <a:pt x="5888" y="33723"/>
                    <a:pt x="5902" y="33681"/>
                    <a:pt x="5909" y="33639"/>
                  </a:cubicBezTo>
                  <a:cubicBezTo>
                    <a:pt x="5923" y="33563"/>
                    <a:pt x="5937" y="33486"/>
                    <a:pt x="5958" y="33402"/>
                  </a:cubicBezTo>
                  <a:cubicBezTo>
                    <a:pt x="5965" y="33367"/>
                    <a:pt x="5972" y="33332"/>
                    <a:pt x="5979" y="33290"/>
                  </a:cubicBezTo>
                  <a:cubicBezTo>
                    <a:pt x="5986" y="33234"/>
                    <a:pt x="6000" y="33171"/>
                    <a:pt x="6014" y="33116"/>
                  </a:cubicBezTo>
                  <a:cubicBezTo>
                    <a:pt x="6021" y="33081"/>
                    <a:pt x="6028" y="33046"/>
                    <a:pt x="6028" y="33004"/>
                  </a:cubicBezTo>
                  <a:cubicBezTo>
                    <a:pt x="6049" y="32920"/>
                    <a:pt x="6063" y="32822"/>
                    <a:pt x="6077" y="32731"/>
                  </a:cubicBezTo>
                  <a:cubicBezTo>
                    <a:pt x="6084" y="32703"/>
                    <a:pt x="6091" y="32683"/>
                    <a:pt x="6091" y="32655"/>
                  </a:cubicBezTo>
                  <a:cubicBezTo>
                    <a:pt x="6105" y="32578"/>
                    <a:pt x="6119" y="32501"/>
                    <a:pt x="6133" y="32424"/>
                  </a:cubicBezTo>
                  <a:cubicBezTo>
                    <a:pt x="6133" y="32389"/>
                    <a:pt x="6140" y="32361"/>
                    <a:pt x="6146" y="32326"/>
                  </a:cubicBezTo>
                  <a:cubicBezTo>
                    <a:pt x="6160" y="32222"/>
                    <a:pt x="6174" y="32117"/>
                    <a:pt x="6188" y="32012"/>
                  </a:cubicBezTo>
                  <a:lnTo>
                    <a:pt x="6195" y="31991"/>
                  </a:lnTo>
                  <a:cubicBezTo>
                    <a:pt x="6209" y="31886"/>
                    <a:pt x="6223" y="31789"/>
                    <a:pt x="6237" y="31684"/>
                  </a:cubicBezTo>
                  <a:cubicBezTo>
                    <a:pt x="6237" y="31649"/>
                    <a:pt x="6244" y="31621"/>
                    <a:pt x="6244" y="31593"/>
                  </a:cubicBezTo>
                  <a:cubicBezTo>
                    <a:pt x="6258" y="31488"/>
                    <a:pt x="6272" y="31383"/>
                    <a:pt x="6286" y="31279"/>
                  </a:cubicBezTo>
                  <a:cubicBezTo>
                    <a:pt x="6286" y="31265"/>
                    <a:pt x="6286" y="31251"/>
                    <a:pt x="6286" y="31244"/>
                  </a:cubicBezTo>
                  <a:cubicBezTo>
                    <a:pt x="6300" y="31125"/>
                    <a:pt x="6314" y="30999"/>
                    <a:pt x="6321" y="30881"/>
                  </a:cubicBezTo>
                  <a:cubicBezTo>
                    <a:pt x="6328" y="30853"/>
                    <a:pt x="6328" y="30825"/>
                    <a:pt x="6335" y="30797"/>
                  </a:cubicBezTo>
                  <a:cubicBezTo>
                    <a:pt x="6342" y="30685"/>
                    <a:pt x="6349" y="30580"/>
                    <a:pt x="6363" y="30469"/>
                  </a:cubicBezTo>
                  <a:cubicBezTo>
                    <a:pt x="6363" y="30448"/>
                    <a:pt x="6363" y="30427"/>
                    <a:pt x="6363" y="30406"/>
                  </a:cubicBezTo>
                  <a:cubicBezTo>
                    <a:pt x="6377" y="30273"/>
                    <a:pt x="6384" y="30140"/>
                    <a:pt x="6391" y="30008"/>
                  </a:cubicBezTo>
                  <a:cubicBezTo>
                    <a:pt x="6398" y="29980"/>
                    <a:pt x="6398" y="29959"/>
                    <a:pt x="6398" y="29931"/>
                  </a:cubicBezTo>
                  <a:cubicBezTo>
                    <a:pt x="6405" y="29819"/>
                    <a:pt x="6412" y="29700"/>
                    <a:pt x="6419" y="29582"/>
                  </a:cubicBezTo>
                  <a:cubicBezTo>
                    <a:pt x="6419" y="29561"/>
                    <a:pt x="6419" y="29540"/>
                    <a:pt x="6419" y="29526"/>
                  </a:cubicBezTo>
                  <a:cubicBezTo>
                    <a:pt x="6440" y="29163"/>
                    <a:pt x="6454" y="28785"/>
                    <a:pt x="6461" y="28387"/>
                  </a:cubicBezTo>
                  <a:cubicBezTo>
                    <a:pt x="6503" y="25719"/>
                    <a:pt x="6300" y="24630"/>
                    <a:pt x="6580" y="24204"/>
                  </a:cubicBezTo>
                  <a:cubicBezTo>
                    <a:pt x="6649" y="24099"/>
                    <a:pt x="6758" y="24049"/>
                    <a:pt x="6867" y="24049"/>
                  </a:cubicBezTo>
                  <a:cubicBezTo>
                    <a:pt x="7012" y="24049"/>
                    <a:pt x="7156" y="24136"/>
                    <a:pt x="7208" y="24295"/>
                  </a:cubicBezTo>
                  <a:cubicBezTo>
                    <a:pt x="7390" y="24839"/>
                    <a:pt x="7173" y="26020"/>
                    <a:pt x="7320" y="26641"/>
                  </a:cubicBezTo>
                  <a:cubicBezTo>
                    <a:pt x="7508" y="27472"/>
                    <a:pt x="8102" y="30985"/>
                    <a:pt x="8249" y="32662"/>
                  </a:cubicBezTo>
                  <a:cubicBezTo>
                    <a:pt x="8353" y="33793"/>
                    <a:pt x="8591" y="38752"/>
                    <a:pt x="9087" y="41950"/>
                  </a:cubicBezTo>
                  <a:lnTo>
                    <a:pt x="9059" y="41971"/>
                  </a:lnTo>
                  <a:cubicBezTo>
                    <a:pt x="8954" y="42097"/>
                    <a:pt x="8745" y="42118"/>
                    <a:pt x="8933" y="42383"/>
                  </a:cubicBezTo>
                  <a:cubicBezTo>
                    <a:pt x="9122" y="42649"/>
                    <a:pt x="9178" y="42893"/>
                    <a:pt x="9282" y="43501"/>
                  </a:cubicBezTo>
                  <a:cubicBezTo>
                    <a:pt x="9394" y="44116"/>
                    <a:pt x="9017" y="44975"/>
                    <a:pt x="9143" y="45484"/>
                  </a:cubicBezTo>
                  <a:cubicBezTo>
                    <a:pt x="9275" y="45987"/>
                    <a:pt x="8703" y="46728"/>
                    <a:pt x="9150" y="46993"/>
                  </a:cubicBezTo>
                  <a:cubicBezTo>
                    <a:pt x="9597" y="47258"/>
                    <a:pt x="10148" y="47328"/>
                    <a:pt x="10519" y="47538"/>
                  </a:cubicBezTo>
                  <a:cubicBezTo>
                    <a:pt x="10878" y="47731"/>
                    <a:pt x="12313" y="48001"/>
                    <a:pt x="13427" y="48001"/>
                  </a:cubicBezTo>
                  <a:cubicBezTo>
                    <a:pt x="13480" y="48001"/>
                    <a:pt x="13533" y="48000"/>
                    <a:pt x="13585" y="47999"/>
                  </a:cubicBezTo>
                  <a:cubicBezTo>
                    <a:pt x="14716" y="47964"/>
                    <a:pt x="15261" y="47684"/>
                    <a:pt x="14618" y="47105"/>
                  </a:cubicBezTo>
                  <a:cubicBezTo>
                    <a:pt x="13976" y="46518"/>
                    <a:pt x="13710" y="46190"/>
                    <a:pt x="13103" y="45959"/>
                  </a:cubicBezTo>
                  <a:cubicBezTo>
                    <a:pt x="12488" y="45729"/>
                    <a:pt x="12369" y="45093"/>
                    <a:pt x="12369" y="44507"/>
                  </a:cubicBezTo>
                  <a:cubicBezTo>
                    <a:pt x="12369" y="43920"/>
                    <a:pt x="12279" y="44046"/>
                    <a:pt x="12369" y="43452"/>
                  </a:cubicBezTo>
                  <a:cubicBezTo>
                    <a:pt x="12453" y="42851"/>
                    <a:pt x="12411" y="41671"/>
                    <a:pt x="12411" y="41671"/>
                  </a:cubicBezTo>
                  <a:cubicBezTo>
                    <a:pt x="12411" y="41671"/>
                    <a:pt x="12558" y="41404"/>
                    <a:pt x="12352" y="41404"/>
                  </a:cubicBezTo>
                  <a:cubicBezTo>
                    <a:pt x="12325" y="41404"/>
                    <a:pt x="12292" y="41409"/>
                    <a:pt x="12251" y="41420"/>
                  </a:cubicBezTo>
                  <a:cubicBezTo>
                    <a:pt x="12314" y="39387"/>
                    <a:pt x="12223" y="37096"/>
                    <a:pt x="12202" y="35078"/>
                  </a:cubicBezTo>
                  <a:cubicBezTo>
                    <a:pt x="12195" y="34638"/>
                    <a:pt x="12188" y="34212"/>
                    <a:pt x="12195" y="33793"/>
                  </a:cubicBezTo>
                  <a:cubicBezTo>
                    <a:pt x="12195" y="33409"/>
                    <a:pt x="12202" y="33039"/>
                    <a:pt x="12216" y="32690"/>
                  </a:cubicBezTo>
                  <a:lnTo>
                    <a:pt x="12216" y="32683"/>
                  </a:lnTo>
                  <a:cubicBezTo>
                    <a:pt x="12216" y="32578"/>
                    <a:pt x="12223" y="32473"/>
                    <a:pt x="12230" y="32361"/>
                  </a:cubicBezTo>
                  <a:cubicBezTo>
                    <a:pt x="12230" y="32333"/>
                    <a:pt x="12230" y="32305"/>
                    <a:pt x="12237" y="32270"/>
                  </a:cubicBezTo>
                  <a:cubicBezTo>
                    <a:pt x="12237" y="32194"/>
                    <a:pt x="12244" y="32110"/>
                    <a:pt x="12251" y="32033"/>
                  </a:cubicBezTo>
                  <a:cubicBezTo>
                    <a:pt x="12251" y="31949"/>
                    <a:pt x="12258" y="31858"/>
                    <a:pt x="12265" y="31775"/>
                  </a:cubicBezTo>
                  <a:cubicBezTo>
                    <a:pt x="12272" y="31754"/>
                    <a:pt x="12272" y="31726"/>
                    <a:pt x="12272" y="31698"/>
                  </a:cubicBezTo>
                  <a:cubicBezTo>
                    <a:pt x="12279" y="31642"/>
                    <a:pt x="12286" y="31579"/>
                    <a:pt x="12286" y="31509"/>
                  </a:cubicBezTo>
                  <a:cubicBezTo>
                    <a:pt x="12334" y="30902"/>
                    <a:pt x="12334" y="30231"/>
                    <a:pt x="12307" y="29540"/>
                  </a:cubicBezTo>
                  <a:lnTo>
                    <a:pt x="12307" y="29540"/>
                  </a:lnTo>
                  <a:lnTo>
                    <a:pt x="12286" y="29547"/>
                  </a:lnTo>
                  <a:cubicBezTo>
                    <a:pt x="12202" y="27961"/>
                    <a:pt x="11978" y="26145"/>
                    <a:pt x="11748" y="24588"/>
                  </a:cubicBezTo>
                  <a:lnTo>
                    <a:pt x="11762" y="24581"/>
                  </a:lnTo>
                  <a:cubicBezTo>
                    <a:pt x="11706" y="24239"/>
                    <a:pt x="11622" y="23715"/>
                    <a:pt x="11538" y="23184"/>
                  </a:cubicBezTo>
                  <a:cubicBezTo>
                    <a:pt x="11475" y="22786"/>
                    <a:pt x="11420" y="22430"/>
                    <a:pt x="11371" y="22123"/>
                  </a:cubicBezTo>
                  <a:cubicBezTo>
                    <a:pt x="11336" y="21913"/>
                    <a:pt x="11308" y="21724"/>
                    <a:pt x="11280" y="21564"/>
                  </a:cubicBezTo>
                  <a:cubicBezTo>
                    <a:pt x="11329" y="21529"/>
                    <a:pt x="11371" y="21494"/>
                    <a:pt x="11420" y="21452"/>
                  </a:cubicBezTo>
                  <a:cubicBezTo>
                    <a:pt x="11420" y="21452"/>
                    <a:pt x="11007" y="18637"/>
                    <a:pt x="10672" y="15879"/>
                  </a:cubicBezTo>
                  <a:lnTo>
                    <a:pt x="10672" y="15879"/>
                  </a:lnTo>
                  <a:cubicBezTo>
                    <a:pt x="10728" y="15900"/>
                    <a:pt x="10777" y="15928"/>
                    <a:pt x="10826" y="15949"/>
                  </a:cubicBezTo>
                  <a:cubicBezTo>
                    <a:pt x="11133" y="16081"/>
                    <a:pt x="11440" y="16221"/>
                    <a:pt x="11769" y="16284"/>
                  </a:cubicBezTo>
                  <a:cubicBezTo>
                    <a:pt x="11832" y="16291"/>
                    <a:pt x="11894" y="16305"/>
                    <a:pt x="11964" y="16305"/>
                  </a:cubicBezTo>
                  <a:cubicBezTo>
                    <a:pt x="11992" y="16312"/>
                    <a:pt x="12027" y="16312"/>
                    <a:pt x="12055" y="16312"/>
                  </a:cubicBezTo>
                  <a:cubicBezTo>
                    <a:pt x="12062" y="16340"/>
                    <a:pt x="12076" y="16375"/>
                    <a:pt x="12090" y="16403"/>
                  </a:cubicBezTo>
                  <a:cubicBezTo>
                    <a:pt x="12223" y="16647"/>
                    <a:pt x="12537" y="16724"/>
                    <a:pt x="12816" y="16731"/>
                  </a:cubicBezTo>
                  <a:cubicBezTo>
                    <a:pt x="12843" y="16732"/>
                    <a:pt x="12869" y="16732"/>
                    <a:pt x="12896" y="16732"/>
                  </a:cubicBezTo>
                  <a:cubicBezTo>
                    <a:pt x="13051" y="16732"/>
                    <a:pt x="13204" y="16713"/>
                    <a:pt x="13347" y="16647"/>
                  </a:cubicBezTo>
                  <a:cubicBezTo>
                    <a:pt x="13675" y="16507"/>
                    <a:pt x="13871" y="16165"/>
                    <a:pt x="14004" y="15837"/>
                  </a:cubicBezTo>
                  <a:cubicBezTo>
                    <a:pt x="14060" y="15697"/>
                    <a:pt x="14115" y="15551"/>
                    <a:pt x="14234" y="15474"/>
                  </a:cubicBezTo>
                  <a:cubicBezTo>
                    <a:pt x="14339" y="15404"/>
                    <a:pt x="14493" y="15383"/>
                    <a:pt x="14534" y="15264"/>
                  </a:cubicBezTo>
                  <a:cubicBezTo>
                    <a:pt x="14562" y="15180"/>
                    <a:pt x="14507" y="15083"/>
                    <a:pt x="14423" y="15034"/>
                  </a:cubicBezTo>
                  <a:cubicBezTo>
                    <a:pt x="14346" y="14992"/>
                    <a:pt x="14255" y="14985"/>
                    <a:pt x="14164" y="14978"/>
                  </a:cubicBezTo>
                  <a:cubicBezTo>
                    <a:pt x="14122" y="14971"/>
                    <a:pt x="14074" y="14964"/>
                    <a:pt x="14025" y="14957"/>
                  </a:cubicBezTo>
                  <a:lnTo>
                    <a:pt x="16511" y="13804"/>
                  </a:lnTo>
                  <a:lnTo>
                    <a:pt x="17482" y="13330"/>
                  </a:lnTo>
                  <a:lnTo>
                    <a:pt x="16993" y="10431"/>
                  </a:lnTo>
                  <a:lnTo>
                    <a:pt x="16811" y="10501"/>
                  </a:lnTo>
                  <a:lnTo>
                    <a:pt x="16790" y="10375"/>
                  </a:lnTo>
                  <a:lnTo>
                    <a:pt x="11587" y="12512"/>
                  </a:lnTo>
                  <a:lnTo>
                    <a:pt x="11601" y="12652"/>
                  </a:lnTo>
                  <a:lnTo>
                    <a:pt x="11468" y="12701"/>
                  </a:lnTo>
                  <a:lnTo>
                    <a:pt x="11524" y="13923"/>
                  </a:lnTo>
                  <a:lnTo>
                    <a:pt x="11503" y="13930"/>
                  </a:lnTo>
                  <a:cubicBezTo>
                    <a:pt x="11482" y="13888"/>
                    <a:pt x="11461" y="13839"/>
                    <a:pt x="11447" y="13798"/>
                  </a:cubicBezTo>
                  <a:cubicBezTo>
                    <a:pt x="11427" y="13728"/>
                    <a:pt x="11420" y="13658"/>
                    <a:pt x="11406" y="13588"/>
                  </a:cubicBezTo>
                  <a:cubicBezTo>
                    <a:pt x="11371" y="13295"/>
                    <a:pt x="11378" y="12855"/>
                    <a:pt x="11315" y="12457"/>
                  </a:cubicBezTo>
                  <a:cubicBezTo>
                    <a:pt x="11413" y="12394"/>
                    <a:pt x="11461" y="12338"/>
                    <a:pt x="11461" y="12338"/>
                  </a:cubicBezTo>
                  <a:cubicBezTo>
                    <a:pt x="11461" y="12338"/>
                    <a:pt x="11336" y="8511"/>
                    <a:pt x="10470" y="7428"/>
                  </a:cubicBezTo>
                  <a:cubicBezTo>
                    <a:pt x="9921" y="6758"/>
                    <a:pt x="8389" y="6729"/>
                    <a:pt x="8127" y="6729"/>
                  </a:cubicBezTo>
                  <a:cubicBezTo>
                    <a:pt x="8102" y="6729"/>
                    <a:pt x="8088" y="6730"/>
                    <a:pt x="8088" y="6730"/>
                  </a:cubicBezTo>
                  <a:cubicBezTo>
                    <a:pt x="8088" y="6730"/>
                    <a:pt x="8067" y="6730"/>
                    <a:pt x="8032" y="6723"/>
                  </a:cubicBezTo>
                  <a:cubicBezTo>
                    <a:pt x="7983" y="6520"/>
                    <a:pt x="7955" y="6345"/>
                    <a:pt x="7774" y="6227"/>
                  </a:cubicBezTo>
                  <a:cubicBezTo>
                    <a:pt x="7760" y="6318"/>
                    <a:pt x="7767" y="6478"/>
                    <a:pt x="7732" y="6667"/>
                  </a:cubicBezTo>
                  <a:lnTo>
                    <a:pt x="7788" y="5891"/>
                  </a:lnTo>
                  <a:cubicBezTo>
                    <a:pt x="8019" y="5953"/>
                    <a:pt x="8219" y="5984"/>
                    <a:pt x="8396" y="5984"/>
                  </a:cubicBezTo>
                  <a:cubicBezTo>
                    <a:pt x="8904" y="5984"/>
                    <a:pt x="9231" y="5726"/>
                    <a:pt x="9604" y="5172"/>
                  </a:cubicBezTo>
                  <a:cubicBezTo>
                    <a:pt x="9967" y="4627"/>
                    <a:pt x="10072" y="3335"/>
                    <a:pt x="10100" y="2630"/>
                  </a:cubicBezTo>
                  <a:cubicBezTo>
                    <a:pt x="10361" y="2779"/>
                    <a:pt x="10589" y="2883"/>
                    <a:pt x="10762" y="2883"/>
                  </a:cubicBezTo>
                  <a:cubicBezTo>
                    <a:pt x="10921" y="2883"/>
                    <a:pt x="11034" y="2795"/>
                    <a:pt x="11084" y="2574"/>
                  </a:cubicBezTo>
                  <a:cubicBezTo>
                    <a:pt x="11238" y="1918"/>
                    <a:pt x="10540" y="1897"/>
                    <a:pt x="11035" y="1680"/>
                  </a:cubicBezTo>
                  <a:cubicBezTo>
                    <a:pt x="11516" y="1467"/>
                    <a:pt x="11079" y="883"/>
                    <a:pt x="10195" y="883"/>
                  </a:cubicBezTo>
                  <a:cubicBezTo>
                    <a:pt x="10180" y="883"/>
                    <a:pt x="10164" y="884"/>
                    <a:pt x="10148" y="884"/>
                  </a:cubicBezTo>
                  <a:cubicBezTo>
                    <a:pt x="10144" y="884"/>
                    <a:pt x="10140" y="884"/>
                    <a:pt x="10135" y="884"/>
                  </a:cubicBezTo>
                  <a:cubicBezTo>
                    <a:pt x="9418" y="884"/>
                    <a:pt x="8653" y="1"/>
                    <a:pt x="7608" y="1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1143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338" name="Google Shape;1338;p1"/>
            <p:cNvGrpSpPr/>
            <p:nvPr/>
          </p:nvGrpSpPr>
          <p:grpSpPr>
            <a:xfrm>
              <a:off x="464624" y="853563"/>
              <a:ext cx="1379985" cy="3822706"/>
              <a:chOff x="2636650" y="1498275"/>
              <a:chExt cx="437050" cy="1210675"/>
            </a:xfrm>
          </p:grpSpPr>
          <p:sp>
            <p:nvSpPr>
              <p:cNvPr id="1339" name="Google Shape;1339;p1"/>
              <p:cNvSpPr/>
              <p:nvPr/>
            </p:nvSpPr>
            <p:spPr>
              <a:xfrm>
                <a:off x="2661450" y="1993850"/>
                <a:ext cx="290550" cy="624400"/>
              </a:xfrm>
              <a:custGeom>
                <a:rect b="b" l="l" r="r" t="t"/>
                <a:pathLst>
                  <a:path extrusionOk="0" h="24976" w="11622">
                    <a:moveTo>
                      <a:pt x="2748" y="0"/>
                    </a:moveTo>
                    <a:cubicBezTo>
                      <a:pt x="1781" y="0"/>
                      <a:pt x="1105" y="157"/>
                      <a:pt x="1062" y="585"/>
                    </a:cubicBezTo>
                    <a:cubicBezTo>
                      <a:pt x="1041" y="795"/>
                      <a:pt x="1034" y="1032"/>
                      <a:pt x="1034" y="1291"/>
                    </a:cubicBezTo>
                    <a:cubicBezTo>
                      <a:pt x="1034" y="2408"/>
                      <a:pt x="1208" y="3980"/>
                      <a:pt x="1334" y="5523"/>
                    </a:cubicBezTo>
                    <a:cubicBezTo>
                      <a:pt x="1404" y="6431"/>
                      <a:pt x="1467" y="7332"/>
                      <a:pt x="1467" y="8128"/>
                    </a:cubicBezTo>
                    <a:cubicBezTo>
                      <a:pt x="1474" y="10600"/>
                      <a:pt x="1069" y="12849"/>
                      <a:pt x="782" y="15245"/>
                    </a:cubicBezTo>
                    <a:cubicBezTo>
                      <a:pt x="503" y="17640"/>
                      <a:pt x="0" y="23989"/>
                      <a:pt x="0" y="23989"/>
                    </a:cubicBezTo>
                    <a:cubicBezTo>
                      <a:pt x="381" y="24218"/>
                      <a:pt x="765" y="24295"/>
                      <a:pt x="1112" y="24295"/>
                    </a:cubicBezTo>
                    <a:cubicBezTo>
                      <a:pt x="1846" y="24295"/>
                      <a:pt x="2410" y="23947"/>
                      <a:pt x="2410" y="23947"/>
                    </a:cubicBezTo>
                    <a:cubicBezTo>
                      <a:pt x="2808" y="22879"/>
                      <a:pt x="3855" y="18241"/>
                      <a:pt x="4323" y="16313"/>
                    </a:cubicBezTo>
                    <a:cubicBezTo>
                      <a:pt x="4791" y="14379"/>
                      <a:pt x="5406" y="12409"/>
                      <a:pt x="5469" y="8561"/>
                    </a:cubicBezTo>
                    <a:cubicBezTo>
                      <a:pt x="5511" y="5900"/>
                      <a:pt x="5308" y="4811"/>
                      <a:pt x="5588" y="4385"/>
                    </a:cubicBezTo>
                    <a:cubicBezTo>
                      <a:pt x="5657" y="4279"/>
                      <a:pt x="5766" y="4230"/>
                      <a:pt x="5875" y="4230"/>
                    </a:cubicBezTo>
                    <a:cubicBezTo>
                      <a:pt x="6020" y="4230"/>
                      <a:pt x="6164" y="4316"/>
                      <a:pt x="6216" y="4475"/>
                    </a:cubicBezTo>
                    <a:cubicBezTo>
                      <a:pt x="6398" y="5020"/>
                      <a:pt x="6181" y="6200"/>
                      <a:pt x="6328" y="6822"/>
                    </a:cubicBezTo>
                    <a:cubicBezTo>
                      <a:pt x="6516" y="7653"/>
                      <a:pt x="7110" y="11166"/>
                      <a:pt x="7257" y="12842"/>
                    </a:cubicBezTo>
                    <a:cubicBezTo>
                      <a:pt x="7410" y="14519"/>
                      <a:pt x="7864" y="24708"/>
                      <a:pt x="9024" y="24911"/>
                    </a:cubicBezTo>
                    <a:cubicBezTo>
                      <a:pt x="9279" y="24957"/>
                      <a:pt x="9518" y="24975"/>
                      <a:pt x="9733" y="24975"/>
                    </a:cubicBezTo>
                    <a:cubicBezTo>
                      <a:pt x="10496" y="24975"/>
                      <a:pt x="10979" y="24750"/>
                      <a:pt x="10979" y="24750"/>
                    </a:cubicBezTo>
                    <a:cubicBezTo>
                      <a:pt x="11622" y="21265"/>
                      <a:pt x="10993" y="15133"/>
                      <a:pt x="11280" y="11879"/>
                    </a:cubicBezTo>
                    <a:cubicBezTo>
                      <a:pt x="11573" y="8631"/>
                      <a:pt x="10239" y="1801"/>
                      <a:pt x="10211" y="1172"/>
                    </a:cubicBezTo>
                    <a:cubicBezTo>
                      <a:pt x="10211" y="1172"/>
                      <a:pt x="5393" y="0"/>
                      <a:pt x="274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0" name="Google Shape;1340;p1"/>
              <p:cNvSpPr/>
              <p:nvPr/>
            </p:nvSpPr>
            <p:spPr>
              <a:xfrm>
                <a:off x="2687275" y="2008475"/>
                <a:ext cx="243425" cy="104600"/>
              </a:xfrm>
              <a:custGeom>
                <a:rect b="b" l="l" r="r" t="t"/>
                <a:pathLst>
                  <a:path extrusionOk="0" h="4184" w="9737">
                    <a:moveTo>
                      <a:pt x="29" y="0"/>
                    </a:moveTo>
                    <a:lnTo>
                      <a:pt x="29" y="0"/>
                    </a:lnTo>
                    <a:cubicBezTo>
                      <a:pt x="18" y="111"/>
                      <a:pt x="11" y="230"/>
                      <a:pt x="6" y="355"/>
                    </a:cubicBezTo>
                    <a:lnTo>
                      <a:pt x="6" y="355"/>
                    </a:lnTo>
                    <a:cubicBezTo>
                      <a:pt x="11" y="229"/>
                      <a:pt x="18" y="110"/>
                      <a:pt x="29" y="0"/>
                    </a:cubicBezTo>
                    <a:close/>
                    <a:moveTo>
                      <a:pt x="6" y="355"/>
                    </a:moveTo>
                    <a:cubicBezTo>
                      <a:pt x="2" y="460"/>
                      <a:pt x="1" y="569"/>
                      <a:pt x="1" y="684"/>
                    </a:cubicBezTo>
                    <a:lnTo>
                      <a:pt x="1" y="684"/>
                    </a:lnTo>
                    <a:cubicBezTo>
                      <a:pt x="1" y="570"/>
                      <a:pt x="3" y="460"/>
                      <a:pt x="6" y="355"/>
                    </a:cubicBezTo>
                    <a:close/>
                    <a:moveTo>
                      <a:pt x="9192" y="692"/>
                    </a:moveTo>
                    <a:cubicBezTo>
                      <a:pt x="9193" y="709"/>
                      <a:pt x="9197" y="739"/>
                      <a:pt x="9203" y="782"/>
                    </a:cubicBezTo>
                    <a:lnTo>
                      <a:pt x="9203" y="782"/>
                    </a:lnTo>
                    <a:cubicBezTo>
                      <a:pt x="9199" y="748"/>
                      <a:pt x="9195" y="718"/>
                      <a:pt x="9192" y="692"/>
                    </a:cubicBezTo>
                    <a:close/>
                    <a:moveTo>
                      <a:pt x="1" y="684"/>
                    </a:moveTo>
                    <a:lnTo>
                      <a:pt x="1" y="684"/>
                    </a:lnTo>
                    <a:cubicBezTo>
                      <a:pt x="1" y="691"/>
                      <a:pt x="1" y="699"/>
                      <a:pt x="1" y="706"/>
                    </a:cubicBezTo>
                    <a:cubicBezTo>
                      <a:pt x="1" y="817"/>
                      <a:pt x="1" y="936"/>
                      <a:pt x="8" y="1055"/>
                    </a:cubicBezTo>
                    <a:cubicBezTo>
                      <a:pt x="3" y="926"/>
                      <a:pt x="1" y="803"/>
                      <a:pt x="1" y="684"/>
                    </a:cubicBezTo>
                    <a:close/>
                    <a:moveTo>
                      <a:pt x="9203" y="782"/>
                    </a:moveTo>
                    <a:cubicBezTo>
                      <a:pt x="9229" y="983"/>
                      <a:pt x="9279" y="1303"/>
                      <a:pt x="9339" y="1704"/>
                    </a:cubicBezTo>
                    <a:cubicBezTo>
                      <a:pt x="9278" y="1288"/>
                      <a:pt x="9225" y="946"/>
                      <a:pt x="9203" y="782"/>
                    </a:cubicBezTo>
                    <a:close/>
                    <a:moveTo>
                      <a:pt x="9513" y="2794"/>
                    </a:moveTo>
                    <a:lnTo>
                      <a:pt x="9513" y="2794"/>
                    </a:lnTo>
                    <a:cubicBezTo>
                      <a:pt x="9535" y="2930"/>
                      <a:pt x="9556" y="3064"/>
                      <a:pt x="9577" y="3195"/>
                    </a:cubicBezTo>
                    <a:lnTo>
                      <a:pt x="9577" y="3195"/>
                    </a:lnTo>
                    <a:cubicBezTo>
                      <a:pt x="9556" y="3058"/>
                      <a:pt x="9535" y="2924"/>
                      <a:pt x="9513" y="2794"/>
                    </a:cubicBezTo>
                    <a:close/>
                    <a:moveTo>
                      <a:pt x="9577" y="3195"/>
                    </a:moveTo>
                    <a:lnTo>
                      <a:pt x="9577" y="3195"/>
                    </a:lnTo>
                    <a:cubicBezTo>
                      <a:pt x="9626" y="3508"/>
                      <a:pt x="9674" y="3839"/>
                      <a:pt x="9723" y="4184"/>
                    </a:cubicBezTo>
                    <a:cubicBezTo>
                      <a:pt x="9730" y="4177"/>
                      <a:pt x="9730" y="4177"/>
                      <a:pt x="9737" y="4177"/>
                    </a:cubicBezTo>
                    <a:cubicBezTo>
                      <a:pt x="9695" y="3922"/>
                      <a:pt x="9638" y="3575"/>
                      <a:pt x="9577" y="3195"/>
                    </a:cubicBezTo>
                    <a:close/>
                  </a:path>
                </a:pathLst>
              </a:custGeom>
              <a:solidFill>
                <a:srgbClr val="AAB4C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1" name="Google Shape;1341;p1"/>
              <p:cNvSpPr/>
              <p:nvPr/>
            </p:nvSpPr>
            <p:spPr>
              <a:xfrm>
                <a:off x="2687275" y="1994325"/>
                <a:ext cx="243075" cy="123825"/>
              </a:xfrm>
              <a:custGeom>
                <a:rect b="b" l="l" r="r" t="t"/>
                <a:pathLst>
                  <a:path extrusionOk="0" h="4953" w="9723">
                    <a:moveTo>
                      <a:pt x="1621" y="1"/>
                    </a:moveTo>
                    <a:cubicBezTo>
                      <a:pt x="832" y="1"/>
                      <a:pt x="252" y="112"/>
                      <a:pt x="78" y="413"/>
                    </a:cubicBezTo>
                    <a:cubicBezTo>
                      <a:pt x="50" y="462"/>
                      <a:pt x="36" y="510"/>
                      <a:pt x="29" y="566"/>
                    </a:cubicBezTo>
                    <a:cubicBezTo>
                      <a:pt x="8" y="776"/>
                      <a:pt x="1" y="1013"/>
                      <a:pt x="1" y="1272"/>
                    </a:cubicBezTo>
                    <a:lnTo>
                      <a:pt x="8" y="1265"/>
                    </a:lnTo>
                    <a:cubicBezTo>
                      <a:pt x="64" y="1209"/>
                      <a:pt x="154" y="1202"/>
                      <a:pt x="231" y="1195"/>
                    </a:cubicBezTo>
                    <a:cubicBezTo>
                      <a:pt x="350" y="1188"/>
                      <a:pt x="462" y="1188"/>
                      <a:pt x="581" y="1188"/>
                    </a:cubicBezTo>
                    <a:cubicBezTo>
                      <a:pt x="1007" y="1188"/>
                      <a:pt x="1433" y="1237"/>
                      <a:pt x="1852" y="1335"/>
                    </a:cubicBezTo>
                    <a:cubicBezTo>
                      <a:pt x="2180" y="1418"/>
                      <a:pt x="2529" y="1551"/>
                      <a:pt x="2690" y="1851"/>
                    </a:cubicBezTo>
                    <a:cubicBezTo>
                      <a:pt x="2795" y="2040"/>
                      <a:pt x="2801" y="2249"/>
                      <a:pt x="2753" y="2466"/>
                    </a:cubicBezTo>
                    <a:cubicBezTo>
                      <a:pt x="4373" y="2766"/>
                      <a:pt x="6349" y="3821"/>
                      <a:pt x="7593" y="4519"/>
                    </a:cubicBezTo>
                    <a:cubicBezTo>
                      <a:pt x="8179" y="4848"/>
                      <a:pt x="8612" y="4952"/>
                      <a:pt x="8948" y="4952"/>
                    </a:cubicBezTo>
                    <a:cubicBezTo>
                      <a:pt x="9283" y="4952"/>
                      <a:pt x="9520" y="4848"/>
                      <a:pt x="9723" y="4750"/>
                    </a:cubicBezTo>
                    <a:cubicBezTo>
                      <a:pt x="9653" y="4254"/>
                      <a:pt x="9583" y="3786"/>
                      <a:pt x="9513" y="3360"/>
                    </a:cubicBezTo>
                    <a:cubicBezTo>
                      <a:pt x="9450" y="2983"/>
                      <a:pt x="9395" y="2606"/>
                      <a:pt x="9339" y="2270"/>
                    </a:cubicBezTo>
                    <a:cubicBezTo>
                      <a:pt x="9269" y="1802"/>
                      <a:pt x="9213" y="1446"/>
                      <a:pt x="9192" y="1258"/>
                    </a:cubicBezTo>
                    <a:cubicBezTo>
                      <a:pt x="8996" y="1209"/>
                      <a:pt x="4198" y="1"/>
                      <a:pt x="162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2" name="Google Shape;1342;p1"/>
              <p:cNvSpPr/>
              <p:nvPr/>
            </p:nvSpPr>
            <p:spPr>
              <a:xfrm>
                <a:off x="2941350" y="2236850"/>
                <a:ext cx="3675" cy="138475"/>
              </a:xfrm>
              <a:custGeom>
                <a:rect b="b" l="l" r="r" t="t"/>
                <a:pathLst>
                  <a:path extrusionOk="0" h="5539" w="147">
                    <a:moveTo>
                      <a:pt x="98" y="0"/>
                    </a:moveTo>
                    <a:cubicBezTo>
                      <a:pt x="139" y="776"/>
                      <a:pt x="139" y="1488"/>
                      <a:pt x="91" y="2089"/>
                    </a:cubicBezTo>
                    <a:cubicBezTo>
                      <a:pt x="146" y="1446"/>
                      <a:pt x="146" y="734"/>
                      <a:pt x="119" y="0"/>
                    </a:cubicBezTo>
                    <a:close/>
                    <a:moveTo>
                      <a:pt x="7" y="4407"/>
                    </a:moveTo>
                    <a:cubicBezTo>
                      <a:pt x="0" y="4746"/>
                      <a:pt x="6" y="5097"/>
                      <a:pt x="12" y="5455"/>
                    </a:cubicBezTo>
                    <a:lnTo>
                      <a:pt x="12" y="5455"/>
                    </a:lnTo>
                    <a:cubicBezTo>
                      <a:pt x="7" y="5094"/>
                      <a:pt x="7" y="4744"/>
                      <a:pt x="7" y="4407"/>
                    </a:cubicBezTo>
                    <a:close/>
                    <a:moveTo>
                      <a:pt x="12" y="5455"/>
                    </a:moveTo>
                    <a:lnTo>
                      <a:pt x="12" y="5455"/>
                    </a:lnTo>
                    <a:cubicBezTo>
                      <a:pt x="13" y="5483"/>
                      <a:pt x="13" y="5511"/>
                      <a:pt x="14" y="5539"/>
                    </a:cubicBezTo>
                    <a:cubicBezTo>
                      <a:pt x="14" y="5539"/>
                      <a:pt x="14" y="5532"/>
                      <a:pt x="14" y="5532"/>
                    </a:cubicBezTo>
                    <a:cubicBezTo>
                      <a:pt x="13" y="5506"/>
                      <a:pt x="13" y="5480"/>
                      <a:pt x="12" y="5455"/>
                    </a:cubicBezTo>
                    <a:close/>
                  </a:path>
                </a:pathLst>
              </a:custGeom>
              <a:solidFill>
                <a:srgbClr val="AAB4C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3" name="Google Shape;1343;p1"/>
              <p:cNvSpPr/>
              <p:nvPr/>
            </p:nvSpPr>
            <p:spPr>
              <a:xfrm>
                <a:off x="2886500" y="2236850"/>
                <a:ext cx="58350" cy="138300"/>
              </a:xfrm>
              <a:custGeom>
                <a:rect b="b" l="l" r="r" t="t"/>
                <a:pathLst>
                  <a:path extrusionOk="0" h="5532" w="2334">
                    <a:moveTo>
                      <a:pt x="2292" y="0"/>
                    </a:moveTo>
                    <a:cubicBezTo>
                      <a:pt x="1558" y="63"/>
                      <a:pt x="483" y="406"/>
                      <a:pt x="252" y="2040"/>
                    </a:cubicBezTo>
                    <a:cubicBezTo>
                      <a:pt x="1" y="3870"/>
                      <a:pt x="1440" y="5064"/>
                      <a:pt x="2208" y="5532"/>
                    </a:cubicBezTo>
                    <a:cubicBezTo>
                      <a:pt x="2201" y="5148"/>
                      <a:pt x="2194" y="4771"/>
                      <a:pt x="2201" y="4407"/>
                    </a:cubicBezTo>
                    <a:cubicBezTo>
                      <a:pt x="2201" y="3590"/>
                      <a:pt x="2222" y="2836"/>
                      <a:pt x="2278" y="2159"/>
                    </a:cubicBezTo>
                    <a:cubicBezTo>
                      <a:pt x="2285" y="2138"/>
                      <a:pt x="2285" y="2117"/>
                      <a:pt x="2285" y="2089"/>
                    </a:cubicBezTo>
                    <a:cubicBezTo>
                      <a:pt x="2333" y="1488"/>
                      <a:pt x="2333" y="776"/>
                      <a:pt x="2292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4" name="Google Shape;1344;p1"/>
              <p:cNvSpPr/>
              <p:nvPr/>
            </p:nvSpPr>
            <p:spPr>
              <a:xfrm>
                <a:off x="2775800" y="2294475"/>
                <a:ext cx="16275" cy="81375"/>
              </a:xfrm>
              <a:custGeom>
                <a:rect b="b" l="l" r="r" t="t"/>
                <a:pathLst>
                  <a:path extrusionOk="0" h="3255" w="651">
                    <a:moveTo>
                      <a:pt x="1" y="3255"/>
                    </a:moveTo>
                    <a:lnTo>
                      <a:pt x="1" y="3255"/>
                    </a:lnTo>
                    <a:cubicBezTo>
                      <a:pt x="231" y="2326"/>
                      <a:pt x="469" y="1313"/>
                      <a:pt x="643" y="42"/>
                    </a:cubicBezTo>
                    <a:cubicBezTo>
                      <a:pt x="469" y="1313"/>
                      <a:pt x="231" y="2326"/>
                      <a:pt x="1" y="3255"/>
                    </a:cubicBezTo>
                    <a:close/>
                    <a:moveTo>
                      <a:pt x="643" y="42"/>
                    </a:moveTo>
                    <a:cubicBezTo>
                      <a:pt x="643" y="35"/>
                      <a:pt x="643" y="21"/>
                      <a:pt x="643" y="14"/>
                    </a:cubicBezTo>
                    <a:cubicBezTo>
                      <a:pt x="643" y="21"/>
                      <a:pt x="643" y="35"/>
                      <a:pt x="643" y="42"/>
                    </a:cubicBezTo>
                    <a:close/>
                    <a:moveTo>
                      <a:pt x="650" y="7"/>
                    </a:moveTo>
                    <a:cubicBezTo>
                      <a:pt x="650" y="7"/>
                      <a:pt x="650" y="0"/>
                      <a:pt x="650" y="0"/>
                    </a:cubicBezTo>
                    <a:cubicBezTo>
                      <a:pt x="650" y="0"/>
                      <a:pt x="650" y="7"/>
                      <a:pt x="650" y="7"/>
                    </a:cubicBezTo>
                    <a:close/>
                  </a:path>
                </a:pathLst>
              </a:custGeom>
              <a:solidFill>
                <a:srgbClr val="AAB4C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5" name="Google Shape;1345;p1"/>
              <p:cNvSpPr/>
              <p:nvPr/>
            </p:nvSpPr>
            <p:spPr>
              <a:xfrm>
                <a:off x="2724125" y="2236500"/>
                <a:ext cx="73000" cy="139350"/>
              </a:xfrm>
              <a:custGeom>
                <a:rect b="b" l="l" r="r" t="t"/>
                <a:pathLst>
                  <a:path extrusionOk="0" h="5574" w="2920">
                    <a:moveTo>
                      <a:pt x="2920" y="1"/>
                    </a:moveTo>
                    <a:lnTo>
                      <a:pt x="2920" y="1"/>
                    </a:lnTo>
                    <a:cubicBezTo>
                      <a:pt x="2096" y="196"/>
                      <a:pt x="364" y="797"/>
                      <a:pt x="189" y="2717"/>
                    </a:cubicBezTo>
                    <a:cubicBezTo>
                      <a:pt x="1" y="4820"/>
                      <a:pt x="1537" y="5413"/>
                      <a:pt x="2068" y="5574"/>
                    </a:cubicBezTo>
                    <a:cubicBezTo>
                      <a:pt x="2298" y="4645"/>
                      <a:pt x="2536" y="3632"/>
                      <a:pt x="2710" y="2361"/>
                    </a:cubicBezTo>
                    <a:cubicBezTo>
                      <a:pt x="2710" y="2354"/>
                      <a:pt x="2710" y="2340"/>
                      <a:pt x="2710" y="2333"/>
                    </a:cubicBezTo>
                    <a:lnTo>
                      <a:pt x="2717" y="2326"/>
                    </a:lnTo>
                    <a:cubicBezTo>
                      <a:pt x="2717" y="2326"/>
                      <a:pt x="2717" y="2319"/>
                      <a:pt x="2717" y="2319"/>
                    </a:cubicBezTo>
                    <a:cubicBezTo>
                      <a:pt x="2808" y="1635"/>
                      <a:pt x="2878" y="867"/>
                      <a:pt x="292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6" name="Google Shape;1346;p1"/>
              <p:cNvSpPr/>
              <p:nvPr/>
            </p:nvSpPr>
            <p:spPr>
              <a:xfrm>
                <a:off x="2854200" y="2533500"/>
                <a:ext cx="163975" cy="164900"/>
              </a:xfrm>
              <a:custGeom>
                <a:rect b="b" l="l" r="r" t="t"/>
                <a:pathLst>
                  <a:path extrusionOk="0" h="6596" w="6559">
                    <a:moveTo>
                      <a:pt x="3652" y="0"/>
                    </a:moveTo>
                    <a:cubicBezTo>
                      <a:pt x="3592" y="0"/>
                      <a:pt x="3501" y="24"/>
                      <a:pt x="3367" y="84"/>
                    </a:cubicBezTo>
                    <a:cubicBezTo>
                      <a:pt x="2773" y="350"/>
                      <a:pt x="469" y="434"/>
                      <a:pt x="357" y="559"/>
                    </a:cubicBezTo>
                    <a:cubicBezTo>
                      <a:pt x="252" y="692"/>
                      <a:pt x="43" y="706"/>
                      <a:pt x="231" y="978"/>
                    </a:cubicBezTo>
                    <a:cubicBezTo>
                      <a:pt x="420" y="1244"/>
                      <a:pt x="476" y="1488"/>
                      <a:pt x="580" y="2096"/>
                    </a:cubicBezTo>
                    <a:cubicBezTo>
                      <a:pt x="692" y="2710"/>
                      <a:pt x="315" y="3569"/>
                      <a:pt x="441" y="4079"/>
                    </a:cubicBezTo>
                    <a:cubicBezTo>
                      <a:pt x="573" y="4582"/>
                      <a:pt x="1" y="5322"/>
                      <a:pt x="448" y="5588"/>
                    </a:cubicBezTo>
                    <a:cubicBezTo>
                      <a:pt x="895" y="5853"/>
                      <a:pt x="1446" y="5923"/>
                      <a:pt x="1817" y="6126"/>
                    </a:cubicBezTo>
                    <a:cubicBezTo>
                      <a:pt x="2176" y="6325"/>
                      <a:pt x="3611" y="6595"/>
                      <a:pt x="4725" y="6595"/>
                    </a:cubicBezTo>
                    <a:cubicBezTo>
                      <a:pt x="4778" y="6595"/>
                      <a:pt x="4831" y="6595"/>
                      <a:pt x="4883" y="6593"/>
                    </a:cubicBezTo>
                    <a:cubicBezTo>
                      <a:pt x="6014" y="6559"/>
                      <a:pt x="6559" y="6279"/>
                      <a:pt x="5916" y="5693"/>
                    </a:cubicBezTo>
                    <a:cubicBezTo>
                      <a:pt x="5274" y="5113"/>
                      <a:pt x="5008" y="4785"/>
                      <a:pt x="4401" y="4554"/>
                    </a:cubicBezTo>
                    <a:cubicBezTo>
                      <a:pt x="3786" y="4324"/>
                      <a:pt x="3667" y="3688"/>
                      <a:pt x="3667" y="3101"/>
                    </a:cubicBezTo>
                    <a:cubicBezTo>
                      <a:pt x="3667" y="2515"/>
                      <a:pt x="3577" y="2640"/>
                      <a:pt x="3667" y="2040"/>
                    </a:cubicBezTo>
                    <a:cubicBezTo>
                      <a:pt x="3751" y="1446"/>
                      <a:pt x="3709" y="266"/>
                      <a:pt x="3709" y="266"/>
                    </a:cubicBezTo>
                    <a:cubicBezTo>
                      <a:pt x="3709" y="266"/>
                      <a:pt x="3855" y="0"/>
                      <a:pt x="365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7" name="Google Shape;1347;p1"/>
              <p:cNvSpPr/>
              <p:nvPr/>
            </p:nvSpPr>
            <p:spPr>
              <a:xfrm>
                <a:off x="2648175" y="2513450"/>
                <a:ext cx="116175" cy="195500"/>
              </a:xfrm>
              <a:custGeom>
                <a:rect b="b" l="l" r="r" t="t"/>
                <a:pathLst>
                  <a:path extrusionOk="0" h="7820" w="4647">
                    <a:moveTo>
                      <a:pt x="648" y="0"/>
                    </a:moveTo>
                    <a:cubicBezTo>
                      <a:pt x="397" y="0"/>
                      <a:pt x="510" y="216"/>
                      <a:pt x="510" y="216"/>
                    </a:cubicBezTo>
                    <a:cubicBezTo>
                      <a:pt x="510" y="216"/>
                      <a:pt x="336" y="844"/>
                      <a:pt x="426" y="1284"/>
                    </a:cubicBezTo>
                    <a:cubicBezTo>
                      <a:pt x="517" y="1724"/>
                      <a:pt x="273" y="2102"/>
                      <a:pt x="147" y="2576"/>
                    </a:cubicBezTo>
                    <a:cubicBezTo>
                      <a:pt x="14" y="3058"/>
                      <a:pt x="42" y="3435"/>
                      <a:pt x="21" y="4239"/>
                    </a:cubicBezTo>
                    <a:cubicBezTo>
                      <a:pt x="0" y="5035"/>
                      <a:pt x="608" y="5202"/>
                      <a:pt x="1013" y="5622"/>
                    </a:cubicBezTo>
                    <a:cubicBezTo>
                      <a:pt x="1425" y="6034"/>
                      <a:pt x="1418" y="6327"/>
                      <a:pt x="2605" y="7277"/>
                    </a:cubicBezTo>
                    <a:cubicBezTo>
                      <a:pt x="3093" y="7665"/>
                      <a:pt x="3532" y="7820"/>
                      <a:pt x="3871" y="7820"/>
                    </a:cubicBezTo>
                    <a:cubicBezTo>
                      <a:pt x="4363" y="7820"/>
                      <a:pt x="4647" y="7494"/>
                      <a:pt x="4568" y="7081"/>
                    </a:cubicBezTo>
                    <a:cubicBezTo>
                      <a:pt x="4435" y="6376"/>
                      <a:pt x="3660" y="5021"/>
                      <a:pt x="3423" y="4595"/>
                    </a:cubicBezTo>
                    <a:cubicBezTo>
                      <a:pt x="3185" y="4169"/>
                      <a:pt x="3318" y="3338"/>
                      <a:pt x="3479" y="2835"/>
                    </a:cubicBezTo>
                    <a:cubicBezTo>
                      <a:pt x="3632" y="2325"/>
                      <a:pt x="3388" y="2122"/>
                      <a:pt x="3597" y="1857"/>
                    </a:cubicBezTo>
                    <a:cubicBezTo>
                      <a:pt x="3800" y="1592"/>
                      <a:pt x="3758" y="872"/>
                      <a:pt x="3856" y="551"/>
                    </a:cubicBezTo>
                    <a:cubicBezTo>
                      <a:pt x="3953" y="237"/>
                      <a:pt x="1865" y="383"/>
                      <a:pt x="1083" y="104"/>
                    </a:cubicBezTo>
                    <a:cubicBezTo>
                      <a:pt x="876" y="28"/>
                      <a:pt x="739" y="0"/>
                      <a:pt x="64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8" name="Google Shape;1348;p1"/>
              <p:cNvSpPr/>
              <p:nvPr/>
            </p:nvSpPr>
            <p:spPr>
              <a:xfrm>
                <a:off x="2687450" y="2034825"/>
                <a:ext cx="68650" cy="97125"/>
              </a:xfrm>
              <a:custGeom>
                <a:rect b="b" l="l" r="r" t="t"/>
                <a:pathLst>
                  <a:path extrusionOk="0" h="3885" w="2746">
                    <a:moveTo>
                      <a:pt x="1" y="1"/>
                    </a:moveTo>
                    <a:cubicBezTo>
                      <a:pt x="3" y="109"/>
                      <a:pt x="7" y="221"/>
                      <a:pt x="13" y="336"/>
                    </a:cubicBezTo>
                    <a:lnTo>
                      <a:pt x="13" y="336"/>
                    </a:lnTo>
                    <a:cubicBezTo>
                      <a:pt x="8" y="221"/>
                      <a:pt x="4" y="110"/>
                      <a:pt x="1" y="1"/>
                    </a:cubicBezTo>
                    <a:close/>
                    <a:moveTo>
                      <a:pt x="13" y="336"/>
                    </a:moveTo>
                    <a:cubicBezTo>
                      <a:pt x="58" y="1366"/>
                      <a:pt x="187" y="2634"/>
                      <a:pt x="294" y="3884"/>
                    </a:cubicBezTo>
                    <a:cubicBezTo>
                      <a:pt x="657" y="3702"/>
                      <a:pt x="972" y="3409"/>
                      <a:pt x="1251" y="3102"/>
                    </a:cubicBezTo>
                    <a:cubicBezTo>
                      <a:pt x="1712" y="2606"/>
                      <a:pt x="2117" y="2061"/>
                      <a:pt x="2466" y="1482"/>
                    </a:cubicBezTo>
                    <a:cubicBezTo>
                      <a:pt x="2578" y="1286"/>
                      <a:pt x="2690" y="1062"/>
                      <a:pt x="2746" y="846"/>
                    </a:cubicBezTo>
                    <a:cubicBezTo>
                      <a:pt x="2452" y="790"/>
                      <a:pt x="2180" y="762"/>
                      <a:pt x="1921" y="762"/>
                    </a:cubicBezTo>
                    <a:cubicBezTo>
                      <a:pt x="1642" y="762"/>
                      <a:pt x="1391" y="790"/>
                      <a:pt x="1160" y="867"/>
                    </a:cubicBezTo>
                    <a:cubicBezTo>
                      <a:pt x="804" y="986"/>
                      <a:pt x="427" y="1028"/>
                      <a:pt x="57" y="1035"/>
                    </a:cubicBezTo>
                    <a:cubicBezTo>
                      <a:pt x="38" y="791"/>
                      <a:pt x="23" y="557"/>
                      <a:pt x="13" y="336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49" name="Google Shape;1349;p1"/>
              <p:cNvSpPr/>
              <p:nvPr/>
            </p:nvSpPr>
            <p:spPr>
              <a:xfrm>
                <a:off x="2687275" y="2024000"/>
                <a:ext cx="70050" cy="36700"/>
              </a:xfrm>
              <a:custGeom>
                <a:rect b="b" l="l" r="r" t="t"/>
                <a:pathLst>
                  <a:path extrusionOk="0" h="1468" w="2802">
                    <a:moveTo>
                      <a:pt x="581" y="1"/>
                    </a:moveTo>
                    <a:cubicBezTo>
                      <a:pt x="462" y="1"/>
                      <a:pt x="350" y="1"/>
                      <a:pt x="231" y="8"/>
                    </a:cubicBezTo>
                    <a:cubicBezTo>
                      <a:pt x="154" y="15"/>
                      <a:pt x="64" y="22"/>
                      <a:pt x="8" y="78"/>
                    </a:cubicBezTo>
                    <a:lnTo>
                      <a:pt x="1" y="85"/>
                    </a:lnTo>
                    <a:cubicBezTo>
                      <a:pt x="1" y="196"/>
                      <a:pt x="1" y="315"/>
                      <a:pt x="8" y="434"/>
                    </a:cubicBezTo>
                    <a:cubicBezTo>
                      <a:pt x="15" y="748"/>
                      <a:pt x="36" y="1097"/>
                      <a:pt x="64" y="1468"/>
                    </a:cubicBezTo>
                    <a:cubicBezTo>
                      <a:pt x="434" y="1461"/>
                      <a:pt x="811" y="1419"/>
                      <a:pt x="1167" y="1300"/>
                    </a:cubicBezTo>
                    <a:cubicBezTo>
                      <a:pt x="1398" y="1223"/>
                      <a:pt x="1649" y="1195"/>
                      <a:pt x="1928" y="1195"/>
                    </a:cubicBezTo>
                    <a:cubicBezTo>
                      <a:pt x="2187" y="1195"/>
                      <a:pt x="2459" y="1223"/>
                      <a:pt x="2753" y="1279"/>
                    </a:cubicBezTo>
                    <a:cubicBezTo>
                      <a:pt x="2801" y="1062"/>
                      <a:pt x="2795" y="853"/>
                      <a:pt x="2690" y="664"/>
                    </a:cubicBezTo>
                    <a:cubicBezTo>
                      <a:pt x="2529" y="364"/>
                      <a:pt x="2180" y="231"/>
                      <a:pt x="1852" y="148"/>
                    </a:cubicBezTo>
                    <a:cubicBezTo>
                      <a:pt x="1433" y="50"/>
                      <a:pt x="1007" y="1"/>
                      <a:pt x="581" y="1"/>
                    </a:cubicBezTo>
                    <a:close/>
                  </a:path>
                </a:pathLst>
              </a:custGeom>
              <a:solidFill>
                <a:srgbClr val="3B507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0" name="Google Shape;1350;p1"/>
              <p:cNvSpPr/>
              <p:nvPr/>
            </p:nvSpPr>
            <p:spPr>
              <a:xfrm>
                <a:off x="2870275" y="1784350"/>
                <a:ext cx="96050" cy="121775"/>
              </a:xfrm>
              <a:custGeom>
                <a:rect b="b" l="l" r="r" t="t"/>
                <a:pathLst>
                  <a:path extrusionOk="0" h="4871" w="3842">
                    <a:moveTo>
                      <a:pt x="935" y="1"/>
                    </a:moveTo>
                    <a:cubicBezTo>
                      <a:pt x="611" y="1"/>
                      <a:pt x="296" y="151"/>
                      <a:pt x="133" y="466"/>
                    </a:cubicBezTo>
                    <a:cubicBezTo>
                      <a:pt x="0" y="731"/>
                      <a:pt x="7" y="1045"/>
                      <a:pt x="21" y="1339"/>
                    </a:cubicBezTo>
                    <a:cubicBezTo>
                      <a:pt x="63" y="1981"/>
                      <a:pt x="154" y="2617"/>
                      <a:pt x="294" y="3245"/>
                    </a:cubicBezTo>
                    <a:cubicBezTo>
                      <a:pt x="342" y="3455"/>
                      <a:pt x="391" y="3664"/>
                      <a:pt x="503" y="3839"/>
                    </a:cubicBezTo>
                    <a:cubicBezTo>
                      <a:pt x="720" y="4181"/>
                      <a:pt x="1118" y="4349"/>
                      <a:pt x="1481" y="4509"/>
                    </a:cubicBezTo>
                    <a:cubicBezTo>
                      <a:pt x="1788" y="4642"/>
                      <a:pt x="2095" y="4782"/>
                      <a:pt x="2424" y="4838"/>
                    </a:cubicBezTo>
                    <a:cubicBezTo>
                      <a:pt x="2487" y="4852"/>
                      <a:pt x="2549" y="4866"/>
                      <a:pt x="2619" y="4866"/>
                    </a:cubicBezTo>
                    <a:cubicBezTo>
                      <a:pt x="2658" y="4869"/>
                      <a:pt x="2698" y="4870"/>
                      <a:pt x="2737" y="4870"/>
                    </a:cubicBezTo>
                    <a:cubicBezTo>
                      <a:pt x="2966" y="4870"/>
                      <a:pt x="3197" y="4817"/>
                      <a:pt x="3388" y="4698"/>
                    </a:cubicBezTo>
                    <a:cubicBezTo>
                      <a:pt x="3667" y="4516"/>
                      <a:pt x="3842" y="4160"/>
                      <a:pt x="3751" y="3839"/>
                    </a:cubicBezTo>
                    <a:cubicBezTo>
                      <a:pt x="3667" y="3553"/>
                      <a:pt x="3402" y="3364"/>
                      <a:pt x="3157" y="3203"/>
                    </a:cubicBezTo>
                    <a:cubicBezTo>
                      <a:pt x="2899" y="3029"/>
                      <a:pt x="2640" y="2854"/>
                      <a:pt x="2382" y="2687"/>
                    </a:cubicBezTo>
                    <a:cubicBezTo>
                      <a:pt x="2305" y="2631"/>
                      <a:pt x="2221" y="2575"/>
                      <a:pt x="2172" y="2498"/>
                    </a:cubicBezTo>
                    <a:cubicBezTo>
                      <a:pt x="2137" y="2456"/>
                      <a:pt x="2116" y="2407"/>
                      <a:pt x="2102" y="2351"/>
                    </a:cubicBezTo>
                    <a:cubicBezTo>
                      <a:pt x="2082" y="2288"/>
                      <a:pt x="2075" y="2219"/>
                      <a:pt x="2061" y="2149"/>
                    </a:cubicBezTo>
                    <a:cubicBezTo>
                      <a:pt x="1998" y="1639"/>
                      <a:pt x="2068" y="717"/>
                      <a:pt x="1683" y="312"/>
                    </a:cubicBezTo>
                    <a:cubicBezTo>
                      <a:pt x="1485" y="108"/>
                      <a:pt x="1207" y="1"/>
                      <a:pt x="935" y="1"/>
                    </a:cubicBezTo>
                    <a:close/>
                  </a:path>
                </a:pathLst>
              </a:custGeom>
              <a:solidFill>
                <a:srgbClr val="E6913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1" name="Google Shape;1351;p1"/>
              <p:cNvSpPr/>
              <p:nvPr/>
            </p:nvSpPr>
            <p:spPr>
              <a:xfrm>
                <a:off x="2921600" y="1843125"/>
                <a:ext cx="44725" cy="63000"/>
              </a:xfrm>
              <a:custGeom>
                <a:rect b="b" l="l" r="r" t="t"/>
                <a:pathLst>
                  <a:path extrusionOk="0" h="2520" w="1789">
                    <a:moveTo>
                      <a:pt x="49" y="0"/>
                    </a:moveTo>
                    <a:cubicBezTo>
                      <a:pt x="36" y="42"/>
                      <a:pt x="29" y="84"/>
                      <a:pt x="22" y="126"/>
                    </a:cubicBezTo>
                    <a:cubicBezTo>
                      <a:pt x="1" y="329"/>
                      <a:pt x="42" y="538"/>
                      <a:pt x="91" y="741"/>
                    </a:cubicBezTo>
                    <a:cubicBezTo>
                      <a:pt x="231" y="1341"/>
                      <a:pt x="434" y="1914"/>
                      <a:pt x="566" y="2515"/>
                    </a:cubicBezTo>
                    <a:cubicBezTo>
                      <a:pt x="605" y="2518"/>
                      <a:pt x="645" y="2519"/>
                      <a:pt x="684" y="2519"/>
                    </a:cubicBezTo>
                    <a:cubicBezTo>
                      <a:pt x="913" y="2519"/>
                      <a:pt x="1144" y="2466"/>
                      <a:pt x="1335" y="2347"/>
                    </a:cubicBezTo>
                    <a:cubicBezTo>
                      <a:pt x="1614" y="2165"/>
                      <a:pt x="1789" y="1809"/>
                      <a:pt x="1698" y="1488"/>
                    </a:cubicBezTo>
                    <a:cubicBezTo>
                      <a:pt x="1614" y="1202"/>
                      <a:pt x="1349" y="1013"/>
                      <a:pt x="1104" y="852"/>
                    </a:cubicBezTo>
                    <a:cubicBezTo>
                      <a:pt x="846" y="678"/>
                      <a:pt x="587" y="503"/>
                      <a:pt x="329" y="336"/>
                    </a:cubicBezTo>
                    <a:cubicBezTo>
                      <a:pt x="252" y="280"/>
                      <a:pt x="168" y="224"/>
                      <a:pt x="119" y="147"/>
                    </a:cubicBezTo>
                    <a:cubicBezTo>
                      <a:pt x="84" y="105"/>
                      <a:pt x="63" y="56"/>
                      <a:pt x="49" y="0"/>
                    </a:cubicBezTo>
                    <a:close/>
                  </a:path>
                </a:pathLst>
              </a:custGeom>
              <a:solidFill>
                <a:srgbClr val="E54D9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2" name="Google Shape;1352;p1"/>
              <p:cNvSpPr/>
              <p:nvPr/>
            </p:nvSpPr>
            <p:spPr>
              <a:xfrm>
                <a:off x="2683450" y="1662650"/>
                <a:ext cx="239750" cy="410250"/>
              </a:xfrm>
              <a:custGeom>
                <a:rect b="b" l="l" r="r" t="t"/>
                <a:pathLst>
                  <a:path extrusionOk="0" h="16410" w="9590">
                    <a:moveTo>
                      <a:pt x="3041" y="0"/>
                    </a:moveTo>
                    <a:cubicBezTo>
                      <a:pt x="2204" y="0"/>
                      <a:pt x="1448" y="52"/>
                      <a:pt x="1139" y="214"/>
                    </a:cubicBezTo>
                    <a:lnTo>
                      <a:pt x="0" y="7918"/>
                    </a:lnTo>
                    <a:lnTo>
                      <a:pt x="42" y="15977"/>
                    </a:lnTo>
                    <a:cubicBezTo>
                      <a:pt x="42" y="15977"/>
                      <a:pt x="1887" y="16409"/>
                      <a:pt x="4075" y="16409"/>
                    </a:cubicBezTo>
                    <a:cubicBezTo>
                      <a:pt x="5967" y="16409"/>
                      <a:pt x="8116" y="16086"/>
                      <a:pt x="9548" y="14881"/>
                    </a:cubicBezTo>
                    <a:cubicBezTo>
                      <a:pt x="9548" y="14881"/>
                      <a:pt x="8730" y="9266"/>
                      <a:pt x="8457" y="6138"/>
                    </a:cubicBezTo>
                    <a:lnTo>
                      <a:pt x="8457" y="6138"/>
                    </a:lnTo>
                    <a:cubicBezTo>
                      <a:pt x="8527" y="6150"/>
                      <a:pt x="8594" y="6156"/>
                      <a:pt x="8660" y="6156"/>
                    </a:cubicBezTo>
                    <a:cubicBezTo>
                      <a:pt x="9205" y="6156"/>
                      <a:pt x="9589" y="5767"/>
                      <a:pt x="9589" y="5767"/>
                    </a:cubicBezTo>
                    <a:cubicBezTo>
                      <a:pt x="9589" y="5767"/>
                      <a:pt x="9464" y="1939"/>
                      <a:pt x="8598" y="857"/>
                    </a:cubicBezTo>
                    <a:cubicBezTo>
                      <a:pt x="8058" y="192"/>
                      <a:pt x="6566" y="158"/>
                      <a:pt x="6268" y="158"/>
                    </a:cubicBezTo>
                    <a:cubicBezTo>
                      <a:pt x="6235" y="158"/>
                      <a:pt x="6216" y="158"/>
                      <a:pt x="6216" y="158"/>
                    </a:cubicBezTo>
                    <a:cubicBezTo>
                      <a:pt x="6216" y="158"/>
                      <a:pt x="4505" y="0"/>
                      <a:pt x="3041" y="0"/>
                    </a:cubicBez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3" name="Google Shape;1353;p1"/>
              <p:cNvSpPr/>
              <p:nvPr/>
            </p:nvSpPr>
            <p:spPr>
              <a:xfrm>
                <a:off x="2894550" y="1755650"/>
                <a:ext cx="11025" cy="60775"/>
              </a:xfrm>
              <a:custGeom>
                <a:rect b="b" l="l" r="r" t="t"/>
                <a:pathLst>
                  <a:path extrusionOk="0" h="2431" w="441">
                    <a:moveTo>
                      <a:pt x="384" y="0"/>
                    </a:moveTo>
                    <a:lnTo>
                      <a:pt x="0" y="2431"/>
                    </a:lnTo>
                    <a:lnTo>
                      <a:pt x="0" y="2431"/>
                    </a:lnTo>
                    <a:lnTo>
                      <a:pt x="42" y="2375"/>
                    </a:lnTo>
                    <a:cubicBezTo>
                      <a:pt x="147" y="2235"/>
                      <a:pt x="196" y="2068"/>
                      <a:pt x="189" y="1893"/>
                    </a:cubicBezTo>
                    <a:cubicBezTo>
                      <a:pt x="189" y="1788"/>
                      <a:pt x="217" y="1690"/>
                      <a:pt x="272" y="1607"/>
                    </a:cubicBezTo>
                    <a:lnTo>
                      <a:pt x="328" y="1523"/>
                    </a:lnTo>
                    <a:cubicBezTo>
                      <a:pt x="405" y="1411"/>
                      <a:pt x="440" y="1278"/>
                      <a:pt x="433" y="1139"/>
                    </a:cubicBezTo>
                    <a:lnTo>
                      <a:pt x="384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4" name="Google Shape;1354;p1"/>
              <p:cNvSpPr/>
              <p:nvPr/>
            </p:nvSpPr>
            <p:spPr>
              <a:xfrm>
                <a:off x="2646775" y="1696100"/>
                <a:ext cx="182825" cy="237875"/>
              </a:xfrm>
              <a:custGeom>
                <a:rect b="b" l="l" r="r" t="t"/>
                <a:pathLst>
                  <a:path extrusionOk="0" h="9515" w="7313">
                    <a:moveTo>
                      <a:pt x="6719" y="1"/>
                    </a:moveTo>
                    <a:cubicBezTo>
                      <a:pt x="6683" y="1"/>
                      <a:pt x="6648" y="5"/>
                      <a:pt x="6615" y="15"/>
                    </a:cubicBezTo>
                    <a:cubicBezTo>
                      <a:pt x="6489" y="57"/>
                      <a:pt x="6391" y="147"/>
                      <a:pt x="6293" y="231"/>
                    </a:cubicBezTo>
                    <a:cubicBezTo>
                      <a:pt x="5728" y="762"/>
                      <a:pt x="5204" y="1411"/>
                      <a:pt x="5106" y="2187"/>
                    </a:cubicBezTo>
                    <a:cubicBezTo>
                      <a:pt x="5071" y="2438"/>
                      <a:pt x="5092" y="2704"/>
                      <a:pt x="5001" y="2941"/>
                    </a:cubicBezTo>
                    <a:cubicBezTo>
                      <a:pt x="4931" y="3151"/>
                      <a:pt x="4785" y="3318"/>
                      <a:pt x="4645" y="3486"/>
                    </a:cubicBezTo>
                    <a:cubicBezTo>
                      <a:pt x="3961" y="4317"/>
                      <a:pt x="3262" y="5148"/>
                      <a:pt x="2445" y="5846"/>
                    </a:cubicBezTo>
                    <a:cubicBezTo>
                      <a:pt x="2557" y="5274"/>
                      <a:pt x="2592" y="4694"/>
                      <a:pt x="2550" y="4114"/>
                    </a:cubicBezTo>
                    <a:cubicBezTo>
                      <a:pt x="2515" y="3765"/>
                      <a:pt x="2452" y="3402"/>
                      <a:pt x="2214" y="3151"/>
                    </a:cubicBezTo>
                    <a:cubicBezTo>
                      <a:pt x="2029" y="2946"/>
                      <a:pt x="1759" y="2850"/>
                      <a:pt x="1483" y="2850"/>
                    </a:cubicBezTo>
                    <a:cubicBezTo>
                      <a:pt x="1260" y="2850"/>
                      <a:pt x="1033" y="2913"/>
                      <a:pt x="846" y="3032"/>
                    </a:cubicBezTo>
                    <a:cubicBezTo>
                      <a:pt x="14" y="3556"/>
                      <a:pt x="1" y="4701"/>
                      <a:pt x="35" y="5574"/>
                    </a:cubicBezTo>
                    <a:cubicBezTo>
                      <a:pt x="84" y="6601"/>
                      <a:pt x="392" y="7662"/>
                      <a:pt x="790" y="8612"/>
                    </a:cubicBezTo>
                    <a:cubicBezTo>
                      <a:pt x="908" y="8905"/>
                      <a:pt x="1055" y="9206"/>
                      <a:pt x="1328" y="9373"/>
                    </a:cubicBezTo>
                    <a:cubicBezTo>
                      <a:pt x="1481" y="9471"/>
                      <a:pt x="1663" y="9515"/>
                      <a:pt x="1846" y="9515"/>
                    </a:cubicBezTo>
                    <a:cubicBezTo>
                      <a:pt x="1964" y="9515"/>
                      <a:pt x="2082" y="9497"/>
                      <a:pt x="2194" y="9464"/>
                    </a:cubicBezTo>
                    <a:cubicBezTo>
                      <a:pt x="2480" y="9380"/>
                      <a:pt x="2731" y="9206"/>
                      <a:pt x="2955" y="9003"/>
                    </a:cubicBezTo>
                    <a:cubicBezTo>
                      <a:pt x="4212" y="7914"/>
                      <a:pt x="4708" y="6203"/>
                      <a:pt x="5609" y="4799"/>
                    </a:cubicBezTo>
                    <a:cubicBezTo>
                      <a:pt x="5972" y="4240"/>
                      <a:pt x="6398" y="3730"/>
                      <a:pt x="6789" y="3192"/>
                    </a:cubicBezTo>
                    <a:cubicBezTo>
                      <a:pt x="7013" y="2899"/>
                      <a:pt x="7222" y="2571"/>
                      <a:pt x="7271" y="2208"/>
                    </a:cubicBezTo>
                    <a:cubicBezTo>
                      <a:pt x="7313" y="1838"/>
                      <a:pt x="7138" y="1418"/>
                      <a:pt x="6789" y="1300"/>
                    </a:cubicBezTo>
                    <a:cubicBezTo>
                      <a:pt x="6649" y="1258"/>
                      <a:pt x="6461" y="1230"/>
                      <a:pt x="6433" y="1090"/>
                    </a:cubicBezTo>
                    <a:cubicBezTo>
                      <a:pt x="6426" y="1034"/>
                      <a:pt x="6447" y="978"/>
                      <a:pt x="6468" y="937"/>
                    </a:cubicBezTo>
                    <a:cubicBezTo>
                      <a:pt x="6559" y="783"/>
                      <a:pt x="6719" y="699"/>
                      <a:pt x="6845" y="580"/>
                    </a:cubicBezTo>
                    <a:cubicBezTo>
                      <a:pt x="6971" y="462"/>
                      <a:pt x="7062" y="259"/>
                      <a:pt x="6964" y="119"/>
                    </a:cubicBezTo>
                    <a:cubicBezTo>
                      <a:pt x="6912" y="37"/>
                      <a:pt x="6816" y="1"/>
                      <a:pt x="6719" y="1"/>
                    </a:cubicBezTo>
                    <a:close/>
                  </a:path>
                </a:pathLst>
              </a:custGeom>
              <a:solidFill>
                <a:srgbClr val="E6913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5" name="Google Shape;1355;p1"/>
              <p:cNvSpPr/>
              <p:nvPr/>
            </p:nvSpPr>
            <p:spPr>
              <a:xfrm>
                <a:off x="2636650" y="1662725"/>
                <a:ext cx="114925" cy="181650"/>
              </a:xfrm>
              <a:custGeom>
                <a:rect b="b" l="l" r="r" t="t"/>
                <a:pathLst>
                  <a:path extrusionOk="0" h="7266" w="4597">
                    <a:moveTo>
                      <a:pt x="4516" y="1"/>
                    </a:moveTo>
                    <a:cubicBezTo>
                      <a:pt x="3977" y="1"/>
                      <a:pt x="870" y="111"/>
                      <a:pt x="615" y="2649"/>
                    </a:cubicBezTo>
                    <a:cubicBezTo>
                      <a:pt x="454" y="4290"/>
                      <a:pt x="0" y="6825"/>
                      <a:pt x="182" y="7265"/>
                    </a:cubicBezTo>
                    <a:cubicBezTo>
                      <a:pt x="182" y="7265"/>
                      <a:pt x="2173" y="6958"/>
                      <a:pt x="3388" y="6574"/>
                    </a:cubicBezTo>
                    <a:cubicBezTo>
                      <a:pt x="3388" y="6574"/>
                      <a:pt x="3423" y="5093"/>
                      <a:pt x="3171" y="4506"/>
                    </a:cubicBezTo>
                    <a:lnTo>
                      <a:pt x="4596" y="2"/>
                    </a:lnTo>
                    <a:cubicBezTo>
                      <a:pt x="4596" y="2"/>
                      <a:pt x="4568" y="1"/>
                      <a:pt x="4516" y="1"/>
                    </a:cubicBez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6" name="Google Shape;1356;p1"/>
              <p:cNvSpPr/>
              <p:nvPr/>
            </p:nvSpPr>
            <p:spPr>
              <a:xfrm>
                <a:off x="2694275" y="1710425"/>
                <a:ext cx="30400" cy="119100"/>
              </a:xfrm>
              <a:custGeom>
                <a:rect b="b" l="l" r="r" t="t"/>
                <a:pathLst>
                  <a:path extrusionOk="0" h="4764" w="1216">
                    <a:moveTo>
                      <a:pt x="0" y="0"/>
                    </a:moveTo>
                    <a:lnTo>
                      <a:pt x="901" y="4764"/>
                    </a:lnTo>
                    <a:cubicBezTo>
                      <a:pt x="978" y="4736"/>
                      <a:pt x="1062" y="4708"/>
                      <a:pt x="1111" y="4645"/>
                    </a:cubicBezTo>
                    <a:cubicBezTo>
                      <a:pt x="1146" y="4589"/>
                      <a:pt x="1153" y="4519"/>
                      <a:pt x="1160" y="4456"/>
                    </a:cubicBezTo>
                    <a:cubicBezTo>
                      <a:pt x="1188" y="4030"/>
                      <a:pt x="1215" y="3597"/>
                      <a:pt x="1097" y="3185"/>
                    </a:cubicBezTo>
                    <a:cubicBezTo>
                      <a:pt x="1027" y="2955"/>
                      <a:pt x="915" y="2738"/>
                      <a:pt x="887" y="2501"/>
                    </a:cubicBezTo>
                    <a:cubicBezTo>
                      <a:pt x="873" y="2354"/>
                      <a:pt x="887" y="2200"/>
                      <a:pt x="887" y="2047"/>
                    </a:cubicBezTo>
                    <a:cubicBezTo>
                      <a:pt x="873" y="1292"/>
                      <a:pt x="426" y="622"/>
                      <a:pt x="0" y="0"/>
                    </a:cubicBez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7" name="Google Shape;1357;p1"/>
              <p:cNvSpPr/>
              <p:nvPr/>
            </p:nvSpPr>
            <p:spPr>
              <a:xfrm>
                <a:off x="2759925" y="1538625"/>
                <a:ext cx="129750" cy="154225"/>
              </a:xfrm>
              <a:custGeom>
                <a:rect b="b" l="l" r="r" t="t"/>
                <a:pathLst>
                  <a:path extrusionOk="0" h="6169" w="5190">
                    <a:moveTo>
                      <a:pt x="1551" y="0"/>
                    </a:moveTo>
                    <a:lnTo>
                      <a:pt x="0" y="4952"/>
                    </a:lnTo>
                    <a:cubicBezTo>
                      <a:pt x="0" y="4952"/>
                      <a:pt x="175" y="5678"/>
                      <a:pt x="978" y="6013"/>
                    </a:cubicBezTo>
                    <a:cubicBezTo>
                      <a:pt x="1243" y="6125"/>
                      <a:pt x="1477" y="6169"/>
                      <a:pt x="1679" y="6169"/>
                    </a:cubicBezTo>
                    <a:cubicBezTo>
                      <a:pt x="2442" y="6169"/>
                      <a:pt x="2773" y="5545"/>
                      <a:pt x="2773" y="5545"/>
                    </a:cubicBezTo>
                    <a:lnTo>
                      <a:pt x="2857" y="4281"/>
                    </a:lnTo>
                    <a:cubicBezTo>
                      <a:pt x="3088" y="4343"/>
                      <a:pt x="3288" y="4374"/>
                      <a:pt x="3465" y="4374"/>
                    </a:cubicBezTo>
                    <a:cubicBezTo>
                      <a:pt x="3973" y="4374"/>
                      <a:pt x="4300" y="4116"/>
                      <a:pt x="4673" y="3562"/>
                    </a:cubicBezTo>
                    <a:cubicBezTo>
                      <a:pt x="5176" y="2815"/>
                      <a:pt x="5189" y="671"/>
                      <a:pt x="5176" y="552"/>
                    </a:cubicBezTo>
                    <a:lnTo>
                      <a:pt x="1551" y="0"/>
                    </a:lnTo>
                    <a:close/>
                  </a:path>
                </a:pathLst>
              </a:custGeom>
              <a:solidFill>
                <a:srgbClr val="E6913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8" name="Google Shape;1358;p1"/>
              <p:cNvSpPr/>
              <p:nvPr/>
            </p:nvSpPr>
            <p:spPr>
              <a:xfrm>
                <a:off x="2759050" y="1498275"/>
                <a:ext cx="165575" cy="123825"/>
              </a:xfrm>
              <a:custGeom>
                <a:rect b="b" l="l" r="r" t="t"/>
                <a:pathLst>
                  <a:path extrusionOk="0" h="4953" w="6623">
                    <a:moveTo>
                      <a:pt x="2707" y="1"/>
                    </a:moveTo>
                    <a:cubicBezTo>
                      <a:pt x="2415" y="1"/>
                      <a:pt x="2101" y="70"/>
                      <a:pt x="1760" y="245"/>
                    </a:cubicBezTo>
                    <a:cubicBezTo>
                      <a:pt x="189" y="1062"/>
                      <a:pt x="0" y="1747"/>
                      <a:pt x="405" y="4890"/>
                    </a:cubicBezTo>
                    <a:cubicBezTo>
                      <a:pt x="409" y="4932"/>
                      <a:pt x="483" y="4953"/>
                      <a:pt x="596" y="4953"/>
                    </a:cubicBezTo>
                    <a:cubicBezTo>
                      <a:pt x="873" y="4953"/>
                      <a:pt x="1388" y="4827"/>
                      <a:pt x="1691" y="4589"/>
                    </a:cubicBezTo>
                    <a:cubicBezTo>
                      <a:pt x="2117" y="4247"/>
                      <a:pt x="2228" y="4310"/>
                      <a:pt x="2214" y="4072"/>
                    </a:cubicBezTo>
                    <a:cubicBezTo>
                      <a:pt x="2200" y="3835"/>
                      <a:pt x="1984" y="3961"/>
                      <a:pt x="1851" y="3570"/>
                    </a:cubicBezTo>
                    <a:cubicBezTo>
                      <a:pt x="1727" y="3209"/>
                      <a:pt x="1762" y="2683"/>
                      <a:pt x="2182" y="2683"/>
                    </a:cubicBezTo>
                    <a:cubicBezTo>
                      <a:pt x="2210" y="2683"/>
                      <a:pt x="2239" y="2685"/>
                      <a:pt x="2270" y="2690"/>
                    </a:cubicBezTo>
                    <a:cubicBezTo>
                      <a:pt x="2679" y="2759"/>
                      <a:pt x="2732" y="3032"/>
                      <a:pt x="2867" y="3032"/>
                    </a:cubicBezTo>
                    <a:cubicBezTo>
                      <a:pt x="2896" y="3032"/>
                      <a:pt x="2928" y="3019"/>
                      <a:pt x="2969" y="2990"/>
                    </a:cubicBezTo>
                    <a:cubicBezTo>
                      <a:pt x="3206" y="2822"/>
                      <a:pt x="3045" y="2250"/>
                      <a:pt x="3269" y="2173"/>
                    </a:cubicBezTo>
                    <a:cubicBezTo>
                      <a:pt x="3404" y="2125"/>
                      <a:pt x="3511" y="1958"/>
                      <a:pt x="3778" y="1958"/>
                    </a:cubicBezTo>
                    <a:cubicBezTo>
                      <a:pt x="3940" y="1958"/>
                      <a:pt x="4162" y="2020"/>
                      <a:pt x="4484" y="2208"/>
                    </a:cubicBezTo>
                    <a:cubicBezTo>
                      <a:pt x="5052" y="2538"/>
                      <a:pt x="5554" y="2887"/>
                      <a:pt x="5870" y="2887"/>
                    </a:cubicBezTo>
                    <a:cubicBezTo>
                      <a:pt x="6028" y="2887"/>
                      <a:pt x="6139" y="2799"/>
                      <a:pt x="6188" y="2578"/>
                    </a:cubicBezTo>
                    <a:cubicBezTo>
                      <a:pt x="6342" y="1914"/>
                      <a:pt x="5644" y="1900"/>
                      <a:pt x="6139" y="1684"/>
                    </a:cubicBezTo>
                    <a:cubicBezTo>
                      <a:pt x="6623" y="1470"/>
                      <a:pt x="6178" y="880"/>
                      <a:pt x="5284" y="880"/>
                    </a:cubicBezTo>
                    <a:cubicBezTo>
                      <a:pt x="5273" y="880"/>
                      <a:pt x="5263" y="881"/>
                      <a:pt x="5252" y="881"/>
                    </a:cubicBezTo>
                    <a:cubicBezTo>
                      <a:pt x="5246" y="881"/>
                      <a:pt x="5239" y="881"/>
                      <a:pt x="5233" y="881"/>
                    </a:cubicBezTo>
                    <a:cubicBezTo>
                      <a:pt x="4516" y="881"/>
                      <a:pt x="3752" y="1"/>
                      <a:pt x="2707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59" name="Google Shape;1359;p1"/>
              <p:cNvSpPr/>
              <p:nvPr/>
            </p:nvSpPr>
            <p:spPr>
              <a:xfrm>
                <a:off x="2798375" y="1632475"/>
                <a:ext cx="32975" cy="29425"/>
              </a:xfrm>
              <a:custGeom>
                <a:rect b="b" l="l" r="r" t="t"/>
                <a:pathLst>
                  <a:path extrusionOk="0" h="1177" w="1319">
                    <a:moveTo>
                      <a:pt x="130" y="0"/>
                    </a:moveTo>
                    <a:cubicBezTo>
                      <a:pt x="1" y="0"/>
                      <a:pt x="429" y="652"/>
                      <a:pt x="704" y="793"/>
                    </a:cubicBezTo>
                    <a:cubicBezTo>
                      <a:pt x="1032" y="967"/>
                      <a:pt x="1263" y="1177"/>
                      <a:pt x="1263" y="1177"/>
                    </a:cubicBezTo>
                    <a:lnTo>
                      <a:pt x="1319" y="527"/>
                    </a:lnTo>
                    <a:cubicBezTo>
                      <a:pt x="1137" y="499"/>
                      <a:pt x="711" y="430"/>
                      <a:pt x="271" y="80"/>
                    </a:cubicBezTo>
                    <a:cubicBezTo>
                      <a:pt x="200" y="24"/>
                      <a:pt x="155" y="0"/>
                      <a:pt x="130" y="0"/>
                    </a:cubicBezTo>
                    <a:close/>
                  </a:path>
                </a:pathLst>
              </a:custGeom>
              <a:solidFill>
                <a:srgbClr val="E6913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0" name="Google Shape;1360;p1"/>
              <p:cNvSpPr/>
              <p:nvPr/>
            </p:nvSpPr>
            <p:spPr>
              <a:xfrm>
                <a:off x="2791350" y="1561875"/>
                <a:ext cx="51975" cy="49775"/>
              </a:xfrm>
              <a:custGeom>
                <a:rect b="b" l="l" r="r" t="t"/>
                <a:pathLst>
                  <a:path extrusionOk="0" h="1991" w="2079">
                    <a:moveTo>
                      <a:pt x="854" y="0"/>
                    </a:moveTo>
                    <a:cubicBezTo>
                      <a:pt x="807" y="0"/>
                      <a:pt x="757" y="4"/>
                      <a:pt x="706" y="13"/>
                    </a:cubicBezTo>
                    <a:cubicBezTo>
                      <a:pt x="0" y="132"/>
                      <a:pt x="224" y="1333"/>
                      <a:pt x="1209" y="1885"/>
                    </a:cubicBezTo>
                    <a:cubicBezTo>
                      <a:pt x="1341" y="1958"/>
                      <a:pt x="1447" y="1990"/>
                      <a:pt x="1532" y="1990"/>
                    </a:cubicBezTo>
                    <a:cubicBezTo>
                      <a:pt x="2078" y="1990"/>
                      <a:pt x="1712" y="648"/>
                      <a:pt x="1712" y="648"/>
                    </a:cubicBezTo>
                    <a:cubicBezTo>
                      <a:pt x="1712" y="648"/>
                      <a:pt x="1453" y="0"/>
                      <a:pt x="854" y="0"/>
                    </a:cubicBezTo>
                    <a:close/>
                  </a:path>
                </a:pathLst>
              </a:custGeom>
              <a:solidFill>
                <a:srgbClr val="E6913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1" name="Google Shape;1361;p1"/>
              <p:cNvSpPr/>
              <p:nvPr/>
            </p:nvSpPr>
            <p:spPr>
              <a:xfrm>
                <a:off x="2748050" y="1646000"/>
                <a:ext cx="53275" cy="56250"/>
              </a:xfrm>
              <a:custGeom>
                <a:rect b="b" l="l" r="r" t="t"/>
                <a:pathLst>
                  <a:path extrusionOk="0" h="2250" w="2131">
                    <a:moveTo>
                      <a:pt x="644" y="0"/>
                    </a:moveTo>
                    <a:cubicBezTo>
                      <a:pt x="643" y="0"/>
                      <a:pt x="643" y="0"/>
                      <a:pt x="643" y="0"/>
                    </a:cubicBezTo>
                    <a:cubicBezTo>
                      <a:pt x="468" y="35"/>
                      <a:pt x="154" y="426"/>
                      <a:pt x="98" y="755"/>
                    </a:cubicBezTo>
                    <a:lnTo>
                      <a:pt x="21" y="1195"/>
                    </a:lnTo>
                    <a:cubicBezTo>
                      <a:pt x="0" y="1313"/>
                      <a:pt x="42" y="1439"/>
                      <a:pt x="126" y="1530"/>
                    </a:cubicBezTo>
                    <a:lnTo>
                      <a:pt x="203" y="1600"/>
                    </a:lnTo>
                    <a:cubicBezTo>
                      <a:pt x="224" y="1628"/>
                      <a:pt x="245" y="1649"/>
                      <a:pt x="259" y="1676"/>
                    </a:cubicBezTo>
                    <a:lnTo>
                      <a:pt x="992" y="2249"/>
                    </a:lnTo>
                    <a:lnTo>
                      <a:pt x="1411" y="2109"/>
                    </a:lnTo>
                    <a:cubicBezTo>
                      <a:pt x="1460" y="2089"/>
                      <a:pt x="1516" y="2082"/>
                      <a:pt x="1572" y="2082"/>
                    </a:cubicBezTo>
                    <a:lnTo>
                      <a:pt x="2089" y="2061"/>
                    </a:lnTo>
                    <a:cubicBezTo>
                      <a:pt x="2124" y="2061"/>
                      <a:pt x="2131" y="2012"/>
                      <a:pt x="2096" y="2005"/>
                    </a:cubicBezTo>
                    <a:cubicBezTo>
                      <a:pt x="790" y="1662"/>
                      <a:pt x="559" y="748"/>
                      <a:pt x="559" y="748"/>
                    </a:cubicBezTo>
                    <a:cubicBezTo>
                      <a:pt x="559" y="748"/>
                      <a:pt x="697" y="0"/>
                      <a:pt x="644" y="0"/>
                    </a:cubicBez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2" name="Google Shape;1362;p1"/>
              <p:cNvSpPr/>
              <p:nvPr/>
            </p:nvSpPr>
            <p:spPr>
              <a:xfrm>
                <a:off x="2808725" y="1653850"/>
                <a:ext cx="29625" cy="44000"/>
              </a:xfrm>
              <a:custGeom>
                <a:rect b="b" l="l" r="r" t="t"/>
                <a:pathLst>
                  <a:path extrusionOk="0" h="1760" w="1185">
                    <a:moveTo>
                      <a:pt x="891" y="1"/>
                    </a:moveTo>
                    <a:cubicBezTo>
                      <a:pt x="863" y="203"/>
                      <a:pt x="926" y="755"/>
                      <a:pt x="486" y="1097"/>
                    </a:cubicBezTo>
                    <a:cubicBezTo>
                      <a:pt x="283" y="1251"/>
                      <a:pt x="171" y="1502"/>
                      <a:pt x="18" y="1705"/>
                    </a:cubicBezTo>
                    <a:cubicBezTo>
                      <a:pt x="1" y="1727"/>
                      <a:pt x="21" y="1759"/>
                      <a:pt x="44" y="1759"/>
                    </a:cubicBezTo>
                    <a:cubicBezTo>
                      <a:pt x="49" y="1759"/>
                      <a:pt x="54" y="1758"/>
                      <a:pt x="60" y="1754"/>
                    </a:cubicBezTo>
                    <a:cubicBezTo>
                      <a:pt x="416" y="1586"/>
                      <a:pt x="737" y="1341"/>
                      <a:pt x="996" y="1048"/>
                    </a:cubicBezTo>
                    <a:cubicBezTo>
                      <a:pt x="1086" y="950"/>
                      <a:pt x="1170" y="846"/>
                      <a:pt x="1184" y="706"/>
                    </a:cubicBezTo>
                    <a:cubicBezTo>
                      <a:pt x="1184" y="657"/>
                      <a:pt x="1177" y="615"/>
                      <a:pt x="1163" y="573"/>
                    </a:cubicBezTo>
                    <a:cubicBezTo>
                      <a:pt x="1107" y="343"/>
                      <a:pt x="1086" y="140"/>
                      <a:pt x="891" y="1"/>
                    </a:cubicBez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3" name="Google Shape;1363;p1"/>
              <p:cNvSpPr/>
              <p:nvPr/>
            </p:nvSpPr>
            <p:spPr>
              <a:xfrm>
                <a:off x="2923350" y="1759125"/>
                <a:ext cx="150350" cy="87350"/>
              </a:xfrm>
              <a:custGeom>
                <a:rect b="b" l="l" r="r" t="t"/>
                <a:pathLst>
                  <a:path extrusionOk="0" h="3494" w="6014">
                    <a:moveTo>
                      <a:pt x="5525" y="1"/>
                    </a:moveTo>
                    <a:lnTo>
                      <a:pt x="0" y="2271"/>
                    </a:lnTo>
                    <a:lnTo>
                      <a:pt x="56" y="3493"/>
                    </a:lnTo>
                    <a:lnTo>
                      <a:pt x="6014" y="2899"/>
                    </a:lnTo>
                    <a:lnTo>
                      <a:pt x="5525" y="1"/>
                    </a:lnTo>
                    <a:close/>
                  </a:path>
                </a:pathLst>
              </a:custGeom>
              <a:solidFill>
                <a:srgbClr val="9CA7B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4" name="Google Shape;1364;p1"/>
              <p:cNvSpPr/>
              <p:nvPr/>
            </p:nvSpPr>
            <p:spPr>
              <a:xfrm>
                <a:off x="2926325" y="1757750"/>
                <a:ext cx="143200" cy="86450"/>
              </a:xfrm>
              <a:custGeom>
                <a:rect b="b" l="l" r="r" t="t"/>
                <a:pathLst>
                  <a:path extrusionOk="0" h="3458" w="5728">
                    <a:moveTo>
                      <a:pt x="5203" y="0"/>
                    </a:moveTo>
                    <a:lnTo>
                      <a:pt x="0" y="2137"/>
                    </a:lnTo>
                    <a:lnTo>
                      <a:pt x="133" y="3457"/>
                    </a:lnTo>
                    <a:lnTo>
                      <a:pt x="5727" y="2836"/>
                    </a:lnTo>
                    <a:lnTo>
                      <a:pt x="520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5" name="Google Shape;1365;p1"/>
              <p:cNvSpPr/>
              <p:nvPr/>
            </p:nvSpPr>
            <p:spPr>
              <a:xfrm>
                <a:off x="2886500" y="1801675"/>
                <a:ext cx="187200" cy="91750"/>
              </a:xfrm>
              <a:custGeom>
                <a:rect b="b" l="l" r="r" t="t"/>
                <a:pathLst>
                  <a:path extrusionOk="0" h="3670" w="7488">
                    <a:moveTo>
                      <a:pt x="5511" y="0"/>
                    </a:moveTo>
                    <a:cubicBezTo>
                      <a:pt x="5505" y="0"/>
                      <a:pt x="5501" y="1"/>
                      <a:pt x="5497" y="3"/>
                    </a:cubicBezTo>
                    <a:cubicBezTo>
                      <a:pt x="5365" y="73"/>
                      <a:pt x="1" y="2468"/>
                      <a:pt x="1" y="2468"/>
                    </a:cubicBezTo>
                    <a:lnTo>
                      <a:pt x="2208" y="3670"/>
                    </a:lnTo>
                    <a:lnTo>
                      <a:pt x="6517" y="1672"/>
                    </a:lnTo>
                    <a:lnTo>
                      <a:pt x="7488" y="1197"/>
                    </a:lnTo>
                    <a:cubicBezTo>
                      <a:pt x="7488" y="1197"/>
                      <a:pt x="5722" y="0"/>
                      <a:pt x="551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66" name="Google Shape;1366;p1"/>
              <p:cNvSpPr/>
              <p:nvPr/>
            </p:nvSpPr>
            <p:spPr>
              <a:xfrm>
                <a:off x="2937500" y="1871275"/>
                <a:ext cx="63225" cy="45425"/>
              </a:xfrm>
              <a:custGeom>
                <a:rect b="b" l="l" r="r" t="t"/>
                <a:pathLst>
                  <a:path extrusionOk="0" h="1817" w="2529">
                    <a:moveTo>
                      <a:pt x="1505" y="1"/>
                    </a:moveTo>
                    <a:cubicBezTo>
                      <a:pt x="1241" y="1"/>
                      <a:pt x="1006" y="67"/>
                      <a:pt x="1006" y="334"/>
                    </a:cubicBezTo>
                    <a:cubicBezTo>
                      <a:pt x="1006" y="425"/>
                      <a:pt x="1041" y="530"/>
                      <a:pt x="1006" y="613"/>
                    </a:cubicBezTo>
                    <a:cubicBezTo>
                      <a:pt x="943" y="760"/>
                      <a:pt x="720" y="788"/>
                      <a:pt x="685" y="942"/>
                    </a:cubicBezTo>
                    <a:cubicBezTo>
                      <a:pt x="671" y="997"/>
                      <a:pt x="692" y="1074"/>
                      <a:pt x="643" y="1109"/>
                    </a:cubicBezTo>
                    <a:cubicBezTo>
                      <a:pt x="629" y="1130"/>
                      <a:pt x="601" y="1130"/>
                      <a:pt x="573" y="1137"/>
                    </a:cubicBezTo>
                    <a:cubicBezTo>
                      <a:pt x="553" y="1140"/>
                      <a:pt x="533" y="1141"/>
                      <a:pt x="513" y="1141"/>
                    </a:cubicBezTo>
                    <a:cubicBezTo>
                      <a:pt x="446" y="1141"/>
                      <a:pt x="380" y="1129"/>
                      <a:pt x="313" y="1129"/>
                    </a:cubicBezTo>
                    <a:cubicBezTo>
                      <a:pt x="302" y="1129"/>
                      <a:pt x="291" y="1129"/>
                      <a:pt x="280" y="1130"/>
                    </a:cubicBezTo>
                    <a:cubicBezTo>
                      <a:pt x="182" y="1130"/>
                      <a:pt x="70" y="1165"/>
                      <a:pt x="28" y="1256"/>
                    </a:cubicBezTo>
                    <a:cubicBezTo>
                      <a:pt x="0" y="1326"/>
                      <a:pt x="21" y="1417"/>
                      <a:pt x="56" y="1486"/>
                    </a:cubicBezTo>
                    <a:cubicBezTo>
                      <a:pt x="189" y="1731"/>
                      <a:pt x="503" y="1808"/>
                      <a:pt x="782" y="1815"/>
                    </a:cubicBezTo>
                    <a:cubicBezTo>
                      <a:pt x="809" y="1816"/>
                      <a:pt x="835" y="1816"/>
                      <a:pt x="862" y="1816"/>
                    </a:cubicBezTo>
                    <a:cubicBezTo>
                      <a:pt x="1017" y="1816"/>
                      <a:pt x="1170" y="1796"/>
                      <a:pt x="1313" y="1731"/>
                    </a:cubicBezTo>
                    <a:cubicBezTo>
                      <a:pt x="1641" y="1591"/>
                      <a:pt x="1837" y="1249"/>
                      <a:pt x="1970" y="921"/>
                    </a:cubicBezTo>
                    <a:cubicBezTo>
                      <a:pt x="2026" y="781"/>
                      <a:pt x="2081" y="634"/>
                      <a:pt x="2200" y="557"/>
                    </a:cubicBezTo>
                    <a:cubicBezTo>
                      <a:pt x="2305" y="488"/>
                      <a:pt x="2459" y="467"/>
                      <a:pt x="2500" y="348"/>
                    </a:cubicBezTo>
                    <a:cubicBezTo>
                      <a:pt x="2528" y="257"/>
                      <a:pt x="2473" y="166"/>
                      <a:pt x="2389" y="117"/>
                    </a:cubicBezTo>
                    <a:cubicBezTo>
                      <a:pt x="2312" y="76"/>
                      <a:pt x="2221" y="62"/>
                      <a:pt x="2130" y="62"/>
                    </a:cubicBezTo>
                    <a:cubicBezTo>
                      <a:pt x="1993" y="52"/>
                      <a:pt x="1738" y="1"/>
                      <a:pt x="1505" y="1"/>
                    </a:cubicBezTo>
                    <a:close/>
                  </a:path>
                </a:pathLst>
              </a:custGeom>
              <a:solidFill>
                <a:srgbClr val="E6913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367" name="Google Shape;1367;p1"/>
          <p:cNvGrpSpPr/>
          <p:nvPr/>
        </p:nvGrpSpPr>
        <p:grpSpPr>
          <a:xfrm rot="358977">
            <a:off x="6801543" y="1247188"/>
            <a:ext cx="1218002" cy="3447056"/>
            <a:chOff x="7562525" y="780004"/>
            <a:chExt cx="1290199" cy="3682472"/>
          </a:xfrm>
        </p:grpSpPr>
        <p:sp>
          <p:nvSpPr>
            <p:cNvPr id="1368" name="Google Shape;1368;p1"/>
            <p:cNvSpPr/>
            <p:nvPr/>
          </p:nvSpPr>
          <p:spPr>
            <a:xfrm>
              <a:off x="7562525" y="780248"/>
              <a:ext cx="1290195" cy="3681998"/>
            </a:xfrm>
            <a:custGeom>
              <a:rect b="b" l="l" r="r" t="t"/>
              <a:pathLst>
                <a:path extrusionOk="0" h="46643" w="16344">
                  <a:moveTo>
                    <a:pt x="10874" y="3928"/>
                  </a:moveTo>
                  <a:cubicBezTo>
                    <a:pt x="10902" y="3928"/>
                    <a:pt x="10930" y="3928"/>
                    <a:pt x="10965" y="3942"/>
                  </a:cubicBezTo>
                  <a:cubicBezTo>
                    <a:pt x="10936" y="3937"/>
                    <a:pt x="10902" y="3932"/>
                    <a:pt x="10868" y="3932"/>
                  </a:cubicBezTo>
                  <a:cubicBezTo>
                    <a:pt x="10854" y="3932"/>
                    <a:pt x="10840" y="3933"/>
                    <a:pt x="10826" y="3935"/>
                  </a:cubicBezTo>
                  <a:cubicBezTo>
                    <a:pt x="10826" y="3935"/>
                    <a:pt x="10847" y="3928"/>
                    <a:pt x="10874" y="3928"/>
                  </a:cubicBezTo>
                  <a:close/>
                  <a:moveTo>
                    <a:pt x="1097" y="14272"/>
                  </a:moveTo>
                  <a:lnTo>
                    <a:pt x="1236" y="14335"/>
                  </a:lnTo>
                  <a:cubicBezTo>
                    <a:pt x="1187" y="14314"/>
                    <a:pt x="1139" y="14293"/>
                    <a:pt x="1097" y="14272"/>
                  </a:cubicBezTo>
                  <a:close/>
                  <a:moveTo>
                    <a:pt x="9736" y="1"/>
                  </a:moveTo>
                  <a:cubicBezTo>
                    <a:pt x="9570" y="1"/>
                    <a:pt x="9558" y="1186"/>
                    <a:pt x="9659" y="1658"/>
                  </a:cubicBezTo>
                  <a:cubicBezTo>
                    <a:pt x="9680" y="1728"/>
                    <a:pt x="9701" y="1798"/>
                    <a:pt x="9736" y="1861"/>
                  </a:cubicBezTo>
                  <a:cubicBezTo>
                    <a:pt x="9632" y="1850"/>
                    <a:pt x="9513" y="1842"/>
                    <a:pt x="9389" y="1842"/>
                  </a:cubicBezTo>
                  <a:cubicBezTo>
                    <a:pt x="9124" y="1842"/>
                    <a:pt x="8833" y="1877"/>
                    <a:pt x="8605" y="1987"/>
                  </a:cubicBezTo>
                  <a:lnTo>
                    <a:pt x="8598" y="1994"/>
                  </a:lnTo>
                  <a:cubicBezTo>
                    <a:pt x="8563" y="2008"/>
                    <a:pt x="8535" y="2022"/>
                    <a:pt x="8514" y="2043"/>
                  </a:cubicBezTo>
                  <a:lnTo>
                    <a:pt x="8507" y="2043"/>
                  </a:lnTo>
                  <a:cubicBezTo>
                    <a:pt x="8486" y="2057"/>
                    <a:pt x="8465" y="2070"/>
                    <a:pt x="8444" y="2091"/>
                  </a:cubicBezTo>
                  <a:lnTo>
                    <a:pt x="8423" y="2105"/>
                  </a:lnTo>
                  <a:cubicBezTo>
                    <a:pt x="8402" y="2126"/>
                    <a:pt x="8381" y="2140"/>
                    <a:pt x="8360" y="2161"/>
                  </a:cubicBezTo>
                  <a:cubicBezTo>
                    <a:pt x="8332" y="2189"/>
                    <a:pt x="8311" y="2217"/>
                    <a:pt x="8283" y="2238"/>
                  </a:cubicBezTo>
                  <a:lnTo>
                    <a:pt x="8255" y="2259"/>
                  </a:lnTo>
                  <a:cubicBezTo>
                    <a:pt x="8241" y="2273"/>
                    <a:pt x="8220" y="2287"/>
                    <a:pt x="8206" y="2294"/>
                  </a:cubicBezTo>
                  <a:cubicBezTo>
                    <a:pt x="8193" y="2308"/>
                    <a:pt x="8179" y="2315"/>
                    <a:pt x="8165" y="2322"/>
                  </a:cubicBezTo>
                  <a:cubicBezTo>
                    <a:pt x="8158" y="2329"/>
                    <a:pt x="8144" y="2336"/>
                    <a:pt x="8130" y="2343"/>
                  </a:cubicBezTo>
                  <a:cubicBezTo>
                    <a:pt x="8116" y="2357"/>
                    <a:pt x="8095" y="2364"/>
                    <a:pt x="8081" y="2371"/>
                  </a:cubicBezTo>
                  <a:cubicBezTo>
                    <a:pt x="7739" y="2538"/>
                    <a:pt x="7389" y="2517"/>
                    <a:pt x="7194" y="3160"/>
                  </a:cubicBezTo>
                  <a:cubicBezTo>
                    <a:pt x="7096" y="3425"/>
                    <a:pt x="7019" y="3775"/>
                    <a:pt x="7117" y="4138"/>
                  </a:cubicBezTo>
                  <a:cubicBezTo>
                    <a:pt x="7180" y="4550"/>
                    <a:pt x="7333" y="5171"/>
                    <a:pt x="7648" y="5367"/>
                  </a:cubicBezTo>
                  <a:cubicBezTo>
                    <a:pt x="7711" y="5570"/>
                    <a:pt x="7780" y="5765"/>
                    <a:pt x="7850" y="5954"/>
                  </a:cubicBezTo>
                  <a:cubicBezTo>
                    <a:pt x="7850" y="6135"/>
                    <a:pt x="7871" y="6491"/>
                    <a:pt x="7857" y="6736"/>
                  </a:cubicBezTo>
                  <a:cubicBezTo>
                    <a:pt x="7836" y="7057"/>
                    <a:pt x="7690" y="7239"/>
                    <a:pt x="7976" y="7267"/>
                  </a:cubicBezTo>
                  <a:cubicBezTo>
                    <a:pt x="8094" y="7280"/>
                    <a:pt x="8258" y="7305"/>
                    <a:pt x="8426" y="7305"/>
                  </a:cubicBezTo>
                  <a:cubicBezTo>
                    <a:pt x="8615" y="7305"/>
                    <a:pt x="8810" y="7273"/>
                    <a:pt x="8954" y="7155"/>
                  </a:cubicBezTo>
                  <a:cubicBezTo>
                    <a:pt x="8989" y="7155"/>
                    <a:pt x="9031" y="7148"/>
                    <a:pt x="9066" y="7148"/>
                  </a:cubicBezTo>
                  <a:lnTo>
                    <a:pt x="9086" y="7378"/>
                  </a:lnTo>
                  <a:lnTo>
                    <a:pt x="9135" y="7902"/>
                  </a:lnTo>
                  <a:cubicBezTo>
                    <a:pt x="9121" y="7923"/>
                    <a:pt x="8968" y="8140"/>
                    <a:pt x="8751" y="8454"/>
                  </a:cubicBezTo>
                  <a:cubicBezTo>
                    <a:pt x="8276" y="8677"/>
                    <a:pt x="8039" y="9306"/>
                    <a:pt x="7920" y="9781"/>
                  </a:cubicBezTo>
                  <a:cubicBezTo>
                    <a:pt x="7760" y="10060"/>
                    <a:pt x="7606" y="10333"/>
                    <a:pt x="7501" y="10577"/>
                  </a:cubicBezTo>
                  <a:cubicBezTo>
                    <a:pt x="7047" y="11569"/>
                    <a:pt x="7089" y="11506"/>
                    <a:pt x="7389" y="12826"/>
                  </a:cubicBezTo>
                  <a:cubicBezTo>
                    <a:pt x="7306" y="13329"/>
                    <a:pt x="7194" y="14041"/>
                    <a:pt x="7110" y="14377"/>
                  </a:cubicBezTo>
                  <a:cubicBezTo>
                    <a:pt x="6949" y="14307"/>
                    <a:pt x="6782" y="14244"/>
                    <a:pt x="6600" y="14174"/>
                  </a:cubicBezTo>
                  <a:lnTo>
                    <a:pt x="6600" y="12826"/>
                  </a:lnTo>
                  <a:lnTo>
                    <a:pt x="6453" y="12770"/>
                  </a:lnTo>
                  <a:lnTo>
                    <a:pt x="6467" y="12617"/>
                  </a:lnTo>
                  <a:lnTo>
                    <a:pt x="629" y="10507"/>
                  </a:lnTo>
                  <a:lnTo>
                    <a:pt x="615" y="10647"/>
                  </a:lnTo>
                  <a:lnTo>
                    <a:pt x="412" y="10577"/>
                  </a:lnTo>
                  <a:lnTo>
                    <a:pt x="0" y="13790"/>
                  </a:lnTo>
                  <a:lnTo>
                    <a:pt x="1094" y="14270"/>
                  </a:lnTo>
                  <a:lnTo>
                    <a:pt x="1094" y="14270"/>
                  </a:lnTo>
                  <a:cubicBezTo>
                    <a:pt x="1082" y="14265"/>
                    <a:pt x="1072" y="14263"/>
                    <a:pt x="1065" y="14263"/>
                  </a:cubicBezTo>
                  <a:cubicBezTo>
                    <a:pt x="937" y="14263"/>
                    <a:pt x="1387" y="14947"/>
                    <a:pt x="2214" y="15452"/>
                  </a:cubicBezTo>
                  <a:cubicBezTo>
                    <a:pt x="3094" y="15983"/>
                    <a:pt x="3094" y="15955"/>
                    <a:pt x="3897" y="16060"/>
                  </a:cubicBezTo>
                  <a:cubicBezTo>
                    <a:pt x="3967" y="16074"/>
                    <a:pt x="4072" y="16088"/>
                    <a:pt x="4198" y="16116"/>
                  </a:cubicBezTo>
                  <a:cubicBezTo>
                    <a:pt x="5106" y="16507"/>
                    <a:pt x="6879" y="17156"/>
                    <a:pt x="6879" y="17156"/>
                  </a:cubicBezTo>
                  <a:cubicBezTo>
                    <a:pt x="6377" y="18923"/>
                    <a:pt x="6076" y="27632"/>
                    <a:pt x="6076" y="27632"/>
                  </a:cubicBezTo>
                  <a:cubicBezTo>
                    <a:pt x="6293" y="27688"/>
                    <a:pt x="6537" y="27730"/>
                    <a:pt x="6789" y="27765"/>
                  </a:cubicBezTo>
                  <a:cubicBezTo>
                    <a:pt x="6754" y="30077"/>
                    <a:pt x="6810" y="33087"/>
                    <a:pt x="7347" y="34281"/>
                  </a:cubicBezTo>
                  <a:cubicBezTo>
                    <a:pt x="7592" y="34833"/>
                    <a:pt x="8179" y="35559"/>
                    <a:pt x="8905" y="36342"/>
                  </a:cubicBezTo>
                  <a:cubicBezTo>
                    <a:pt x="9331" y="38800"/>
                    <a:pt x="9897" y="41705"/>
                    <a:pt x="9834" y="43270"/>
                  </a:cubicBezTo>
                  <a:cubicBezTo>
                    <a:pt x="9624" y="43333"/>
                    <a:pt x="9492" y="43388"/>
                    <a:pt x="9499" y="43402"/>
                  </a:cubicBezTo>
                  <a:cubicBezTo>
                    <a:pt x="9659" y="44646"/>
                    <a:pt x="8737" y="45142"/>
                    <a:pt x="7794" y="45721"/>
                  </a:cubicBezTo>
                  <a:cubicBezTo>
                    <a:pt x="6852" y="46308"/>
                    <a:pt x="7257" y="46531"/>
                    <a:pt x="7794" y="46629"/>
                  </a:cubicBezTo>
                  <a:cubicBezTo>
                    <a:pt x="7846" y="46638"/>
                    <a:pt x="7909" y="46643"/>
                    <a:pt x="7984" y="46643"/>
                  </a:cubicBezTo>
                  <a:cubicBezTo>
                    <a:pt x="8693" y="46643"/>
                    <a:pt x="10376" y="46252"/>
                    <a:pt x="11349" y="46049"/>
                  </a:cubicBezTo>
                  <a:cubicBezTo>
                    <a:pt x="12418" y="45826"/>
                    <a:pt x="12104" y="44960"/>
                    <a:pt x="11992" y="44324"/>
                  </a:cubicBezTo>
                  <a:cubicBezTo>
                    <a:pt x="11880" y="43682"/>
                    <a:pt x="11992" y="42809"/>
                    <a:pt x="11992" y="42809"/>
                  </a:cubicBezTo>
                  <a:cubicBezTo>
                    <a:pt x="11981" y="42805"/>
                    <a:pt x="11964" y="42804"/>
                    <a:pt x="11942" y="42804"/>
                  </a:cubicBezTo>
                  <a:cubicBezTo>
                    <a:pt x="11920" y="42804"/>
                    <a:pt x="11894" y="42805"/>
                    <a:pt x="11866" y="42809"/>
                  </a:cubicBezTo>
                  <a:cubicBezTo>
                    <a:pt x="11999" y="41894"/>
                    <a:pt x="12125" y="40742"/>
                    <a:pt x="12167" y="39645"/>
                  </a:cubicBezTo>
                  <a:cubicBezTo>
                    <a:pt x="12502" y="39987"/>
                    <a:pt x="12802" y="40302"/>
                    <a:pt x="13040" y="40574"/>
                  </a:cubicBezTo>
                  <a:cubicBezTo>
                    <a:pt x="12851" y="40888"/>
                    <a:pt x="12711" y="41119"/>
                    <a:pt x="12711" y="41119"/>
                  </a:cubicBezTo>
                  <a:cubicBezTo>
                    <a:pt x="12711" y="41119"/>
                    <a:pt x="13703" y="41971"/>
                    <a:pt x="13864" y="42229"/>
                  </a:cubicBezTo>
                  <a:cubicBezTo>
                    <a:pt x="14024" y="42495"/>
                    <a:pt x="13885" y="43430"/>
                    <a:pt x="13563" y="44087"/>
                  </a:cubicBezTo>
                  <a:cubicBezTo>
                    <a:pt x="13235" y="44750"/>
                    <a:pt x="13256" y="45079"/>
                    <a:pt x="13822" y="45121"/>
                  </a:cubicBezTo>
                  <a:cubicBezTo>
                    <a:pt x="13905" y="45126"/>
                    <a:pt x="13982" y="45129"/>
                    <a:pt x="14053" y="45129"/>
                  </a:cubicBezTo>
                  <a:cubicBezTo>
                    <a:pt x="14467" y="45129"/>
                    <a:pt x="14701" y="45008"/>
                    <a:pt x="14981" y="44352"/>
                  </a:cubicBezTo>
                  <a:cubicBezTo>
                    <a:pt x="15309" y="43584"/>
                    <a:pt x="16022" y="42515"/>
                    <a:pt x="16182" y="41705"/>
                  </a:cubicBezTo>
                  <a:cubicBezTo>
                    <a:pt x="16343" y="40895"/>
                    <a:pt x="15819" y="40679"/>
                    <a:pt x="15274" y="40232"/>
                  </a:cubicBezTo>
                  <a:cubicBezTo>
                    <a:pt x="14730" y="39785"/>
                    <a:pt x="14387" y="39037"/>
                    <a:pt x="14185" y="38982"/>
                  </a:cubicBezTo>
                  <a:cubicBezTo>
                    <a:pt x="14181" y="38980"/>
                    <a:pt x="14177" y="38979"/>
                    <a:pt x="14172" y="38979"/>
                  </a:cubicBezTo>
                  <a:cubicBezTo>
                    <a:pt x="14137" y="38979"/>
                    <a:pt x="14085" y="39027"/>
                    <a:pt x="14017" y="39107"/>
                  </a:cubicBezTo>
                  <a:cubicBezTo>
                    <a:pt x="13668" y="38542"/>
                    <a:pt x="13193" y="37773"/>
                    <a:pt x="12558" y="36635"/>
                  </a:cubicBezTo>
                  <a:cubicBezTo>
                    <a:pt x="12215" y="36020"/>
                    <a:pt x="11789" y="35510"/>
                    <a:pt x="11398" y="35015"/>
                  </a:cubicBezTo>
                  <a:cubicBezTo>
                    <a:pt x="11335" y="34072"/>
                    <a:pt x="11699" y="32738"/>
                    <a:pt x="12690" y="28799"/>
                  </a:cubicBezTo>
                  <a:cubicBezTo>
                    <a:pt x="12837" y="28219"/>
                    <a:pt x="12963" y="27681"/>
                    <a:pt x="13060" y="27185"/>
                  </a:cubicBezTo>
                  <a:cubicBezTo>
                    <a:pt x="13927" y="27004"/>
                    <a:pt x="14506" y="26850"/>
                    <a:pt x="14506" y="26850"/>
                  </a:cubicBezTo>
                  <a:cubicBezTo>
                    <a:pt x="14443" y="25048"/>
                    <a:pt x="13165" y="20187"/>
                    <a:pt x="12481" y="18832"/>
                  </a:cubicBezTo>
                  <a:cubicBezTo>
                    <a:pt x="11789" y="17477"/>
                    <a:pt x="12180" y="15459"/>
                    <a:pt x="12586" y="14223"/>
                  </a:cubicBezTo>
                  <a:cubicBezTo>
                    <a:pt x="12998" y="12987"/>
                    <a:pt x="13298" y="10172"/>
                    <a:pt x="12865" y="9271"/>
                  </a:cubicBezTo>
                  <a:cubicBezTo>
                    <a:pt x="12439" y="8377"/>
                    <a:pt x="12090" y="8196"/>
                    <a:pt x="11901" y="7658"/>
                  </a:cubicBezTo>
                  <a:cubicBezTo>
                    <a:pt x="11752" y="7247"/>
                    <a:pt x="11452" y="7114"/>
                    <a:pt x="11247" y="7114"/>
                  </a:cubicBezTo>
                  <a:cubicBezTo>
                    <a:pt x="11183" y="7114"/>
                    <a:pt x="11129" y="7126"/>
                    <a:pt x="11091" y="7148"/>
                  </a:cubicBezTo>
                  <a:cubicBezTo>
                    <a:pt x="11063" y="7162"/>
                    <a:pt x="11007" y="7204"/>
                    <a:pt x="10930" y="7267"/>
                  </a:cubicBezTo>
                  <a:lnTo>
                    <a:pt x="10860" y="6848"/>
                  </a:lnTo>
                  <a:cubicBezTo>
                    <a:pt x="10993" y="6792"/>
                    <a:pt x="11140" y="6736"/>
                    <a:pt x="11273" y="6694"/>
                  </a:cubicBezTo>
                  <a:cubicBezTo>
                    <a:pt x="11796" y="6547"/>
                    <a:pt x="12390" y="6184"/>
                    <a:pt x="12683" y="5919"/>
                  </a:cubicBezTo>
                  <a:cubicBezTo>
                    <a:pt x="12984" y="5653"/>
                    <a:pt x="13689" y="5577"/>
                    <a:pt x="13060" y="4613"/>
                  </a:cubicBezTo>
                  <a:cubicBezTo>
                    <a:pt x="12795" y="4208"/>
                    <a:pt x="12537" y="3698"/>
                    <a:pt x="12243" y="3244"/>
                  </a:cubicBezTo>
                  <a:cubicBezTo>
                    <a:pt x="12271" y="3244"/>
                    <a:pt x="12299" y="3244"/>
                    <a:pt x="12334" y="3251"/>
                  </a:cubicBezTo>
                  <a:cubicBezTo>
                    <a:pt x="12354" y="3252"/>
                    <a:pt x="12373" y="3253"/>
                    <a:pt x="12392" y="3253"/>
                  </a:cubicBezTo>
                  <a:cubicBezTo>
                    <a:pt x="12886" y="3253"/>
                    <a:pt x="13092" y="2786"/>
                    <a:pt x="12847" y="2786"/>
                  </a:cubicBezTo>
                  <a:cubicBezTo>
                    <a:pt x="12826" y="2786"/>
                    <a:pt x="12802" y="2789"/>
                    <a:pt x="12774" y="2797"/>
                  </a:cubicBezTo>
                  <a:cubicBezTo>
                    <a:pt x="12734" y="2808"/>
                    <a:pt x="12690" y="2814"/>
                    <a:pt x="12644" y="2814"/>
                  </a:cubicBezTo>
                  <a:cubicBezTo>
                    <a:pt x="12384" y="2814"/>
                    <a:pt x="12036" y="2650"/>
                    <a:pt x="11699" y="2531"/>
                  </a:cubicBezTo>
                  <a:cubicBezTo>
                    <a:pt x="11419" y="2238"/>
                    <a:pt x="11098" y="2036"/>
                    <a:pt x="10714" y="1987"/>
                  </a:cubicBezTo>
                  <a:cubicBezTo>
                    <a:pt x="10700" y="1980"/>
                    <a:pt x="10686" y="1980"/>
                    <a:pt x="10672" y="1973"/>
                  </a:cubicBezTo>
                  <a:cubicBezTo>
                    <a:pt x="10672" y="1945"/>
                    <a:pt x="10679" y="1910"/>
                    <a:pt x="10679" y="1868"/>
                  </a:cubicBezTo>
                  <a:cubicBezTo>
                    <a:pt x="10693" y="1358"/>
                    <a:pt x="10183" y="1072"/>
                    <a:pt x="9883" y="234"/>
                  </a:cubicBezTo>
                  <a:cubicBezTo>
                    <a:pt x="9824" y="70"/>
                    <a:pt x="9776" y="1"/>
                    <a:pt x="9736" y="1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1143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369" name="Google Shape;1369;p1"/>
            <p:cNvGrpSpPr/>
            <p:nvPr/>
          </p:nvGrpSpPr>
          <p:grpSpPr>
            <a:xfrm>
              <a:off x="7562529" y="780004"/>
              <a:ext cx="1290195" cy="3682472"/>
              <a:chOff x="1813575" y="1524075"/>
              <a:chExt cx="408600" cy="1166225"/>
            </a:xfrm>
          </p:grpSpPr>
          <p:sp>
            <p:nvSpPr>
              <p:cNvPr id="1370" name="Google Shape;1370;p1"/>
              <p:cNvSpPr/>
              <p:nvPr/>
            </p:nvSpPr>
            <p:spPr>
              <a:xfrm>
                <a:off x="2008600" y="1733725"/>
                <a:ext cx="45500" cy="49000"/>
              </a:xfrm>
              <a:custGeom>
                <a:rect b="b" l="l" r="r" t="t"/>
                <a:pathLst>
                  <a:path extrusionOk="0" h="1960" w="1820">
                    <a:moveTo>
                      <a:pt x="1217" y="1"/>
                    </a:moveTo>
                    <a:cubicBezTo>
                      <a:pt x="1184" y="1"/>
                      <a:pt x="1144" y="6"/>
                      <a:pt x="1097" y="18"/>
                    </a:cubicBezTo>
                    <a:cubicBezTo>
                      <a:pt x="175" y="256"/>
                      <a:pt x="35" y="1911"/>
                      <a:pt x="0" y="1960"/>
                    </a:cubicBezTo>
                    <a:lnTo>
                      <a:pt x="35" y="1911"/>
                    </a:lnTo>
                    <a:cubicBezTo>
                      <a:pt x="35" y="1911"/>
                      <a:pt x="1820" y="1"/>
                      <a:pt x="1217" y="1"/>
                    </a:cubicBezTo>
                    <a:close/>
                  </a:path>
                </a:pathLst>
              </a:custGeom>
              <a:solidFill>
                <a:srgbClr val="1D32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1" name="Google Shape;1371;p1"/>
              <p:cNvSpPr/>
              <p:nvPr/>
            </p:nvSpPr>
            <p:spPr>
              <a:xfrm>
                <a:off x="1990450" y="1831425"/>
                <a:ext cx="20450" cy="59900"/>
              </a:xfrm>
              <a:custGeom>
                <a:rect b="b" l="l" r="r" t="t"/>
                <a:pathLst>
                  <a:path extrusionOk="0" h="2396" w="818">
                    <a:moveTo>
                      <a:pt x="391" y="0"/>
                    </a:moveTo>
                    <a:cubicBezTo>
                      <a:pt x="391" y="0"/>
                      <a:pt x="119" y="1872"/>
                      <a:pt x="0" y="2207"/>
                    </a:cubicBezTo>
                    <a:lnTo>
                      <a:pt x="817" y="2396"/>
                    </a:lnTo>
                    <a:lnTo>
                      <a:pt x="391" y="0"/>
                    </a:lnTo>
                    <a:close/>
                  </a:path>
                </a:pathLst>
              </a:custGeom>
              <a:solidFill>
                <a:srgbClr val="E44B8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2" name="Google Shape;1372;p1"/>
              <p:cNvSpPr/>
              <p:nvPr/>
            </p:nvSpPr>
            <p:spPr>
              <a:xfrm>
                <a:off x="1813575" y="1788475"/>
                <a:ext cx="165025" cy="89950"/>
              </a:xfrm>
              <a:custGeom>
                <a:rect b="b" l="l" r="r" t="t"/>
                <a:pathLst>
                  <a:path extrusionOk="0" h="3598" w="6601">
                    <a:moveTo>
                      <a:pt x="412" y="0"/>
                    </a:moveTo>
                    <a:lnTo>
                      <a:pt x="0" y="3213"/>
                    </a:lnTo>
                    <a:lnTo>
                      <a:pt x="6600" y="3597"/>
                    </a:lnTo>
                    <a:lnTo>
                      <a:pt x="6600" y="2249"/>
                    </a:lnTo>
                    <a:lnTo>
                      <a:pt x="412" y="0"/>
                    </a:lnTo>
                    <a:close/>
                  </a:path>
                </a:pathLst>
              </a:custGeom>
              <a:solidFill>
                <a:srgbClr val="F4692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3" name="Google Shape;1373;p1"/>
              <p:cNvSpPr/>
              <p:nvPr/>
            </p:nvSpPr>
            <p:spPr>
              <a:xfrm>
                <a:off x="1818100" y="1786725"/>
                <a:ext cx="157175" cy="89425"/>
              </a:xfrm>
              <a:custGeom>
                <a:rect b="b" l="l" r="r" t="t"/>
                <a:pathLst>
                  <a:path extrusionOk="0" h="3577" w="6287">
                    <a:moveTo>
                      <a:pt x="448" y="0"/>
                    </a:moveTo>
                    <a:lnTo>
                      <a:pt x="1" y="3150"/>
                    </a:lnTo>
                    <a:lnTo>
                      <a:pt x="6196" y="3576"/>
                    </a:lnTo>
                    <a:lnTo>
                      <a:pt x="6286" y="2117"/>
                    </a:lnTo>
                    <a:lnTo>
                      <a:pt x="44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4" name="Google Shape;1374;p1"/>
              <p:cNvSpPr/>
              <p:nvPr/>
            </p:nvSpPr>
            <p:spPr>
              <a:xfrm>
                <a:off x="1975425" y="2119100"/>
                <a:ext cx="213900" cy="472675"/>
              </a:xfrm>
              <a:custGeom>
                <a:rect b="b" l="l" r="r" t="t"/>
                <a:pathLst>
                  <a:path extrusionOk="0" h="18907" w="8556">
                    <a:moveTo>
                      <a:pt x="8548" y="17432"/>
                    </a:moveTo>
                    <a:cubicBezTo>
                      <a:pt x="8544" y="17432"/>
                      <a:pt x="8536" y="17513"/>
                      <a:pt x="8523" y="17755"/>
                    </a:cubicBezTo>
                    <a:lnTo>
                      <a:pt x="8523" y="17755"/>
                    </a:lnTo>
                    <a:cubicBezTo>
                      <a:pt x="8547" y="17687"/>
                      <a:pt x="8555" y="17432"/>
                      <a:pt x="8548" y="17432"/>
                    </a:cubicBezTo>
                    <a:close/>
                    <a:moveTo>
                      <a:pt x="5388" y="0"/>
                    </a:moveTo>
                    <a:cubicBezTo>
                      <a:pt x="3414" y="0"/>
                      <a:pt x="385" y="1065"/>
                      <a:pt x="385" y="1065"/>
                    </a:cubicBezTo>
                    <a:cubicBezTo>
                      <a:pt x="399" y="1714"/>
                      <a:pt x="0" y="8531"/>
                      <a:pt x="873" y="10486"/>
                    </a:cubicBezTo>
                    <a:cubicBezTo>
                      <a:pt x="1753" y="12435"/>
                      <a:pt x="6957" y="16653"/>
                      <a:pt x="7131" y="17624"/>
                    </a:cubicBezTo>
                    <a:cubicBezTo>
                      <a:pt x="7186" y="17928"/>
                      <a:pt x="7284" y="18009"/>
                      <a:pt x="7393" y="18009"/>
                    </a:cubicBezTo>
                    <a:cubicBezTo>
                      <a:pt x="7518" y="18009"/>
                      <a:pt x="7658" y="17904"/>
                      <a:pt x="7767" y="17904"/>
                    </a:cubicBezTo>
                    <a:cubicBezTo>
                      <a:pt x="7869" y="17904"/>
                      <a:pt x="7944" y="17994"/>
                      <a:pt x="7955" y="18343"/>
                    </a:cubicBezTo>
                    <a:cubicBezTo>
                      <a:pt x="7966" y="18738"/>
                      <a:pt x="8041" y="18907"/>
                      <a:pt x="8133" y="18907"/>
                    </a:cubicBezTo>
                    <a:cubicBezTo>
                      <a:pt x="8286" y="18907"/>
                      <a:pt x="8486" y="18446"/>
                      <a:pt x="8521" y="17785"/>
                    </a:cubicBezTo>
                    <a:cubicBezTo>
                      <a:pt x="8522" y="17775"/>
                      <a:pt x="8522" y="17765"/>
                      <a:pt x="8523" y="17755"/>
                    </a:cubicBezTo>
                    <a:lnTo>
                      <a:pt x="8523" y="17755"/>
                    </a:lnTo>
                    <a:cubicBezTo>
                      <a:pt x="8519" y="17765"/>
                      <a:pt x="8515" y="17771"/>
                      <a:pt x="8510" y="17771"/>
                    </a:cubicBezTo>
                    <a:cubicBezTo>
                      <a:pt x="8492" y="17771"/>
                      <a:pt x="8468" y="17677"/>
                      <a:pt x="8437" y="17387"/>
                    </a:cubicBezTo>
                    <a:cubicBezTo>
                      <a:pt x="8319" y="16262"/>
                      <a:pt x="7809" y="15920"/>
                      <a:pt x="6084" y="12833"/>
                    </a:cubicBezTo>
                    <a:cubicBezTo>
                      <a:pt x="5162" y="11185"/>
                      <a:pt x="3653" y="10277"/>
                      <a:pt x="3716" y="8419"/>
                    </a:cubicBezTo>
                    <a:cubicBezTo>
                      <a:pt x="3786" y="6561"/>
                      <a:pt x="6894" y="3467"/>
                      <a:pt x="7047" y="1065"/>
                    </a:cubicBezTo>
                    <a:cubicBezTo>
                      <a:pt x="7099" y="266"/>
                      <a:pt x="6375" y="0"/>
                      <a:pt x="5388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5" name="Google Shape;1375;p1"/>
              <p:cNvSpPr/>
              <p:nvPr/>
            </p:nvSpPr>
            <p:spPr>
              <a:xfrm>
                <a:off x="1988700" y="2062075"/>
                <a:ext cx="181425" cy="621100"/>
              </a:xfrm>
              <a:custGeom>
                <a:rect b="b" l="l" r="r" t="t"/>
                <a:pathLst>
                  <a:path extrusionOk="0" h="24844" w="7257">
                    <a:moveTo>
                      <a:pt x="5867" y="0"/>
                    </a:moveTo>
                    <a:lnTo>
                      <a:pt x="915" y="2598"/>
                    </a:lnTo>
                    <a:cubicBezTo>
                      <a:pt x="915" y="2598"/>
                      <a:pt x="1453" y="8961"/>
                      <a:pt x="1446" y="11280"/>
                    </a:cubicBezTo>
                    <a:cubicBezTo>
                      <a:pt x="1432" y="13605"/>
                      <a:pt x="3255" y="20527"/>
                      <a:pt x="2745" y="22419"/>
                    </a:cubicBezTo>
                    <a:cubicBezTo>
                      <a:pt x="2235" y="24305"/>
                      <a:pt x="0" y="24480"/>
                      <a:pt x="796" y="24745"/>
                    </a:cubicBezTo>
                    <a:cubicBezTo>
                      <a:pt x="1007" y="24813"/>
                      <a:pt x="1192" y="24843"/>
                      <a:pt x="1378" y="24843"/>
                    </a:cubicBezTo>
                    <a:cubicBezTo>
                      <a:pt x="1897" y="24843"/>
                      <a:pt x="2420" y="24612"/>
                      <a:pt x="3499" y="24340"/>
                    </a:cubicBezTo>
                    <a:cubicBezTo>
                      <a:pt x="4966" y="23970"/>
                      <a:pt x="4477" y="23551"/>
                      <a:pt x="4589" y="22978"/>
                    </a:cubicBezTo>
                    <a:cubicBezTo>
                      <a:pt x="4708" y="22405"/>
                      <a:pt x="5636" y="17097"/>
                      <a:pt x="4882" y="15163"/>
                    </a:cubicBezTo>
                    <a:cubicBezTo>
                      <a:pt x="4128" y="13228"/>
                      <a:pt x="4121" y="13487"/>
                      <a:pt x="5685" y="7278"/>
                    </a:cubicBezTo>
                    <a:cubicBezTo>
                      <a:pt x="7257" y="1076"/>
                      <a:pt x="5867" y="0"/>
                      <a:pt x="586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6" name="Google Shape;1376;p1"/>
              <p:cNvSpPr/>
              <p:nvPr/>
            </p:nvSpPr>
            <p:spPr>
              <a:xfrm>
                <a:off x="2005800" y="1669925"/>
                <a:ext cx="40525" cy="36900"/>
              </a:xfrm>
              <a:custGeom>
                <a:rect b="b" l="l" r="r" t="t"/>
                <a:pathLst>
                  <a:path extrusionOk="0" h="1476" w="1621">
                    <a:moveTo>
                      <a:pt x="168" y="0"/>
                    </a:moveTo>
                    <a:lnTo>
                      <a:pt x="168" y="0"/>
                    </a:lnTo>
                    <a:cubicBezTo>
                      <a:pt x="147" y="84"/>
                      <a:pt x="182" y="580"/>
                      <a:pt x="168" y="901"/>
                    </a:cubicBezTo>
                    <a:cubicBezTo>
                      <a:pt x="147" y="1222"/>
                      <a:pt x="1" y="1404"/>
                      <a:pt x="287" y="1439"/>
                    </a:cubicBezTo>
                    <a:cubicBezTo>
                      <a:pt x="403" y="1450"/>
                      <a:pt x="564" y="1475"/>
                      <a:pt x="730" y="1475"/>
                    </a:cubicBezTo>
                    <a:cubicBezTo>
                      <a:pt x="977" y="1475"/>
                      <a:pt x="1235" y="1421"/>
                      <a:pt x="1377" y="1187"/>
                    </a:cubicBezTo>
                    <a:cubicBezTo>
                      <a:pt x="1621" y="803"/>
                      <a:pt x="168" y="0"/>
                      <a:pt x="168" y="0"/>
                    </a:cubicBezTo>
                    <a:close/>
                  </a:path>
                </a:pathLst>
              </a:custGeom>
              <a:solidFill>
                <a:srgbClr val="1D32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7" name="Google Shape;1377;p1"/>
              <p:cNvSpPr/>
              <p:nvPr/>
            </p:nvSpPr>
            <p:spPr>
              <a:xfrm>
                <a:off x="1992100" y="1597275"/>
                <a:ext cx="104875" cy="145325"/>
              </a:xfrm>
              <a:custGeom>
                <a:rect b="b" l="l" r="r" t="t"/>
                <a:pathLst>
                  <a:path extrusionOk="0" h="5813" w="4195">
                    <a:moveTo>
                      <a:pt x="1840" y="0"/>
                    </a:moveTo>
                    <a:cubicBezTo>
                      <a:pt x="782" y="0"/>
                      <a:pt x="1" y="443"/>
                      <a:pt x="255" y="1488"/>
                    </a:cubicBezTo>
                    <a:cubicBezTo>
                      <a:pt x="514" y="2557"/>
                      <a:pt x="849" y="3716"/>
                      <a:pt x="1436" y="4149"/>
                    </a:cubicBezTo>
                    <a:cubicBezTo>
                      <a:pt x="1436" y="4149"/>
                      <a:pt x="1594" y="4229"/>
                      <a:pt x="1803" y="4229"/>
                    </a:cubicBezTo>
                    <a:cubicBezTo>
                      <a:pt x="1842" y="4229"/>
                      <a:pt x="1883" y="4226"/>
                      <a:pt x="1925" y="4219"/>
                    </a:cubicBezTo>
                    <a:lnTo>
                      <a:pt x="2050" y="5658"/>
                    </a:lnTo>
                    <a:cubicBezTo>
                      <a:pt x="2050" y="5658"/>
                      <a:pt x="2397" y="5813"/>
                      <a:pt x="2809" y="5813"/>
                    </a:cubicBezTo>
                    <a:cubicBezTo>
                      <a:pt x="3198" y="5813"/>
                      <a:pt x="3647" y="5674"/>
                      <a:pt x="3915" y="5134"/>
                    </a:cubicBezTo>
                    <a:lnTo>
                      <a:pt x="3503" y="2522"/>
                    </a:lnTo>
                    <a:cubicBezTo>
                      <a:pt x="3503" y="2522"/>
                      <a:pt x="4194" y="2131"/>
                      <a:pt x="4132" y="1418"/>
                    </a:cubicBezTo>
                    <a:cubicBezTo>
                      <a:pt x="4099" y="1093"/>
                      <a:pt x="3920" y="1006"/>
                      <a:pt x="3736" y="1006"/>
                    </a:cubicBezTo>
                    <a:cubicBezTo>
                      <a:pt x="3521" y="1006"/>
                      <a:pt x="3300" y="1125"/>
                      <a:pt x="3300" y="1125"/>
                    </a:cubicBezTo>
                    <a:cubicBezTo>
                      <a:pt x="3300" y="1125"/>
                      <a:pt x="2972" y="15"/>
                      <a:pt x="1890" y="1"/>
                    </a:cubicBezTo>
                    <a:cubicBezTo>
                      <a:pt x="1873" y="0"/>
                      <a:pt x="1856" y="0"/>
                      <a:pt x="184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8" name="Google Shape;1378;p1"/>
              <p:cNvSpPr/>
              <p:nvPr/>
            </p:nvSpPr>
            <p:spPr>
              <a:xfrm>
                <a:off x="2040200" y="1689250"/>
                <a:ext cx="36750" cy="19450"/>
              </a:xfrm>
              <a:custGeom>
                <a:rect b="b" l="l" r="r" t="t"/>
                <a:pathLst>
                  <a:path extrusionOk="0" h="778" w="1470">
                    <a:moveTo>
                      <a:pt x="1345" y="1"/>
                    </a:moveTo>
                    <a:cubicBezTo>
                      <a:pt x="1322" y="1"/>
                      <a:pt x="1276" y="26"/>
                      <a:pt x="1202" y="86"/>
                    </a:cubicBezTo>
                    <a:cubicBezTo>
                      <a:pt x="727" y="477"/>
                      <a:pt x="1" y="540"/>
                      <a:pt x="1" y="540"/>
                    </a:cubicBezTo>
                    <a:lnTo>
                      <a:pt x="21" y="778"/>
                    </a:lnTo>
                    <a:lnTo>
                      <a:pt x="42" y="778"/>
                    </a:lnTo>
                    <a:cubicBezTo>
                      <a:pt x="859" y="778"/>
                      <a:pt x="1470" y="1"/>
                      <a:pt x="1345" y="1"/>
                    </a:cubicBezTo>
                    <a:close/>
                  </a:path>
                </a:pathLst>
              </a:custGeom>
              <a:solidFill>
                <a:srgbClr val="E44B8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79" name="Google Shape;1379;p1"/>
              <p:cNvSpPr/>
              <p:nvPr/>
            </p:nvSpPr>
            <p:spPr>
              <a:xfrm>
                <a:off x="1989050" y="1570125"/>
                <a:ext cx="166775" cy="128825"/>
              </a:xfrm>
              <a:custGeom>
                <a:rect b="b" l="l" r="r" t="t"/>
                <a:pathLst>
                  <a:path extrusionOk="0" h="5153" w="6671">
                    <a:moveTo>
                      <a:pt x="2375" y="1"/>
                    </a:moveTo>
                    <a:cubicBezTo>
                      <a:pt x="2003" y="1"/>
                      <a:pt x="1579" y="67"/>
                      <a:pt x="1341" y="325"/>
                    </a:cubicBezTo>
                    <a:cubicBezTo>
                      <a:pt x="929" y="765"/>
                      <a:pt x="426" y="493"/>
                      <a:pt x="175" y="1324"/>
                    </a:cubicBezTo>
                    <a:cubicBezTo>
                      <a:pt x="77" y="1583"/>
                      <a:pt x="0" y="1932"/>
                      <a:pt x="98" y="2302"/>
                    </a:cubicBezTo>
                    <a:cubicBezTo>
                      <a:pt x="161" y="2707"/>
                      <a:pt x="314" y="3329"/>
                      <a:pt x="629" y="3524"/>
                    </a:cubicBezTo>
                    <a:cubicBezTo>
                      <a:pt x="629" y="3524"/>
                      <a:pt x="573" y="3091"/>
                      <a:pt x="566" y="2707"/>
                    </a:cubicBezTo>
                    <a:cubicBezTo>
                      <a:pt x="796" y="2672"/>
                      <a:pt x="1076" y="2504"/>
                      <a:pt x="1355" y="2484"/>
                    </a:cubicBezTo>
                    <a:cubicBezTo>
                      <a:pt x="1380" y="2482"/>
                      <a:pt x="1404" y="2481"/>
                      <a:pt x="1427" y="2481"/>
                    </a:cubicBezTo>
                    <a:cubicBezTo>
                      <a:pt x="1685" y="2481"/>
                      <a:pt x="1862" y="2567"/>
                      <a:pt x="2072" y="2567"/>
                    </a:cubicBezTo>
                    <a:cubicBezTo>
                      <a:pt x="2187" y="2567"/>
                      <a:pt x="2312" y="2542"/>
                      <a:pt x="2466" y="2463"/>
                    </a:cubicBezTo>
                    <a:cubicBezTo>
                      <a:pt x="2469" y="2463"/>
                      <a:pt x="2472" y="2462"/>
                      <a:pt x="2475" y="2462"/>
                    </a:cubicBezTo>
                    <a:cubicBezTo>
                      <a:pt x="2904" y="2462"/>
                      <a:pt x="3063" y="2887"/>
                      <a:pt x="3213" y="2887"/>
                    </a:cubicBezTo>
                    <a:cubicBezTo>
                      <a:pt x="3234" y="2887"/>
                      <a:pt x="3255" y="2879"/>
                      <a:pt x="3276" y="2861"/>
                    </a:cubicBezTo>
                    <a:cubicBezTo>
                      <a:pt x="3471" y="2679"/>
                      <a:pt x="3339" y="2232"/>
                      <a:pt x="3807" y="2092"/>
                    </a:cubicBezTo>
                    <a:cubicBezTo>
                      <a:pt x="3807" y="2092"/>
                      <a:pt x="3829" y="2087"/>
                      <a:pt x="3864" y="2087"/>
                    </a:cubicBezTo>
                    <a:cubicBezTo>
                      <a:pt x="3972" y="2087"/>
                      <a:pt x="4197" y="2139"/>
                      <a:pt x="4219" y="2567"/>
                    </a:cubicBezTo>
                    <a:cubicBezTo>
                      <a:pt x="4233" y="2805"/>
                      <a:pt x="4156" y="3028"/>
                      <a:pt x="4016" y="3217"/>
                    </a:cubicBezTo>
                    <a:cubicBezTo>
                      <a:pt x="3918" y="3336"/>
                      <a:pt x="3793" y="3482"/>
                      <a:pt x="3625" y="3608"/>
                    </a:cubicBezTo>
                    <a:cubicBezTo>
                      <a:pt x="3625" y="3608"/>
                      <a:pt x="3387" y="3929"/>
                      <a:pt x="3311" y="4306"/>
                    </a:cubicBezTo>
                    <a:cubicBezTo>
                      <a:pt x="3283" y="4453"/>
                      <a:pt x="3290" y="4558"/>
                      <a:pt x="3304" y="4642"/>
                    </a:cubicBezTo>
                    <a:cubicBezTo>
                      <a:pt x="3283" y="4704"/>
                      <a:pt x="3262" y="4774"/>
                      <a:pt x="3248" y="4851"/>
                    </a:cubicBezTo>
                    <a:cubicBezTo>
                      <a:pt x="3205" y="5076"/>
                      <a:pt x="3265" y="5153"/>
                      <a:pt x="3384" y="5153"/>
                    </a:cubicBezTo>
                    <a:cubicBezTo>
                      <a:pt x="3579" y="5153"/>
                      <a:pt x="3932" y="4947"/>
                      <a:pt x="4254" y="4851"/>
                    </a:cubicBezTo>
                    <a:cubicBezTo>
                      <a:pt x="4777" y="4704"/>
                      <a:pt x="5371" y="4348"/>
                      <a:pt x="5664" y="4076"/>
                    </a:cubicBezTo>
                    <a:cubicBezTo>
                      <a:pt x="5965" y="3810"/>
                      <a:pt x="6670" y="3734"/>
                      <a:pt x="6041" y="2770"/>
                    </a:cubicBezTo>
                    <a:cubicBezTo>
                      <a:pt x="5406" y="1806"/>
                      <a:pt x="4833" y="284"/>
                      <a:pt x="3695" y="144"/>
                    </a:cubicBezTo>
                    <a:cubicBezTo>
                      <a:pt x="3503" y="80"/>
                      <a:pt x="3337" y="66"/>
                      <a:pt x="3229" y="66"/>
                    </a:cubicBezTo>
                    <a:cubicBezTo>
                      <a:pt x="3149" y="66"/>
                      <a:pt x="3101" y="74"/>
                      <a:pt x="3101" y="74"/>
                    </a:cubicBezTo>
                    <a:cubicBezTo>
                      <a:pt x="3101" y="74"/>
                      <a:pt x="2767" y="1"/>
                      <a:pt x="2375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0" name="Google Shape;1380;p1"/>
              <p:cNvSpPr/>
              <p:nvPr/>
            </p:nvSpPr>
            <p:spPr>
              <a:xfrm>
                <a:off x="2015050" y="1524075"/>
                <a:ext cx="125825" cy="102225"/>
              </a:xfrm>
              <a:custGeom>
                <a:rect b="b" l="l" r="r" t="t"/>
                <a:pathLst>
                  <a:path extrusionOk="0" h="4089" w="5033">
                    <a:moveTo>
                      <a:pt x="1677" y="1"/>
                    </a:moveTo>
                    <a:cubicBezTo>
                      <a:pt x="1511" y="1"/>
                      <a:pt x="1499" y="1190"/>
                      <a:pt x="1600" y="1658"/>
                    </a:cubicBezTo>
                    <a:cubicBezTo>
                      <a:pt x="1677" y="1986"/>
                      <a:pt x="1894" y="2167"/>
                      <a:pt x="2033" y="2307"/>
                    </a:cubicBezTo>
                    <a:cubicBezTo>
                      <a:pt x="1749" y="2084"/>
                      <a:pt x="1365" y="1944"/>
                      <a:pt x="839" y="1944"/>
                    </a:cubicBezTo>
                    <a:cubicBezTo>
                      <a:pt x="772" y="1944"/>
                      <a:pt x="702" y="1946"/>
                      <a:pt x="629" y="1951"/>
                    </a:cubicBezTo>
                    <a:cubicBezTo>
                      <a:pt x="504" y="2000"/>
                      <a:pt x="392" y="2070"/>
                      <a:pt x="301" y="2167"/>
                    </a:cubicBezTo>
                    <a:cubicBezTo>
                      <a:pt x="203" y="2272"/>
                      <a:pt x="106" y="2335"/>
                      <a:pt x="1" y="2384"/>
                    </a:cubicBezTo>
                    <a:cubicBezTo>
                      <a:pt x="11" y="2382"/>
                      <a:pt x="192" y="2337"/>
                      <a:pt x="456" y="2337"/>
                    </a:cubicBezTo>
                    <a:cubicBezTo>
                      <a:pt x="1059" y="2337"/>
                      <a:pt x="2095" y="2571"/>
                      <a:pt x="2508" y="4088"/>
                    </a:cubicBezTo>
                    <a:cubicBezTo>
                      <a:pt x="2571" y="4025"/>
                      <a:pt x="2648" y="3969"/>
                      <a:pt x="2767" y="3934"/>
                    </a:cubicBezTo>
                    <a:cubicBezTo>
                      <a:pt x="2767" y="3934"/>
                      <a:pt x="2788" y="3927"/>
                      <a:pt x="2815" y="3927"/>
                    </a:cubicBezTo>
                    <a:cubicBezTo>
                      <a:pt x="2781" y="3690"/>
                      <a:pt x="2725" y="3397"/>
                      <a:pt x="2613" y="3117"/>
                    </a:cubicBezTo>
                    <a:lnTo>
                      <a:pt x="2613" y="3117"/>
                    </a:lnTo>
                    <a:cubicBezTo>
                      <a:pt x="2627" y="3124"/>
                      <a:pt x="2648" y="3124"/>
                      <a:pt x="2662" y="3131"/>
                    </a:cubicBezTo>
                    <a:cubicBezTo>
                      <a:pt x="3109" y="3250"/>
                      <a:pt x="3688" y="3201"/>
                      <a:pt x="4275" y="3250"/>
                    </a:cubicBezTo>
                    <a:cubicBezTo>
                      <a:pt x="4295" y="3251"/>
                      <a:pt x="4314" y="3252"/>
                      <a:pt x="4333" y="3252"/>
                    </a:cubicBezTo>
                    <a:cubicBezTo>
                      <a:pt x="4827" y="3252"/>
                      <a:pt x="5033" y="2785"/>
                      <a:pt x="4788" y="2785"/>
                    </a:cubicBezTo>
                    <a:cubicBezTo>
                      <a:pt x="4767" y="2785"/>
                      <a:pt x="4743" y="2789"/>
                      <a:pt x="4715" y="2796"/>
                    </a:cubicBezTo>
                    <a:cubicBezTo>
                      <a:pt x="4674" y="2808"/>
                      <a:pt x="4629" y="2813"/>
                      <a:pt x="4582" y="2813"/>
                    </a:cubicBezTo>
                    <a:cubicBezTo>
                      <a:pt x="4210" y="2813"/>
                      <a:pt x="3662" y="2487"/>
                      <a:pt x="3234" y="2419"/>
                    </a:cubicBezTo>
                    <a:cubicBezTo>
                      <a:pt x="3170" y="2409"/>
                      <a:pt x="3108" y="2404"/>
                      <a:pt x="3051" y="2404"/>
                    </a:cubicBezTo>
                    <a:cubicBezTo>
                      <a:pt x="2675" y="2404"/>
                      <a:pt x="2459" y="2593"/>
                      <a:pt x="2459" y="2593"/>
                    </a:cubicBezTo>
                    <a:cubicBezTo>
                      <a:pt x="2459" y="2593"/>
                      <a:pt x="2606" y="2384"/>
                      <a:pt x="2620" y="1874"/>
                    </a:cubicBezTo>
                    <a:cubicBezTo>
                      <a:pt x="2634" y="1357"/>
                      <a:pt x="2124" y="1078"/>
                      <a:pt x="1824" y="233"/>
                    </a:cubicBezTo>
                    <a:cubicBezTo>
                      <a:pt x="1766" y="69"/>
                      <a:pt x="1717" y="1"/>
                      <a:pt x="1677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1" name="Google Shape;1381;p1"/>
              <p:cNvSpPr/>
              <p:nvPr/>
            </p:nvSpPr>
            <p:spPr>
              <a:xfrm>
                <a:off x="2038975" y="1721600"/>
                <a:ext cx="4050" cy="12600"/>
              </a:xfrm>
              <a:custGeom>
                <a:rect b="b" l="l" r="r" t="t"/>
                <a:pathLst>
                  <a:path extrusionOk="0" h="504" w="162">
                    <a:moveTo>
                      <a:pt x="119" y="0"/>
                    </a:moveTo>
                    <a:cubicBezTo>
                      <a:pt x="1" y="217"/>
                      <a:pt x="50" y="419"/>
                      <a:pt x="57" y="433"/>
                    </a:cubicBezTo>
                    <a:cubicBezTo>
                      <a:pt x="57" y="447"/>
                      <a:pt x="161" y="503"/>
                      <a:pt x="161" y="503"/>
                    </a:cubicBezTo>
                    <a:lnTo>
                      <a:pt x="119" y="0"/>
                    </a:lnTo>
                    <a:close/>
                  </a:path>
                </a:pathLst>
              </a:custGeom>
              <a:solidFill>
                <a:srgbClr val="080C0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2" name="Google Shape;1382;p1"/>
              <p:cNvSpPr/>
              <p:nvPr/>
            </p:nvSpPr>
            <p:spPr>
              <a:xfrm>
                <a:off x="1965475" y="1701900"/>
                <a:ext cx="210775" cy="517925"/>
              </a:xfrm>
              <a:custGeom>
                <a:rect b="b" l="l" r="r" t="t"/>
                <a:pathLst>
                  <a:path extrusionOk="0" h="20717" w="8431">
                    <a:moveTo>
                      <a:pt x="5167" y="1"/>
                    </a:moveTo>
                    <a:cubicBezTo>
                      <a:pt x="5105" y="1"/>
                      <a:pt x="5052" y="13"/>
                      <a:pt x="5015" y="34"/>
                    </a:cubicBezTo>
                    <a:cubicBezTo>
                      <a:pt x="4861" y="125"/>
                      <a:pt x="3884" y="977"/>
                      <a:pt x="3744" y="1061"/>
                    </a:cubicBezTo>
                    <a:cubicBezTo>
                      <a:pt x="3509" y="1195"/>
                      <a:pt x="3349" y="1245"/>
                      <a:pt x="3240" y="1245"/>
                    </a:cubicBezTo>
                    <a:cubicBezTo>
                      <a:pt x="2914" y="1245"/>
                      <a:pt x="3059" y="788"/>
                      <a:pt x="3059" y="788"/>
                    </a:cubicBezTo>
                    <a:lnTo>
                      <a:pt x="3059" y="788"/>
                    </a:lnTo>
                    <a:cubicBezTo>
                      <a:pt x="3059" y="789"/>
                      <a:pt x="1886" y="2444"/>
                      <a:pt x="1425" y="3463"/>
                    </a:cubicBezTo>
                    <a:cubicBezTo>
                      <a:pt x="957" y="4483"/>
                      <a:pt x="1013" y="4392"/>
                      <a:pt x="1334" y="5831"/>
                    </a:cubicBezTo>
                    <a:cubicBezTo>
                      <a:pt x="1656" y="7270"/>
                      <a:pt x="1306" y="8282"/>
                      <a:pt x="803" y="10049"/>
                    </a:cubicBezTo>
                    <a:cubicBezTo>
                      <a:pt x="301" y="11809"/>
                      <a:pt x="0" y="20518"/>
                      <a:pt x="0" y="20518"/>
                    </a:cubicBezTo>
                    <a:cubicBezTo>
                      <a:pt x="541" y="20659"/>
                      <a:pt x="1189" y="20716"/>
                      <a:pt x="1883" y="20716"/>
                    </a:cubicBezTo>
                    <a:cubicBezTo>
                      <a:pt x="4764" y="20716"/>
                      <a:pt x="8430" y="19736"/>
                      <a:pt x="8430" y="19736"/>
                    </a:cubicBezTo>
                    <a:cubicBezTo>
                      <a:pt x="8367" y="17934"/>
                      <a:pt x="7089" y="13073"/>
                      <a:pt x="6405" y="11725"/>
                    </a:cubicBezTo>
                    <a:cubicBezTo>
                      <a:pt x="5713" y="10371"/>
                      <a:pt x="6104" y="8345"/>
                      <a:pt x="6510" y="7109"/>
                    </a:cubicBezTo>
                    <a:cubicBezTo>
                      <a:pt x="6922" y="5873"/>
                      <a:pt x="7222" y="3058"/>
                      <a:pt x="6789" y="2164"/>
                    </a:cubicBezTo>
                    <a:cubicBezTo>
                      <a:pt x="6363" y="1263"/>
                      <a:pt x="6014" y="1082"/>
                      <a:pt x="5825" y="544"/>
                    </a:cubicBezTo>
                    <a:cubicBezTo>
                      <a:pt x="5675" y="136"/>
                      <a:pt x="5372" y="1"/>
                      <a:pt x="5167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3" name="Google Shape;1383;p1"/>
              <p:cNvSpPr/>
              <p:nvPr/>
            </p:nvSpPr>
            <p:spPr>
              <a:xfrm>
                <a:off x="1813575" y="1833625"/>
                <a:ext cx="207975" cy="97350"/>
              </a:xfrm>
              <a:custGeom>
                <a:rect b="b" l="l" r="r" t="t"/>
                <a:pathLst>
                  <a:path extrusionOk="0" h="3894" w="8319">
                    <a:moveTo>
                      <a:pt x="2138" y="1"/>
                    </a:moveTo>
                    <a:cubicBezTo>
                      <a:pt x="1913" y="1"/>
                      <a:pt x="0" y="1407"/>
                      <a:pt x="0" y="1407"/>
                    </a:cubicBezTo>
                    <a:lnTo>
                      <a:pt x="1097" y="1896"/>
                    </a:lnTo>
                    <a:lnTo>
                      <a:pt x="5944" y="3893"/>
                    </a:lnTo>
                    <a:lnTo>
                      <a:pt x="8318" y="2476"/>
                    </a:lnTo>
                    <a:cubicBezTo>
                      <a:pt x="8318" y="2476"/>
                      <a:pt x="2291" y="80"/>
                      <a:pt x="2151" y="3"/>
                    </a:cubicBezTo>
                    <a:cubicBezTo>
                      <a:pt x="2148" y="2"/>
                      <a:pt x="2143" y="1"/>
                      <a:pt x="213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4" name="Google Shape;1384;p1"/>
              <p:cNvSpPr/>
              <p:nvPr/>
            </p:nvSpPr>
            <p:spPr>
              <a:xfrm>
                <a:off x="1905250" y="1919800"/>
                <a:ext cx="99175" cy="33350"/>
              </a:xfrm>
              <a:custGeom>
                <a:rect b="b" l="l" r="r" t="t"/>
                <a:pathLst>
                  <a:path extrusionOk="0" h="1334" w="3967">
                    <a:moveTo>
                      <a:pt x="248" y="1"/>
                    </a:moveTo>
                    <a:cubicBezTo>
                      <a:pt x="71" y="1"/>
                      <a:pt x="0" y="23"/>
                      <a:pt x="91" y="76"/>
                    </a:cubicBezTo>
                    <a:cubicBezTo>
                      <a:pt x="586" y="363"/>
                      <a:pt x="3212" y="1333"/>
                      <a:pt x="3212" y="1333"/>
                    </a:cubicBezTo>
                    <a:cubicBezTo>
                      <a:pt x="3212" y="1333"/>
                      <a:pt x="3960" y="600"/>
                      <a:pt x="3967" y="516"/>
                    </a:cubicBezTo>
                    <a:cubicBezTo>
                      <a:pt x="3967" y="448"/>
                      <a:pt x="1042" y="1"/>
                      <a:pt x="248" y="1"/>
                    </a:cubicBezTo>
                    <a:close/>
                  </a:path>
                </a:pathLst>
              </a:custGeom>
              <a:solidFill>
                <a:srgbClr val="E44B8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5" name="Google Shape;1385;p1"/>
              <p:cNvSpPr/>
              <p:nvPr/>
            </p:nvSpPr>
            <p:spPr>
              <a:xfrm>
                <a:off x="1837075" y="1865450"/>
                <a:ext cx="264775" cy="86500"/>
              </a:xfrm>
              <a:custGeom>
                <a:rect b="b" l="l" r="r" t="t"/>
                <a:pathLst>
                  <a:path extrusionOk="0" h="3460" w="10591">
                    <a:moveTo>
                      <a:pt x="622" y="0"/>
                    </a:moveTo>
                    <a:cubicBezTo>
                      <a:pt x="569" y="0"/>
                      <a:pt x="556" y="41"/>
                      <a:pt x="611" y="148"/>
                    </a:cubicBezTo>
                    <a:cubicBezTo>
                      <a:pt x="771" y="469"/>
                      <a:pt x="1274" y="707"/>
                      <a:pt x="981" y="756"/>
                    </a:cubicBezTo>
                    <a:cubicBezTo>
                      <a:pt x="919" y="767"/>
                      <a:pt x="856" y="773"/>
                      <a:pt x="793" y="773"/>
                    </a:cubicBezTo>
                    <a:cubicBezTo>
                      <a:pt x="559" y="773"/>
                      <a:pt x="327" y="700"/>
                      <a:pt x="157" y="623"/>
                    </a:cubicBezTo>
                    <a:cubicBezTo>
                      <a:pt x="143" y="616"/>
                      <a:pt x="131" y="613"/>
                      <a:pt x="123" y="613"/>
                    </a:cubicBezTo>
                    <a:cubicBezTo>
                      <a:pt x="1" y="613"/>
                      <a:pt x="451" y="1293"/>
                      <a:pt x="1274" y="1796"/>
                    </a:cubicBezTo>
                    <a:cubicBezTo>
                      <a:pt x="2154" y="2334"/>
                      <a:pt x="2154" y="2299"/>
                      <a:pt x="2957" y="2411"/>
                    </a:cubicBezTo>
                    <a:cubicBezTo>
                      <a:pt x="3739" y="2514"/>
                      <a:pt x="7994" y="3459"/>
                      <a:pt x="8772" y="3459"/>
                    </a:cubicBezTo>
                    <a:cubicBezTo>
                      <a:pt x="8786" y="3459"/>
                      <a:pt x="8798" y="3459"/>
                      <a:pt x="8810" y="3458"/>
                    </a:cubicBezTo>
                    <a:cubicBezTo>
                      <a:pt x="9473" y="3417"/>
                      <a:pt x="10486" y="1182"/>
                      <a:pt x="10591" y="567"/>
                    </a:cubicBezTo>
                    <a:cubicBezTo>
                      <a:pt x="10591" y="567"/>
                      <a:pt x="9976" y="455"/>
                      <a:pt x="9124" y="378"/>
                    </a:cubicBezTo>
                    <a:cubicBezTo>
                      <a:pt x="8984" y="366"/>
                      <a:pt x="8877" y="357"/>
                      <a:pt x="8795" y="357"/>
                    </a:cubicBezTo>
                    <a:cubicBezTo>
                      <a:pt x="8378" y="357"/>
                      <a:pt x="8579" y="574"/>
                      <a:pt x="8119" y="1566"/>
                    </a:cubicBezTo>
                    <a:cubicBezTo>
                      <a:pt x="8057" y="1695"/>
                      <a:pt x="7850" y="1744"/>
                      <a:pt x="7545" y="1744"/>
                    </a:cubicBezTo>
                    <a:cubicBezTo>
                      <a:pt x="6565" y="1744"/>
                      <a:pt x="4567" y="1236"/>
                      <a:pt x="3107" y="1236"/>
                    </a:cubicBezTo>
                    <a:cubicBezTo>
                      <a:pt x="3056" y="1236"/>
                      <a:pt x="3006" y="1236"/>
                      <a:pt x="2957" y="1237"/>
                    </a:cubicBezTo>
                    <a:cubicBezTo>
                      <a:pt x="2957" y="1237"/>
                      <a:pt x="2713" y="1189"/>
                      <a:pt x="2259" y="839"/>
                    </a:cubicBezTo>
                    <a:cubicBezTo>
                      <a:pt x="1812" y="490"/>
                      <a:pt x="1463" y="448"/>
                      <a:pt x="1169" y="267"/>
                    </a:cubicBezTo>
                    <a:cubicBezTo>
                      <a:pt x="976" y="152"/>
                      <a:pt x="725" y="0"/>
                      <a:pt x="62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6" name="Google Shape;1386;p1"/>
              <p:cNvSpPr/>
              <p:nvPr/>
            </p:nvSpPr>
            <p:spPr>
              <a:xfrm>
                <a:off x="2040025" y="1744675"/>
                <a:ext cx="89075" cy="148425"/>
              </a:xfrm>
              <a:custGeom>
                <a:rect b="b" l="l" r="r" t="t"/>
                <a:pathLst>
                  <a:path extrusionOk="0" h="5937" w="3563">
                    <a:moveTo>
                      <a:pt x="1953" y="0"/>
                    </a:moveTo>
                    <a:cubicBezTo>
                      <a:pt x="1691" y="0"/>
                      <a:pt x="1426" y="135"/>
                      <a:pt x="1195" y="453"/>
                    </a:cubicBezTo>
                    <a:cubicBezTo>
                      <a:pt x="524" y="1375"/>
                      <a:pt x="1" y="5398"/>
                      <a:pt x="1" y="5398"/>
                    </a:cubicBezTo>
                    <a:cubicBezTo>
                      <a:pt x="161" y="5420"/>
                      <a:pt x="1668" y="5936"/>
                      <a:pt x="2446" y="5936"/>
                    </a:cubicBezTo>
                    <a:cubicBezTo>
                      <a:pt x="2651" y="5936"/>
                      <a:pt x="2805" y="5900"/>
                      <a:pt x="2871" y="5810"/>
                    </a:cubicBezTo>
                    <a:cubicBezTo>
                      <a:pt x="3032" y="5587"/>
                      <a:pt x="3562" y="2129"/>
                      <a:pt x="3192" y="1138"/>
                    </a:cubicBezTo>
                    <a:cubicBezTo>
                      <a:pt x="2945" y="488"/>
                      <a:pt x="2452" y="0"/>
                      <a:pt x="195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7" name="Google Shape;1387;p1"/>
              <p:cNvSpPr/>
              <p:nvPr/>
            </p:nvSpPr>
            <p:spPr>
              <a:xfrm>
                <a:off x="2131350" y="2498550"/>
                <a:ext cx="90825" cy="153800"/>
              </a:xfrm>
              <a:custGeom>
                <a:rect b="b" l="l" r="r" t="t"/>
                <a:pathLst>
                  <a:path extrusionOk="0" h="6152" w="3633">
                    <a:moveTo>
                      <a:pt x="1465" y="0"/>
                    </a:moveTo>
                    <a:cubicBezTo>
                      <a:pt x="1236" y="0"/>
                      <a:pt x="0" y="2139"/>
                      <a:pt x="0" y="2139"/>
                    </a:cubicBezTo>
                    <a:cubicBezTo>
                      <a:pt x="0" y="2139"/>
                      <a:pt x="992" y="2991"/>
                      <a:pt x="1153" y="3249"/>
                    </a:cubicBezTo>
                    <a:cubicBezTo>
                      <a:pt x="1313" y="3515"/>
                      <a:pt x="1174" y="4451"/>
                      <a:pt x="852" y="5107"/>
                    </a:cubicBezTo>
                    <a:cubicBezTo>
                      <a:pt x="524" y="5771"/>
                      <a:pt x="545" y="6099"/>
                      <a:pt x="1111" y="6141"/>
                    </a:cubicBezTo>
                    <a:cubicBezTo>
                      <a:pt x="1199" y="6147"/>
                      <a:pt x="1280" y="6152"/>
                      <a:pt x="1355" y="6152"/>
                    </a:cubicBezTo>
                    <a:cubicBezTo>
                      <a:pt x="1761" y="6152"/>
                      <a:pt x="1993" y="6021"/>
                      <a:pt x="2270" y="5372"/>
                    </a:cubicBezTo>
                    <a:cubicBezTo>
                      <a:pt x="2598" y="4604"/>
                      <a:pt x="3311" y="3536"/>
                      <a:pt x="3471" y="2725"/>
                    </a:cubicBezTo>
                    <a:cubicBezTo>
                      <a:pt x="3632" y="1922"/>
                      <a:pt x="3108" y="1699"/>
                      <a:pt x="2563" y="1252"/>
                    </a:cubicBezTo>
                    <a:cubicBezTo>
                      <a:pt x="2019" y="812"/>
                      <a:pt x="1676" y="65"/>
                      <a:pt x="1474" y="2"/>
                    </a:cubicBezTo>
                    <a:cubicBezTo>
                      <a:pt x="1471" y="1"/>
                      <a:pt x="1468" y="0"/>
                      <a:pt x="1465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88" name="Google Shape;1388;p1"/>
              <p:cNvSpPr/>
              <p:nvPr/>
            </p:nvSpPr>
            <p:spPr>
              <a:xfrm>
                <a:off x="1984850" y="2594275"/>
                <a:ext cx="139175" cy="96025"/>
              </a:xfrm>
              <a:custGeom>
                <a:rect b="b" l="l" r="r" t="t"/>
                <a:pathLst>
                  <a:path extrusionOk="0" h="3841" w="5567">
                    <a:moveTo>
                      <a:pt x="5067" y="0"/>
                    </a:moveTo>
                    <a:cubicBezTo>
                      <a:pt x="4588" y="0"/>
                      <a:pt x="2634" y="528"/>
                      <a:pt x="2648" y="601"/>
                    </a:cubicBezTo>
                    <a:cubicBezTo>
                      <a:pt x="2808" y="1837"/>
                      <a:pt x="1886" y="2340"/>
                      <a:pt x="943" y="2919"/>
                    </a:cubicBezTo>
                    <a:cubicBezTo>
                      <a:pt x="1" y="3499"/>
                      <a:pt x="406" y="3722"/>
                      <a:pt x="943" y="3827"/>
                    </a:cubicBezTo>
                    <a:cubicBezTo>
                      <a:pt x="994" y="3836"/>
                      <a:pt x="1057" y="3841"/>
                      <a:pt x="1130" y="3841"/>
                    </a:cubicBezTo>
                    <a:cubicBezTo>
                      <a:pt x="1838" y="3841"/>
                      <a:pt x="3524" y="3443"/>
                      <a:pt x="4498" y="3241"/>
                    </a:cubicBezTo>
                    <a:cubicBezTo>
                      <a:pt x="5567" y="3024"/>
                      <a:pt x="5253" y="2151"/>
                      <a:pt x="5141" y="1516"/>
                    </a:cubicBezTo>
                    <a:cubicBezTo>
                      <a:pt x="5029" y="880"/>
                      <a:pt x="5141" y="7"/>
                      <a:pt x="5141" y="7"/>
                    </a:cubicBezTo>
                    <a:cubicBezTo>
                      <a:pt x="5123" y="2"/>
                      <a:pt x="5098" y="0"/>
                      <a:pt x="5067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389" name="Google Shape;1389;p1"/>
          <p:cNvSpPr/>
          <p:nvPr/>
        </p:nvSpPr>
        <p:spPr>
          <a:xfrm>
            <a:off x="344850" y="4493421"/>
            <a:ext cx="1167900" cy="364500"/>
          </a:xfrm>
          <a:prstGeom prst="ellipse">
            <a:avLst/>
          </a:prstGeom>
          <a:solidFill>
            <a:srgbClr val="FFB000">
              <a:alpha val="15294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90" name="Google Shape;1390;p1"/>
          <p:cNvGrpSpPr/>
          <p:nvPr/>
        </p:nvGrpSpPr>
        <p:grpSpPr>
          <a:xfrm rot="-645934">
            <a:off x="597928" y="4181553"/>
            <a:ext cx="661937" cy="495670"/>
            <a:chOff x="426223" y="624125"/>
            <a:chExt cx="1005234" cy="741203"/>
          </a:xfrm>
        </p:grpSpPr>
        <p:sp>
          <p:nvSpPr>
            <p:cNvPr id="1391" name="Google Shape;1391;p1"/>
            <p:cNvSpPr/>
            <p:nvPr/>
          </p:nvSpPr>
          <p:spPr>
            <a:xfrm>
              <a:off x="426223" y="624125"/>
              <a:ext cx="1005226" cy="741200"/>
            </a:xfrm>
            <a:custGeom>
              <a:rect b="b" l="l" r="r" t="t"/>
              <a:pathLst>
                <a:path extrusionOk="0" h="8071" w="10946">
                  <a:moveTo>
                    <a:pt x="3039" y="0"/>
                  </a:moveTo>
                  <a:cubicBezTo>
                    <a:pt x="2215" y="0"/>
                    <a:pt x="1391" y="150"/>
                    <a:pt x="602" y="451"/>
                  </a:cubicBezTo>
                  <a:lnTo>
                    <a:pt x="1" y="451"/>
                  </a:lnTo>
                  <a:lnTo>
                    <a:pt x="1" y="8070"/>
                  </a:lnTo>
                  <a:lnTo>
                    <a:pt x="10945" y="8070"/>
                  </a:lnTo>
                  <a:lnTo>
                    <a:pt x="10945" y="451"/>
                  </a:lnTo>
                  <a:lnTo>
                    <a:pt x="10351" y="451"/>
                  </a:lnTo>
                  <a:cubicBezTo>
                    <a:pt x="9559" y="150"/>
                    <a:pt x="8735" y="0"/>
                    <a:pt x="7911" y="0"/>
                  </a:cubicBezTo>
                  <a:cubicBezTo>
                    <a:pt x="7088" y="0"/>
                    <a:pt x="6266" y="150"/>
                    <a:pt x="5477" y="451"/>
                  </a:cubicBezTo>
                  <a:cubicBezTo>
                    <a:pt x="4687" y="150"/>
                    <a:pt x="3863" y="0"/>
                    <a:pt x="3039" y="0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1143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392" name="Google Shape;1392;p1"/>
            <p:cNvGrpSpPr/>
            <p:nvPr/>
          </p:nvGrpSpPr>
          <p:grpSpPr>
            <a:xfrm>
              <a:off x="426231" y="624128"/>
              <a:ext cx="1005226" cy="741200"/>
              <a:chOff x="5795225" y="2400550"/>
              <a:chExt cx="273650" cy="201775"/>
            </a:xfrm>
          </p:grpSpPr>
          <p:sp>
            <p:nvSpPr>
              <p:cNvPr id="1393" name="Google Shape;1393;p1"/>
              <p:cNvSpPr/>
              <p:nvPr/>
            </p:nvSpPr>
            <p:spPr>
              <a:xfrm>
                <a:off x="5795225" y="2411800"/>
                <a:ext cx="273650" cy="190525"/>
              </a:xfrm>
              <a:custGeom>
                <a:rect b="b" l="l" r="r" t="t"/>
                <a:pathLst>
                  <a:path extrusionOk="0" h="7621" w="10946">
                    <a:moveTo>
                      <a:pt x="1" y="1"/>
                    </a:moveTo>
                    <a:lnTo>
                      <a:pt x="1" y="7620"/>
                    </a:lnTo>
                    <a:lnTo>
                      <a:pt x="10945" y="7620"/>
                    </a:lnTo>
                    <a:lnTo>
                      <a:pt x="10945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4" name="Google Shape;1394;p1"/>
              <p:cNvSpPr/>
              <p:nvPr/>
            </p:nvSpPr>
            <p:spPr>
              <a:xfrm>
                <a:off x="5932125" y="2400550"/>
                <a:ext cx="121900" cy="184125"/>
              </a:xfrm>
              <a:custGeom>
                <a:rect b="b" l="l" r="r" t="t"/>
                <a:pathLst>
                  <a:path extrusionOk="0" h="7365" w="4876">
                    <a:moveTo>
                      <a:pt x="2435" y="0"/>
                    </a:moveTo>
                    <a:cubicBezTo>
                      <a:pt x="1612" y="0"/>
                      <a:pt x="790" y="150"/>
                      <a:pt x="1" y="451"/>
                    </a:cubicBezTo>
                    <a:lnTo>
                      <a:pt x="1" y="7365"/>
                    </a:lnTo>
                    <a:cubicBezTo>
                      <a:pt x="790" y="7061"/>
                      <a:pt x="1612" y="6909"/>
                      <a:pt x="2435" y="6909"/>
                    </a:cubicBezTo>
                    <a:cubicBezTo>
                      <a:pt x="3259" y="6909"/>
                      <a:pt x="4083" y="7061"/>
                      <a:pt x="4875" y="7365"/>
                    </a:cubicBezTo>
                    <a:lnTo>
                      <a:pt x="4875" y="451"/>
                    </a:lnTo>
                    <a:cubicBezTo>
                      <a:pt x="4083" y="150"/>
                      <a:pt x="3259" y="0"/>
                      <a:pt x="2435" y="0"/>
                    </a:cubicBezTo>
                    <a:close/>
                  </a:path>
                </a:pathLst>
              </a:custGeom>
              <a:solidFill>
                <a:srgbClr val="F6F7F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5" name="Google Shape;1395;p1"/>
              <p:cNvSpPr/>
              <p:nvPr/>
            </p:nvSpPr>
            <p:spPr>
              <a:xfrm>
                <a:off x="5947150" y="2415125"/>
                <a:ext cx="91850" cy="10675"/>
              </a:xfrm>
              <a:custGeom>
                <a:rect b="b" l="l" r="r" t="t"/>
                <a:pathLst>
                  <a:path extrusionOk="0" h="427" w="3674">
                    <a:moveTo>
                      <a:pt x="1834" y="0"/>
                    </a:moveTo>
                    <a:cubicBezTo>
                      <a:pt x="1245" y="0"/>
                      <a:pt x="657" y="77"/>
                      <a:pt x="84" y="231"/>
                    </a:cubicBezTo>
                    <a:cubicBezTo>
                      <a:pt x="28" y="245"/>
                      <a:pt x="0" y="294"/>
                      <a:pt x="14" y="349"/>
                    </a:cubicBezTo>
                    <a:cubicBezTo>
                      <a:pt x="26" y="396"/>
                      <a:pt x="61" y="423"/>
                      <a:pt x="105" y="423"/>
                    </a:cubicBezTo>
                    <a:cubicBezTo>
                      <a:pt x="114" y="423"/>
                      <a:pt x="123" y="422"/>
                      <a:pt x="133" y="419"/>
                    </a:cubicBezTo>
                    <a:cubicBezTo>
                      <a:pt x="688" y="273"/>
                      <a:pt x="1261" y="199"/>
                      <a:pt x="1833" y="199"/>
                    </a:cubicBezTo>
                    <a:cubicBezTo>
                      <a:pt x="2406" y="199"/>
                      <a:pt x="2979" y="273"/>
                      <a:pt x="3534" y="419"/>
                    </a:cubicBezTo>
                    <a:lnTo>
                      <a:pt x="3562" y="426"/>
                    </a:lnTo>
                    <a:cubicBezTo>
                      <a:pt x="3604" y="426"/>
                      <a:pt x="3646" y="391"/>
                      <a:pt x="3660" y="349"/>
                    </a:cubicBezTo>
                    <a:cubicBezTo>
                      <a:pt x="3674" y="294"/>
                      <a:pt x="3639" y="245"/>
                      <a:pt x="3590" y="231"/>
                    </a:cubicBezTo>
                    <a:cubicBezTo>
                      <a:pt x="3014" y="77"/>
                      <a:pt x="2424" y="0"/>
                      <a:pt x="18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6" name="Google Shape;1396;p1"/>
              <p:cNvSpPr/>
              <p:nvPr/>
            </p:nvSpPr>
            <p:spPr>
              <a:xfrm>
                <a:off x="5947150" y="2434850"/>
                <a:ext cx="91850" cy="10675"/>
              </a:xfrm>
              <a:custGeom>
                <a:rect b="b" l="l" r="r" t="t"/>
                <a:pathLst>
                  <a:path extrusionOk="0" h="427" w="3674">
                    <a:moveTo>
                      <a:pt x="1834" y="0"/>
                    </a:moveTo>
                    <a:cubicBezTo>
                      <a:pt x="1245" y="0"/>
                      <a:pt x="657" y="77"/>
                      <a:pt x="84" y="231"/>
                    </a:cubicBezTo>
                    <a:cubicBezTo>
                      <a:pt x="28" y="245"/>
                      <a:pt x="0" y="301"/>
                      <a:pt x="14" y="350"/>
                    </a:cubicBezTo>
                    <a:cubicBezTo>
                      <a:pt x="26" y="396"/>
                      <a:pt x="61" y="423"/>
                      <a:pt x="105" y="423"/>
                    </a:cubicBezTo>
                    <a:cubicBezTo>
                      <a:pt x="114" y="423"/>
                      <a:pt x="123" y="422"/>
                      <a:pt x="133" y="420"/>
                    </a:cubicBezTo>
                    <a:cubicBezTo>
                      <a:pt x="688" y="273"/>
                      <a:pt x="1261" y="200"/>
                      <a:pt x="1833" y="200"/>
                    </a:cubicBezTo>
                    <a:cubicBezTo>
                      <a:pt x="2406" y="200"/>
                      <a:pt x="2979" y="273"/>
                      <a:pt x="3534" y="420"/>
                    </a:cubicBezTo>
                    <a:lnTo>
                      <a:pt x="3562" y="426"/>
                    </a:lnTo>
                    <a:cubicBezTo>
                      <a:pt x="3604" y="426"/>
                      <a:pt x="3646" y="399"/>
                      <a:pt x="3660" y="350"/>
                    </a:cubicBezTo>
                    <a:cubicBezTo>
                      <a:pt x="3674" y="301"/>
                      <a:pt x="3639" y="245"/>
                      <a:pt x="3590" y="231"/>
                    </a:cubicBezTo>
                    <a:cubicBezTo>
                      <a:pt x="3014" y="77"/>
                      <a:pt x="2424" y="0"/>
                      <a:pt x="18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7" name="Google Shape;1397;p1"/>
              <p:cNvSpPr/>
              <p:nvPr/>
            </p:nvSpPr>
            <p:spPr>
              <a:xfrm>
                <a:off x="5947150" y="2454700"/>
                <a:ext cx="91850" cy="10625"/>
              </a:xfrm>
              <a:custGeom>
                <a:rect b="b" l="l" r="r" t="t"/>
                <a:pathLst>
                  <a:path extrusionOk="0" h="425" w="3674">
                    <a:moveTo>
                      <a:pt x="1834" y="1"/>
                    </a:moveTo>
                    <a:cubicBezTo>
                      <a:pt x="1245" y="1"/>
                      <a:pt x="657" y="76"/>
                      <a:pt x="84" y="226"/>
                    </a:cubicBezTo>
                    <a:cubicBezTo>
                      <a:pt x="28" y="240"/>
                      <a:pt x="0" y="296"/>
                      <a:pt x="14" y="352"/>
                    </a:cubicBezTo>
                    <a:cubicBezTo>
                      <a:pt x="26" y="393"/>
                      <a:pt x="63" y="425"/>
                      <a:pt x="108" y="425"/>
                    </a:cubicBezTo>
                    <a:cubicBezTo>
                      <a:pt x="116" y="425"/>
                      <a:pt x="124" y="424"/>
                      <a:pt x="133" y="422"/>
                    </a:cubicBezTo>
                    <a:cubicBezTo>
                      <a:pt x="688" y="275"/>
                      <a:pt x="1261" y="202"/>
                      <a:pt x="1833" y="202"/>
                    </a:cubicBezTo>
                    <a:cubicBezTo>
                      <a:pt x="2406" y="202"/>
                      <a:pt x="2979" y="275"/>
                      <a:pt x="3534" y="422"/>
                    </a:cubicBezTo>
                    <a:lnTo>
                      <a:pt x="3562" y="422"/>
                    </a:lnTo>
                    <a:cubicBezTo>
                      <a:pt x="3604" y="422"/>
                      <a:pt x="3646" y="394"/>
                      <a:pt x="3660" y="352"/>
                    </a:cubicBezTo>
                    <a:cubicBezTo>
                      <a:pt x="3674" y="296"/>
                      <a:pt x="3639" y="240"/>
                      <a:pt x="3590" y="226"/>
                    </a:cubicBezTo>
                    <a:cubicBezTo>
                      <a:pt x="3014" y="76"/>
                      <a:pt x="2424" y="1"/>
                      <a:pt x="18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8" name="Google Shape;1398;p1"/>
              <p:cNvSpPr/>
              <p:nvPr/>
            </p:nvSpPr>
            <p:spPr>
              <a:xfrm>
                <a:off x="5947150" y="2474475"/>
                <a:ext cx="91850" cy="10675"/>
              </a:xfrm>
              <a:custGeom>
                <a:rect b="b" l="l" r="r" t="t"/>
                <a:pathLst>
                  <a:path extrusionOk="0" h="427" w="3674">
                    <a:moveTo>
                      <a:pt x="1834" y="1"/>
                    </a:moveTo>
                    <a:cubicBezTo>
                      <a:pt x="1245" y="1"/>
                      <a:pt x="657" y="78"/>
                      <a:pt x="84" y="231"/>
                    </a:cubicBezTo>
                    <a:cubicBezTo>
                      <a:pt x="28" y="245"/>
                      <a:pt x="0" y="294"/>
                      <a:pt x="14" y="350"/>
                    </a:cubicBezTo>
                    <a:cubicBezTo>
                      <a:pt x="26" y="396"/>
                      <a:pt x="61" y="423"/>
                      <a:pt x="105" y="423"/>
                    </a:cubicBezTo>
                    <a:cubicBezTo>
                      <a:pt x="114" y="423"/>
                      <a:pt x="123" y="422"/>
                      <a:pt x="133" y="420"/>
                    </a:cubicBezTo>
                    <a:cubicBezTo>
                      <a:pt x="688" y="273"/>
                      <a:pt x="1261" y="200"/>
                      <a:pt x="1833" y="200"/>
                    </a:cubicBezTo>
                    <a:cubicBezTo>
                      <a:pt x="2406" y="200"/>
                      <a:pt x="2979" y="273"/>
                      <a:pt x="3534" y="420"/>
                    </a:cubicBezTo>
                    <a:lnTo>
                      <a:pt x="3562" y="427"/>
                    </a:lnTo>
                    <a:cubicBezTo>
                      <a:pt x="3604" y="427"/>
                      <a:pt x="3646" y="392"/>
                      <a:pt x="3660" y="350"/>
                    </a:cubicBezTo>
                    <a:cubicBezTo>
                      <a:pt x="3674" y="294"/>
                      <a:pt x="3639" y="245"/>
                      <a:pt x="3590" y="231"/>
                    </a:cubicBezTo>
                    <a:cubicBezTo>
                      <a:pt x="3014" y="78"/>
                      <a:pt x="2424" y="1"/>
                      <a:pt x="18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99" name="Google Shape;1399;p1"/>
              <p:cNvSpPr/>
              <p:nvPr/>
            </p:nvSpPr>
            <p:spPr>
              <a:xfrm>
                <a:off x="5947150" y="2494350"/>
                <a:ext cx="91850" cy="10625"/>
              </a:xfrm>
              <a:custGeom>
                <a:rect b="b" l="l" r="r" t="t"/>
                <a:pathLst>
                  <a:path extrusionOk="0" h="425" w="3674">
                    <a:moveTo>
                      <a:pt x="1834" y="0"/>
                    </a:moveTo>
                    <a:cubicBezTo>
                      <a:pt x="1245" y="0"/>
                      <a:pt x="657" y="75"/>
                      <a:pt x="84" y="226"/>
                    </a:cubicBezTo>
                    <a:cubicBezTo>
                      <a:pt x="28" y="240"/>
                      <a:pt x="0" y="295"/>
                      <a:pt x="14" y="344"/>
                    </a:cubicBezTo>
                    <a:cubicBezTo>
                      <a:pt x="21" y="393"/>
                      <a:pt x="63" y="421"/>
                      <a:pt x="105" y="421"/>
                    </a:cubicBezTo>
                    <a:lnTo>
                      <a:pt x="133" y="421"/>
                    </a:lnTo>
                    <a:cubicBezTo>
                      <a:pt x="688" y="271"/>
                      <a:pt x="1261" y="196"/>
                      <a:pt x="1833" y="196"/>
                    </a:cubicBezTo>
                    <a:cubicBezTo>
                      <a:pt x="2406" y="196"/>
                      <a:pt x="2979" y="271"/>
                      <a:pt x="3534" y="421"/>
                    </a:cubicBezTo>
                    <a:cubicBezTo>
                      <a:pt x="3542" y="423"/>
                      <a:pt x="3551" y="424"/>
                      <a:pt x="3559" y="424"/>
                    </a:cubicBezTo>
                    <a:cubicBezTo>
                      <a:pt x="3606" y="424"/>
                      <a:pt x="3648" y="392"/>
                      <a:pt x="3660" y="344"/>
                    </a:cubicBezTo>
                    <a:cubicBezTo>
                      <a:pt x="3674" y="295"/>
                      <a:pt x="3639" y="240"/>
                      <a:pt x="3590" y="226"/>
                    </a:cubicBezTo>
                    <a:cubicBezTo>
                      <a:pt x="3014" y="75"/>
                      <a:pt x="2424" y="0"/>
                      <a:pt x="18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0" name="Google Shape;1400;p1"/>
              <p:cNvSpPr/>
              <p:nvPr/>
            </p:nvSpPr>
            <p:spPr>
              <a:xfrm>
                <a:off x="5947150" y="2514075"/>
                <a:ext cx="91850" cy="10625"/>
              </a:xfrm>
              <a:custGeom>
                <a:rect b="b" l="l" r="r" t="t"/>
                <a:pathLst>
                  <a:path extrusionOk="0" h="425" w="3674">
                    <a:moveTo>
                      <a:pt x="1834" y="1"/>
                    </a:moveTo>
                    <a:cubicBezTo>
                      <a:pt x="1245" y="1"/>
                      <a:pt x="657" y="76"/>
                      <a:pt x="84" y="226"/>
                    </a:cubicBezTo>
                    <a:cubicBezTo>
                      <a:pt x="28" y="240"/>
                      <a:pt x="0" y="296"/>
                      <a:pt x="14" y="351"/>
                    </a:cubicBezTo>
                    <a:cubicBezTo>
                      <a:pt x="21" y="393"/>
                      <a:pt x="63" y="421"/>
                      <a:pt x="105" y="421"/>
                    </a:cubicBezTo>
                    <a:lnTo>
                      <a:pt x="133" y="421"/>
                    </a:lnTo>
                    <a:cubicBezTo>
                      <a:pt x="688" y="275"/>
                      <a:pt x="1261" y="201"/>
                      <a:pt x="1833" y="201"/>
                    </a:cubicBezTo>
                    <a:cubicBezTo>
                      <a:pt x="2406" y="201"/>
                      <a:pt x="2979" y="275"/>
                      <a:pt x="3534" y="421"/>
                    </a:cubicBezTo>
                    <a:cubicBezTo>
                      <a:pt x="3543" y="423"/>
                      <a:pt x="3551" y="424"/>
                      <a:pt x="3559" y="424"/>
                    </a:cubicBezTo>
                    <a:cubicBezTo>
                      <a:pt x="3606" y="424"/>
                      <a:pt x="3648" y="393"/>
                      <a:pt x="3660" y="351"/>
                    </a:cubicBezTo>
                    <a:cubicBezTo>
                      <a:pt x="3674" y="296"/>
                      <a:pt x="3639" y="240"/>
                      <a:pt x="3590" y="226"/>
                    </a:cubicBezTo>
                    <a:cubicBezTo>
                      <a:pt x="3014" y="76"/>
                      <a:pt x="2424" y="1"/>
                      <a:pt x="18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1" name="Google Shape;1401;p1"/>
              <p:cNvSpPr/>
              <p:nvPr/>
            </p:nvSpPr>
            <p:spPr>
              <a:xfrm>
                <a:off x="5947150" y="2533850"/>
                <a:ext cx="91850" cy="10675"/>
              </a:xfrm>
              <a:custGeom>
                <a:rect b="b" l="l" r="r" t="t"/>
                <a:pathLst>
                  <a:path extrusionOk="0" h="427" w="3674">
                    <a:moveTo>
                      <a:pt x="1834" y="0"/>
                    </a:moveTo>
                    <a:cubicBezTo>
                      <a:pt x="1245" y="0"/>
                      <a:pt x="657" y="77"/>
                      <a:pt x="84" y="231"/>
                    </a:cubicBezTo>
                    <a:cubicBezTo>
                      <a:pt x="28" y="245"/>
                      <a:pt x="0" y="301"/>
                      <a:pt x="14" y="350"/>
                    </a:cubicBezTo>
                    <a:cubicBezTo>
                      <a:pt x="26" y="396"/>
                      <a:pt x="61" y="423"/>
                      <a:pt x="105" y="423"/>
                    </a:cubicBezTo>
                    <a:cubicBezTo>
                      <a:pt x="114" y="423"/>
                      <a:pt x="123" y="422"/>
                      <a:pt x="133" y="420"/>
                    </a:cubicBezTo>
                    <a:cubicBezTo>
                      <a:pt x="688" y="273"/>
                      <a:pt x="1261" y="200"/>
                      <a:pt x="1833" y="200"/>
                    </a:cubicBezTo>
                    <a:cubicBezTo>
                      <a:pt x="2406" y="200"/>
                      <a:pt x="2979" y="273"/>
                      <a:pt x="3534" y="420"/>
                    </a:cubicBezTo>
                    <a:lnTo>
                      <a:pt x="3562" y="426"/>
                    </a:lnTo>
                    <a:cubicBezTo>
                      <a:pt x="3604" y="426"/>
                      <a:pt x="3646" y="399"/>
                      <a:pt x="3660" y="350"/>
                    </a:cubicBezTo>
                    <a:cubicBezTo>
                      <a:pt x="3674" y="301"/>
                      <a:pt x="3639" y="245"/>
                      <a:pt x="3590" y="231"/>
                    </a:cubicBezTo>
                    <a:cubicBezTo>
                      <a:pt x="3014" y="77"/>
                      <a:pt x="2424" y="0"/>
                      <a:pt x="18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2" name="Google Shape;1402;p1"/>
              <p:cNvSpPr/>
              <p:nvPr/>
            </p:nvSpPr>
            <p:spPr>
              <a:xfrm>
                <a:off x="5947150" y="2553700"/>
                <a:ext cx="91850" cy="10625"/>
              </a:xfrm>
              <a:custGeom>
                <a:rect b="b" l="l" r="r" t="t"/>
                <a:pathLst>
                  <a:path extrusionOk="0" h="425" w="3674">
                    <a:moveTo>
                      <a:pt x="1834" y="1"/>
                    </a:moveTo>
                    <a:cubicBezTo>
                      <a:pt x="1245" y="1"/>
                      <a:pt x="657" y="76"/>
                      <a:pt x="84" y="226"/>
                    </a:cubicBezTo>
                    <a:cubicBezTo>
                      <a:pt x="28" y="240"/>
                      <a:pt x="0" y="296"/>
                      <a:pt x="14" y="352"/>
                    </a:cubicBezTo>
                    <a:cubicBezTo>
                      <a:pt x="21" y="394"/>
                      <a:pt x="63" y="422"/>
                      <a:pt x="105" y="422"/>
                    </a:cubicBezTo>
                    <a:lnTo>
                      <a:pt x="133" y="422"/>
                    </a:lnTo>
                    <a:cubicBezTo>
                      <a:pt x="688" y="275"/>
                      <a:pt x="1261" y="202"/>
                      <a:pt x="1833" y="202"/>
                    </a:cubicBezTo>
                    <a:cubicBezTo>
                      <a:pt x="2406" y="202"/>
                      <a:pt x="2979" y="275"/>
                      <a:pt x="3534" y="422"/>
                    </a:cubicBezTo>
                    <a:cubicBezTo>
                      <a:pt x="3543" y="424"/>
                      <a:pt x="3551" y="425"/>
                      <a:pt x="3559" y="425"/>
                    </a:cubicBezTo>
                    <a:cubicBezTo>
                      <a:pt x="3606" y="425"/>
                      <a:pt x="3648" y="393"/>
                      <a:pt x="3660" y="352"/>
                    </a:cubicBezTo>
                    <a:cubicBezTo>
                      <a:pt x="3674" y="296"/>
                      <a:pt x="3639" y="240"/>
                      <a:pt x="3590" y="226"/>
                    </a:cubicBezTo>
                    <a:cubicBezTo>
                      <a:pt x="3014" y="76"/>
                      <a:pt x="2424" y="1"/>
                      <a:pt x="18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3" name="Google Shape;1403;p1"/>
              <p:cNvSpPr/>
              <p:nvPr/>
            </p:nvSpPr>
            <p:spPr>
              <a:xfrm>
                <a:off x="5810250" y="2400550"/>
                <a:ext cx="121900" cy="184125"/>
              </a:xfrm>
              <a:custGeom>
                <a:rect b="b" l="l" r="r" t="t"/>
                <a:pathLst>
                  <a:path extrusionOk="0" h="7365" w="4876">
                    <a:moveTo>
                      <a:pt x="2438" y="0"/>
                    </a:moveTo>
                    <a:cubicBezTo>
                      <a:pt x="1614" y="0"/>
                      <a:pt x="790" y="150"/>
                      <a:pt x="1" y="451"/>
                    </a:cubicBezTo>
                    <a:lnTo>
                      <a:pt x="1" y="7365"/>
                    </a:lnTo>
                    <a:cubicBezTo>
                      <a:pt x="790" y="7061"/>
                      <a:pt x="1614" y="6909"/>
                      <a:pt x="2438" y="6909"/>
                    </a:cubicBezTo>
                    <a:cubicBezTo>
                      <a:pt x="3262" y="6909"/>
                      <a:pt x="4086" y="7061"/>
                      <a:pt x="4876" y="7365"/>
                    </a:cubicBezTo>
                    <a:lnTo>
                      <a:pt x="4876" y="451"/>
                    </a:lnTo>
                    <a:cubicBezTo>
                      <a:pt x="4086" y="150"/>
                      <a:pt x="3262" y="0"/>
                      <a:pt x="2438" y="0"/>
                    </a:cubicBezTo>
                    <a:close/>
                  </a:path>
                </a:pathLst>
              </a:custGeom>
              <a:solidFill>
                <a:srgbClr val="F6F7F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4" name="Google Shape;1404;p1"/>
              <p:cNvSpPr/>
              <p:nvPr/>
            </p:nvSpPr>
            <p:spPr>
              <a:xfrm>
                <a:off x="5825275" y="2415125"/>
                <a:ext cx="91850" cy="10675"/>
              </a:xfrm>
              <a:custGeom>
                <a:rect b="b" l="l" r="r" t="t"/>
                <a:pathLst>
                  <a:path extrusionOk="0" h="427" w="3674">
                    <a:moveTo>
                      <a:pt x="1837" y="0"/>
                    </a:moveTo>
                    <a:cubicBezTo>
                      <a:pt x="1247" y="0"/>
                      <a:pt x="657" y="77"/>
                      <a:pt x="84" y="231"/>
                    </a:cubicBezTo>
                    <a:cubicBezTo>
                      <a:pt x="28" y="245"/>
                      <a:pt x="0" y="294"/>
                      <a:pt x="14" y="349"/>
                    </a:cubicBezTo>
                    <a:cubicBezTo>
                      <a:pt x="26" y="396"/>
                      <a:pt x="66" y="423"/>
                      <a:pt x="107" y="423"/>
                    </a:cubicBezTo>
                    <a:cubicBezTo>
                      <a:pt x="116" y="423"/>
                      <a:pt x="125" y="422"/>
                      <a:pt x="133" y="419"/>
                    </a:cubicBezTo>
                    <a:cubicBezTo>
                      <a:pt x="692" y="273"/>
                      <a:pt x="1264" y="199"/>
                      <a:pt x="1837" y="199"/>
                    </a:cubicBezTo>
                    <a:cubicBezTo>
                      <a:pt x="2410" y="199"/>
                      <a:pt x="2982" y="273"/>
                      <a:pt x="3541" y="419"/>
                    </a:cubicBezTo>
                    <a:lnTo>
                      <a:pt x="3562" y="426"/>
                    </a:lnTo>
                    <a:cubicBezTo>
                      <a:pt x="3611" y="426"/>
                      <a:pt x="3646" y="391"/>
                      <a:pt x="3660" y="349"/>
                    </a:cubicBezTo>
                    <a:cubicBezTo>
                      <a:pt x="3674" y="294"/>
                      <a:pt x="3646" y="245"/>
                      <a:pt x="3590" y="231"/>
                    </a:cubicBezTo>
                    <a:cubicBezTo>
                      <a:pt x="3017" y="77"/>
                      <a:pt x="2427" y="0"/>
                      <a:pt x="183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5" name="Google Shape;1405;p1"/>
              <p:cNvSpPr/>
              <p:nvPr/>
            </p:nvSpPr>
            <p:spPr>
              <a:xfrm>
                <a:off x="5825275" y="2434850"/>
                <a:ext cx="91850" cy="10675"/>
              </a:xfrm>
              <a:custGeom>
                <a:rect b="b" l="l" r="r" t="t"/>
                <a:pathLst>
                  <a:path extrusionOk="0" h="427" w="3674">
                    <a:moveTo>
                      <a:pt x="1837" y="0"/>
                    </a:moveTo>
                    <a:cubicBezTo>
                      <a:pt x="1247" y="0"/>
                      <a:pt x="657" y="77"/>
                      <a:pt x="84" y="231"/>
                    </a:cubicBezTo>
                    <a:cubicBezTo>
                      <a:pt x="28" y="245"/>
                      <a:pt x="0" y="301"/>
                      <a:pt x="14" y="350"/>
                    </a:cubicBezTo>
                    <a:cubicBezTo>
                      <a:pt x="28" y="399"/>
                      <a:pt x="63" y="426"/>
                      <a:pt x="112" y="426"/>
                    </a:cubicBezTo>
                    <a:lnTo>
                      <a:pt x="133" y="420"/>
                    </a:lnTo>
                    <a:cubicBezTo>
                      <a:pt x="692" y="273"/>
                      <a:pt x="1264" y="200"/>
                      <a:pt x="1837" y="200"/>
                    </a:cubicBezTo>
                    <a:cubicBezTo>
                      <a:pt x="2410" y="200"/>
                      <a:pt x="2982" y="273"/>
                      <a:pt x="3541" y="420"/>
                    </a:cubicBezTo>
                    <a:cubicBezTo>
                      <a:pt x="3550" y="422"/>
                      <a:pt x="3558" y="423"/>
                      <a:pt x="3567" y="423"/>
                    </a:cubicBezTo>
                    <a:cubicBezTo>
                      <a:pt x="3608" y="423"/>
                      <a:pt x="3648" y="396"/>
                      <a:pt x="3660" y="350"/>
                    </a:cubicBezTo>
                    <a:cubicBezTo>
                      <a:pt x="3674" y="301"/>
                      <a:pt x="3646" y="245"/>
                      <a:pt x="3590" y="231"/>
                    </a:cubicBezTo>
                    <a:cubicBezTo>
                      <a:pt x="3017" y="77"/>
                      <a:pt x="2427" y="0"/>
                      <a:pt x="183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6" name="Google Shape;1406;p1"/>
              <p:cNvSpPr/>
              <p:nvPr/>
            </p:nvSpPr>
            <p:spPr>
              <a:xfrm>
                <a:off x="5825275" y="2454700"/>
                <a:ext cx="91850" cy="10625"/>
              </a:xfrm>
              <a:custGeom>
                <a:rect b="b" l="l" r="r" t="t"/>
                <a:pathLst>
                  <a:path extrusionOk="0" h="425" w="3674">
                    <a:moveTo>
                      <a:pt x="1837" y="1"/>
                    </a:moveTo>
                    <a:cubicBezTo>
                      <a:pt x="1247" y="1"/>
                      <a:pt x="657" y="76"/>
                      <a:pt x="84" y="226"/>
                    </a:cubicBezTo>
                    <a:cubicBezTo>
                      <a:pt x="28" y="240"/>
                      <a:pt x="0" y="296"/>
                      <a:pt x="14" y="352"/>
                    </a:cubicBezTo>
                    <a:cubicBezTo>
                      <a:pt x="26" y="393"/>
                      <a:pt x="68" y="425"/>
                      <a:pt x="110" y="425"/>
                    </a:cubicBezTo>
                    <a:cubicBezTo>
                      <a:pt x="118" y="425"/>
                      <a:pt x="126" y="424"/>
                      <a:pt x="133" y="422"/>
                    </a:cubicBezTo>
                    <a:cubicBezTo>
                      <a:pt x="692" y="275"/>
                      <a:pt x="1264" y="202"/>
                      <a:pt x="1837" y="202"/>
                    </a:cubicBezTo>
                    <a:cubicBezTo>
                      <a:pt x="2410" y="202"/>
                      <a:pt x="2982" y="275"/>
                      <a:pt x="3541" y="422"/>
                    </a:cubicBezTo>
                    <a:lnTo>
                      <a:pt x="3562" y="422"/>
                    </a:lnTo>
                    <a:cubicBezTo>
                      <a:pt x="3611" y="422"/>
                      <a:pt x="3646" y="394"/>
                      <a:pt x="3660" y="352"/>
                    </a:cubicBezTo>
                    <a:cubicBezTo>
                      <a:pt x="3674" y="296"/>
                      <a:pt x="3646" y="240"/>
                      <a:pt x="3590" y="226"/>
                    </a:cubicBezTo>
                    <a:cubicBezTo>
                      <a:pt x="3017" y="76"/>
                      <a:pt x="2427" y="1"/>
                      <a:pt x="183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7" name="Google Shape;1407;p1"/>
              <p:cNvSpPr/>
              <p:nvPr/>
            </p:nvSpPr>
            <p:spPr>
              <a:xfrm>
                <a:off x="5825275" y="2474475"/>
                <a:ext cx="91850" cy="10675"/>
              </a:xfrm>
              <a:custGeom>
                <a:rect b="b" l="l" r="r" t="t"/>
                <a:pathLst>
                  <a:path extrusionOk="0" h="427" w="3674">
                    <a:moveTo>
                      <a:pt x="1837" y="1"/>
                    </a:moveTo>
                    <a:cubicBezTo>
                      <a:pt x="1247" y="1"/>
                      <a:pt x="657" y="78"/>
                      <a:pt x="84" y="231"/>
                    </a:cubicBezTo>
                    <a:cubicBezTo>
                      <a:pt x="28" y="245"/>
                      <a:pt x="0" y="294"/>
                      <a:pt x="14" y="350"/>
                    </a:cubicBezTo>
                    <a:cubicBezTo>
                      <a:pt x="28" y="392"/>
                      <a:pt x="63" y="427"/>
                      <a:pt x="112" y="427"/>
                    </a:cubicBezTo>
                    <a:lnTo>
                      <a:pt x="133" y="420"/>
                    </a:lnTo>
                    <a:cubicBezTo>
                      <a:pt x="692" y="273"/>
                      <a:pt x="1264" y="200"/>
                      <a:pt x="1837" y="200"/>
                    </a:cubicBezTo>
                    <a:cubicBezTo>
                      <a:pt x="2410" y="200"/>
                      <a:pt x="2982" y="273"/>
                      <a:pt x="3541" y="420"/>
                    </a:cubicBezTo>
                    <a:cubicBezTo>
                      <a:pt x="3550" y="422"/>
                      <a:pt x="3558" y="423"/>
                      <a:pt x="3567" y="423"/>
                    </a:cubicBezTo>
                    <a:cubicBezTo>
                      <a:pt x="3608" y="423"/>
                      <a:pt x="3648" y="396"/>
                      <a:pt x="3660" y="350"/>
                    </a:cubicBezTo>
                    <a:cubicBezTo>
                      <a:pt x="3674" y="294"/>
                      <a:pt x="3646" y="245"/>
                      <a:pt x="3590" y="231"/>
                    </a:cubicBezTo>
                    <a:cubicBezTo>
                      <a:pt x="3017" y="78"/>
                      <a:pt x="2427" y="1"/>
                      <a:pt x="183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8" name="Google Shape;1408;p1"/>
              <p:cNvSpPr/>
              <p:nvPr/>
            </p:nvSpPr>
            <p:spPr>
              <a:xfrm>
                <a:off x="5825275" y="2494350"/>
                <a:ext cx="91850" cy="10625"/>
              </a:xfrm>
              <a:custGeom>
                <a:rect b="b" l="l" r="r" t="t"/>
                <a:pathLst>
                  <a:path extrusionOk="0" h="425" w="3674">
                    <a:moveTo>
                      <a:pt x="1837" y="0"/>
                    </a:moveTo>
                    <a:cubicBezTo>
                      <a:pt x="1247" y="0"/>
                      <a:pt x="657" y="75"/>
                      <a:pt x="84" y="226"/>
                    </a:cubicBezTo>
                    <a:cubicBezTo>
                      <a:pt x="28" y="240"/>
                      <a:pt x="0" y="295"/>
                      <a:pt x="14" y="344"/>
                    </a:cubicBezTo>
                    <a:cubicBezTo>
                      <a:pt x="26" y="392"/>
                      <a:pt x="68" y="424"/>
                      <a:pt x="111" y="424"/>
                    </a:cubicBezTo>
                    <a:cubicBezTo>
                      <a:pt x="118" y="424"/>
                      <a:pt x="126" y="423"/>
                      <a:pt x="133" y="421"/>
                    </a:cubicBezTo>
                    <a:cubicBezTo>
                      <a:pt x="692" y="271"/>
                      <a:pt x="1264" y="196"/>
                      <a:pt x="1837" y="196"/>
                    </a:cubicBezTo>
                    <a:cubicBezTo>
                      <a:pt x="2410" y="196"/>
                      <a:pt x="2982" y="271"/>
                      <a:pt x="3541" y="421"/>
                    </a:cubicBezTo>
                    <a:lnTo>
                      <a:pt x="3562" y="421"/>
                    </a:lnTo>
                    <a:cubicBezTo>
                      <a:pt x="3611" y="421"/>
                      <a:pt x="3646" y="393"/>
                      <a:pt x="3660" y="344"/>
                    </a:cubicBezTo>
                    <a:cubicBezTo>
                      <a:pt x="3674" y="295"/>
                      <a:pt x="3646" y="240"/>
                      <a:pt x="3590" y="226"/>
                    </a:cubicBezTo>
                    <a:cubicBezTo>
                      <a:pt x="3017" y="75"/>
                      <a:pt x="2427" y="0"/>
                      <a:pt x="183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09" name="Google Shape;1409;p1"/>
              <p:cNvSpPr/>
              <p:nvPr/>
            </p:nvSpPr>
            <p:spPr>
              <a:xfrm>
                <a:off x="5825275" y="2514075"/>
                <a:ext cx="91850" cy="10625"/>
              </a:xfrm>
              <a:custGeom>
                <a:rect b="b" l="l" r="r" t="t"/>
                <a:pathLst>
                  <a:path extrusionOk="0" h="425" w="3674">
                    <a:moveTo>
                      <a:pt x="1837" y="1"/>
                    </a:moveTo>
                    <a:cubicBezTo>
                      <a:pt x="1247" y="1"/>
                      <a:pt x="657" y="76"/>
                      <a:pt x="84" y="226"/>
                    </a:cubicBezTo>
                    <a:cubicBezTo>
                      <a:pt x="28" y="240"/>
                      <a:pt x="0" y="296"/>
                      <a:pt x="14" y="351"/>
                    </a:cubicBezTo>
                    <a:cubicBezTo>
                      <a:pt x="28" y="393"/>
                      <a:pt x="63" y="421"/>
                      <a:pt x="112" y="421"/>
                    </a:cubicBezTo>
                    <a:lnTo>
                      <a:pt x="133" y="421"/>
                    </a:lnTo>
                    <a:cubicBezTo>
                      <a:pt x="692" y="275"/>
                      <a:pt x="1264" y="201"/>
                      <a:pt x="1837" y="201"/>
                    </a:cubicBezTo>
                    <a:cubicBezTo>
                      <a:pt x="2410" y="201"/>
                      <a:pt x="2982" y="275"/>
                      <a:pt x="3541" y="421"/>
                    </a:cubicBezTo>
                    <a:cubicBezTo>
                      <a:pt x="3549" y="423"/>
                      <a:pt x="3556" y="424"/>
                      <a:pt x="3564" y="424"/>
                    </a:cubicBezTo>
                    <a:cubicBezTo>
                      <a:pt x="3606" y="424"/>
                      <a:pt x="3648" y="393"/>
                      <a:pt x="3660" y="351"/>
                    </a:cubicBezTo>
                    <a:cubicBezTo>
                      <a:pt x="3674" y="296"/>
                      <a:pt x="3646" y="240"/>
                      <a:pt x="3590" y="226"/>
                    </a:cubicBezTo>
                    <a:cubicBezTo>
                      <a:pt x="3017" y="76"/>
                      <a:pt x="2427" y="1"/>
                      <a:pt x="183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0" name="Google Shape;1410;p1"/>
              <p:cNvSpPr/>
              <p:nvPr/>
            </p:nvSpPr>
            <p:spPr>
              <a:xfrm>
                <a:off x="5825275" y="2533850"/>
                <a:ext cx="91850" cy="10675"/>
              </a:xfrm>
              <a:custGeom>
                <a:rect b="b" l="l" r="r" t="t"/>
                <a:pathLst>
                  <a:path extrusionOk="0" h="427" w="3674">
                    <a:moveTo>
                      <a:pt x="1837" y="0"/>
                    </a:moveTo>
                    <a:cubicBezTo>
                      <a:pt x="1247" y="0"/>
                      <a:pt x="657" y="77"/>
                      <a:pt x="84" y="231"/>
                    </a:cubicBezTo>
                    <a:cubicBezTo>
                      <a:pt x="28" y="245"/>
                      <a:pt x="0" y="301"/>
                      <a:pt x="14" y="350"/>
                    </a:cubicBezTo>
                    <a:cubicBezTo>
                      <a:pt x="28" y="399"/>
                      <a:pt x="63" y="426"/>
                      <a:pt x="112" y="426"/>
                    </a:cubicBezTo>
                    <a:lnTo>
                      <a:pt x="133" y="420"/>
                    </a:lnTo>
                    <a:cubicBezTo>
                      <a:pt x="692" y="273"/>
                      <a:pt x="1264" y="200"/>
                      <a:pt x="1837" y="200"/>
                    </a:cubicBezTo>
                    <a:cubicBezTo>
                      <a:pt x="2410" y="200"/>
                      <a:pt x="2982" y="273"/>
                      <a:pt x="3541" y="420"/>
                    </a:cubicBezTo>
                    <a:cubicBezTo>
                      <a:pt x="3550" y="422"/>
                      <a:pt x="3558" y="423"/>
                      <a:pt x="3567" y="423"/>
                    </a:cubicBezTo>
                    <a:cubicBezTo>
                      <a:pt x="3608" y="423"/>
                      <a:pt x="3648" y="396"/>
                      <a:pt x="3660" y="350"/>
                    </a:cubicBezTo>
                    <a:cubicBezTo>
                      <a:pt x="3674" y="301"/>
                      <a:pt x="3646" y="245"/>
                      <a:pt x="3590" y="231"/>
                    </a:cubicBezTo>
                    <a:cubicBezTo>
                      <a:pt x="3017" y="77"/>
                      <a:pt x="2427" y="0"/>
                      <a:pt x="183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1" name="Google Shape;1411;p1"/>
              <p:cNvSpPr/>
              <p:nvPr/>
            </p:nvSpPr>
            <p:spPr>
              <a:xfrm>
                <a:off x="5825275" y="2553700"/>
                <a:ext cx="91850" cy="10625"/>
              </a:xfrm>
              <a:custGeom>
                <a:rect b="b" l="l" r="r" t="t"/>
                <a:pathLst>
                  <a:path extrusionOk="0" h="425" w="3674">
                    <a:moveTo>
                      <a:pt x="1837" y="1"/>
                    </a:moveTo>
                    <a:cubicBezTo>
                      <a:pt x="1247" y="1"/>
                      <a:pt x="657" y="76"/>
                      <a:pt x="84" y="226"/>
                    </a:cubicBezTo>
                    <a:cubicBezTo>
                      <a:pt x="28" y="240"/>
                      <a:pt x="0" y="296"/>
                      <a:pt x="14" y="352"/>
                    </a:cubicBezTo>
                    <a:cubicBezTo>
                      <a:pt x="28" y="394"/>
                      <a:pt x="63" y="422"/>
                      <a:pt x="112" y="422"/>
                    </a:cubicBezTo>
                    <a:lnTo>
                      <a:pt x="133" y="422"/>
                    </a:lnTo>
                    <a:cubicBezTo>
                      <a:pt x="692" y="275"/>
                      <a:pt x="1264" y="202"/>
                      <a:pt x="1837" y="202"/>
                    </a:cubicBezTo>
                    <a:cubicBezTo>
                      <a:pt x="2410" y="202"/>
                      <a:pt x="2982" y="275"/>
                      <a:pt x="3541" y="422"/>
                    </a:cubicBezTo>
                    <a:cubicBezTo>
                      <a:pt x="3549" y="424"/>
                      <a:pt x="3556" y="425"/>
                      <a:pt x="3564" y="425"/>
                    </a:cubicBezTo>
                    <a:cubicBezTo>
                      <a:pt x="3606" y="425"/>
                      <a:pt x="3648" y="393"/>
                      <a:pt x="3660" y="352"/>
                    </a:cubicBezTo>
                    <a:cubicBezTo>
                      <a:pt x="3674" y="296"/>
                      <a:pt x="3646" y="240"/>
                      <a:pt x="3590" y="226"/>
                    </a:cubicBezTo>
                    <a:cubicBezTo>
                      <a:pt x="3017" y="76"/>
                      <a:pt x="2427" y="1"/>
                      <a:pt x="183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2" name="Google Shape;1412;p1"/>
              <p:cNvSpPr/>
              <p:nvPr/>
            </p:nvSpPr>
            <p:spPr>
              <a:xfrm>
                <a:off x="5810250" y="2573275"/>
                <a:ext cx="121900" cy="11400"/>
              </a:xfrm>
              <a:custGeom>
                <a:rect b="b" l="l" r="r" t="t"/>
                <a:pathLst>
                  <a:path extrusionOk="0" h="456" w="4876">
                    <a:moveTo>
                      <a:pt x="2438" y="0"/>
                    </a:moveTo>
                    <a:cubicBezTo>
                      <a:pt x="1614" y="0"/>
                      <a:pt x="790" y="152"/>
                      <a:pt x="1" y="456"/>
                    </a:cubicBezTo>
                    <a:lnTo>
                      <a:pt x="4876" y="456"/>
                    </a:lnTo>
                    <a:cubicBezTo>
                      <a:pt x="4086" y="152"/>
                      <a:pt x="3262" y="0"/>
                      <a:pt x="2438" y="0"/>
                    </a:cubicBezTo>
                    <a:close/>
                  </a:path>
                </a:pathLst>
              </a:custGeom>
              <a:solidFill>
                <a:srgbClr val="ACC4D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3" name="Google Shape;1413;p1"/>
              <p:cNvSpPr/>
              <p:nvPr/>
            </p:nvSpPr>
            <p:spPr>
              <a:xfrm>
                <a:off x="5932125" y="2573275"/>
                <a:ext cx="121900" cy="11400"/>
              </a:xfrm>
              <a:custGeom>
                <a:rect b="b" l="l" r="r" t="t"/>
                <a:pathLst>
                  <a:path extrusionOk="0" h="456" w="4876">
                    <a:moveTo>
                      <a:pt x="2435" y="0"/>
                    </a:moveTo>
                    <a:cubicBezTo>
                      <a:pt x="1612" y="0"/>
                      <a:pt x="790" y="152"/>
                      <a:pt x="1" y="456"/>
                    </a:cubicBezTo>
                    <a:lnTo>
                      <a:pt x="4875" y="456"/>
                    </a:lnTo>
                    <a:cubicBezTo>
                      <a:pt x="4083" y="152"/>
                      <a:pt x="3259" y="0"/>
                      <a:pt x="2435" y="0"/>
                    </a:cubicBezTo>
                    <a:close/>
                  </a:path>
                </a:pathLst>
              </a:custGeom>
              <a:solidFill>
                <a:srgbClr val="ACC4D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4" name="Google Shape;1414;p1"/>
              <p:cNvSpPr/>
              <p:nvPr/>
            </p:nvSpPr>
            <p:spPr>
              <a:xfrm>
                <a:off x="5810250" y="2411800"/>
                <a:ext cx="251975" cy="181100"/>
              </a:xfrm>
              <a:custGeom>
                <a:rect b="b" l="l" r="r" t="t"/>
                <a:pathLst>
                  <a:path extrusionOk="0" h="7244" w="10079">
                    <a:moveTo>
                      <a:pt x="9750" y="1"/>
                    </a:moveTo>
                    <a:lnTo>
                      <a:pt x="9750" y="4324"/>
                    </a:lnTo>
                    <a:lnTo>
                      <a:pt x="9750" y="6915"/>
                    </a:lnTo>
                    <a:lnTo>
                      <a:pt x="1" y="6915"/>
                    </a:lnTo>
                    <a:lnTo>
                      <a:pt x="336" y="7243"/>
                    </a:lnTo>
                    <a:lnTo>
                      <a:pt x="10079" y="7243"/>
                    </a:lnTo>
                    <a:lnTo>
                      <a:pt x="10079" y="336"/>
                    </a:lnTo>
                    <a:lnTo>
                      <a:pt x="9750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5" name="Google Shape;1415;p1"/>
              <p:cNvSpPr/>
              <p:nvPr/>
            </p:nvSpPr>
            <p:spPr>
              <a:xfrm>
                <a:off x="5932125" y="2411800"/>
                <a:ext cx="2125" cy="172875"/>
              </a:xfrm>
              <a:custGeom>
                <a:rect b="b" l="l" r="r" t="t"/>
                <a:pathLst>
                  <a:path extrusionOk="0" h="6915" w="85">
                    <a:moveTo>
                      <a:pt x="1" y="1"/>
                    </a:moveTo>
                    <a:lnTo>
                      <a:pt x="1" y="6915"/>
                    </a:lnTo>
                    <a:cubicBezTo>
                      <a:pt x="1" y="6915"/>
                      <a:pt x="7" y="6810"/>
                      <a:pt x="14" y="6615"/>
                    </a:cubicBezTo>
                    <a:cubicBezTo>
                      <a:pt x="21" y="6426"/>
                      <a:pt x="35" y="6161"/>
                      <a:pt x="42" y="5832"/>
                    </a:cubicBezTo>
                    <a:cubicBezTo>
                      <a:pt x="56" y="5511"/>
                      <a:pt x="70" y="5134"/>
                      <a:pt x="70" y="4729"/>
                    </a:cubicBezTo>
                    <a:cubicBezTo>
                      <a:pt x="77" y="4324"/>
                      <a:pt x="77" y="3891"/>
                      <a:pt x="84" y="3458"/>
                    </a:cubicBezTo>
                    <a:cubicBezTo>
                      <a:pt x="77" y="3025"/>
                      <a:pt x="77" y="2592"/>
                      <a:pt x="70" y="2187"/>
                    </a:cubicBezTo>
                    <a:cubicBezTo>
                      <a:pt x="70" y="1782"/>
                      <a:pt x="56" y="1404"/>
                      <a:pt x="49" y="1083"/>
                    </a:cubicBezTo>
                    <a:cubicBezTo>
                      <a:pt x="35" y="762"/>
                      <a:pt x="21" y="489"/>
                      <a:pt x="14" y="301"/>
                    </a:cubicBezTo>
                    <a:cubicBezTo>
                      <a:pt x="7" y="112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BBBDB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16" name="Google Shape;1416;p1"/>
              <p:cNvSpPr/>
              <p:nvPr/>
            </p:nvSpPr>
            <p:spPr>
              <a:xfrm>
                <a:off x="5930025" y="2411800"/>
                <a:ext cx="2125" cy="172875"/>
              </a:xfrm>
              <a:custGeom>
                <a:rect b="b" l="l" r="r" t="t"/>
                <a:pathLst>
                  <a:path extrusionOk="0" h="6915" w="85">
                    <a:moveTo>
                      <a:pt x="85" y="1"/>
                    </a:moveTo>
                    <a:cubicBezTo>
                      <a:pt x="85" y="1"/>
                      <a:pt x="78" y="112"/>
                      <a:pt x="71" y="301"/>
                    </a:cubicBezTo>
                    <a:cubicBezTo>
                      <a:pt x="64" y="489"/>
                      <a:pt x="43" y="762"/>
                      <a:pt x="36" y="1083"/>
                    </a:cubicBezTo>
                    <a:cubicBezTo>
                      <a:pt x="29" y="1404"/>
                      <a:pt x="15" y="1782"/>
                      <a:pt x="8" y="2187"/>
                    </a:cubicBezTo>
                    <a:cubicBezTo>
                      <a:pt x="1" y="2592"/>
                      <a:pt x="1" y="3025"/>
                      <a:pt x="1" y="3458"/>
                    </a:cubicBezTo>
                    <a:cubicBezTo>
                      <a:pt x="1" y="3891"/>
                      <a:pt x="1" y="4324"/>
                      <a:pt x="8" y="4729"/>
                    </a:cubicBezTo>
                    <a:cubicBezTo>
                      <a:pt x="15" y="5134"/>
                      <a:pt x="29" y="5511"/>
                      <a:pt x="36" y="5832"/>
                    </a:cubicBezTo>
                    <a:cubicBezTo>
                      <a:pt x="43" y="6161"/>
                      <a:pt x="64" y="6426"/>
                      <a:pt x="71" y="6615"/>
                    </a:cubicBezTo>
                    <a:cubicBezTo>
                      <a:pt x="78" y="6810"/>
                      <a:pt x="85" y="6915"/>
                      <a:pt x="85" y="6915"/>
                    </a:cubicBezTo>
                    <a:lnTo>
                      <a:pt x="85" y="1"/>
                    </a:lnTo>
                    <a:close/>
                  </a:path>
                </a:pathLst>
              </a:custGeom>
              <a:solidFill>
                <a:srgbClr val="BBBDB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5" name="Shape 19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6" name="Google Shape;1936;p10"/>
          <p:cNvSpPr/>
          <p:nvPr/>
        </p:nvSpPr>
        <p:spPr>
          <a:xfrm rot="4803386">
            <a:off x="2785939" y="3284104"/>
            <a:ext cx="2925518" cy="4135016"/>
          </a:xfrm>
          <a:custGeom>
            <a:rect b="b" l="l" r="r" t="t"/>
            <a:pathLst>
              <a:path extrusionOk="0" h="182207" w="146533">
                <a:moveTo>
                  <a:pt x="73560" y="958"/>
                </a:moveTo>
                <a:cubicBezTo>
                  <a:pt x="59078" y="-1126"/>
                  <a:pt x="40403" y="174"/>
                  <a:pt x="30338" y="5020"/>
                </a:cubicBezTo>
                <a:cubicBezTo>
                  <a:pt x="20273" y="9866"/>
                  <a:pt x="15070" y="20289"/>
                  <a:pt x="13172" y="30033"/>
                </a:cubicBezTo>
                <a:cubicBezTo>
                  <a:pt x="11274" y="39777"/>
                  <a:pt x="18289" y="51348"/>
                  <a:pt x="18949" y="63486"/>
                </a:cubicBezTo>
                <a:cubicBezTo>
                  <a:pt x="19609" y="75624"/>
                  <a:pt x="19631" y="91916"/>
                  <a:pt x="17132" y="102861"/>
                </a:cubicBezTo>
                <a:cubicBezTo>
                  <a:pt x="14634" y="113806"/>
                  <a:pt x="6276" y="118596"/>
                  <a:pt x="3958" y="129154"/>
                </a:cubicBezTo>
                <a:cubicBezTo>
                  <a:pt x="1640" y="139712"/>
                  <a:pt x="-3248" y="157408"/>
                  <a:pt x="3225" y="166208"/>
                </a:cubicBezTo>
                <a:cubicBezTo>
                  <a:pt x="9698" y="175009"/>
                  <a:pt x="27774" y="180953"/>
                  <a:pt x="42796" y="181957"/>
                </a:cubicBezTo>
                <a:cubicBezTo>
                  <a:pt x="57818" y="182961"/>
                  <a:pt x="78580" y="181185"/>
                  <a:pt x="93358" y="172230"/>
                </a:cubicBezTo>
                <a:cubicBezTo>
                  <a:pt x="108136" y="163275"/>
                  <a:pt x="122670" y="148067"/>
                  <a:pt x="131464" y="128227"/>
                </a:cubicBezTo>
                <a:cubicBezTo>
                  <a:pt x="140258" y="108387"/>
                  <a:pt x="148493" y="71641"/>
                  <a:pt x="146120" y="53191"/>
                </a:cubicBezTo>
                <a:cubicBezTo>
                  <a:pt x="143748" y="34741"/>
                  <a:pt x="129322" y="26232"/>
                  <a:pt x="117229" y="17526"/>
                </a:cubicBezTo>
                <a:cubicBezTo>
                  <a:pt x="105136" y="8821"/>
                  <a:pt x="88042" y="3042"/>
                  <a:pt x="73560" y="958"/>
                </a:cubicBezTo>
                <a:close/>
              </a:path>
            </a:pathLst>
          </a:custGeom>
          <a:solidFill>
            <a:srgbClr val="FFB000">
              <a:alpha val="15294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7" name="Google Shape;1937;p10"/>
          <p:cNvSpPr/>
          <p:nvPr/>
        </p:nvSpPr>
        <p:spPr>
          <a:xfrm rot="8965280">
            <a:off x="8268224" y="373196"/>
            <a:ext cx="2925787" cy="4135010"/>
          </a:xfrm>
          <a:custGeom>
            <a:rect b="b" l="l" r="r" t="t"/>
            <a:pathLst>
              <a:path extrusionOk="0" h="182207" w="146533">
                <a:moveTo>
                  <a:pt x="73560" y="958"/>
                </a:moveTo>
                <a:cubicBezTo>
                  <a:pt x="59078" y="-1126"/>
                  <a:pt x="40403" y="174"/>
                  <a:pt x="30338" y="5020"/>
                </a:cubicBezTo>
                <a:cubicBezTo>
                  <a:pt x="20273" y="9866"/>
                  <a:pt x="15070" y="20289"/>
                  <a:pt x="13172" y="30033"/>
                </a:cubicBezTo>
                <a:cubicBezTo>
                  <a:pt x="11274" y="39777"/>
                  <a:pt x="18289" y="51348"/>
                  <a:pt x="18949" y="63486"/>
                </a:cubicBezTo>
                <a:cubicBezTo>
                  <a:pt x="19609" y="75624"/>
                  <a:pt x="19631" y="91916"/>
                  <a:pt x="17132" y="102861"/>
                </a:cubicBezTo>
                <a:cubicBezTo>
                  <a:pt x="14634" y="113806"/>
                  <a:pt x="6276" y="118596"/>
                  <a:pt x="3958" y="129154"/>
                </a:cubicBezTo>
                <a:cubicBezTo>
                  <a:pt x="1640" y="139712"/>
                  <a:pt x="-3248" y="157408"/>
                  <a:pt x="3225" y="166208"/>
                </a:cubicBezTo>
                <a:cubicBezTo>
                  <a:pt x="9698" y="175009"/>
                  <a:pt x="27774" y="180953"/>
                  <a:pt x="42796" y="181957"/>
                </a:cubicBezTo>
                <a:cubicBezTo>
                  <a:pt x="57818" y="182961"/>
                  <a:pt x="78580" y="181185"/>
                  <a:pt x="93358" y="172230"/>
                </a:cubicBezTo>
                <a:cubicBezTo>
                  <a:pt x="108136" y="163275"/>
                  <a:pt x="122670" y="148067"/>
                  <a:pt x="131464" y="128227"/>
                </a:cubicBezTo>
                <a:cubicBezTo>
                  <a:pt x="140258" y="108387"/>
                  <a:pt x="148493" y="71641"/>
                  <a:pt x="146120" y="53191"/>
                </a:cubicBezTo>
                <a:cubicBezTo>
                  <a:pt x="143748" y="34741"/>
                  <a:pt x="129322" y="26232"/>
                  <a:pt x="117229" y="17526"/>
                </a:cubicBezTo>
                <a:cubicBezTo>
                  <a:pt x="105136" y="8821"/>
                  <a:pt x="88042" y="3042"/>
                  <a:pt x="73560" y="958"/>
                </a:cubicBezTo>
                <a:close/>
              </a:path>
            </a:pathLst>
          </a:custGeom>
          <a:solidFill>
            <a:srgbClr val="FFB000">
              <a:alpha val="15294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8" name="Google Shape;1938;p10"/>
          <p:cNvSpPr/>
          <p:nvPr/>
        </p:nvSpPr>
        <p:spPr>
          <a:xfrm rot="4803386">
            <a:off x="-2784961" y="-221521"/>
            <a:ext cx="2925518" cy="4135016"/>
          </a:xfrm>
          <a:custGeom>
            <a:rect b="b" l="l" r="r" t="t"/>
            <a:pathLst>
              <a:path extrusionOk="0" h="182207" w="146533">
                <a:moveTo>
                  <a:pt x="73560" y="958"/>
                </a:moveTo>
                <a:cubicBezTo>
                  <a:pt x="59078" y="-1126"/>
                  <a:pt x="40403" y="174"/>
                  <a:pt x="30338" y="5020"/>
                </a:cubicBezTo>
                <a:cubicBezTo>
                  <a:pt x="20273" y="9866"/>
                  <a:pt x="15070" y="20289"/>
                  <a:pt x="13172" y="30033"/>
                </a:cubicBezTo>
                <a:cubicBezTo>
                  <a:pt x="11274" y="39777"/>
                  <a:pt x="18289" y="51348"/>
                  <a:pt x="18949" y="63486"/>
                </a:cubicBezTo>
                <a:cubicBezTo>
                  <a:pt x="19609" y="75624"/>
                  <a:pt x="19631" y="91916"/>
                  <a:pt x="17132" y="102861"/>
                </a:cubicBezTo>
                <a:cubicBezTo>
                  <a:pt x="14634" y="113806"/>
                  <a:pt x="6276" y="118596"/>
                  <a:pt x="3958" y="129154"/>
                </a:cubicBezTo>
                <a:cubicBezTo>
                  <a:pt x="1640" y="139712"/>
                  <a:pt x="-3248" y="157408"/>
                  <a:pt x="3225" y="166208"/>
                </a:cubicBezTo>
                <a:cubicBezTo>
                  <a:pt x="9698" y="175009"/>
                  <a:pt x="27774" y="180953"/>
                  <a:pt x="42796" y="181957"/>
                </a:cubicBezTo>
                <a:cubicBezTo>
                  <a:pt x="57818" y="182961"/>
                  <a:pt x="78580" y="181185"/>
                  <a:pt x="93358" y="172230"/>
                </a:cubicBezTo>
                <a:cubicBezTo>
                  <a:pt x="108136" y="163275"/>
                  <a:pt x="122670" y="148067"/>
                  <a:pt x="131464" y="128227"/>
                </a:cubicBezTo>
                <a:cubicBezTo>
                  <a:pt x="140258" y="108387"/>
                  <a:pt x="148493" y="71641"/>
                  <a:pt x="146120" y="53191"/>
                </a:cubicBezTo>
                <a:cubicBezTo>
                  <a:pt x="143748" y="34741"/>
                  <a:pt x="129322" y="26232"/>
                  <a:pt x="117229" y="17526"/>
                </a:cubicBezTo>
                <a:cubicBezTo>
                  <a:pt x="105136" y="8821"/>
                  <a:pt x="88042" y="3042"/>
                  <a:pt x="73560" y="958"/>
                </a:cubicBezTo>
                <a:close/>
              </a:path>
            </a:pathLst>
          </a:custGeom>
          <a:solidFill>
            <a:srgbClr val="FFB000">
              <a:alpha val="15294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939" name="Google Shape;1939;p10"/>
          <p:cNvGrpSpPr/>
          <p:nvPr/>
        </p:nvGrpSpPr>
        <p:grpSpPr>
          <a:xfrm rot="4189912">
            <a:off x="271336" y="724582"/>
            <a:ext cx="805907" cy="810508"/>
            <a:chOff x="6165901" y="1169625"/>
            <a:chExt cx="1029102" cy="1034977"/>
          </a:xfrm>
        </p:grpSpPr>
        <p:sp>
          <p:nvSpPr>
            <p:cNvPr id="1940" name="Google Shape;1940;p10"/>
            <p:cNvSpPr/>
            <p:nvPr/>
          </p:nvSpPr>
          <p:spPr>
            <a:xfrm>
              <a:off x="6165903" y="1169856"/>
              <a:ext cx="1029100" cy="1034466"/>
            </a:xfrm>
            <a:custGeom>
              <a:rect b="b" l="l" r="r" t="t"/>
              <a:pathLst>
                <a:path extrusionOk="0" h="8096" w="8054">
                  <a:moveTo>
                    <a:pt x="4296" y="6482"/>
                  </a:moveTo>
                  <a:cubicBezTo>
                    <a:pt x="4373" y="6482"/>
                    <a:pt x="4456" y="6496"/>
                    <a:pt x="4540" y="6517"/>
                  </a:cubicBezTo>
                  <a:cubicBezTo>
                    <a:pt x="4910" y="6615"/>
                    <a:pt x="5148" y="6915"/>
                    <a:pt x="5078" y="7180"/>
                  </a:cubicBezTo>
                  <a:cubicBezTo>
                    <a:pt x="5022" y="7383"/>
                    <a:pt x="4792" y="7516"/>
                    <a:pt x="4519" y="7516"/>
                  </a:cubicBezTo>
                  <a:cubicBezTo>
                    <a:pt x="4442" y="7516"/>
                    <a:pt x="4359" y="7502"/>
                    <a:pt x="4282" y="7481"/>
                  </a:cubicBezTo>
                  <a:cubicBezTo>
                    <a:pt x="3912" y="7383"/>
                    <a:pt x="3667" y="7083"/>
                    <a:pt x="3737" y="6817"/>
                  </a:cubicBezTo>
                  <a:cubicBezTo>
                    <a:pt x="3793" y="6615"/>
                    <a:pt x="4023" y="6482"/>
                    <a:pt x="4296" y="6482"/>
                  </a:cubicBezTo>
                  <a:close/>
                  <a:moveTo>
                    <a:pt x="3856" y="1"/>
                  </a:moveTo>
                  <a:cubicBezTo>
                    <a:pt x="1551" y="1"/>
                    <a:pt x="0" y="2913"/>
                    <a:pt x="2019" y="4519"/>
                  </a:cubicBezTo>
                  <a:lnTo>
                    <a:pt x="2040" y="4533"/>
                  </a:lnTo>
                  <a:cubicBezTo>
                    <a:pt x="2026" y="4554"/>
                    <a:pt x="2012" y="4575"/>
                    <a:pt x="1998" y="4596"/>
                  </a:cubicBezTo>
                  <a:cubicBezTo>
                    <a:pt x="1991" y="4610"/>
                    <a:pt x="1977" y="4631"/>
                    <a:pt x="1970" y="4645"/>
                  </a:cubicBezTo>
                  <a:cubicBezTo>
                    <a:pt x="1942" y="4687"/>
                    <a:pt x="1921" y="4722"/>
                    <a:pt x="1893" y="4764"/>
                  </a:cubicBezTo>
                  <a:cubicBezTo>
                    <a:pt x="1879" y="4785"/>
                    <a:pt x="1872" y="4799"/>
                    <a:pt x="1865" y="4813"/>
                  </a:cubicBezTo>
                  <a:cubicBezTo>
                    <a:pt x="1830" y="4876"/>
                    <a:pt x="1795" y="4932"/>
                    <a:pt x="1760" y="4987"/>
                  </a:cubicBezTo>
                  <a:cubicBezTo>
                    <a:pt x="1719" y="5057"/>
                    <a:pt x="1677" y="5127"/>
                    <a:pt x="1642" y="5197"/>
                  </a:cubicBezTo>
                  <a:cubicBezTo>
                    <a:pt x="1628" y="5218"/>
                    <a:pt x="1621" y="5239"/>
                    <a:pt x="1607" y="5260"/>
                  </a:cubicBezTo>
                  <a:cubicBezTo>
                    <a:pt x="1586" y="5309"/>
                    <a:pt x="1558" y="5358"/>
                    <a:pt x="1530" y="5406"/>
                  </a:cubicBezTo>
                  <a:cubicBezTo>
                    <a:pt x="1523" y="5427"/>
                    <a:pt x="1509" y="5455"/>
                    <a:pt x="1502" y="5476"/>
                  </a:cubicBezTo>
                  <a:cubicBezTo>
                    <a:pt x="1474" y="5525"/>
                    <a:pt x="1453" y="5567"/>
                    <a:pt x="1432" y="5616"/>
                  </a:cubicBezTo>
                  <a:cubicBezTo>
                    <a:pt x="1425" y="5637"/>
                    <a:pt x="1411" y="5658"/>
                    <a:pt x="1404" y="5679"/>
                  </a:cubicBezTo>
                  <a:cubicBezTo>
                    <a:pt x="1383" y="5728"/>
                    <a:pt x="1362" y="5770"/>
                    <a:pt x="1341" y="5819"/>
                  </a:cubicBezTo>
                  <a:cubicBezTo>
                    <a:pt x="1334" y="5839"/>
                    <a:pt x="1327" y="5853"/>
                    <a:pt x="1313" y="5874"/>
                  </a:cubicBezTo>
                  <a:cubicBezTo>
                    <a:pt x="1292" y="5923"/>
                    <a:pt x="1279" y="5972"/>
                    <a:pt x="1258" y="6021"/>
                  </a:cubicBezTo>
                  <a:cubicBezTo>
                    <a:pt x="1251" y="6035"/>
                    <a:pt x="1244" y="6042"/>
                    <a:pt x="1244" y="6056"/>
                  </a:cubicBezTo>
                  <a:cubicBezTo>
                    <a:pt x="1223" y="6119"/>
                    <a:pt x="1195" y="6175"/>
                    <a:pt x="1181" y="6231"/>
                  </a:cubicBezTo>
                  <a:cubicBezTo>
                    <a:pt x="1139" y="6356"/>
                    <a:pt x="1104" y="6468"/>
                    <a:pt x="1083" y="6566"/>
                  </a:cubicBezTo>
                  <a:lnTo>
                    <a:pt x="818" y="7020"/>
                  </a:lnTo>
                  <a:lnTo>
                    <a:pt x="825" y="7027"/>
                  </a:lnTo>
                  <a:lnTo>
                    <a:pt x="811" y="7034"/>
                  </a:lnTo>
                  <a:cubicBezTo>
                    <a:pt x="748" y="7083"/>
                    <a:pt x="692" y="7139"/>
                    <a:pt x="643" y="7208"/>
                  </a:cubicBezTo>
                  <a:cubicBezTo>
                    <a:pt x="552" y="7334"/>
                    <a:pt x="545" y="7453"/>
                    <a:pt x="545" y="7544"/>
                  </a:cubicBezTo>
                  <a:cubicBezTo>
                    <a:pt x="545" y="7634"/>
                    <a:pt x="559" y="7718"/>
                    <a:pt x="566" y="7788"/>
                  </a:cubicBezTo>
                  <a:cubicBezTo>
                    <a:pt x="573" y="7851"/>
                    <a:pt x="559" y="7921"/>
                    <a:pt x="524" y="7963"/>
                  </a:cubicBezTo>
                  <a:cubicBezTo>
                    <a:pt x="489" y="8012"/>
                    <a:pt x="454" y="8032"/>
                    <a:pt x="454" y="8032"/>
                  </a:cubicBezTo>
                  <a:cubicBezTo>
                    <a:pt x="461" y="8032"/>
                    <a:pt x="489" y="8060"/>
                    <a:pt x="559" y="8074"/>
                  </a:cubicBezTo>
                  <a:cubicBezTo>
                    <a:pt x="608" y="8088"/>
                    <a:pt x="664" y="8095"/>
                    <a:pt x="713" y="8095"/>
                  </a:cubicBezTo>
                  <a:cubicBezTo>
                    <a:pt x="1132" y="8095"/>
                    <a:pt x="1418" y="7690"/>
                    <a:pt x="1404" y="7355"/>
                  </a:cubicBezTo>
                  <a:lnTo>
                    <a:pt x="1663" y="6908"/>
                  </a:lnTo>
                  <a:cubicBezTo>
                    <a:pt x="1970" y="6622"/>
                    <a:pt x="2347" y="6126"/>
                    <a:pt x="2696" y="5525"/>
                  </a:cubicBezTo>
                  <a:cubicBezTo>
                    <a:pt x="2717" y="5483"/>
                    <a:pt x="2745" y="5441"/>
                    <a:pt x="2766" y="5399"/>
                  </a:cubicBezTo>
                  <a:lnTo>
                    <a:pt x="2766" y="5399"/>
                  </a:lnTo>
                  <a:cubicBezTo>
                    <a:pt x="3234" y="6384"/>
                    <a:pt x="2571" y="7208"/>
                    <a:pt x="3527" y="7830"/>
                  </a:cubicBezTo>
                  <a:cubicBezTo>
                    <a:pt x="3793" y="8005"/>
                    <a:pt x="4121" y="8095"/>
                    <a:pt x="4470" y="8095"/>
                  </a:cubicBezTo>
                  <a:cubicBezTo>
                    <a:pt x="5560" y="8095"/>
                    <a:pt x="6894" y="7201"/>
                    <a:pt x="7480" y="5008"/>
                  </a:cubicBezTo>
                  <a:cubicBezTo>
                    <a:pt x="8053" y="2878"/>
                    <a:pt x="6789" y="783"/>
                    <a:pt x="4722" y="133"/>
                  </a:cubicBezTo>
                  <a:cubicBezTo>
                    <a:pt x="4428" y="43"/>
                    <a:pt x="4135" y="1"/>
                    <a:pt x="3856" y="1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1143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941" name="Google Shape;1941;p10"/>
            <p:cNvGrpSpPr/>
            <p:nvPr/>
          </p:nvGrpSpPr>
          <p:grpSpPr>
            <a:xfrm>
              <a:off x="6165901" y="1169625"/>
              <a:ext cx="1029100" cy="1034977"/>
              <a:chOff x="5811825" y="2003000"/>
              <a:chExt cx="201350" cy="202500"/>
            </a:xfrm>
          </p:grpSpPr>
          <p:sp>
            <p:nvSpPr>
              <p:cNvPr id="1942" name="Google Shape;1942;p10"/>
              <p:cNvSpPr/>
              <p:nvPr/>
            </p:nvSpPr>
            <p:spPr>
              <a:xfrm>
                <a:off x="5811825" y="2003000"/>
                <a:ext cx="201350" cy="202500"/>
              </a:xfrm>
              <a:custGeom>
                <a:rect b="b" l="l" r="r" t="t"/>
                <a:pathLst>
                  <a:path extrusionOk="0" h="8100" w="8054">
                    <a:moveTo>
                      <a:pt x="4297" y="6487"/>
                    </a:moveTo>
                    <a:cubicBezTo>
                      <a:pt x="4376" y="6487"/>
                      <a:pt x="4458" y="6497"/>
                      <a:pt x="4540" y="6519"/>
                    </a:cubicBezTo>
                    <a:cubicBezTo>
                      <a:pt x="4910" y="6617"/>
                      <a:pt x="5148" y="6917"/>
                      <a:pt x="5078" y="7182"/>
                    </a:cubicBezTo>
                    <a:cubicBezTo>
                      <a:pt x="5024" y="7389"/>
                      <a:pt x="4796" y="7515"/>
                      <a:pt x="4524" y="7515"/>
                    </a:cubicBezTo>
                    <a:cubicBezTo>
                      <a:pt x="4446" y="7515"/>
                      <a:pt x="4364" y="7505"/>
                      <a:pt x="4282" y="7483"/>
                    </a:cubicBezTo>
                    <a:cubicBezTo>
                      <a:pt x="3912" y="7385"/>
                      <a:pt x="3667" y="7085"/>
                      <a:pt x="3737" y="6819"/>
                    </a:cubicBezTo>
                    <a:cubicBezTo>
                      <a:pt x="3791" y="6613"/>
                      <a:pt x="4023" y="6487"/>
                      <a:pt x="4297" y="6487"/>
                    </a:cubicBezTo>
                    <a:close/>
                    <a:moveTo>
                      <a:pt x="3857" y="0"/>
                    </a:moveTo>
                    <a:cubicBezTo>
                      <a:pt x="1550" y="0"/>
                      <a:pt x="0" y="2914"/>
                      <a:pt x="2019" y="4521"/>
                    </a:cubicBezTo>
                    <a:cubicBezTo>
                      <a:pt x="3751" y="5897"/>
                      <a:pt x="2298" y="7036"/>
                      <a:pt x="3527" y="7832"/>
                    </a:cubicBezTo>
                    <a:cubicBezTo>
                      <a:pt x="3795" y="8006"/>
                      <a:pt x="4121" y="8099"/>
                      <a:pt x="4473" y="8099"/>
                    </a:cubicBezTo>
                    <a:cubicBezTo>
                      <a:pt x="5562" y="8099"/>
                      <a:pt x="6894" y="7201"/>
                      <a:pt x="7480" y="5010"/>
                    </a:cubicBezTo>
                    <a:cubicBezTo>
                      <a:pt x="8053" y="2880"/>
                      <a:pt x="6789" y="785"/>
                      <a:pt x="4722" y="135"/>
                    </a:cubicBezTo>
                    <a:cubicBezTo>
                      <a:pt x="4426" y="43"/>
                      <a:pt x="4136" y="0"/>
                      <a:pt x="385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43" name="Google Shape;1943;p10"/>
              <p:cNvSpPr/>
              <p:nvPr/>
            </p:nvSpPr>
            <p:spPr>
              <a:xfrm>
                <a:off x="5852850" y="2039650"/>
                <a:ext cx="36875" cy="33175"/>
              </a:xfrm>
              <a:custGeom>
                <a:rect b="b" l="l" r="r" t="t"/>
                <a:pathLst>
                  <a:path extrusionOk="0" h="1327" w="1475">
                    <a:moveTo>
                      <a:pt x="735" y="0"/>
                    </a:moveTo>
                    <a:cubicBezTo>
                      <a:pt x="446" y="0"/>
                      <a:pt x="180" y="195"/>
                      <a:pt x="98" y="492"/>
                    </a:cubicBezTo>
                    <a:cubicBezTo>
                      <a:pt x="1" y="849"/>
                      <a:pt x="210" y="1205"/>
                      <a:pt x="566" y="1302"/>
                    </a:cubicBezTo>
                    <a:cubicBezTo>
                      <a:pt x="626" y="1319"/>
                      <a:pt x="685" y="1326"/>
                      <a:pt x="743" y="1326"/>
                    </a:cubicBezTo>
                    <a:cubicBezTo>
                      <a:pt x="1036" y="1326"/>
                      <a:pt x="1301" y="1131"/>
                      <a:pt x="1377" y="835"/>
                    </a:cubicBezTo>
                    <a:cubicBezTo>
                      <a:pt x="1474" y="478"/>
                      <a:pt x="1265" y="115"/>
                      <a:pt x="909" y="24"/>
                    </a:cubicBezTo>
                    <a:cubicBezTo>
                      <a:pt x="851" y="8"/>
                      <a:pt x="792" y="0"/>
                      <a:pt x="73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44" name="Google Shape;1944;p10"/>
              <p:cNvSpPr/>
              <p:nvPr/>
            </p:nvSpPr>
            <p:spPr>
              <a:xfrm>
                <a:off x="5887075" y="2016425"/>
                <a:ext cx="36875" cy="33175"/>
              </a:xfrm>
              <a:custGeom>
                <a:rect b="b" l="l" r="r" t="t"/>
                <a:pathLst>
                  <a:path extrusionOk="0" h="1327" w="1475">
                    <a:moveTo>
                      <a:pt x="732" y="0"/>
                    </a:moveTo>
                    <a:cubicBezTo>
                      <a:pt x="439" y="0"/>
                      <a:pt x="174" y="195"/>
                      <a:pt x="98" y="492"/>
                    </a:cubicBezTo>
                    <a:cubicBezTo>
                      <a:pt x="1" y="849"/>
                      <a:pt x="210" y="1212"/>
                      <a:pt x="566" y="1303"/>
                    </a:cubicBezTo>
                    <a:cubicBezTo>
                      <a:pt x="624" y="1319"/>
                      <a:pt x="683" y="1327"/>
                      <a:pt x="741" y="1327"/>
                    </a:cubicBezTo>
                    <a:cubicBezTo>
                      <a:pt x="1031" y="1327"/>
                      <a:pt x="1301" y="1132"/>
                      <a:pt x="1376" y="835"/>
                    </a:cubicBezTo>
                    <a:cubicBezTo>
                      <a:pt x="1474" y="485"/>
                      <a:pt x="1265" y="122"/>
                      <a:pt x="909" y="24"/>
                    </a:cubicBezTo>
                    <a:cubicBezTo>
                      <a:pt x="849" y="8"/>
                      <a:pt x="790" y="0"/>
                      <a:pt x="73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45" name="Google Shape;1945;p10"/>
              <p:cNvSpPr/>
              <p:nvPr/>
            </p:nvSpPr>
            <p:spPr>
              <a:xfrm>
                <a:off x="5927750" y="2029525"/>
                <a:ext cx="36875" cy="33175"/>
              </a:xfrm>
              <a:custGeom>
                <a:rect b="b" l="l" r="r" t="t"/>
                <a:pathLst>
                  <a:path extrusionOk="0" h="1327" w="1475">
                    <a:moveTo>
                      <a:pt x="732" y="0"/>
                    </a:moveTo>
                    <a:cubicBezTo>
                      <a:pt x="439" y="0"/>
                      <a:pt x="174" y="195"/>
                      <a:pt x="99" y="492"/>
                    </a:cubicBezTo>
                    <a:cubicBezTo>
                      <a:pt x="1" y="841"/>
                      <a:pt x="210" y="1205"/>
                      <a:pt x="567" y="1302"/>
                    </a:cubicBezTo>
                    <a:cubicBezTo>
                      <a:pt x="626" y="1319"/>
                      <a:pt x="685" y="1326"/>
                      <a:pt x="744" y="1326"/>
                    </a:cubicBezTo>
                    <a:cubicBezTo>
                      <a:pt x="1036" y="1326"/>
                      <a:pt x="1301" y="1131"/>
                      <a:pt x="1377" y="834"/>
                    </a:cubicBezTo>
                    <a:cubicBezTo>
                      <a:pt x="1475" y="478"/>
                      <a:pt x="1265" y="115"/>
                      <a:pt x="909" y="24"/>
                    </a:cubicBezTo>
                    <a:cubicBezTo>
                      <a:pt x="850" y="8"/>
                      <a:pt x="790" y="0"/>
                      <a:pt x="73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46" name="Google Shape;1946;p10"/>
              <p:cNvSpPr/>
              <p:nvPr/>
            </p:nvSpPr>
            <p:spPr>
              <a:xfrm>
                <a:off x="5952200" y="2064675"/>
                <a:ext cx="36700" cy="33225"/>
              </a:xfrm>
              <a:custGeom>
                <a:rect b="b" l="l" r="r" t="t"/>
                <a:pathLst>
                  <a:path extrusionOk="0" h="1329" w="1468">
                    <a:moveTo>
                      <a:pt x="736" y="1"/>
                    </a:moveTo>
                    <a:cubicBezTo>
                      <a:pt x="444" y="1"/>
                      <a:pt x="174" y="196"/>
                      <a:pt x="91" y="490"/>
                    </a:cubicBezTo>
                    <a:cubicBezTo>
                      <a:pt x="1" y="846"/>
                      <a:pt x="210" y="1209"/>
                      <a:pt x="559" y="1307"/>
                    </a:cubicBezTo>
                    <a:cubicBezTo>
                      <a:pt x="616" y="1322"/>
                      <a:pt x="672" y="1328"/>
                      <a:pt x="727" y="1328"/>
                    </a:cubicBezTo>
                    <a:cubicBezTo>
                      <a:pt x="1023" y="1328"/>
                      <a:pt x="1293" y="1133"/>
                      <a:pt x="1370" y="839"/>
                    </a:cubicBezTo>
                    <a:cubicBezTo>
                      <a:pt x="1467" y="483"/>
                      <a:pt x="1258" y="120"/>
                      <a:pt x="902" y="22"/>
                    </a:cubicBezTo>
                    <a:cubicBezTo>
                      <a:pt x="847" y="8"/>
                      <a:pt x="791" y="1"/>
                      <a:pt x="73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47" name="Google Shape;1947;p10"/>
              <p:cNvSpPr/>
              <p:nvPr/>
            </p:nvSpPr>
            <p:spPr>
              <a:xfrm>
                <a:off x="5951675" y="2107575"/>
                <a:ext cx="36700" cy="33100"/>
              </a:xfrm>
              <a:custGeom>
                <a:rect b="b" l="l" r="r" t="t"/>
                <a:pathLst>
                  <a:path extrusionOk="0" h="1324" w="1468">
                    <a:moveTo>
                      <a:pt x="732" y="0"/>
                    </a:moveTo>
                    <a:cubicBezTo>
                      <a:pt x="439" y="0"/>
                      <a:pt x="173" y="195"/>
                      <a:pt x="92" y="492"/>
                    </a:cubicBezTo>
                    <a:cubicBezTo>
                      <a:pt x="1" y="841"/>
                      <a:pt x="210" y="1205"/>
                      <a:pt x="559" y="1302"/>
                    </a:cubicBezTo>
                    <a:cubicBezTo>
                      <a:pt x="616" y="1317"/>
                      <a:pt x="672" y="1323"/>
                      <a:pt x="728" y="1323"/>
                    </a:cubicBezTo>
                    <a:cubicBezTo>
                      <a:pt x="1024" y="1323"/>
                      <a:pt x="1294" y="1128"/>
                      <a:pt x="1377" y="834"/>
                    </a:cubicBezTo>
                    <a:cubicBezTo>
                      <a:pt x="1467" y="478"/>
                      <a:pt x="1258" y="115"/>
                      <a:pt x="909" y="24"/>
                    </a:cubicBezTo>
                    <a:cubicBezTo>
                      <a:pt x="849" y="8"/>
                      <a:pt x="790" y="0"/>
                      <a:pt x="73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48" name="Google Shape;1948;p10"/>
              <p:cNvSpPr/>
              <p:nvPr/>
            </p:nvSpPr>
            <p:spPr>
              <a:xfrm>
                <a:off x="5866650" y="2058925"/>
                <a:ext cx="20975" cy="13825"/>
              </a:xfrm>
              <a:custGeom>
                <a:rect b="b" l="l" r="r" t="t"/>
                <a:pathLst>
                  <a:path extrusionOk="0" h="553" w="839">
                    <a:moveTo>
                      <a:pt x="189" y="552"/>
                    </a:moveTo>
                    <a:cubicBezTo>
                      <a:pt x="133" y="552"/>
                      <a:pt x="70" y="545"/>
                      <a:pt x="14" y="531"/>
                    </a:cubicBezTo>
                    <a:cubicBezTo>
                      <a:pt x="14" y="531"/>
                      <a:pt x="14" y="531"/>
                      <a:pt x="7" y="531"/>
                    </a:cubicBezTo>
                    <a:cubicBezTo>
                      <a:pt x="14" y="531"/>
                      <a:pt x="14" y="531"/>
                      <a:pt x="14" y="531"/>
                    </a:cubicBezTo>
                    <a:cubicBezTo>
                      <a:pt x="70" y="545"/>
                      <a:pt x="133" y="552"/>
                      <a:pt x="189" y="552"/>
                    </a:cubicBezTo>
                    <a:cubicBezTo>
                      <a:pt x="482" y="552"/>
                      <a:pt x="748" y="357"/>
                      <a:pt x="825" y="64"/>
                    </a:cubicBezTo>
                    <a:lnTo>
                      <a:pt x="825" y="64"/>
                    </a:lnTo>
                    <a:lnTo>
                      <a:pt x="825" y="64"/>
                    </a:lnTo>
                    <a:cubicBezTo>
                      <a:pt x="748" y="357"/>
                      <a:pt x="482" y="552"/>
                      <a:pt x="189" y="552"/>
                    </a:cubicBezTo>
                    <a:close/>
                    <a:moveTo>
                      <a:pt x="7" y="531"/>
                    </a:moveTo>
                    <a:cubicBezTo>
                      <a:pt x="7" y="531"/>
                      <a:pt x="7" y="531"/>
                      <a:pt x="7" y="531"/>
                    </a:cubicBezTo>
                    <a:cubicBezTo>
                      <a:pt x="7" y="531"/>
                      <a:pt x="7" y="531"/>
                      <a:pt x="7" y="531"/>
                    </a:cubicBezTo>
                    <a:close/>
                    <a:moveTo>
                      <a:pt x="7" y="531"/>
                    </a:moveTo>
                    <a:cubicBezTo>
                      <a:pt x="7" y="531"/>
                      <a:pt x="7" y="531"/>
                      <a:pt x="0" y="531"/>
                    </a:cubicBezTo>
                    <a:cubicBezTo>
                      <a:pt x="7" y="531"/>
                      <a:pt x="7" y="531"/>
                      <a:pt x="7" y="531"/>
                    </a:cubicBezTo>
                    <a:close/>
                    <a:moveTo>
                      <a:pt x="0" y="524"/>
                    </a:moveTo>
                    <a:cubicBezTo>
                      <a:pt x="0" y="524"/>
                      <a:pt x="0" y="524"/>
                      <a:pt x="0" y="524"/>
                    </a:cubicBezTo>
                    <a:cubicBezTo>
                      <a:pt x="0" y="524"/>
                      <a:pt x="0" y="524"/>
                      <a:pt x="0" y="524"/>
                    </a:cubicBezTo>
                    <a:close/>
                    <a:moveTo>
                      <a:pt x="825" y="57"/>
                    </a:moveTo>
                    <a:lnTo>
                      <a:pt x="825" y="57"/>
                    </a:lnTo>
                    <a:lnTo>
                      <a:pt x="825" y="57"/>
                    </a:lnTo>
                    <a:close/>
                    <a:moveTo>
                      <a:pt x="832" y="50"/>
                    </a:moveTo>
                    <a:cubicBezTo>
                      <a:pt x="832" y="50"/>
                      <a:pt x="832" y="50"/>
                      <a:pt x="832" y="50"/>
                    </a:cubicBezTo>
                    <a:cubicBezTo>
                      <a:pt x="832" y="50"/>
                      <a:pt x="832" y="50"/>
                      <a:pt x="832" y="50"/>
                    </a:cubicBezTo>
                    <a:close/>
                    <a:moveTo>
                      <a:pt x="832" y="50"/>
                    </a:moveTo>
                    <a:cubicBezTo>
                      <a:pt x="832" y="43"/>
                      <a:pt x="832" y="36"/>
                      <a:pt x="832" y="36"/>
                    </a:cubicBezTo>
                    <a:cubicBezTo>
                      <a:pt x="832" y="36"/>
                      <a:pt x="832" y="43"/>
                      <a:pt x="832" y="50"/>
                    </a:cubicBezTo>
                    <a:close/>
                    <a:moveTo>
                      <a:pt x="832" y="36"/>
                    </a:moveTo>
                    <a:cubicBezTo>
                      <a:pt x="832" y="29"/>
                      <a:pt x="832" y="29"/>
                      <a:pt x="839" y="22"/>
                    </a:cubicBezTo>
                    <a:cubicBezTo>
                      <a:pt x="832" y="29"/>
                      <a:pt x="832" y="29"/>
                      <a:pt x="832" y="36"/>
                    </a:cubicBezTo>
                    <a:close/>
                    <a:moveTo>
                      <a:pt x="839" y="22"/>
                    </a:moveTo>
                    <a:cubicBezTo>
                      <a:pt x="839" y="22"/>
                      <a:pt x="839" y="15"/>
                      <a:pt x="839" y="15"/>
                    </a:cubicBezTo>
                    <a:cubicBezTo>
                      <a:pt x="839" y="15"/>
                      <a:pt x="839" y="22"/>
                      <a:pt x="839" y="22"/>
                    </a:cubicBezTo>
                    <a:close/>
                    <a:moveTo>
                      <a:pt x="839" y="15"/>
                    </a:moveTo>
                    <a:lnTo>
                      <a:pt x="839" y="8"/>
                    </a:lnTo>
                    <a:lnTo>
                      <a:pt x="839" y="15"/>
                    </a:lnTo>
                    <a:close/>
                    <a:moveTo>
                      <a:pt x="839" y="8"/>
                    </a:moveTo>
                    <a:lnTo>
                      <a:pt x="839" y="1"/>
                    </a:lnTo>
                    <a:lnTo>
                      <a:pt x="839" y="8"/>
                    </a:lnTo>
                    <a:close/>
                    <a:moveTo>
                      <a:pt x="839" y="1"/>
                    </a:moveTo>
                    <a:lnTo>
                      <a:pt x="839" y="1"/>
                    </a:lnTo>
                    <a:lnTo>
                      <a:pt x="839" y="1"/>
                    </a:lnTo>
                    <a:close/>
                  </a:path>
                </a:pathLst>
              </a:custGeom>
              <a:solidFill>
                <a:srgbClr val="C4841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49" name="Google Shape;1949;p10"/>
              <p:cNvSpPr/>
              <p:nvPr/>
            </p:nvSpPr>
            <p:spPr>
              <a:xfrm>
                <a:off x="5857750" y="2042700"/>
                <a:ext cx="30925" cy="30050"/>
              </a:xfrm>
              <a:custGeom>
                <a:rect b="b" l="l" r="r" t="t"/>
                <a:pathLst>
                  <a:path extrusionOk="0" h="1202" w="1237">
                    <a:moveTo>
                      <a:pt x="915" y="0"/>
                    </a:moveTo>
                    <a:lnTo>
                      <a:pt x="915" y="0"/>
                    </a:lnTo>
                    <a:cubicBezTo>
                      <a:pt x="1027" y="154"/>
                      <a:pt x="1069" y="349"/>
                      <a:pt x="1020" y="545"/>
                    </a:cubicBezTo>
                    <a:cubicBezTo>
                      <a:pt x="936" y="845"/>
                      <a:pt x="671" y="1041"/>
                      <a:pt x="377" y="1041"/>
                    </a:cubicBezTo>
                    <a:cubicBezTo>
                      <a:pt x="322" y="1041"/>
                      <a:pt x="266" y="1034"/>
                      <a:pt x="203" y="1013"/>
                    </a:cubicBezTo>
                    <a:cubicBezTo>
                      <a:pt x="133" y="992"/>
                      <a:pt x="63" y="957"/>
                      <a:pt x="0" y="915"/>
                    </a:cubicBezTo>
                    <a:lnTo>
                      <a:pt x="0" y="915"/>
                    </a:lnTo>
                    <a:cubicBezTo>
                      <a:pt x="84" y="1041"/>
                      <a:pt x="203" y="1132"/>
                      <a:pt x="356" y="1173"/>
                    </a:cubicBezTo>
                    <a:cubicBezTo>
                      <a:pt x="356" y="1180"/>
                      <a:pt x="356" y="1180"/>
                      <a:pt x="356" y="1180"/>
                    </a:cubicBezTo>
                    <a:lnTo>
                      <a:pt x="370" y="1180"/>
                    </a:lnTo>
                    <a:cubicBezTo>
                      <a:pt x="426" y="1194"/>
                      <a:pt x="489" y="1201"/>
                      <a:pt x="545" y="1201"/>
                    </a:cubicBezTo>
                    <a:cubicBezTo>
                      <a:pt x="838" y="1201"/>
                      <a:pt x="1104" y="1006"/>
                      <a:pt x="1181" y="713"/>
                    </a:cubicBezTo>
                    <a:cubicBezTo>
                      <a:pt x="1181" y="713"/>
                      <a:pt x="1181" y="706"/>
                      <a:pt x="1181" y="706"/>
                    </a:cubicBezTo>
                    <a:cubicBezTo>
                      <a:pt x="1188" y="706"/>
                      <a:pt x="1188" y="706"/>
                      <a:pt x="1188" y="699"/>
                    </a:cubicBezTo>
                    <a:cubicBezTo>
                      <a:pt x="1188" y="692"/>
                      <a:pt x="1188" y="685"/>
                      <a:pt x="1188" y="685"/>
                    </a:cubicBezTo>
                    <a:cubicBezTo>
                      <a:pt x="1188" y="678"/>
                      <a:pt x="1188" y="678"/>
                      <a:pt x="1195" y="671"/>
                    </a:cubicBezTo>
                    <a:cubicBezTo>
                      <a:pt x="1195" y="671"/>
                      <a:pt x="1195" y="664"/>
                      <a:pt x="1195" y="664"/>
                    </a:cubicBezTo>
                    <a:lnTo>
                      <a:pt x="1195" y="657"/>
                    </a:lnTo>
                    <a:lnTo>
                      <a:pt x="1195" y="650"/>
                    </a:lnTo>
                    <a:cubicBezTo>
                      <a:pt x="1236" y="391"/>
                      <a:pt x="1125" y="140"/>
                      <a:pt x="915" y="0"/>
                    </a:cubicBezTo>
                    <a:close/>
                  </a:path>
                </a:pathLst>
              </a:custGeom>
              <a:solidFill>
                <a:srgbClr val="8699A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50" name="Google Shape;1950;p10"/>
              <p:cNvSpPr/>
              <p:nvPr/>
            </p:nvSpPr>
            <p:spPr>
              <a:xfrm>
                <a:off x="5986600" y="2084250"/>
                <a:ext cx="200" cy="1250"/>
              </a:xfrm>
              <a:custGeom>
                <a:rect b="b" l="l" r="r" t="t"/>
                <a:pathLst>
                  <a:path extrusionOk="0" h="50" w="8">
                    <a:moveTo>
                      <a:pt x="1" y="49"/>
                    </a:moveTo>
                    <a:lnTo>
                      <a:pt x="1" y="42"/>
                    </a:lnTo>
                    <a:lnTo>
                      <a:pt x="1" y="49"/>
                    </a:lnTo>
                    <a:close/>
                    <a:moveTo>
                      <a:pt x="1" y="42"/>
                    </a:moveTo>
                    <a:cubicBezTo>
                      <a:pt x="1" y="42"/>
                      <a:pt x="1" y="42"/>
                      <a:pt x="1" y="35"/>
                    </a:cubicBezTo>
                    <a:cubicBezTo>
                      <a:pt x="1" y="42"/>
                      <a:pt x="1" y="42"/>
                      <a:pt x="1" y="42"/>
                    </a:cubicBezTo>
                    <a:close/>
                    <a:moveTo>
                      <a:pt x="1" y="35"/>
                    </a:moveTo>
                    <a:cubicBezTo>
                      <a:pt x="1" y="35"/>
                      <a:pt x="1" y="35"/>
                      <a:pt x="1" y="35"/>
                    </a:cubicBezTo>
                    <a:cubicBezTo>
                      <a:pt x="1" y="35"/>
                      <a:pt x="1" y="35"/>
                      <a:pt x="1" y="35"/>
                    </a:cubicBezTo>
                    <a:close/>
                    <a:moveTo>
                      <a:pt x="1" y="28"/>
                    </a:moveTo>
                    <a:lnTo>
                      <a:pt x="1" y="28"/>
                    </a:lnTo>
                    <a:lnTo>
                      <a:pt x="1" y="28"/>
                    </a:lnTo>
                    <a:close/>
                    <a:moveTo>
                      <a:pt x="8" y="21"/>
                    </a:moveTo>
                    <a:lnTo>
                      <a:pt x="8" y="21"/>
                    </a:lnTo>
                    <a:lnTo>
                      <a:pt x="8" y="21"/>
                    </a:lnTo>
                    <a:close/>
                    <a:moveTo>
                      <a:pt x="8" y="14"/>
                    </a:moveTo>
                    <a:cubicBezTo>
                      <a:pt x="8" y="14"/>
                      <a:pt x="8" y="14"/>
                      <a:pt x="8" y="14"/>
                    </a:cubicBezTo>
                    <a:cubicBezTo>
                      <a:pt x="8" y="14"/>
                      <a:pt x="8" y="14"/>
                      <a:pt x="8" y="14"/>
                    </a:cubicBezTo>
                    <a:close/>
                    <a:moveTo>
                      <a:pt x="8" y="7"/>
                    </a:moveTo>
                    <a:cubicBezTo>
                      <a:pt x="8" y="7"/>
                      <a:pt x="8" y="7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lose/>
                    <a:moveTo>
                      <a:pt x="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lose/>
                  </a:path>
                </a:pathLst>
              </a:custGeom>
              <a:solidFill>
                <a:srgbClr val="C4841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51" name="Google Shape;1951;p10"/>
              <p:cNvSpPr/>
              <p:nvPr/>
            </p:nvSpPr>
            <p:spPr>
              <a:xfrm>
                <a:off x="5956925" y="2067650"/>
                <a:ext cx="31100" cy="30250"/>
              </a:xfrm>
              <a:custGeom>
                <a:rect b="b" l="l" r="r" t="t"/>
                <a:pathLst>
                  <a:path extrusionOk="0" h="1210" w="1244">
                    <a:moveTo>
                      <a:pt x="922" y="1"/>
                    </a:moveTo>
                    <a:lnTo>
                      <a:pt x="922" y="1"/>
                    </a:lnTo>
                    <a:cubicBezTo>
                      <a:pt x="1027" y="155"/>
                      <a:pt x="1069" y="357"/>
                      <a:pt x="1020" y="553"/>
                    </a:cubicBezTo>
                    <a:cubicBezTo>
                      <a:pt x="936" y="846"/>
                      <a:pt x="671" y="1042"/>
                      <a:pt x="377" y="1042"/>
                    </a:cubicBezTo>
                    <a:cubicBezTo>
                      <a:pt x="322" y="1042"/>
                      <a:pt x="266" y="1035"/>
                      <a:pt x="210" y="1021"/>
                    </a:cubicBezTo>
                    <a:cubicBezTo>
                      <a:pt x="133" y="1000"/>
                      <a:pt x="63" y="965"/>
                      <a:pt x="0" y="923"/>
                    </a:cubicBezTo>
                    <a:lnTo>
                      <a:pt x="0" y="923"/>
                    </a:lnTo>
                    <a:cubicBezTo>
                      <a:pt x="91" y="1049"/>
                      <a:pt x="217" y="1146"/>
                      <a:pt x="370" y="1188"/>
                    </a:cubicBezTo>
                    <a:cubicBezTo>
                      <a:pt x="433" y="1202"/>
                      <a:pt x="489" y="1209"/>
                      <a:pt x="545" y="1209"/>
                    </a:cubicBezTo>
                    <a:cubicBezTo>
                      <a:pt x="838" y="1209"/>
                      <a:pt x="1104" y="1014"/>
                      <a:pt x="1181" y="720"/>
                    </a:cubicBezTo>
                    <a:cubicBezTo>
                      <a:pt x="1188" y="713"/>
                      <a:pt x="1188" y="713"/>
                      <a:pt x="1188" y="713"/>
                    </a:cubicBezTo>
                    <a:lnTo>
                      <a:pt x="1188" y="706"/>
                    </a:lnTo>
                    <a:cubicBezTo>
                      <a:pt x="1188" y="706"/>
                      <a:pt x="1188" y="706"/>
                      <a:pt x="1188" y="699"/>
                    </a:cubicBezTo>
                    <a:cubicBezTo>
                      <a:pt x="1188" y="692"/>
                      <a:pt x="1188" y="692"/>
                      <a:pt x="1188" y="692"/>
                    </a:cubicBezTo>
                    <a:cubicBezTo>
                      <a:pt x="1188" y="685"/>
                      <a:pt x="1195" y="685"/>
                      <a:pt x="1195" y="685"/>
                    </a:cubicBezTo>
                    <a:cubicBezTo>
                      <a:pt x="1195" y="678"/>
                      <a:pt x="1195" y="678"/>
                      <a:pt x="1195" y="678"/>
                    </a:cubicBezTo>
                    <a:lnTo>
                      <a:pt x="1195" y="671"/>
                    </a:lnTo>
                    <a:lnTo>
                      <a:pt x="1195" y="664"/>
                    </a:lnTo>
                    <a:cubicBezTo>
                      <a:pt x="1243" y="406"/>
                      <a:pt x="1132" y="148"/>
                      <a:pt x="922" y="1"/>
                    </a:cubicBezTo>
                    <a:close/>
                  </a:path>
                </a:pathLst>
              </a:custGeom>
              <a:solidFill>
                <a:srgbClr val="3D629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52" name="Google Shape;1952;p10"/>
              <p:cNvSpPr/>
              <p:nvPr/>
            </p:nvSpPr>
            <p:spPr>
              <a:xfrm>
                <a:off x="5941375" y="2048450"/>
                <a:ext cx="21150" cy="14175"/>
              </a:xfrm>
              <a:custGeom>
                <a:rect b="b" l="l" r="r" t="t"/>
                <a:pathLst>
                  <a:path extrusionOk="0" h="567" w="846">
                    <a:moveTo>
                      <a:pt x="196" y="566"/>
                    </a:moveTo>
                    <a:cubicBezTo>
                      <a:pt x="133" y="566"/>
                      <a:pt x="77" y="559"/>
                      <a:pt x="22" y="545"/>
                    </a:cubicBezTo>
                    <a:cubicBezTo>
                      <a:pt x="22" y="545"/>
                      <a:pt x="15" y="545"/>
                      <a:pt x="15" y="545"/>
                    </a:cubicBezTo>
                    <a:cubicBezTo>
                      <a:pt x="15" y="545"/>
                      <a:pt x="22" y="545"/>
                      <a:pt x="22" y="545"/>
                    </a:cubicBezTo>
                    <a:cubicBezTo>
                      <a:pt x="77" y="559"/>
                      <a:pt x="133" y="566"/>
                      <a:pt x="196" y="566"/>
                    </a:cubicBezTo>
                    <a:cubicBezTo>
                      <a:pt x="483" y="566"/>
                      <a:pt x="755" y="371"/>
                      <a:pt x="832" y="77"/>
                    </a:cubicBezTo>
                    <a:lnTo>
                      <a:pt x="832" y="77"/>
                    </a:lnTo>
                    <a:lnTo>
                      <a:pt x="832" y="77"/>
                    </a:lnTo>
                    <a:cubicBezTo>
                      <a:pt x="755" y="371"/>
                      <a:pt x="483" y="566"/>
                      <a:pt x="196" y="566"/>
                    </a:cubicBezTo>
                    <a:close/>
                    <a:moveTo>
                      <a:pt x="15" y="545"/>
                    </a:moveTo>
                    <a:cubicBezTo>
                      <a:pt x="15" y="545"/>
                      <a:pt x="8" y="545"/>
                      <a:pt x="8" y="545"/>
                    </a:cubicBezTo>
                    <a:cubicBezTo>
                      <a:pt x="8" y="545"/>
                      <a:pt x="15" y="545"/>
                      <a:pt x="15" y="545"/>
                    </a:cubicBezTo>
                    <a:close/>
                    <a:moveTo>
                      <a:pt x="8" y="538"/>
                    </a:moveTo>
                    <a:cubicBezTo>
                      <a:pt x="8" y="538"/>
                      <a:pt x="8" y="538"/>
                      <a:pt x="8" y="538"/>
                    </a:cubicBezTo>
                    <a:cubicBezTo>
                      <a:pt x="8" y="538"/>
                      <a:pt x="8" y="538"/>
                      <a:pt x="8" y="538"/>
                    </a:cubicBezTo>
                    <a:close/>
                    <a:moveTo>
                      <a:pt x="1" y="538"/>
                    </a:moveTo>
                    <a:cubicBezTo>
                      <a:pt x="1" y="538"/>
                      <a:pt x="1" y="538"/>
                      <a:pt x="1" y="538"/>
                    </a:cubicBezTo>
                    <a:cubicBezTo>
                      <a:pt x="1" y="538"/>
                      <a:pt x="1" y="538"/>
                      <a:pt x="1" y="538"/>
                    </a:cubicBezTo>
                    <a:close/>
                    <a:moveTo>
                      <a:pt x="832" y="70"/>
                    </a:moveTo>
                    <a:cubicBezTo>
                      <a:pt x="832" y="70"/>
                      <a:pt x="832" y="70"/>
                      <a:pt x="832" y="70"/>
                    </a:cubicBezTo>
                    <a:cubicBezTo>
                      <a:pt x="832" y="70"/>
                      <a:pt x="832" y="70"/>
                      <a:pt x="832" y="70"/>
                    </a:cubicBezTo>
                    <a:close/>
                    <a:moveTo>
                      <a:pt x="832" y="63"/>
                    </a:moveTo>
                    <a:cubicBezTo>
                      <a:pt x="839" y="63"/>
                      <a:pt x="839" y="63"/>
                      <a:pt x="839" y="63"/>
                    </a:cubicBezTo>
                    <a:cubicBezTo>
                      <a:pt x="839" y="63"/>
                      <a:pt x="839" y="63"/>
                      <a:pt x="832" y="63"/>
                    </a:cubicBezTo>
                    <a:close/>
                    <a:moveTo>
                      <a:pt x="839" y="57"/>
                    </a:moveTo>
                    <a:cubicBezTo>
                      <a:pt x="839" y="43"/>
                      <a:pt x="846" y="29"/>
                      <a:pt x="846" y="15"/>
                    </a:cubicBezTo>
                    <a:cubicBezTo>
                      <a:pt x="846" y="29"/>
                      <a:pt x="839" y="43"/>
                      <a:pt x="839" y="57"/>
                    </a:cubicBezTo>
                    <a:close/>
                    <a:moveTo>
                      <a:pt x="846" y="15"/>
                    </a:moveTo>
                    <a:lnTo>
                      <a:pt x="846" y="8"/>
                    </a:lnTo>
                    <a:lnTo>
                      <a:pt x="846" y="15"/>
                    </a:lnTo>
                    <a:close/>
                    <a:moveTo>
                      <a:pt x="846" y="8"/>
                    </a:moveTo>
                    <a:lnTo>
                      <a:pt x="846" y="8"/>
                    </a:lnTo>
                    <a:lnTo>
                      <a:pt x="846" y="8"/>
                    </a:lnTo>
                    <a:close/>
                    <a:moveTo>
                      <a:pt x="846" y="1"/>
                    </a:moveTo>
                    <a:lnTo>
                      <a:pt x="846" y="1"/>
                    </a:lnTo>
                    <a:lnTo>
                      <a:pt x="846" y="1"/>
                    </a:lnTo>
                    <a:close/>
                  </a:path>
                </a:pathLst>
              </a:custGeom>
              <a:solidFill>
                <a:srgbClr val="C4841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53" name="Google Shape;1953;p10"/>
              <p:cNvSpPr/>
              <p:nvPr/>
            </p:nvSpPr>
            <p:spPr>
              <a:xfrm>
                <a:off x="5932650" y="2032575"/>
                <a:ext cx="30750" cy="30050"/>
              </a:xfrm>
              <a:custGeom>
                <a:rect b="b" l="l" r="r" t="t"/>
                <a:pathLst>
                  <a:path extrusionOk="0" h="1202" w="1230">
                    <a:moveTo>
                      <a:pt x="915" y="0"/>
                    </a:moveTo>
                    <a:cubicBezTo>
                      <a:pt x="1027" y="154"/>
                      <a:pt x="1069" y="349"/>
                      <a:pt x="1013" y="545"/>
                    </a:cubicBezTo>
                    <a:cubicBezTo>
                      <a:pt x="936" y="845"/>
                      <a:pt x="671" y="1041"/>
                      <a:pt x="378" y="1041"/>
                    </a:cubicBezTo>
                    <a:cubicBezTo>
                      <a:pt x="322" y="1041"/>
                      <a:pt x="259" y="1027"/>
                      <a:pt x="203" y="1013"/>
                    </a:cubicBezTo>
                    <a:cubicBezTo>
                      <a:pt x="126" y="992"/>
                      <a:pt x="63" y="957"/>
                      <a:pt x="0" y="915"/>
                    </a:cubicBezTo>
                    <a:lnTo>
                      <a:pt x="0" y="915"/>
                    </a:lnTo>
                    <a:cubicBezTo>
                      <a:pt x="84" y="1034"/>
                      <a:pt x="203" y="1132"/>
                      <a:pt x="350" y="1173"/>
                    </a:cubicBezTo>
                    <a:lnTo>
                      <a:pt x="357" y="1173"/>
                    </a:lnTo>
                    <a:cubicBezTo>
                      <a:pt x="357" y="1173"/>
                      <a:pt x="357" y="1173"/>
                      <a:pt x="357" y="1180"/>
                    </a:cubicBezTo>
                    <a:lnTo>
                      <a:pt x="371" y="1180"/>
                    </a:lnTo>
                    <a:cubicBezTo>
                      <a:pt x="426" y="1194"/>
                      <a:pt x="482" y="1201"/>
                      <a:pt x="545" y="1201"/>
                    </a:cubicBezTo>
                    <a:cubicBezTo>
                      <a:pt x="832" y="1201"/>
                      <a:pt x="1104" y="1006"/>
                      <a:pt x="1181" y="712"/>
                    </a:cubicBezTo>
                    <a:cubicBezTo>
                      <a:pt x="1181" y="712"/>
                      <a:pt x="1181" y="705"/>
                      <a:pt x="1181" y="705"/>
                    </a:cubicBezTo>
                    <a:lnTo>
                      <a:pt x="1181" y="698"/>
                    </a:lnTo>
                    <a:lnTo>
                      <a:pt x="1188" y="698"/>
                    </a:lnTo>
                    <a:cubicBezTo>
                      <a:pt x="1188" y="698"/>
                      <a:pt x="1188" y="698"/>
                      <a:pt x="1188" y="692"/>
                    </a:cubicBezTo>
                    <a:cubicBezTo>
                      <a:pt x="1188" y="678"/>
                      <a:pt x="1195" y="664"/>
                      <a:pt x="1195" y="650"/>
                    </a:cubicBezTo>
                    <a:lnTo>
                      <a:pt x="1195" y="643"/>
                    </a:lnTo>
                    <a:cubicBezTo>
                      <a:pt x="1195" y="636"/>
                      <a:pt x="1195" y="636"/>
                      <a:pt x="1195" y="636"/>
                    </a:cubicBezTo>
                    <a:cubicBezTo>
                      <a:pt x="1230" y="384"/>
                      <a:pt x="1118" y="140"/>
                      <a:pt x="915" y="0"/>
                    </a:cubicBezTo>
                    <a:close/>
                  </a:path>
                </a:pathLst>
              </a:custGeom>
              <a:solidFill>
                <a:srgbClr val="CA551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54" name="Google Shape;1954;p10"/>
              <p:cNvSpPr/>
              <p:nvPr/>
            </p:nvSpPr>
            <p:spPr>
              <a:xfrm>
                <a:off x="5921475" y="2035700"/>
                <a:ext cx="375" cy="1425"/>
              </a:xfrm>
              <a:custGeom>
                <a:rect b="b" l="l" r="r" t="t"/>
                <a:pathLst>
                  <a:path extrusionOk="0" h="57" w="15">
                    <a:moveTo>
                      <a:pt x="0" y="57"/>
                    </a:moveTo>
                    <a:cubicBezTo>
                      <a:pt x="0" y="57"/>
                      <a:pt x="0" y="57"/>
                      <a:pt x="0" y="57"/>
                    </a:cubicBezTo>
                    <a:cubicBezTo>
                      <a:pt x="0" y="57"/>
                      <a:pt x="0" y="57"/>
                      <a:pt x="0" y="57"/>
                    </a:cubicBezTo>
                    <a:close/>
                    <a:moveTo>
                      <a:pt x="0" y="57"/>
                    </a:moveTo>
                    <a:cubicBezTo>
                      <a:pt x="7" y="50"/>
                      <a:pt x="7" y="50"/>
                      <a:pt x="7" y="50"/>
                    </a:cubicBezTo>
                    <a:cubicBezTo>
                      <a:pt x="7" y="50"/>
                      <a:pt x="7" y="50"/>
                      <a:pt x="0" y="57"/>
                    </a:cubicBezTo>
                    <a:close/>
                    <a:moveTo>
                      <a:pt x="7" y="50"/>
                    </a:moveTo>
                    <a:cubicBezTo>
                      <a:pt x="7" y="43"/>
                      <a:pt x="7" y="43"/>
                      <a:pt x="7" y="36"/>
                    </a:cubicBezTo>
                    <a:cubicBezTo>
                      <a:pt x="7" y="43"/>
                      <a:pt x="7" y="43"/>
                      <a:pt x="7" y="50"/>
                    </a:cubicBezTo>
                    <a:close/>
                    <a:moveTo>
                      <a:pt x="7" y="36"/>
                    </a:moveTo>
                    <a:cubicBezTo>
                      <a:pt x="7" y="29"/>
                      <a:pt x="7" y="29"/>
                      <a:pt x="7" y="22"/>
                    </a:cubicBezTo>
                    <a:cubicBezTo>
                      <a:pt x="7" y="29"/>
                      <a:pt x="7" y="29"/>
                      <a:pt x="7" y="36"/>
                    </a:cubicBezTo>
                    <a:close/>
                    <a:moveTo>
                      <a:pt x="7" y="22"/>
                    </a:moveTo>
                    <a:cubicBezTo>
                      <a:pt x="14" y="22"/>
                      <a:pt x="14" y="15"/>
                      <a:pt x="14" y="15"/>
                    </a:cubicBezTo>
                    <a:cubicBezTo>
                      <a:pt x="14" y="15"/>
                      <a:pt x="14" y="22"/>
                      <a:pt x="7" y="22"/>
                    </a:cubicBezTo>
                    <a:close/>
                    <a:moveTo>
                      <a:pt x="14" y="15"/>
                    </a:moveTo>
                    <a:lnTo>
                      <a:pt x="14" y="8"/>
                    </a:lnTo>
                    <a:lnTo>
                      <a:pt x="14" y="15"/>
                    </a:lnTo>
                    <a:close/>
                    <a:moveTo>
                      <a:pt x="14" y="8"/>
                    </a:moveTo>
                    <a:lnTo>
                      <a:pt x="14" y="1"/>
                    </a:lnTo>
                    <a:lnTo>
                      <a:pt x="14" y="8"/>
                    </a:lnTo>
                    <a:close/>
                    <a:moveTo>
                      <a:pt x="14" y="1"/>
                    </a:moveTo>
                    <a:lnTo>
                      <a:pt x="14" y="1"/>
                    </a:lnTo>
                    <a:lnTo>
                      <a:pt x="14" y="1"/>
                    </a:lnTo>
                    <a:close/>
                  </a:path>
                </a:pathLst>
              </a:custGeom>
              <a:solidFill>
                <a:srgbClr val="C4841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55" name="Google Shape;1955;p10"/>
              <p:cNvSpPr/>
              <p:nvPr/>
            </p:nvSpPr>
            <p:spPr>
              <a:xfrm>
                <a:off x="5891975" y="2019475"/>
                <a:ext cx="30925" cy="30050"/>
              </a:xfrm>
              <a:custGeom>
                <a:rect b="b" l="l" r="r" t="t"/>
                <a:pathLst>
                  <a:path extrusionOk="0" h="1202" w="1237">
                    <a:moveTo>
                      <a:pt x="915" y="0"/>
                    </a:moveTo>
                    <a:lnTo>
                      <a:pt x="915" y="0"/>
                    </a:lnTo>
                    <a:cubicBezTo>
                      <a:pt x="1027" y="154"/>
                      <a:pt x="1069" y="349"/>
                      <a:pt x="1013" y="545"/>
                    </a:cubicBezTo>
                    <a:cubicBezTo>
                      <a:pt x="936" y="845"/>
                      <a:pt x="671" y="1041"/>
                      <a:pt x="377" y="1041"/>
                    </a:cubicBezTo>
                    <a:cubicBezTo>
                      <a:pt x="321" y="1041"/>
                      <a:pt x="259" y="1034"/>
                      <a:pt x="203" y="1013"/>
                    </a:cubicBezTo>
                    <a:cubicBezTo>
                      <a:pt x="126" y="999"/>
                      <a:pt x="63" y="964"/>
                      <a:pt x="0" y="922"/>
                    </a:cubicBezTo>
                    <a:lnTo>
                      <a:pt x="0" y="922"/>
                    </a:lnTo>
                    <a:cubicBezTo>
                      <a:pt x="84" y="1041"/>
                      <a:pt x="210" y="1139"/>
                      <a:pt x="370" y="1181"/>
                    </a:cubicBezTo>
                    <a:cubicBezTo>
                      <a:pt x="426" y="1195"/>
                      <a:pt x="482" y="1202"/>
                      <a:pt x="538" y="1202"/>
                    </a:cubicBezTo>
                    <a:cubicBezTo>
                      <a:pt x="831" y="1202"/>
                      <a:pt x="1104" y="1006"/>
                      <a:pt x="1180" y="713"/>
                    </a:cubicBezTo>
                    <a:cubicBezTo>
                      <a:pt x="1180" y="713"/>
                      <a:pt x="1180" y="713"/>
                      <a:pt x="1180" y="706"/>
                    </a:cubicBezTo>
                    <a:cubicBezTo>
                      <a:pt x="1187" y="699"/>
                      <a:pt x="1187" y="699"/>
                      <a:pt x="1187" y="699"/>
                    </a:cubicBezTo>
                    <a:cubicBezTo>
                      <a:pt x="1187" y="692"/>
                      <a:pt x="1187" y="692"/>
                      <a:pt x="1187" y="685"/>
                    </a:cubicBezTo>
                    <a:cubicBezTo>
                      <a:pt x="1187" y="678"/>
                      <a:pt x="1187" y="678"/>
                      <a:pt x="1187" y="671"/>
                    </a:cubicBezTo>
                    <a:cubicBezTo>
                      <a:pt x="1194" y="671"/>
                      <a:pt x="1194" y="664"/>
                      <a:pt x="1194" y="664"/>
                    </a:cubicBezTo>
                    <a:lnTo>
                      <a:pt x="1194" y="657"/>
                    </a:lnTo>
                    <a:lnTo>
                      <a:pt x="1194" y="650"/>
                    </a:lnTo>
                    <a:cubicBezTo>
                      <a:pt x="1236" y="391"/>
                      <a:pt x="1125" y="140"/>
                      <a:pt x="915" y="0"/>
                    </a:cubicBezTo>
                    <a:close/>
                  </a:path>
                </a:pathLst>
              </a:custGeom>
              <a:solidFill>
                <a:srgbClr val="1B2D4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56" name="Google Shape;1956;p10"/>
              <p:cNvSpPr/>
              <p:nvPr/>
            </p:nvSpPr>
            <p:spPr>
              <a:xfrm>
                <a:off x="5965300" y="2127725"/>
                <a:ext cx="20975" cy="12950"/>
              </a:xfrm>
              <a:custGeom>
                <a:rect b="b" l="l" r="r" t="t"/>
                <a:pathLst>
                  <a:path extrusionOk="0" h="518" w="839">
                    <a:moveTo>
                      <a:pt x="189" y="517"/>
                    </a:moveTo>
                    <a:cubicBezTo>
                      <a:pt x="133" y="517"/>
                      <a:pt x="77" y="510"/>
                      <a:pt x="14" y="496"/>
                    </a:cubicBezTo>
                    <a:lnTo>
                      <a:pt x="14" y="496"/>
                    </a:lnTo>
                    <a:lnTo>
                      <a:pt x="14" y="496"/>
                    </a:lnTo>
                    <a:cubicBezTo>
                      <a:pt x="77" y="510"/>
                      <a:pt x="133" y="517"/>
                      <a:pt x="189" y="517"/>
                    </a:cubicBezTo>
                    <a:cubicBezTo>
                      <a:pt x="482" y="517"/>
                      <a:pt x="748" y="322"/>
                      <a:pt x="832" y="28"/>
                    </a:cubicBezTo>
                    <a:lnTo>
                      <a:pt x="832" y="28"/>
                    </a:lnTo>
                    <a:lnTo>
                      <a:pt x="832" y="28"/>
                    </a:lnTo>
                    <a:cubicBezTo>
                      <a:pt x="748" y="322"/>
                      <a:pt x="482" y="517"/>
                      <a:pt x="189" y="517"/>
                    </a:cubicBezTo>
                    <a:close/>
                    <a:moveTo>
                      <a:pt x="14" y="496"/>
                    </a:moveTo>
                    <a:cubicBezTo>
                      <a:pt x="14" y="496"/>
                      <a:pt x="14" y="496"/>
                      <a:pt x="7" y="496"/>
                    </a:cubicBezTo>
                    <a:cubicBezTo>
                      <a:pt x="14" y="496"/>
                      <a:pt x="14" y="496"/>
                      <a:pt x="14" y="496"/>
                    </a:cubicBezTo>
                    <a:close/>
                    <a:moveTo>
                      <a:pt x="7" y="489"/>
                    </a:moveTo>
                    <a:cubicBezTo>
                      <a:pt x="7" y="489"/>
                      <a:pt x="7" y="489"/>
                      <a:pt x="7" y="489"/>
                    </a:cubicBezTo>
                    <a:cubicBezTo>
                      <a:pt x="7" y="489"/>
                      <a:pt x="7" y="489"/>
                      <a:pt x="7" y="489"/>
                    </a:cubicBezTo>
                    <a:close/>
                    <a:moveTo>
                      <a:pt x="1" y="489"/>
                    </a:moveTo>
                    <a:lnTo>
                      <a:pt x="1" y="489"/>
                    </a:lnTo>
                    <a:lnTo>
                      <a:pt x="1" y="489"/>
                    </a:lnTo>
                    <a:close/>
                    <a:moveTo>
                      <a:pt x="832" y="21"/>
                    </a:moveTo>
                    <a:lnTo>
                      <a:pt x="832" y="21"/>
                    </a:lnTo>
                    <a:lnTo>
                      <a:pt x="832" y="21"/>
                    </a:lnTo>
                    <a:close/>
                    <a:moveTo>
                      <a:pt x="832" y="14"/>
                    </a:moveTo>
                    <a:lnTo>
                      <a:pt x="832" y="14"/>
                    </a:lnTo>
                    <a:lnTo>
                      <a:pt x="832" y="14"/>
                    </a:lnTo>
                    <a:close/>
                    <a:moveTo>
                      <a:pt x="832" y="7"/>
                    </a:moveTo>
                    <a:cubicBezTo>
                      <a:pt x="832" y="7"/>
                      <a:pt x="832" y="7"/>
                      <a:pt x="832" y="7"/>
                    </a:cubicBezTo>
                    <a:cubicBezTo>
                      <a:pt x="832" y="7"/>
                      <a:pt x="832" y="7"/>
                      <a:pt x="832" y="7"/>
                    </a:cubicBezTo>
                    <a:close/>
                    <a:moveTo>
                      <a:pt x="839" y="0"/>
                    </a:moveTo>
                    <a:lnTo>
                      <a:pt x="839" y="0"/>
                    </a:lnTo>
                    <a:lnTo>
                      <a:pt x="839" y="0"/>
                    </a:lnTo>
                    <a:close/>
                  </a:path>
                </a:pathLst>
              </a:custGeom>
              <a:solidFill>
                <a:srgbClr val="C4841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57" name="Google Shape;1957;p10"/>
              <p:cNvSpPr/>
              <p:nvPr/>
            </p:nvSpPr>
            <p:spPr>
              <a:xfrm>
                <a:off x="5956575" y="2110600"/>
                <a:ext cx="31100" cy="30075"/>
              </a:xfrm>
              <a:custGeom>
                <a:rect b="b" l="l" r="r" t="t"/>
                <a:pathLst>
                  <a:path extrusionOk="0" h="1203" w="1244">
                    <a:moveTo>
                      <a:pt x="915" y="1"/>
                    </a:moveTo>
                    <a:cubicBezTo>
                      <a:pt x="1020" y="155"/>
                      <a:pt x="1062" y="350"/>
                      <a:pt x="1013" y="546"/>
                    </a:cubicBezTo>
                    <a:cubicBezTo>
                      <a:pt x="936" y="839"/>
                      <a:pt x="664" y="1035"/>
                      <a:pt x="370" y="1035"/>
                    </a:cubicBezTo>
                    <a:cubicBezTo>
                      <a:pt x="315" y="1035"/>
                      <a:pt x="259" y="1028"/>
                      <a:pt x="203" y="1014"/>
                    </a:cubicBezTo>
                    <a:cubicBezTo>
                      <a:pt x="126" y="993"/>
                      <a:pt x="56" y="958"/>
                      <a:pt x="0" y="916"/>
                    </a:cubicBezTo>
                    <a:lnTo>
                      <a:pt x="0" y="916"/>
                    </a:lnTo>
                    <a:cubicBezTo>
                      <a:pt x="84" y="1035"/>
                      <a:pt x="203" y="1132"/>
                      <a:pt x="350" y="1174"/>
                    </a:cubicBezTo>
                    <a:lnTo>
                      <a:pt x="356" y="1174"/>
                    </a:lnTo>
                    <a:cubicBezTo>
                      <a:pt x="356" y="1174"/>
                      <a:pt x="356" y="1181"/>
                      <a:pt x="356" y="1181"/>
                    </a:cubicBezTo>
                    <a:lnTo>
                      <a:pt x="363" y="1181"/>
                    </a:lnTo>
                    <a:cubicBezTo>
                      <a:pt x="426" y="1195"/>
                      <a:pt x="482" y="1202"/>
                      <a:pt x="538" y="1202"/>
                    </a:cubicBezTo>
                    <a:cubicBezTo>
                      <a:pt x="831" y="1202"/>
                      <a:pt x="1097" y="1007"/>
                      <a:pt x="1181" y="713"/>
                    </a:cubicBezTo>
                    <a:cubicBezTo>
                      <a:pt x="1181" y="713"/>
                      <a:pt x="1181" y="706"/>
                      <a:pt x="1181" y="706"/>
                    </a:cubicBezTo>
                    <a:cubicBezTo>
                      <a:pt x="1181" y="706"/>
                      <a:pt x="1181" y="699"/>
                      <a:pt x="1181" y="699"/>
                    </a:cubicBezTo>
                    <a:cubicBezTo>
                      <a:pt x="1181" y="699"/>
                      <a:pt x="1181" y="692"/>
                      <a:pt x="1181" y="692"/>
                    </a:cubicBezTo>
                    <a:cubicBezTo>
                      <a:pt x="1181" y="692"/>
                      <a:pt x="1181" y="685"/>
                      <a:pt x="1188" y="685"/>
                    </a:cubicBezTo>
                    <a:cubicBezTo>
                      <a:pt x="1243" y="420"/>
                      <a:pt x="1132" y="148"/>
                      <a:pt x="915" y="1"/>
                    </a:cubicBezTo>
                    <a:close/>
                  </a:path>
                </a:pathLst>
              </a:custGeom>
              <a:solidFill>
                <a:srgbClr val="C1A17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58" name="Google Shape;1958;p10"/>
              <p:cNvSpPr/>
              <p:nvPr/>
            </p:nvSpPr>
            <p:spPr>
              <a:xfrm>
                <a:off x="5833650" y="2086575"/>
                <a:ext cx="67775" cy="95800"/>
              </a:xfrm>
              <a:custGeom>
                <a:rect b="b" l="l" r="r" t="t"/>
                <a:pathLst>
                  <a:path extrusionOk="0" h="3832" w="2711">
                    <a:moveTo>
                      <a:pt x="2375" y="0"/>
                    </a:moveTo>
                    <a:cubicBezTo>
                      <a:pt x="2074" y="0"/>
                      <a:pt x="1443" y="689"/>
                      <a:pt x="887" y="1646"/>
                    </a:cubicBezTo>
                    <a:cubicBezTo>
                      <a:pt x="280" y="2694"/>
                      <a:pt x="0" y="3665"/>
                      <a:pt x="259" y="3811"/>
                    </a:cubicBezTo>
                    <a:cubicBezTo>
                      <a:pt x="282" y="3825"/>
                      <a:pt x="308" y="3832"/>
                      <a:pt x="338" y="3832"/>
                    </a:cubicBezTo>
                    <a:cubicBezTo>
                      <a:pt x="641" y="3832"/>
                      <a:pt x="1270" y="3138"/>
                      <a:pt x="1823" y="2184"/>
                    </a:cubicBezTo>
                    <a:cubicBezTo>
                      <a:pt x="2424" y="1137"/>
                      <a:pt x="2710" y="166"/>
                      <a:pt x="2452" y="19"/>
                    </a:cubicBezTo>
                    <a:cubicBezTo>
                      <a:pt x="2430" y="6"/>
                      <a:pt x="2404" y="0"/>
                      <a:pt x="2375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59" name="Google Shape;1959;p10"/>
              <p:cNvSpPr/>
              <p:nvPr/>
            </p:nvSpPr>
            <p:spPr>
              <a:xfrm>
                <a:off x="5823175" y="2176900"/>
                <a:ext cx="31625" cy="28525"/>
              </a:xfrm>
              <a:custGeom>
                <a:rect b="b" l="l" r="r" t="t"/>
                <a:pathLst>
                  <a:path extrusionOk="0" h="1141" w="1265">
                    <a:moveTo>
                      <a:pt x="529" y="1"/>
                    </a:moveTo>
                    <a:cubicBezTo>
                      <a:pt x="473" y="1"/>
                      <a:pt x="412" y="43"/>
                      <a:pt x="357" y="80"/>
                    </a:cubicBezTo>
                    <a:cubicBezTo>
                      <a:pt x="294" y="122"/>
                      <a:pt x="238" y="185"/>
                      <a:pt x="189" y="254"/>
                    </a:cubicBezTo>
                    <a:cubicBezTo>
                      <a:pt x="98" y="380"/>
                      <a:pt x="91" y="499"/>
                      <a:pt x="91" y="590"/>
                    </a:cubicBezTo>
                    <a:cubicBezTo>
                      <a:pt x="91" y="680"/>
                      <a:pt x="105" y="764"/>
                      <a:pt x="112" y="827"/>
                    </a:cubicBezTo>
                    <a:cubicBezTo>
                      <a:pt x="119" y="897"/>
                      <a:pt x="105" y="967"/>
                      <a:pt x="70" y="1009"/>
                    </a:cubicBezTo>
                    <a:cubicBezTo>
                      <a:pt x="35" y="1058"/>
                      <a:pt x="0" y="1078"/>
                      <a:pt x="0" y="1078"/>
                    </a:cubicBezTo>
                    <a:cubicBezTo>
                      <a:pt x="0" y="1078"/>
                      <a:pt x="35" y="1106"/>
                      <a:pt x="105" y="1120"/>
                    </a:cubicBezTo>
                    <a:cubicBezTo>
                      <a:pt x="161" y="1134"/>
                      <a:pt x="214" y="1140"/>
                      <a:pt x="266" y="1140"/>
                    </a:cubicBezTo>
                    <a:cubicBezTo>
                      <a:pt x="932" y="1140"/>
                      <a:pt x="1265" y="94"/>
                      <a:pt x="552" y="3"/>
                    </a:cubicBezTo>
                    <a:cubicBezTo>
                      <a:pt x="545" y="1"/>
                      <a:pt x="537" y="1"/>
                      <a:pt x="52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60" name="Google Shape;1960;p10"/>
              <p:cNvSpPr/>
              <p:nvPr/>
            </p:nvSpPr>
            <p:spPr>
              <a:xfrm>
                <a:off x="5832250" y="2167175"/>
                <a:ext cx="21325" cy="19775"/>
              </a:xfrm>
              <a:custGeom>
                <a:rect b="b" l="l" r="r" t="t"/>
                <a:pathLst>
                  <a:path extrusionOk="0" h="791" w="853">
                    <a:moveTo>
                      <a:pt x="266" y="1"/>
                    </a:moveTo>
                    <a:lnTo>
                      <a:pt x="1" y="455"/>
                    </a:lnTo>
                    <a:lnTo>
                      <a:pt x="587" y="790"/>
                    </a:lnTo>
                    <a:lnTo>
                      <a:pt x="853" y="336"/>
                    </a:lnTo>
                    <a:lnTo>
                      <a:pt x="266" y="1"/>
                    </a:lnTo>
                    <a:close/>
                  </a:path>
                </a:pathLst>
              </a:custGeom>
              <a:solidFill>
                <a:srgbClr val="BBC4C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61" name="Google Shape;1961;p10"/>
              <p:cNvSpPr/>
              <p:nvPr/>
            </p:nvSpPr>
            <p:spPr>
              <a:xfrm>
                <a:off x="5823175" y="2178525"/>
                <a:ext cx="9275" cy="25350"/>
              </a:xfrm>
              <a:custGeom>
                <a:rect b="b" l="l" r="r" t="t"/>
                <a:pathLst>
                  <a:path extrusionOk="0" h="1014" w="371">
                    <a:moveTo>
                      <a:pt x="0" y="1013"/>
                    </a:moveTo>
                    <a:lnTo>
                      <a:pt x="0" y="1013"/>
                    </a:lnTo>
                    <a:lnTo>
                      <a:pt x="0" y="1013"/>
                    </a:lnTo>
                    <a:lnTo>
                      <a:pt x="0" y="1013"/>
                    </a:lnTo>
                    <a:lnTo>
                      <a:pt x="0" y="1013"/>
                    </a:lnTo>
                    <a:close/>
                    <a:moveTo>
                      <a:pt x="371" y="8"/>
                    </a:moveTo>
                    <a:lnTo>
                      <a:pt x="364" y="1"/>
                    </a:lnTo>
                    <a:lnTo>
                      <a:pt x="371" y="8"/>
                    </a:lnTo>
                    <a:lnTo>
                      <a:pt x="371" y="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62" name="Google Shape;1962;p10"/>
              <p:cNvSpPr/>
              <p:nvPr/>
            </p:nvSpPr>
            <p:spPr>
              <a:xfrm>
                <a:off x="5823175" y="2178700"/>
                <a:ext cx="15225" cy="26225"/>
              </a:xfrm>
              <a:custGeom>
                <a:rect b="b" l="l" r="r" t="t"/>
                <a:pathLst>
                  <a:path extrusionOk="0" h="1049" w="609">
                    <a:moveTo>
                      <a:pt x="371" y="1"/>
                    </a:moveTo>
                    <a:lnTo>
                      <a:pt x="357" y="8"/>
                    </a:lnTo>
                    <a:cubicBezTo>
                      <a:pt x="294" y="50"/>
                      <a:pt x="238" y="113"/>
                      <a:pt x="189" y="182"/>
                    </a:cubicBezTo>
                    <a:cubicBezTo>
                      <a:pt x="98" y="308"/>
                      <a:pt x="91" y="427"/>
                      <a:pt x="91" y="518"/>
                    </a:cubicBezTo>
                    <a:cubicBezTo>
                      <a:pt x="91" y="608"/>
                      <a:pt x="105" y="692"/>
                      <a:pt x="112" y="755"/>
                    </a:cubicBezTo>
                    <a:cubicBezTo>
                      <a:pt x="112" y="769"/>
                      <a:pt x="112" y="783"/>
                      <a:pt x="112" y="790"/>
                    </a:cubicBezTo>
                    <a:cubicBezTo>
                      <a:pt x="112" y="846"/>
                      <a:pt x="98" y="902"/>
                      <a:pt x="70" y="937"/>
                    </a:cubicBezTo>
                    <a:cubicBezTo>
                      <a:pt x="35" y="986"/>
                      <a:pt x="0" y="1006"/>
                      <a:pt x="0" y="1006"/>
                    </a:cubicBezTo>
                    <a:cubicBezTo>
                      <a:pt x="7" y="1006"/>
                      <a:pt x="35" y="1034"/>
                      <a:pt x="91" y="1048"/>
                    </a:cubicBezTo>
                    <a:cubicBezTo>
                      <a:pt x="112" y="1034"/>
                      <a:pt x="133" y="1013"/>
                      <a:pt x="147" y="1000"/>
                    </a:cubicBezTo>
                    <a:lnTo>
                      <a:pt x="175" y="979"/>
                    </a:lnTo>
                    <a:lnTo>
                      <a:pt x="168" y="979"/>
                    </a:lnTo>
                    <a:lnTo>
                      <a:pt x="573" y="266"/>
                    </a:lnTo>
                    <a:cubicBezTo>
                      <a:pt x="587" y="224"/>
                      <a:pt x="594" y="182"/>
                      <a:pt x="608" y="133"/>
                    </a:cubicBezTo>
                    <a:lnTo>
                      <a:pt x="371" y="1"/>
                    </a:lnTo>
                    <a:close/>
                  </a:path>
                </a:pathLst>
              </a:custGeom>
              <a:solidFill>
                <a:srgbClr val="F68B4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63" name="Google Shape;1963;p10"/>
              <p:cNvSpPr/>
              <p:nvPr/>
            </p:nvSpPr>
            <p:spPr>
              <a:xfrm>
                <a:off x="5856350" y="2126675"/>
                <a:ext cx="200" cy="200"/>
              </a:xfrm>
              <a:custGeom>
                <a:rect b="b" l="l" r="r" t="t"/>
                <a:pathLst>
                  <a:path extrusionOk="0" h="8" w="8">
                    <a:moveTo>
                      <a:pt x="7" y="1"/>
                    </a:moveTo>
                    <a:cubicBezTo>
                      <a:pt x="0" y="1"/>
                      <a:pt x="0" y="1"/>
                      <a:pt x="0" y="7"/>
                    </a:cubicBezTo>
                    <a:cubicBezTo>
                      <a:pt x="0" y="7"/>
                      <a:pt x="0" y="1"/>
                      <a:pt x="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64" name="Google Shape;1964;p10"/>
              <p:cNvSpPr/>
              <p:nvPr/>
            </p:nvSpPr>
            <p:spPr>
              <a:xfrm>
                <a:off x="5838875" y="2088775"/>
                <a:ext cx="48400" cy="80525"/>
              </a:xfrm>
              <a:custGeom>
                <a:rect b="b" l="l" r="r" t="t"/>
                <a:pathLst>
                  <a:path extrusionOk="0" h="3221" w="1936">
                    <a:moveTo>
                      <a:pt x="1936" y="1"/>
                    </a:moveTo>
                    <a:cubicBezTo>
                      <a:pt x="1614" y="204"/>
                      <a:pt x="1160" y="748"/>
                      <a:pt x="741" y="1454"/>
                    </a:cubicBezTo>
                    <a:cubicBezTo>
                      <a:pt x="734" y="1454"/>
                      <a:pt x="734" y="1461"/>
                      <a:pt x="734" y="1461"/>
                    </a:cubicBezTo>
                    <a:cubicBezTo>
                      <a:pt x="734" y="1461"/>
                      <a:pt x="734" y="1461"/>
                      <a:pt x="734" y="1468"/>
                    </a:cubicBezTo>
                    <a:lnTo>
                      <a:pt x="727" y="1468"/>
                    </a:lnTo>
                    <a:cubicBezTo>
                      <a:pt x="727" y="1475"/>
                      <a:pt x="727" y="1475"/>
                      <a:pt x="727" y="1482"/>
                    </a:cubicBezTo>
                    <a:lnTo>
                      <a:pt x="720" y="1482"/>
                    </a:lnTo>
                    <a:cubicBezTo>
                      <a:pt x="720" y="1489"/>
                      <a:pt x="720" y="1489"/>
                      <a:pt x="720" y="1489"/>
                    </a:cubicBezTo>
                    <a:lnTo>
                      <a:pt x="713" y="1496"/>
                    </a:lnTo>
                    <a:lnTo>
                      <a:pt x="713" y="1503"/>
                    </a:lnTo>
                    <a:lnTo>
                      <a:pt x="706" y="1503"/>
                    </a:lnTo>
                    <a:cubicBezTo>
                      <a:pt x="706" y="1510"/>
                      <a:pt x="706" y="1510"/>
                      <a:pt x="706" y="1510"/>
                    </a:cubicBezTo>
                    <a:cubicBezTo>
                      <a:pt x="706" y="1510"/>
                      <a:pt x="706" y="1517"/>
                      <a:pt x="706" y="1517"/>
                    </a:cubicBezTo>
                    <a:cubicBezTo>
                      <a:pt x="699" y="1517"/>
                      <a:pt x="699" y="1517"/>
                      <a:pt x="699" y="1523"/>
                    </a:cubicBezTo>
                    <a:cubicBezTo>
                      <a:pt x="699" y="1523"/>
                      <a:pt x="699" y="1523"/>
                      <a:pt x="692" y="1530"/>
                    </a:cubicBezTo>
                    <a:cubicBezTo>
                      <a:pt x="692" y="1530"/>
                      <a:pt x="692" y="1530"/>
                      <a:pt x="692" y="1537"/>
                    </a:cubicBezTo>
                    <a:cubicBezTo>
                      <a:pt x="685" y="1537"/>
                      <a:pt x="685" y="1544"/>
                      <a:pt x="685" y="1544"/>
                    </a:cubicBezTo>
                    <a:cubicBezTo>
                      <a:pt x="678" y="1551"/>
                      <a:pt x="678" y="1551"/>
                      <a:pt x="678" y="1558"/>
                    </a:cubicBezTo>
                    <a:cubicBezTo>
                      <a:pt x="329" y="2159"/>
                      <a:pt x="92" y="2732"/>
                      <a:pt x="1" y="3137"/>
                    </a:cubicBezTo>
                    <a:lnTo>
                      <a:pt x="141" y="3221"/>
                    </a:lnTo>
                    <a:cubicBezTo>
                      <a:pt x="336" y="2676"/>
                      <a:pt x="630" y="2040"/>
                      <a:pt x="1007" y="1391"/>
                    </a:cubicBezTo>
                    <a:cubicBezTo>
                      <a:pt x="1314" y="867"/>
                      <a:pt x="1628" y="392"/>
                      <a:pt x="1936" y="1"/>
                    </a:cubicBezTo>
                    <a:close/>
                  </a:path>
                </a:pathLst>
              </a:custGeom>
              <a:solidFill>
                <a:srgbClr val="5D6E8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65" name="Google Shape;1965;p10"/>
              <p:cNvSpPr/>
              <p:nvPr/>
            </p:nvSpPr>
            <p:spPr>
              <a:xfrm>
                <a:off x="5832250" y="2167175"/>
                <a:ext cx="10150" cy="14875"/>
              </a:xfrm>
              <a:custGeom>
                <a:rect b="b" l="l" r="r" t="t"/>
                <a:pathLst>
                  <a:path extrusionOk="0" h="595" w="406">
                    <a:moveTo>
                      <a:pt x="266" y="1"/>
                    </a:moveTo>
                    <a:lnTo>
                      <a:pt x="266" y="8"/>
                    </a:lnTo>
                    <a:lnTo>
                      <a:pt x="1" y="455"/>
                    </a:lnTo>
                    <a:lnTo>
                      <a:pt x="8" y="462"/>
                    </a:lnTo>
                    <a:lnTo>
                      <a:pt x="245" y="594"/>
                    </a:lnTo>
                    <a:cubicBezTo>
                      <a:pt x="287" y="434"/>
                      <a:pt x="343" y="266"/>
                      <a:pt x="406" y="85"/>
                    </a:cubicBezTo>
                    <a:lnTo>
                      <a:pt x="266" y="1"/>
                    </a:lnTo>
                    <a:close/>
                  </a:path>
                </a:pathLst>
              </a:custGeom>
              <a:solidFill>
                <a:srgbClr val="CFD5D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966" name="Google Shape;1966;p10"/>
          <p:cNvGrpSpPr/>
          <p:nvPr/>
        </p:nvGrpSpPr>
        <p:grpSpPr>
          <a:xfrm rot="748873">
            <a:off x="8084388" y="1397358"/>
            <a:ext cx="597628" cy="596839"/>
            <a:chOff x="6690895" y="4122631"/>
            <a:chExt cx="663374" cy="662442"/>
          </a:xfrm>
        </p:grpSpPr>
        <p:sp>
          <p:nvSpPr>
            <p:cNvPr id="1967" name="Google Shape;1967;p10"/>
            <p:cNvSpPr/>
            <p:nvPr/>
          </p:nvSpPr>
          <p:spPr>
            <a:xfrm>
              <a:off x="6690895" y="4122638"/>
              <a:ext cx="663370" cy="662435"/>
            </a:xfrm>
            <a:custGeom>
              <a:rect b="b" l="l" r="r" t="t"/>
              <a:pathLst>
                <a:path extrusionOk="0" h="9660" w="9674">
                  <a:moveTo>
                    <a:pt x="6503" y="755"/>
                  </a:moveTo>
                  <a:cubicBezTo>
                    <a:pt x="6607" y="755"/>
                    <a:pt x="6691" y="838"/>
                    <a:pt x="6691" y="936"/>
                  </a:cubicBezTo>
                  <a:lnTo>
                    <a:pt x="6691" y="1844"/>
                  </a:lnTo>
                  <a:lnTo>
                    <a:pt x="2983" y="1844"/>
                  </a:lnTo>
                  <a:lnTo>
                    <a:pt x="2983" y="936"/>
                  </a:lnTo>
                  <a:cubicBezTo>
                    <a:pt x="2983" y="838"/>
                    <a:pt x="3067" y="755"/>
                    <a:pt x="3171" y="755"/>
                  </a:cubicBezTo>
                  <a:close/>
                  <a:moveTo>
                    <a:pt x="3171" y="0"/>
                  </a:moveTo>
                  <a:cubicBezTo>
                    <a:pt x="2647" y="0"/>
                    <a:pt x="2228" y="419"/>
                    <a:pt x="2228" y="936"/>
                  </a:cubicBezTo>
                  <a:lnTo>
                    <a:pt x="2228" y="1844"/>
                  </a:lnTo>
                  <a:lnTo>
                    <a:pt x="992" y="1844"/>
                  </a:lnTo>
                  <a:cubicBezTo>
                    <a:pt x="447" y="1844"/>
                    <a:pt x="0" y="2291"/>
                    <a:pt x="0" y="2836"/>
                  </a:cubicBezTo>
                  <a:lnTo>
                    <a:pt x="0" y="5671"/>
                  </a:lnTo>
                  <a:cubicBezTo>
                    <a:pt x="0" y="5776"/>
                    <a:pt x="84" y="5860"/>
                    <a:pt x="189" y="5860"/>
                  </a:cubicBezTo>
                  <a:lnTo>
                    <a:pt x="315" y="5860"/>
                  </a:lnTo>
                  <a:lnTo>
                    <a:pt x="315" y="6216"/>
                  </a:lnTo>
                  <a:lnTo>
                    <a:pt x="315" y="8723"/>
                  </a:lnTo>
                  <a:cubicBezTo>
                    <a:pt x="315" y="9240"/>
                    <a:pt x="741" y="9659"/>
                    <a:pt x="1258" y="9659"/>
                  </a:cubicBezTo>
                  <a:lnTo>
                    <a:pt x="8416" y="9659"/>
                  </a:lnTo>
                  <a:cubicBezTo>
                    <a:pt x="8933" y="9659"/>
                    <a:pt x="9359" y="9240"/>
                    <a:pt x="9359" y="8723"/>
                  </a:cubicBezTo>
                  <a:lnTo>
                    <a:pt x="9359" y="6216"/>
                  </a:lnTo>
                  <a:lnTo>
                    <a:pt x="9359" y="5860"/>
                  </a:lnTo>
                  <a:lnTo>
                    <a:pt x="9485" y="5860"/>
                  </a:lnTo>
                  <a:cubicBezTo>
                    <a:pt x="9590" y="5860"/>
                    <a:pt x="9674" y="5776"/>
                    <a:pt x="9674" y="5671"/>
                  </a:cubicBezTo>
                  <a:lnTo>
                    <a:pt x="9674" y="2836"/>
                  </a:lnTo>
                  <a:cubicBezTo>
                    <a:pt x="9674" y="2291"/>
                    <a:pt x="9227" y="1844"/>
                    <a:pt x="8682" y="1844"/>
                  </a:cubicBezTo>
                  <a:lnTo>
                    <a:pt x="7446" y="1844"/>
                  </a:lnTo>
                  <a:lnTo>
                    <a:pt x="7446" y="936"/>
                  </a:lnTo>
                  <a:cubicBezTo>
                    <a:pt x="7446" y="419"/>
                    <a:pt x="7027" y="0"/>
                    <a:pt x="6503" y="0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1143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968" name="Google Shape;1968;p10"/>
            <p:cNvGrpSpPr/>
            <p:nvPr/>
          </p:nvGrpSpPr>
          <p:grpSpPr>
            <a:xfrm>
              <a:off x="6690899" y="4122631"/>
              <a:ext cx="663370" cy="662435"/>
              <a:chOff x="6691038" y="4543525"/>
              <a:chExt cx="241850" cy="241500"/>
            </a:xfrm>
          </p:grpSpPr>
          <p:sp>
            <p:nvSpPr>
              <p:cNvPr id="1969" name="Google Shape;1969;p10"/>
              <p:cNvSpPr/>
              <p:nvPr/>
            </p:nvSpPr>
            <p:spPr>
              <a:xfrm>
                <a:off x="6698888" y="4690025"/>
                <a:ext cx="226150" cy="95000"/>
              </a:xfrm>
              <a:custGeom>
                <a:rect b="b" l="l" r="r" t="t"/>
                <a:pathLst>
                  <a:path extrusionOk="0" h="3800" w="9046">
                    <a:moveTo>
                      <a:pt x="1" y="0"/>
                    </a:moveTo>
                    <a:lnTo>
                      <a:pt x="1" y="2857"/>
                    </a:lnTo>
                    <a:cubicBezTo>
                      <a:pt x="1" y="3380"/>
                      <a:pt x="427" y="3799"/>
                      <a:pt x="944" y="3799"/>
                    </a:cubicBezTo>
                    <a:lnTo>
                      <a:pt x="8102" y="3799"/>
                    </a:lnTo>
                    <a:cubicBezTo>
                      <a:pt x="8619" y="3799"/>
                      <a:pt x="9045" y="3380"/>
                      <a:pt x="9045" y="2857"/>
                    </a:cubicBezTo>
                    <a:lnTo>
                      <a:pt x="9045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70" name="Google Shape;1970;p10"/>
              <p:cNvSpPr/>
              <p:nvPr/>
            </p:nvSpPr>
            <p:spPr>
              <a:xfrm>
                <a:off x="6691038" y="4589625"/>
                <a:ext cx="241850" cy="100425"/>
              </a:xfrm>
              <a:custGeom>
                <a:rect b="b" l="l" r="r" t="t"/>
                <a:pathLst>
                  <a:path extrusionOk="0" h="4017" w="9674">
                    <a:moveTo>
                      <a:pt x="992" y="0"/>
                    </a:moveTo>
                    <a:cubicBezTo>
                      <a:pt x="447" y="0"/>
                      <a:pt x="0" y="447"/>
                      <a:pt x="0" y="992"/>
                    </a:cubicBezTo>
                    <a:lnTo>
                      <a:pt x="0" y="3827"/>
                    </a:lnTo>
                    <a:cubicBezTo>
                      <a:pt x="0" y="3932"/>
                      <a:pt x="84" y="4016"/>
                      <a:pt x="189" y="4016"/>
                    </a:cubicBezTo>
                    <a:lnTo>
                      <a:pt x="9485" y="4016"/>
                    </a:lnTo>
                    <a:cubicBezTo>
                      <a:pt x="9590" y="4016"/>
                      <a:pt x="9674" y="3932"/>
                      <a:pt x="9674" y="3827"/>
                    </a:cubicBezTo>
                    <a:lnTo>
                      <a:pt x="9674" y="992"/>
                    </a:lnTo>
                    <a:cubicBezTo>
                      <a:pt x="9674" y="447"/>
                      <a:pt x="9227" y="0"/>
                      <a:pt x="868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71" name="Google Shape;1971;p10"/>
              <p:cNvSpPr/>
              <p:nvPr/>
            </p:nvSpPr>
            <p:spPr>
              <a:xfrm>
                <a:off x="6698888" y="4690025"/>
                <a:ext cx="226150" cy="8925"/>
              </a:xfrm>
              <a:custGeom>
                <a:rect b="b" l="l" r="r" t="t"/>
                <a:pathLst>
                  <a:path extrusionOk="0" h="357" w="9046">
                    <a:moveTo>
                      <a:pt x="1" y="0"/>
                    </a:moveTo>
                    <a:lnTo>
                      <a:pt x="1" y="356"/>
                    </a:lnTo>
                    <a:lnTo>
                      <a:pt x="1223" y="356"/>
                    </a:lnTo>
                    <a:lnTo>
                      <a:pt x="1223" y="0"/>
                    </a:lnTo>
                    <a:close/>
                    <a:moveTo>
                      <a:pt x="2606" y="0"/>
                    </a:moveTo>
                    <a:lnTo>
                      <a:pt x="2606" y="356"/>
                    </a:lnTo>
                    <a:lnTo>
                      <a:pt x="6440" y="356"/>
                    </a:lnTo>
                    <a:lnTo>
                      <a:pt x="6440" y="0"/>
                    </a:lnTo>
                    <a:close/>
                    <a:moveTo>
                      <a:pt x="7823" y="0"/>
                    </a:moveTo>
                    <a:lnTo>
                      <a:pt x="7823" y="356"/>
                    </a:lnTo>
                    <a:lnTo>
                      <a:pt x="9045" y="356"/>
                    </a:lnTo>
                    <a:lnTo>
                      <a:pt x="9045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72" name="Google Shape;1972;p10"/>
              <p:cNvSpPr/>
              <p:nvPr/>
            </p:nvSpPr>
            <p:spPr>
              <a:xfrm>
                <a:off x="6729438" y="4698925"/>
                <a:ext cx="34600" cy="13125"/>
              </a:xfrm>
              <a:custGeom>
                <a:rect b="b" l="l" r="r" t="t"/>
                <a:pathLst>
                  <a:path extrusionOk="0" h="525" w="1384">
                    <a:moveTo>
                      <a:pt x="1" y="0"/>
                    </a:moveTo>
                    <a:lnTo>
                      <a:pt x="1" y="335"/>
                    </a:lnTo>
                    <a:cubicBezTo>
                      <a:pt x="1" y="440"/>
                      <a:pt x="85" y="524"/>
                      <a:pt x="190" y="524"/>
                    </a:cubicBezTo>
                    <a:lnTo>
                      <a:pt x="1195" y="524"/>
                    </a:lnTo>
                    <a:cubicBezTo>
                      <a:pt x="1300" y="524"/>
                      <a:pt x="1384" y="440"/>
                      <a:pt x="1384" y="335"/>
                    </a:cubicBezTo>
                    <a:lnTo>
                      <a:pt x="1384" y="0"/>
                    </a:lnTo>
                    <a:close/>
                  </a:path>
                </a:pathLst>
              </a:custGeom>
              <a:solidFill>
                <a:srgbClr val="1B2D4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73" name="Google Shape;1973;p10"/>
              <p:cNvSpPr/>
              <p:nvPr/>
            </p:nvSpPr>
            <p:spPr>
              <a:xfrm>
                <a:off x="6729438" y="4677450"/>
                <a:ext cx="34600" cy="12600"/>
              </a:xfrm>
              <a:custGeom>
                <a:rect b="b" l="l" r="r" t="t"/>
                <a:pathLst>
                  <a:path extrusionOk="0" h="504" w="1384">
                    <a:moveTo>
                      <a:pt x="190" y="0"/>
                    </a:moveTo>
                    <a:cubicBezTo>
                      <a:pt x="85" y="0"/>
                      <a:pt x="1" y="84"/>
                      <a:pt x="1" y="189"/>
                    </a:cubicBezTo>
                    <a:lnTo>
                      <a:pt x="1" y="503"/>
                    </a:lnTo>
                    <a:lnTo>
                      <a:pt x="1384" y="503"/>
                    </a:lnTo>
                    <a:lnTo>
                      <a:pt x="1384" y="189"/>
                    </a:lnTo>
                    <a:cubicBezTo>
                      <a:pt x="1384" y="84"/>
                      <a:pt x="1300" y="0"/>
                      <a:pt x="1195" y="0"/>
                    </a:cubicBezTo>
                    <a:close/>
                  </a:path>
                </a:pathLst>
              </a:custGeom>
              <a:solidFill>
                <a:srgbClr val="1B2D4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74" name="Google Shape;1974;p10"/>
              <p:cNvSpPr/>
              <p:nvPr/>
            </p:nvSpPr>
            <p:spPr>
              <a:xfrm>
                <a:off x="6729438" y="4690025"/>
                <a:ext cx="34600" cy="8925"/>
              </a:xfrm>
              <a:custGeom>
                <a:rect b="b" l="l" r="r" t="t"/>
                <a:pathLst>
                  <a:path extrusionOk="0" h="357" w="1384">
                    <a:moveTo>
                      <a:pt x="1" y="0"/>
                    </a:moveTo>
                    <a:lnTo>
                      <a:pt x="1" y="356"/>
                    </a:lnTo>
                    <a:lnTo>
                      <a:pt x="1384" y="356"/>
                    </a:lnTo>
                    <a:lnTo>
                      <a:pt x="1384" y="0"/>
                    </a:lnTo>
                    <a:close/>
                  </a:path>
                </a:pathLst>
              </a:custGeom>
              <a:solidFill>
                <a:srgbClr val="14233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75" name="Google Shape;1975;p10"/>
              <p:cNvSpPr/>
              <p:nvPr/>
            </p:nvSpPr>
            <p:spPr>
              <a:xfrm>
                <a:off x="6729438" y="4672725"/>
                <a:ext cx="34600" cy="34600"/>
              </a:xfrm>
              <a:custGeom>
                <a:rect b="b" l="l" r="r" t="t"/>
                <a:pathLst>
                  <a:path extrusionOk="0" h="1384" w="1384">
                    <a:moveTo>
                      <a:pt x="190" y="1"/>
                    </a:moveTo>
                    <a:cubicBezTo>
                      <a:pt x="85" y="1"/>
                      <a:pt x="1" y="84"/>
                      <a:pt x="1" y="189"/>
                    </a:cubicBezTo>
                    <a:lnTo>
                      <a:pt x="1" y="1195"/>
                    </a:lnTo>
                    <a:cubicBezTo>
                      <a:pt x="1" y="1300"/>
                      <a:pt x="85" y="1383"/>
                      <a:pt x="190" y="1383"/>
                    </a:cubicBezTo>
                    <a:lnTo>
                      <a:pt x="1195" y="1383"/>
                    </a:lnTo>
                    <a:cubicBezTo>
                      <a:pt x="1300" y="1383"/>
                      <a:pt x="1384" y="1300"/>
                      <a:pt x="1384" y="1195"/>
                    </a:cubicBezTo>
                    <a:lnTo>
                      <a:pt x="1384" y="189"/>
                    </a:lnTo>
                    <a:cubicBezTo>
                      <a:pt x="1384" y="84"/>
                      <a:pt x="1300" y="1"/>
                      <a:pt x="11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76" name="Google Shape;1976;p10"/>
              <p:cNvSpPr/>
              <p:nvPr/>
            </p:nvSpPr>
            <p:spPr>
              <a:xfrm>
                <a:off x="6859888" y="4698925"/>
                <a:ext cx="34575" cy="13125"/>
              </a:xfrm>
              <a:custGeom>
                <a:rect b="b" l="l" r="r" t="t"/>
                <a:pathLst>
                  <a:path extrusionOk="0" h="525" w="1383">
                    <a:moveTo>
                      <a:pt x="0" y="0"/>
                    </a:moveTo>
                    <a:lnTo>
                      <a:pt x="0" y="335"/>
                    </a:lnTo>
                    <a:cubicBezTo>
                      <a:pt x="0" y="440"/>
                      <a:pt x="84" y="524"/>
                      <a:pt x="189" y="524"/>
                    </a:cubicBezTo>
                    <a:lnTo>
                      <a:pt x="1194" y="524"/>
                    </a:lnTo>
                    <a:cubicBezTo>
                      <a:pt x="1299" y="524"/>
                      <a:pt x="1383" y="440"/>
                      <a:pt x="1383" y="335"/>
                    </a:cubicBezTo>
                    <a:lnTo>
                      <a:pt x="1383" y="0"/>
                    </a:lnTo>
                    <a:close/>
                  </a:path>
                </a:pathLst>
              </a:custGeom>
              <a:solidFill>
                <a:srgbClr val="1B2D4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77" name="Google Shape;1977;p10"/>
              <p:cNvSpPr/>
              <p:nvPr/>
            </p:nvSpPr>
            <p:spPr>
              <a:xfrm>
                <a:off x="6859888" y="4677450"/>
                <a:ext cx="34575" cy="12600"/>
              </a:xfrm>
              <a:custGeom>
                <a:rect b="b" l="l" r="r" t="t"/>
                <a:pathLst>
                  <a:path extrusionOk="0" h="504" w="1383">
                    <a:moveTo>
                      <a:pt x="189" y="0"/>
                    </a:moveTo>
                    <a:cubicBezTo>
                      <a:pt x="84" y="0"/>
                      <a:pt x="0" y="84"/>
                      <a:pt x="0" y="189"/>
                    </a:cubicBezTo>
                    <a:lnTo>
                      <a:pt x="0" y="503"/>
                    </a:lnTo>
                    <a:lnTo>
                      <a:pt x="1383" y="503"/>
                    </a:lnTo>
                    <a:lnTo>
                      <a:pt x="1383" y="189"/>
                    </a:lnTo>
                    <a:cubicBezTo>
                      <a:pt x="1383" y="84"/>
                      <a:pt x="1299" y="0"/>
                      <a:pt x="1194" y="0"/>
                    </a:cubicBezTo>
                    <a:close/>
                  </a:path>
                </a:pathLst>
              </a:custGeom>
              <a:solidFill>
                <a:srgbClr val="1B2D4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78" name="Google Shape;1978;p10"/>
              <p:cNvSpPr/>
              <p:nvPr/>
            </p:nvSpPr>
            <p:spPr>
              <a:xfrm>
                <a:off x="6859888" y="4690025"/>
                <a:ext cx="34575" cy="8925"/>
              </a:xfrm>
              <a:custGeom>
                <a:rect b="b" l="l" r="r" t="t"/>
                <a:pathLst>
                  <a:path extrusionOk="0" h="357" w="1383">
                    <a:moveTo>
                      <a:pt x="0" y="0"/>
                    </a:moveTo>
                    <a:lnTo>
                      <a:pt x="0" y="356"/>
                    </a:lnTo>
                    <a:lnTo>
                      <a:pt x="1383" y="356"/>
                    </a:lnTo>
                    <a:lnTo>
                      <a:pt x="1383" y="0"/>
                    </a:lnTo>
                    <a:close/>
                  </a:path>
                </a:pathLst>
              </a:custGeom>
              <a:solidFill>
                <a:srgbClr val="14233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79" name="Google Shape;1979;p10"/>
              <p:cNvSpPr/>
              <p:nvPr/>
            </p:nvSpPr>
            <p:spPr>
              <a:xfrm>
                <a:off x="6859888" y="4672725"/>
                <a:ext cx="34575" cy="34600"/>
              </a:xfrm>
              <a:custGeom>
                <a:rect b="b" l="l" r="r" t="t"/>
                <a:pathLst>
                  <a:path extrusionOk="0" h="1384" w="1383">
                    <a:moveTo>
                      <a:pt x="189" y="1"/>
                    </a:moveTo>
                    <a:cubicBezTo>
                      <a:pt x="84" y="1"/>
                      <a:pt x="0" y="84"/>
                      <a:pt x="0" y="189"/>
                    </a:cubicBezTo>
                    <a:lnTo>
                      <a:pt x="0" y="1195"/>
                    </a:lnTo>
                    <a:cubicBezTo>
                      <a:pt x="0" y="1300"/>
                      <a:pt x="84" y="1383"/>
                      <a:pt x="189" y="1383"/>
                    </a:cubicBezTo>
                    <a:lnTo>
                      <a:pt x="1194" y="1383"/>
                    </a:lnTo>
                    <a:cubicBezTo>
                      <a:pt x="1299" y="1383"/>
                      <a:pt x="1383" y="1300"/>
                      <a:pt x="1383" y="1195"/>
                    </a:cubicBezTo>
                    <a:lnTo>
                      <a:pt x="1383" y="189"/>
                    </a:lnTo>
                    <a:cubicBezTo>
                      <a:pt x="1383" y="84"/>
                      <a:pt x="1299" y="1"/>
                      <a:pt x="11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80" name="Google Shape;1980;p10"/>
              <p:cNvSpPr/>
              <p:nvPr/>
            </p:nvSpPr>
            <p:spPr>
              <a:xfrm>
                <a:off x="6746738" y="4543525"/>
                <a:ext cx="130450" cy="46125"/>
              </a:xfrm>
              <a:custGeom>
                <a:rect b="b" l="l" r="r" t="t"/>
                <a:pathLst>
                  <a:path extrusionOk="0" h="1845" w="5218">
                    <a:moveTo>
                      <a:pt x="943" y="0"/>
                    </a:moveTo>
                    <a:cubicBezTo>
                      <a:pt x="419" y="0"/>
                      <a:pt x="0" y="419"/>
                      <a:pt x="0" y="936"/>
                    </a:cubicBezTo>
                    <a:lnTo>
                      <a:pt x="0" y="1844"/>
                    </a:lnTo>
                    <a:lnTo>
                      <a:pt x="755" y="1844"/>
                    </a:lnTo>
                    <a:lnTo>
                      <a:pt x="755" y="936"/>
                    </a:lnTo>
                    <a:cubicBezTo>
                      <a:pt x="755" y="838"/>
                      <a:pt x="839" y="748"/>
                      <a:pt x="943" y="748"/>
                    </a:cubicBezTo>
                    <a:lnTo>
                      <a:pt x="4275" y="748"/>
                    </a:lnTo>
                    <a:cubicBezTo>
                      <a:pt x="4379" y="748"/>
                      <a:pt x="4463" y="838"/>
                      <a:pt x="4463" y="936"/>
                    </a:cubicBezTo>
                    <a:lnTo>
                      <a:pt x="4463" y="1844"/>
                    </a:lnTo>
                    <a:lnTo>
                      <a:pt x="5218" y="1844"/>
                    </a:lnTo>
                    <a:lnTo>
                      <a:pt x="5218" y="936"/>
                    </a:lnTo>
                    <a:cubicBezTo>
                      <a:pt x="5218" y="419"/>
                      <a:pt x="4799" y="0"/>
                      <a:pt x="427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981" name="Google Shape;1981;p10"/>
          <p:cNvGrpSpPr/>
          <p:nvPr/>
        </p:nvGrpSpPr>
        <p:grpSpPr>
          <a:xfrm rot="-1093000">
            <a:off x="4025807" y="4020538"/>
            <a:ext cx="792647" cy="584453"/>
            <a:chOff x="426223" y="624125"/>
            <a:chExt cx="1005234" cy="741203"/>
          </a:xfrm>
        </p:grpSpPr>
        <p:sp>
          <p:nvSpPr>
            <p:cNvPr id="1982" name="Google Shape;1982;p10"/>
            <p:cNvSpPr/>
            <p:nvPr/>
          </p:nvSpPr>
          <p:spPr>
            <a:xfrm>
              <a:off x="426223" y="624125"/>
              <a:ext cx="1005226" cy="741200"/>
            </a:xfrm>
            <a:custGeom>
              <a:rect b="b" l="l" r="r" t="t"/>
              <a:pathLst>
                <a:path extrusionOk="0" h="8071" w="10946">
                  <a:moveTo>
                    <a:pt x="3039" y="0"/>
                  </a:moveTo>
                  <a:cubicBezTo>
                    <a:pt x="2215" y="0"/>
                    <a:pt x="1391" y="150"/>
                    <a:pt x="602" y="451"/>
                  </a:cubicBezTo>
                  <a:lnTo>
                    <a:pt x="1" y="451"/>
                  </a:lnTo>
                  <a:lnTo>
                    <a:pt x="1" y="8070"/>
                  </a:lnTo>
                  <a:lnTo>
                    <a:pt x="10945" y="8070"/>
                  </a:lnTo>
                  <a:lnTo>
                    <a:pt x="10945" y="451"/>
                  </a:lnTo>
                  <a:lnTo>
                    <a:pt x="10351" y="451"/>
                  </a:lnTo>
                  <a:cubicBezTo>
                    <a:pt x="9559" y="150"/>
                    <a:pt x="8735" y="0"/>
                    <a:pt x="7911" y="0"/>
                  </a:cubicBezTo>
                  <a:cubicBezTo>
                    <a:pt x="7088" y="0"/>
                    <a:pt x="6266" y="150"/>
                    <a:pt x="5477" y="451"/>
                  </a:cubicBezTo>
                  <a:cubicBezTo>
                    <a:pt x="4687" y="150"/>
                    <a:pt x="3863" y="0"/>
                    <a:pt x="3039" y="0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1143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983" name="Google Shape;1983;p10"/>
            <p:cNvGrpSpPr/>
            <p:nvPr/>
          </p:nvGrpSpPr>
          <p:grpSpPr>
            <a:xfrm>
              <a:off x="426231" y="624128"/>
              <a:ext cx="1005226" cy="741200"/>
              <a:chOff x="5795225" y="2400550"/>
              <a:chExt cx="273650" cy="201775"/>
            </a:xfrm>
          </p:grpSpPr>
          <p:sp>
            <p:nvSpPr>
              <p:cNvPr id="1984" name="Google Shape;1984;p10"/>
              <p:cNvSpPr/>
              <p:nvPr/>
            </p:nvSpPr>
            <p:spPr>
              <a:xfrm>
                <a:off x="5795225" y="2411800"/>
                <a:ext cx="273650" cy="190525"/>
              </a:xfrm>
              <a:custGeom>
                <a:rect b="b" l="l" r="r" t="t"/>
                <a:pathLst>
                  <a:path extrusionOk="0" h="7621" w="10946">
                    <a:moveTo>
                      <a:pt x="1" y="1"/>
                    </a:moveTo>
                    <a:lnTo>
                      <a:pt x="1" y="7620"/>
                    </a:lnTo>
                    <a:lnTo>
                      <a:pt x="10945" y="7620"/>
                    </a:lnTo>
                    <a:lnTo>
                      <a:pt x="10945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85" name="Google Shape;1985;p10"/>
              <p:cNvSpPr/>
              <p:nvPr/>
            </p:nvSpPr>
            <p:spPr>
              <a:xfrm>
                <a:off x="5932125" y="2400550"/>
                <a:ext cx="121900" cy="184125"/>
              </a:xfrm>
              <a:custGeom>
                <a:rect b="b" l="l" r="r" t="t"/>
                <a:pathLst>
                  <a:path extrusionOk="0" h="7365" w="4876">
                    <a:moveTo>
                      <a:pt x="2435" y="0"/>
                    </a:moveTo>
                    <a:cubicBezTo>
                      <a:pt x="1612" y="0"/>
                      <a:pt x="790" y="150"/>
                      <a:pt x="1" y="451"/>
                    </a:cubicBezTo>
                    <a:lnTo>
                      <a:pt x="1" y="7365"/>
                    </a:lnTo>
                    <a:cubicBezTo>
                      <a:pt x="790" y="7061"/>
                      <a:pt x="1612" y="6909"/>
                      <a:pt x="2435" y="6909"/>
                    </a:cubicBezTo>
                    <a:cubicBezTo>
                      <a:pt x="3259" y="6909"/>
                      <a:pt x="4083" y="7061"/>
                      <a:pt x="4875" y="7365"/>
                    </a:cubicBezTo>
                    <a:lnTo>
                      <a:pt x="4875" y="451"/>
                    </a:lnTo>
                    <a:cubicBezTo>
                      <a:pt x="4083" y="150"/>
                      <a:pt x="3259" y="0"/>
                      <a:pt x="2435" y="0"/>
                    </a:cubicBezTo>
                    <a:close/>
                  </a:path>
                </a:pathLst>
              </a:custGeom>
              <a:solidFill>
                <a:srgbClr val="F6F7F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86" name="Google Shape;1986;p10"/>
              <p:cNvSpPr/>
              <p:nvPr/>
            </p:nvSpPr>
            <p:spPr>
              <a:xfrm>
                <a:off x="5947150" y="2415125"/>
                <a:ext cx="91850" cy="10675"/>
              </a:xfrm>
              <a:custGeom>
                <a:rect b="b" l="l" r="r" t="t"/>
                <a:pathLst>
                  <a:path extrusionOk="0" h="427" w="3674">
                    <a:moveTo>
                      <a:pt x="1834" y="0"/>
                    </a:moveTo>
                    <a:cubicBezTo>
                      <a:pt x="1245" y="0"/>
                      <a:pt x="657" y="77"/>
                      <a:pt x="84" y="231"/>
                    </a:cubicBezTo>
                    <a:cubicBezTo>
                      <a:pt x="28" y="245"/>
                      <a:pt x="0" y="294"/>
                      <a:pt x="14" y="349"/>
                    </a:cubicBezTo>
                    <a:cubicBezTo>
                      <a:pt x="26" y="396"/>
                      <a:pt x="61" y="423"/>
                      <a:pt x="105" y="423"/>
                    </a:cubicBezTo>
                    <a:cubicBezTo>
                      <a:pt x="114" y="423"/>
                      <a:pt x="123" y="422"/>
                      <a:pt x="133" y="419"/>
                    </a:cubicBezTo>
                    <a:cubicBezTo>
                      <a:pt x="688" y="273"/>
                      <a:pt x="1261" y="199"/>
                      <a:pt x="1833" y="199"/>
                    </a:cubicBezTo>
                    <a:cubicBezTo>
                      <a:pt x="2406" y="199"/>
                      <a:pt x="2979" y="273"/>
                      <a:pt x="3534" y="419"/>
                    </a:cubicBezTo>
                    <a:lnTo>
                      <a:pt x="3562" y="426"/>
                    </a:lnTo>
                    <a:cubicBezTo>
                      <a:pt x="3604" y="426"/>
                      <a:pt x="3646" y="391"/>
                      <a:pt x="3660" y="349"/>
                    </a:cubicBezTo>
                    <a:cubicBezTo>
                      <a:pt x="3674" y="294"/>
                      <a:pt x="3639" y="245"/>
                      <a:pt x="3590" y="231"/>
                    </a:cubicBezTo>
                    <a:cubicBezTo>
                      <a:pt x="3014" y="77"/>
                      <a:pt x="2424" y="0"/>
                      <a:pt x="183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87" name="Google Shape;1987;p10"/>
              <p:cNvSpPr/>
              <p:nvPr/>
            </p:nvSpPr>
            <p:spPr>
              <a:xfrm>
                <a:off x="5947150" y="2434850"/>
                <a:ext cx="91850" cy="10675"/>
              </a:xfrm>
              <a:custGeom>
                <a:rect b="b" l="l" r="r" t="t"/>
                <a:pathLst>
                  <a:path extrusionOk="0" h="427" w="3674">
                    <a:moveTo>
                      <a:pt x="1834" y="0"/>
                    </a:moveTo>
                    <a:cubicBezTo>
                      <a:pt x="1245" y="0"/>
                      <a:pt x="657" y="77"/>
                      <a:pt x="84" y="231"/>
                    </a:cubicBezTo>
                    <a:cubicBezTo>
                      <a:pt x="28" y="245"/>
                      <a:pt x="0" y="301"/>
                      <a:pt x="14" y="350"/>
                    </a:cubicBezTo>
                    <a:cubicBezTo>
                      <a:pt x="26" y="396"/>
                      <a:pt x="61" y="423"/>
                      <a:pt x="105" y="423"/>
                    </a:cubicBezTo>
                    <a:cubicBezTo>
                      <a:pt x="114" y="423"/>
                      <a:pt x="123" y="422"/>
                      <a:pt x="133" y="420"/>
                    </a:cubicBezTo>
                    <a:cubicBezTo>
                      <a:pt x="688" y="273"/>
                      <a:pt x="1261" y="200"/>
                      <a:pt x="1833" y="200"/>
                    </a:cubicBezTo>
                    <a:cubicBezTo>
                      <a:pt x="2406" y="200"/>
                      <a:pt x="2979" y="273"/>
                      <a:pt x="3534" y="420"/>
                    </a:cubicBezTo>
                    <a:lnTo>
                      <a:pt x="3562" y="426"/>
                    </a:lnTo>
                    <a:cubicBezTo>
                      <a:pt x="3604" y="426"/>
                      <a:pt x="3646" y="399"/>
                      <a:pt x="3660" y="350"/>
                    </a:cubicBezTo>
                    <a:cubicBezTo>
                      <a:pt x="3674" y="301"/>
                      <a:pt x="3639" y="245"/>
                      <a:pt x="3590" y="231"/>
                    </a:cubicBezTo>
                    <a:cubicBezTo>
                      <a:pt x="3014" y="77"/>
                      <a:pt x="2424" y="0"/>
                      <a:pt x="183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88" name="Google Shape;1988;p10"/>
              <p:cNvSpPr/>
              <p:nvPr/>
            </p:nvSpPr>
            <p:spPr>
              <a:xfrm>
                <a:off x="5947150" y="2454700"/>
                <a:ext cx="91850" cy="10625"/>
              </a:xfrm>
              <a:custGeom>
                <a:rect b="b" l="l" r="r" t="t"/>
                <a:pathLst>
                  <a:path extrusionOk="0" h="425" w="3674">
                    <a:moveTo>
                      <a:pt x="1834" y="1"/>
                    </a:moveTo>
                    <a:cubicBezTo>
                      <a:pt x="1245" y="1"/>
                      <a:pt x="657" y="76"/>
                      <a:pt x="84" y="226"/>
                    </a:cubicBezTo>
                    <a:cubicBezTo>
                      <a:pt x="28" y="240"/>
                      <a:pt x="0" y="296"/>
                      <a:pt x="14" y="352"/>
                    </a:cubicBezTo>
                    <a:cubicBezTo>
                      <a:pt x="26" y="393"/>
                      <a:pt x="63" y="425"/>
                      <a:pt x="108" y="425"/>
                    </a:cubicBezTo>
                    <a:cubicBezTo>
                      <a:pt x="116" y="425"/>
                      <a:pt x="124" y="424"/>
                      <a:pt x="133" y="422"/>
                    </a:cubicBezTo>
                    <a:cubicBezTo>
                      <a:pt x="688" y="275"/>
                      <a:pt x="1261" y="202"/>
                      <a:pt x="1833" y="202"/>
                    </a:cubicBezTo>
                    <a:cubicBezTo>
                      <a:pt x="2406" y="202"/>
                      <a:pt x="2979" y="275"/>
                      <a:pt x="3534" y="422"/>
                    </a:cubicBezTo>
                    <a:lnTo>
                      <a:pt x="3562" y="422"/>
                    </a:lnTo>
                    <a:cubicBezTo>
                      <a:pt x="3604" y="422"/>
                      <a:pt x="3646" y="394"/>
                      <a:pt x="3660" y="352"/>
                    </a:cubicBezTo>
                    <a:cubicBezTo>
                      <a:pt x="3674" y="296"/>
                      <a:pt x="3639" y="240"/>
                      <a:pt x="3590" y="226"/>
                    </a:cubicBezTo>
                    <a:cubicBezTo>
                      <a:pt x="3014" y="76"/>
                      <a:pt x="2424" y="1"/>
                      <a:pt x="183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89" name="Google Shape;1989;p10"/>
              <p:cNvSpPr/>
              <p:nvPr/>
            </p:nvSpPr>
            <p:spPr>
              <a:xfrm>
                <a:off x="5947150" y="2474475"/>
                <a:ext cx="91850" cy="10675"/>
              </a:xfrm>
              <a:custGeom>
                <a:rect b="b" l="l" r="r" t="t"/>
                <a:pathLst>
                  <a:path extrusionOk="0" h="427" w="3674">
                    <a:moveTo>
                      <a:pt x="1834" y="1"/>
                    </a:moveTo>
                    <a:cubicBezTo>
                      <a:pt x="1245" y="1"/>
                      <a:pt x="657" y="78"/>
                      <a:pt x="84" y="231"/>
                    </a:cubicBezTo>
                    <a:cubicBezTo>
                      <a:pt x="28" y="245"/>
                      <a:pt x="0" y="294"/>
                      <a:pt x="14" y="350"/>
                    </a:cubicBezTo>
                    <a:cubicBezTo>
                      <a:pt x="26" y="396"/>
                      <a:pt x="61" y="423"/>
                      <a:pt x="105" y="423"/>
                    </a:cubicBezTo>
                    <a:cubicBezTo>
                      <a:pt x="114" y="423"/>
                      <a:pt x="123" y="422"/>
                      <a:pt x="133" y="420"/>
                    </a:cubicBezTo>
                    <a:cubicBezTo>
                      <a:pt x="688" y="273"/>
                      <a:pt x="1261" y="200"/>
                      <a:pt x="1833" y="200"/>
                    </a:cubicBezTo>
                    <a:cubicBezTo>
                      <a:pt x="2406" y="200"/>
                      <a:pt x="2979" y="273"/>
                      <a:pt x="3534" y="420"/>
                    </a:cubicBezTo>
                    <a:lnTo>
                      <a:pt x="3562" y="427"/>
                    </a:lnTo>
                    <a:cubicBezTo>
                      <a:pt x="3604" y="427"/>
                      <a:pt x="3646" y="392"/>
                      <a:pt x="3660" y="350"/>
                    </a:cubicBezTo>
                    <a:cubicBezTo>
                      <a:pt x="3674" y="294"/>
                      <a:pt x="3639" y="245"/>
                      <a:pt x="3590" y="231"/>
                    </a:cubicBezTo>
                    <a:cubicBezTo>
                      <a:pt x="3014" y="78"/>
                      <a:pt x="2424" y="1"/>
                      <a:pt x="183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90" name="Google Shape;1990;p10"/>
              <p:cNvSpPr/>
              <p:nvPr/>
            </p:nvSpPr>
            <p:spPr>
              <a:xfrm>
                <a:off x="5947150" y="2494350"/>
                <a:ext cx="91850" cy="10625"/>
              </a:xfrm>
              <a:custGeom>
                <a:rect b="b" l="l" r="r" t="t"/>
                <a:pathLst>
                  <a:path extrusionOk="0" h="425" w="3674">
                    <a:moveTo>
                      <a:pt x="1834" y="0"/>
                    </a:moveTo>
                    <a:cubicBezTo>
                      <a:pt x="1245" y="0"/>
                      <a:pt x="657" y="75"/>
                      <a:pt x="84" y="226"/>
                    </a:cubicBezTo>
                    <a:cubicBezTo>
                      <a:pt x="28" y="240"/>
                      <a:pt x="0" y="295"/>
                      <a:pt x="14" y="344"/>
                    </a:cubicBezTo>
                    <a:cubicBezTo>
                      <a:pt x="21" y="393"/>
                      <a:pt x="63" y="421"/>
                      <a:pt x="105" y="421"/>
                    </a:cubicBezTo>
                    <a:lnTo>
                      <a:pt x="133" y="421"/>
                    </a:lnTo>
                    <a:cubicBezTo>
                      <a:pt x="688" y="271"/>
                      <a:pt x="1261" y="196"/>
                      <a:pt x="1833" y="196"/>
                    </a:cubicBezTo>
                    <a:cubicBezTo>
                      <a:pt x="2406" y="196"/>
                      <a:pt x="2979" y="271"/>
                      <a:pt x="3534" y="421"/>
                    </a:cubicBezTo>
                    <a:cubicBezTo>
                      <a:pt x="3542" y="423"/>
                      <a:pt x="3551" y="424"/>
                      <a:pt x="3559" y="424"/>
                    </a:cubicBezTo>
                    <a:cubicBezTo>
                      <a:pt x="3606" y="424"/>
                      <a:pt x="3648" y="392"/>
                      <a:pt x="3660" y="344"/>
                    </a:cubicBezTo>
                    <a:cubicBezTo>
                      <a:pt x="3674" y="295"/>
                      <a:pt x="3639" y="240"/>
                      <a:pt x="3590" y="226"/>
                    </a:cubicBezTo>
                    <a:cubicBezTo>
                      <a:pt x="3014" y="75"/>
                      <a:pt x="2424" y="0"/>
                      <a:pt x="183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91" name="Google Shape;1991;p10"/>
              <p:cNvSpPr/>
              <p:nvPr/>
            </p:nvSpPr>
            <p:spPr>
              <a:xfrm>
                <a:off x="5947150" y="2514075"/>
                <a:ext cx="91850" cy="10625"/>
              </a:xfrm>
              <a:custGeom>
                <a:rect b="b" l="l" r="r" t="t"/>
                <a:pathLst>
                  <a:path extrusionOk="0" h="425" w="3674">
                    <a:moveTo>
                      <a:pt x="1834" y="1"/>
                    </a:moveTo>
                    <a:cubicBezTo>
                      <a:pt x="1245" y="1"/>
                      <a:pt x="657" y="76"/>
                      <a:pt x="84" y="226"/>
                    </a:cubicBezTo>
                    <a:cubicBezTo>
                      <a:pt x="28" y="240"/>
                      <a:pt x="0" y="296"/>
                      <a:pt x="14" y="351"/>
                    </a:cubicBezTo>
                    <a:cubicBezTo>
                      <a:pt x="21" y="393"/>
                      <a:pt x="63" y="421"/>
                      <a:pt x="105" y="421"/>
                    </a:cubicBezTo>
                    <a:lnTo>
                      <a:pt x="133" y="421"/>
                    </a:lnTo>
                    <a:cubicBezTo>
                      <a:pt x="688" y="275"/>
                      <a:pt x="1261" y="201"/>
                      <a:pt x="1833" y="201"/>
                    </a:cubicBezTo>
                    <a:cubicBezTo>
                      <a:pt x="2406" y="201"/>
                      <a:pt x="2979" y="275"/>
                      <a:pt x="3534" y="421"/>
                    </a:cubicBezTo>
                    <a:cubicBezTo>
                      <a:pt x="3543" y="423"/>
                      <a:pt x="3551" y="424"/>
                      <a:pt x="3559" y="424"/>
                    </a:cubicBezTo>
                    <a:cubicBezTo>
                      <a:pt x="3606" y="424"/>
                      <a:pt x="3648" y="393"/>
                      <a:pt x="3660" y="351"/>
                    </a:cubicBezTo>
                    <a:cubicBezTo>
                      <a:pt x="3674" y="296"/>
                      <a:pt x="3639" y="240"/>
                      <a:pt x="3590" y="226"/>
                    </a:cubicBezTo>
                    <a:cubicBezTo>
                      <a:pt x="3014" y="76"/>
                      <a:pt x="2424" y="1"/>
                      <a:pt x="183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92" name="Google Shape;1992;p10"/>
              <p:cNvSpPr/>
              <p:nvPr/>
            </p:nvSpPr>
            <p:spPr>
              <a:xfrm>
                <a:off x="5947150" y="2533850"/>
                <a:ext cx="91850" cy="10675"/>
              </a:xfrm>
              <a:custGeom>
                <a:rect b="b" l="l" r="r" t="t"/>
                <a:pathLst>
                  <a:path extrusionOk="0" h="427" w="3674">
                    <a:moveTo>
                      <a:pt x="1834" y="0"/>
                    </a:moveTo>
                    <a:cubicBezTo>
                      <a:pt x="1245" y="0"/>
                      <a:pt x="657" y="77"/>
                      <a:pt x="84" y="231"/>
                    </a:cubicBezTo>
                    <a:cubicBezTo>
                      <a:pt x="28" y="245"/>
                      <a:pt x="0" y="301"/>
                      <a:pt x="14" y="350"/>
                    </a:cubicBezTo>
                    <a:cubicBezTo>
                      <a:pt x="26" y="396"/>
                      <a:pt x="61" y="423"/>
                      <a:pt x="105" y="423"/>
                    </a:cubicBezTo>
                    <a:cubicBezTo>
                      <a:pt x="114" y="423"/>
                      <a:pt x="123" y="422"/>
                      <a:pt x="133" y="420"/>
                    </a:cubicBezTo>
                    <a:cubicBezTo>
                      <a:pt x="688" y="273"/>
                      <a:pt x="1261" y="200"/>
                      <a:pt x="1833" y="200"/>
                    </a:cubicBezTo>
                    <a:cubicBezTo>
                      <a:pt x="2406" y="200"/>
                      <a:pt x="2979" y="273"/>
                      <a:pt x="3534" y="420"/>
                    </a:cubicBezTo>
                    <a:lnTo>
                      <a:pt x="3562" y="426"/>
                    </a:lnTo>
                    <a:cubicBezTo>
                      <a:pt x="3604" y="426"/>
                      <a:pt x="3646" y="399"/>
                      <a:pt x="3660" y="350"/>
                    </a:cubicBezTo>
                    <a:cubicBezTo>
                      <a:pt x="3674" y="301"/>
                      <a:pt x="3639" y="245"/>
                      <a:pt x="3590" y="231"/>
                    </a:cubicBezTo>
                    <a:cubicBezTo>
                      <a:pt x="3014" y="77"/>
                      <a:pt x="2424" y="0"/>
                      <a:pt x="183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93" name="Google Shape;1993;p10"/>
              <p:cNvSpPr/>
              <p:nvPr/>
            </p:nvSpPr>
            <p:spPr>
              <a:xfrm>
                <a:off x="5947150" y="2553700"/>
                <a:ext cx="91850" cy="10625"/>
              </a:xfrm>
              <a:custGeom>
                <a:rect b="b" l="l" r="r" t="t"/>
                <a:pathLst>
                  <a:path extrusionOk="0" h="425" w="3674">
                    <a:moveTo>
                      <a:pt x="1834" y="1"/>
                    </a:moveTo>
                    <a:cubicBezTo>
                      <a:pt x="1245" y="1"/>
                      <a:pt x="657" y="76"/>
                      <a:pt x="84" y="226"/>
                    </a:cubicBezTo>
                    <a:cubicBezTo>
                      <a:pt x="28" y="240"/>
                      <a:pt x="0" y="296"/>
                      <a:pt x="14" y="352"/>
                    </a:cubicBezTo>
                    <a:cubicBezTo>
                      <a:pt x="21" y="394"/>
                      <a:pt x="63" y="422"/>
                      <a:pt x="105" y="422"/>
                    </a:cubicBezTo>
                    <a:lnTo>
                      <a:pt x="133" y="422"/>
                    </a:lnTo>
                    <a:cubicBezTo>
                      <a:pt x="688" y="275"/>
                      <a:pt x="1261" y="202"/>
                      <a:pt x="1833" y="202"/>
                    </a:cubicBezTo>
                    <a:cubicBezTo>
                      <a:pt x="2406" y="202"/>
                      <a:pt x="2979" y="275"/>
                      <a:pt x="3534" y="422"/>
                    </a:cubicBezTo>
                    <a:cubicBezTo>
                      <a:pt x="3543" y="424"/>
                      <a:pt x="3551" y="425"/>
                      <a:pt x="3559" y="425"/>
                    </a:cubicBezTo>
                    <a:cubicBezTo>
                      <a:pt x="3606" y="425"/>
                      <a:pt x="3648" y="393"/>
                      <a:pt x="3660" y="352"/>
                    </a:cubicBezTo>
                    <a:cubicBezTo>
                      <a:pt x="3674" y="296"/>
                      <a:pt x="3639" y="240"/>
                      <a:pt x="3590" y="226"/>
                    </a:cubicBezTo>
                    <a:cubicBezTo>
                      <a:pt x="3014" y="76"/>
                      <a:pt x="2424" y="1"/>
                      <a:pt x="183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94" name="Google Shape;1994;p10"/>
              <p:cNvSpPr/>
              <p:nvPr/>
            </p:nvSpPr>
            <p:spPr>
              <a:xfrm>
                <a:off x="5810250" y="2400550"/>
                <a:ext cx="121900" cy="184125"/>
              </a:xfrm>
              <a:custGeom>
                <a:rect b="b" l="l" r="r" t="t"/>
                <a:pathLst>
                  <a:path extrusionOk="0" h="7365" w="4876">
                    <a:moveTo>
                      <a:pt x="2438" y="0"/>
                    </a:moveTo>
                    <a:cubicBezTo>
                      <a:pt x="1614" y="0"/>
                      <a:pt x="790" y="150"/>
                      <a:pt x="1" y="451"/>
                    </a:cubicBezTo>
                    <a:lnTo>
                      <a:pt x="1" y="7365"/>
                    </a:lnTo>
                    <a:cubicBezTo>
                      <a:pt x="790" y="7061"/>
                      <a:pt x="1614" y="6909"/>
                      <a:pt x="2438" y="6909"/>
                    </a:cubicBezTo>
                    <a:cubicBezTo>
                      <a:pt x="3262" y="6909"/>
                      <a:pt x="4086" y="7061"/>
                      <a:pt x="4876" y="7365"/>
                    </a:cubicBezTo>
                    <a:lnTo>
                      <a:pt x="4876" y="451"/>
                    </a:lnTo>
                    <a:cubicBezTo>
                      <a:pt x="4086" y="150"/>
                      <a:pt x="3262" y="0"/>
                      <a:pt x="2438" y="0"/>
                    </a:cubicBezTo>
                    <a:close/>
                  </a:path>
                </a:pathLst>
              </a:custGeom>
              <a:solidFill>
                <a:srgbClr val="F6F7F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95" name="Google Shape;1995;p10"/>
              <p:cNvSpPr/>
              <p:nvPr/>
            </p:nvSpPr>
            <p:spPr>
              <a:xfrm>
                <a:off x="5825275" y="2415125"/>
                <a:ext cx="91850" cy="10675"/>
              </a:xfrm>
              <a:custGeom>
                <a:rect b="b" l="l" r="r" t="t"/>
                <a:pathLst>
                  <a:path extrusionOk="0" h="427" w="3674">
                    <a:moveTo>
                      <a:pt x="1837" y="0"/>
                    </a:moveTo>
                    <a:cubicBezTo>
                      <a:pt x="1247" y="0"/>
                      <a:pt x="657" y="77"/>
                      <a:pt x="84" y="231"/>
                    </a:cubicBezTo>
                    <a:cubicBezTo>
                      <a:pt x="28" y="245"/>
                      <a:pt x="0" y="294"/>
                      <a:pt x="14" y="349"/>
                    </a:cubicBezTo>
                    <a:cubicBezTo>
                      <a:pt x="26" y="396"/>
                      <a:pt x="66" y="423"/>
                      <a:pt x="107" y="423"/>
                    </a:cubicBezTo>
                    <a:cubicBezTo>
                      <a:pt x="116" y="423"/>
                      <a:pt x="125" y="422"/>
                      <a:pt x="133" y="419"/>
                    </a:cubicBezTo>
                    <a:cubicBezTo>
                      <a:pt x="692" y="273"/>
                      <a:pt x="1264" y="199"/>
                      <a:pt x="1837" y="199"/>
                    </a:cubicBezTo>
                    <a:cubicBezTo>
                      <a:pt x="2410" y="199"/>
                      <a:pt x="2982" y="273"/>
                      <a:pt x="3541" y="419"/>
                    </a:cubicBezTo>
                    <a:lnTo>
                      <a:pt x="3562" y="426"/>
                    </a:lnTo>
                    <a:cubicBezTo>
                      <a:pt x="3611" y="426"/>
                      <a:pt x="3646" y="391"/>
                      <a:pt x="3660" y="349"/>
                    </a:cubicBezTo>
                    <a:cubicBezTo>
                      <a:pt x="3674" y="294"/>
                      <a:pt x="3646" y="245"/>
                      <a:pt x="3590" y="231"/>
                    </a:cubicBezTo>
                    <a:cubicBezTo>
                      <a:pt x="3017" y="77"/>
                      <a:pt x="2427" y="0"/>
                      <a:pt x="183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96" name="Google Shape;1996;p10"/>
              <p:cNvSpPr/>
              <p:nvPr/>
            </p:nvSpPr>
            <p:spPr>
              <a:xfrm>
                <a:off x="5825275" y="2434850"/>
                <a:ext cx="91850" cy="10675"/>
              </a:xfrm>
              <a:custGeom>
                <a:rect b="b" l="l" r="r" t="t"/>
                <a:pathLst>
                  <a:path extrusionOk="0" h="427" w="3674">
                    <a:moveTo>
                      <a:pt x="1837" y="0"/>
                    </a:moveTo>
                    <a:cubicBezTo>
                      <a:pt x="1247" y="0"/>
                      <a:pt x="657" y="77"/>
                      <a:pt x="84" y="231"/>
                    </a:cubicBezTo>
                    <a:cubicBezTo>
                      <a:pt x="28" y="245"/>
                      <a:pt x="0" y="301"/>
                      <a:pt x="14" y="350"/>
                    </a:cubicBezTo>
                    <a:cubicBezTo>
                      <a:pt x="28" y="399"/>
                      <a:pt x="63" y="426"/>
                      <a:pt x="112" y="426"/>
                    </a:cubicBezTo>
                    <a:lnTo>
                      <a:pt x="133" y="420"/>
                    </a:lnTo>
                    <a:cubicBezTo>
                      <a:pt x="692" y="273"/>
                      <a:pt x="1264" y="200"/>
                      <a:pt x="1837" y="200"/>
                    </a:cubicBezTo>
                    <a:cubicBezTo>
                      <a:pt x="2410" y="200"/>
                      <a:pt x="2982" y="273"/>
                      <a:pt x="3541" y="420"/>
                    </a:cubicBezTo>
                    <a:cubicBezTo>
                      <a:pt x="3550" y="422"/>
                      <a:pt x="3558" y="423"/>
                      <a:pt x="3567" y="423"/>
                    </a:cubicBezTo>
                    <a:cubicBezTo>
                      <a:pt x="3608" y="423"/>
                      <a:pt x="3648" y="396"/>
                      <a:pt x="3660" y="350"/>
                    </a:cubicBezTo>
                    <a:cubicBezTo>
                      <a:pt x="3674" y="301"/>
                      <a:pt x="3646" y="245"/>
                      <a:pt x="3590" y="231"/>
                    </a:cubicBezTo>
                    <a:cubicBezTo>
                      <a:pt x="3017" y="77"/>
                      <a:pt x="2427" y="0"/>
                      <a:pt x="183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97" name="Google Shape;1997;p10"/>
              <p:cNvSpPr/>
              <p:nvPr/>
            </p:nvSpPr>
            <p:spPr>
              <a:xfrm>
                <a:off x="5825275" y="2454700"/>
                <a:ext cx="91850" cy="10625"/>
              </a:xfrm>
              <a:custGeom>
                <a:rect b="b" l="l" r="r" t="t"/>
                <a:pathLst>
                  <a:path extrusionOk="0" h="425" w="3674">
                    <a:moveTo>
                      <a:pt x="1837" y="1"/>
                    </a:moveTo>
                    <a:cubicBezTo>
                      <a:pt x="1247" y="1"/>
                      <a:pt x="657" y="76"/>
                      <a:pt x="84" y="226"/>
                    </a:cubicBezTo>
                    <a:cubicBezTo>
                      <a:pt x="28" y="240"/>
                      <a:pt x="0" y="296"/>
                      <a:pt x="14" y="352"/>
                    </a:cubicBezTo>
                    <a:cubicBezTo>
                      <a:pt x="26" y="393"/>
                      <a:pt x="68" y="425"/>
                      <a:pt x="110" y="425"/>
                    </a:cubicBezTo>
                    <a:cubicBezTo>
                      <a:pt x="118" y="425"/>
                      <a:pt x="126" y="424"/>
                      <a:pt x="133" y="422"/>
                    </a:cubicBezTo>
                    <a:cubicBezTo>
                      <a:pt x="692" y="275"/>
                      <a:pt x="1264" y="202"/>
                      <a:pt x="1837" y="202"/>
                    </a:cubicBezTo>
                    <a:cubicBezTo>
                      <a:pt x="2410" y="202"/>
                      <a:pt x="2982" y="275"/>
                      <a:pt x="3541" y="422"/>
                    </a:cubicBezTo>
                    <a:lnTo>
                      <a:pt x="3562" y="422"/>
                    </a:lnTo>
                    <a:cubicBezTo>
                      <a:pt x="3611" y="422"/>
                      <a:pt x="3646" y="394"/>
                      <a:pt x="3660" y="352"/>
                    </a:cubicBezTo>
                    <a:cubicBezTo>
                      <a:pt x="3674" y="296"/>
                      <a:pt x="3646" y="240"/>
                      <a:pt x="3590" y="226"/>
                    </a:cubicBezTo>
                    <a:cubicBezTo>
                      <a:pt x="3017" y="76"/>
                      <a:pt x="2427" y="1"/>
                      <a:pt x="1837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98" name="Google Shape;1998;p10"/>
              <p:cNvSpPr/>
              <p:nvPr/>
            </p:nvSpPr>
            <p:spPr>
              <a:xfrm>
                <a:off x="5825275" y="2474475"/>
                <a:ext cx="91850" cy="10675"/>
              </a:xfrm>
              <a:custGeom>
                <a:rect b="b" l="l" r="r" t="t"/>
                <a:pathLst>
                  <a:path extrusionOk="0" h="427" w="3674">
                    <a:moveTo>
                      <a:pt x="1837" y="1"/>
                    </a:moveTo>
                    <a:cubicBezTo>
                      <a:pt x="1247" y="1"/>
                      <a:pt x="657" y="78"/>
                      <a:pt x="84" y="231"/>
                    </a:cubicBezTo>
                    <a:cubicBezTo>
                      <a:pt x="28" y="245"/>
                      <a:pt x="0" y="294"/>
                      <a:pt x="14" y="350"/>
                    </a:cubicBezTo>
                    <a:cubicBezTo>
                      <a:pt x="28" y="392"/>
                      <a:pt x="63" y="427"/>
                      <a:pt x="112" y="427"/>
                    </a:cubicBezTo>
                    <a:lnTo>
                      <a:pt x="133" y="420"/>
                    </a:lnTo>
                    <a:cubicBezTo>
                      <a:pt x="692" y="273"/>
                      <a:pt x="1264" y="200"/>
                      <a:pt x="1837" y="200"/>
                    </a:cubicBezTo>
                    <a:cubicBezTo>
                      <a:pt x="2410" y="200"/>
                      <a:pt x="2982" y="273"/>
                      <a:pt x="3541" y="420"/>
                    </a:cubicBezTo>
                    <a:cubicBezTo>
                      <a:pt x="3550" y="422"/>
                      <a:pt x="3558" y="423"/>
                      <a:pt x="3567" y="423"/>
                    </a:cubicBezTo>
                    <a:cubicBezTo>
                      <a:pt x="3608" y="423"/>
                      <a:pt x="3648" y="396"/>
                      <a:pt x="3660" y="350"/>
                    </a:cubicBezTo>
                    <a:cubicBezTo>
                      <a:pt x="3674" y="294"/>
                      <a:pt x="3646" y="245"/>
                      <a:pt x="3590" y="231"/>
                    </a:cubicBezTo>
                    <a:cubicBezTo>
                      <a:pt x="3017" y="78"/>
                      <a:pt x="2427" y="1"/>
                      <a:pt x="1837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99" name="Google Shape;1999;p10"/>
              <p:cNvSpPr/>
              <p:nvPr/>
            </p:nvSpPr>
            <p:spPr>
              <a:xfrm>
                <a:off x="5825275" y="2494350"/>
                <a:ext cx="91850" cy="10625"/>
              </a:xfrm>
              <a:custGeom>
                <a:rect b="b" l="l" r="r" t="t"/>
                <a:pathLst>
                  <a:path extrusionOk="0" h="425" w="3674">
                    <a:moveTo>
                      <a:pt x="1837" y="0"/>
                    </a:moveTo>
                    <a:cubicBezTo>
                      <a:pt x="1247" y="0"/>
                      <a:pt x="657" y="75"/>
                      <a:pt x="84" y="226"/>
                    </a:cubicBezTo>
                    <a:cubicBezTo>
                      <a:pt x="28" y="240"/>
                      <a:pt x="0" y="295"/>
                      <a:pt x="14" y="344"/>
                    </a:cubicBezTo>
                    <a:cubicBezTo>
                      <a:pt x="26" y="392"/>
                      <a:pt x="68" y="424"/>
                      <a:pt x="111" y="424"/>
                    </a:cubicBezTo>
                    <a:cubicBezTo>
                      <a:pt x="118" y="424"/>
                      <a:pt x="126" y="423"/>
                      <a:pt x="133" y="421"/>
                    </a:cubicBezTo>
                    <a:cubicBezTo>
                      <a:pt x="692" y="271"/>
                      <a:pt x="1264" y="196"/>
                      <a:pt x="1837" y="196"/>
                    </a:cubicBezTo>
                    <a:cubicBezTo>
                      <a:pt x="2410" y="196"/>
                      <a:pt x="2982" y="271"/>
                      <a:pt x="3541" y="421"/>
                    </a:cubicBezTo>
                    <a:lnTo>
                      <a:pt x="3562" y="421"/>
                    </a:lnTo>
                    <a:cubicBezTo>
                      <a:pt x="3611" y="421"/>
                      <a:pt x="3646" y="393"/>
                      <a:pt x="3660" y="344"/>
                    </a:cubicBezTo>
                    <a:cubicBezTo>
                      <a:pt x="3674" y="295"/>
                      <a:pt x="3646" y="240"/>
                      <a:pt x="3590" y="226"/>
                    </a:cubicBezTo>
                    <a:cubicBezTo>
                      <a:pt x="3017" y="75"/>
                      <a:pt x="2427" y="0"/>
                      <a:pt x="183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00" name="Google Shape;2000;p10"/>
              <p:cNvSpPr/>
              <p:nvPr/>
            </p:nvSpPr>
            <p:spPr>
              <a:xfrm>
                <a:off x="5825275" y="2514075"/>
                <a:ext cx="91850" cy="10625"/>
              </a:xfrm>
              <a:custGeom>
                <a:rect b="b" l="l" r="r" t="t"/>
                <a:pathLst>
                  <a:path extrusionOk="0" h="425" w="3674">
                    <a:moveTo>
                      <a:pt x="1837" y="1"/>
                    </a:moveTo>
                    <a:cubicBezTo>
                      <a:pt x="1247" y="1"/>
                      <a:pt x="657" y="76"/>
                      <a:pt x="84" y="226"/>
                    </a:cubicBezTo>
                    <a:cubicBezTo>
                      <a:pt x="28" y="240"/>
                      <a:pt x="0" y="296"/>
                      <a:pt x="14" y="351"/>
                    </a:cubicBezTo>
                    <a:cubicBezTo>
                      <a:pt x="28" y="393"/>
                      <a:pt x="63" y="421"/>
                      <a:pt x="112" y="421"/>
                    </a:cubicBezTo>
                    <a:lnTo>
                      <a:pt x="133" y="421"/>
                    </a:lnTo>
                    <a:cubicBezTo>
                      <a:pt x="692" y="275"/>
                      <a:pt x="1264" y="201"/>
                      <a:pt x="1837" y="201"/>
                    </a:cubicBezTo>
                    <a:cubicBezTo>
                      <a:pt x="2410" y="201"/>
                      <a:pt x="2982" y="275"/>
                      <a:pt x="3541" y="421"/>
                    </a:cubicBezTo>
                    <a:cubicBezTo>
                      <a:pt x="3549" y="423"/>
                      <a:pt x="3556" y="424"/>
                      <a:pt x="3564" y="424"/>
                    </a:cubicBezTo>
                    <a:cubicBezTo>
                      <a:pt x="3606" y="424"/>
                      <a:pt x="3648" y="393"/>
                      <a:pt x="3660" y="351"/>
                    </a:cubicBezTo>
                    <a:cubicBezTo>
                      <a:pt x="3674" y="296"/>
                      <a:pt x="3646" y="240"/>
                      <a:pt x="3590" y="226"/>
                    </a:cubicBezTo>
                    <a:cubicBezTo>
                      <a:pt x="3017" y="76"/>
                      <a:pt x="2427" y="1"/>
                      <a:pt x="1837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01" name="Google Shape;2001;p10"/>
              <p:cNvSpPr/>
              <p:nvPr/>
            </p:nvSpPr>
            <p:spPr>
              <a:xfrm>
                <a:off x="5825275" y="2533850"/>
                <a:ext cx="91850" cy="10675"/>
              </a:xfrm>
              <a:custGeom>
                <a:rect b="b" l="l" r="r" t="t"/>
                <a:pathLst>
                  <a:path extrusionOk="0" h="427" w="3674">
                    <a:moveTo>
                      <a:pt x="1837" y="0"/>
                    </a:moveTo>
                    <a:cubicBezTo>
                      <a:pt x="1247" y="0"/>
                      <a:pt x="657" y="77"/>
                      <a:pt x="84" y="231"/>
                    </a:cubicBezTo>
                    <a:cubicBezTo>
                      <a:pt x="28" y="245"/>
                      <a:pt x="0" y="301"/>
                      <a:pt x="14" y="350"/>
                    </a:cubicBezTo>
                    <a:cubicBezTo>
                      <a:pt x="28" y="399"/>
                      <a:pt x="63" y="426"/>
                      <a:pt x="112" y="426"/>
                    </a:cubicBezTo>
                    <a:lnTo>
                      <a:pt x="133" y="420"/>
                    </a:lnTo>
                    <a:cubicBezTo>
                      <a:pt x="692" y="273"/>
                      <a:pt x="1264" y="200"/>
                      <a:pt x="1837" y="200"/>
                    </a:cubicBezTo>
                    <a:cubicBezTo>
                      <a:pt x="2410" y="200"/>
                      <a:pt x="2982" y="273"/>
                      <a:pt x="3541" y="420"/>
                    </a:cubicBezTo>
                    <a:cubicBezTo>
                      <a:pt x="3550" y="422"/>
                      <a:pt x="3558" y="423"/>
                      <a:pt x="3567" y="423"/>
                    </a:cubicBezTo>
                    <a:cubicBezTo>
                      <a:pt x="3608" y="423"/>
                      <a:pt x="3648" y="396"/>
                      <a:pt x="3660" y="350"/>
                    </a:cubicBezTo>
                    <a:cubicBezTo>
                      <a:pt x="3674" y="301"/>
                      <a:pt x="3646" y="245"/>
                      <a:pt x="3590" y="231"/>
                    </a:cubicBezTo>
                    <a:cubicBezTo>
                      <a:pt x="3017" y="77"/>
                      <a:pt x="2427" y="0"/>
                      <a:pt x="183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02" name="Google Shape;2002;p10"/>
              <p:cNvSpPr/>
              <p:nvPr/>
            </p:nvSpPr>
            <p:spPr>
              <a:xfrm>
                <a:off x="5825275" y="2553700"/>
                <a:ext cx="91850" cy="10625"/>
              </a:xfrm>
              <a:custGeom>
                <a:rect b="b" l="l" r="r" t="t"/>
                <a:pathLst>
                  <a:path extrusionOk="0" h="425" w="3674">
                    <a:moveTo>
                      <a:pt x="1837" y="1"/>
                    </a:moveTo>
                    <a:cubicBezTo>
                      <a:pt x="1247" y="1"/>
                      <a:pt x="657" y="76"/>
                      <a:pt x="84" y="226"/>
                    </a:cubicBezTo>
                    <a:cubicBezTo>
                      <a:pt x="28" y="240"/>
                      <a:pt x="0" y="296"/>
                      <a:pt x="14" y="352"/>
                    </a:cubicBezTo>
                    <a:cubicBezTo>
                      <a:pt x="28" y="394"/>
                      <a:pt x="63" y="422"/>
                      <a:pt x="112" y="422"/>
                    </a:cubicBezTo>
                    <a:lnTo>
                      <a:pt x="133" y="422"/>
                    </a:lnTo>
                    <a:cubicBezTo>
                      <a:pt x="692" y="275"/>
                      <a:pt x="1264" y="202"/>
                      <a:pt x="1837" y="202"/>
                    </a:cubicBezTo>
                    <a:cubicBezTo>
                      <a:pt x="2410" y="202"/>
                      <a:pt x="2982" y="275"/>
                      <a:pt x="3541" y="422"/>
                    </a:cubicBezTo>
                    <a:cubicBezTo>
                      <a:pt x="3549" y="424"/>
                      <a:pt x="3556" y="425"/>
                      <a:pt x="3564" y="425"/>
                    </a:cubicBezTo>
                    <a:cubicBezTo>
                      <a:pt x="3606" y="425"/>
                      <a:pt x="3648" y="393"/>
                      <a:pt x="3660" y="352"/>
                    </a:cubicBezTo>
                    <a:cubicBezTo>
                      <a:pt x="3674" y="296"/>
                      <a:pt x="3646" y="240"/>
                      <a:pt x="3590" y="226"/>
                    </a:cubicBezTo>
                    <a:cubicBezTo>
                      <a:pt x="3017" y="76"/>
                      <a:pt x="2427" y="1"/>
                      <a:pt x="1837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03" name="Google Shape;2003;p10"/>
              <p:cNvSpPr/>
              <p:nvPr/>
            </p:nvSpPr>
            <p:spPr>
              <a:xfrm>
                <a:off x="5810250" y="2573275"/>
                <a:ext cx="121900" cy="11400"/>
              </a:xfrm>
              <a:custGeom>
                <a:rect b="b" l="l" r="r" t="t"/>
                <a:pathLst>
                  <a:path extrusionOk="0" h="456" w="4876">
                    <a:moveTo>
                      <a:pt x="2438" y="0"/>
                    </a:moveTo>
                    <a:cubicBezTo>
                      <a:pt x="1614" y="0"/>
                      <a:pt x="790" y="152"/>
                      <a:pt x="1" y="456"/>
                    </a:cubicBezTo>
                    <a:lnTo>
                      <a:pt x="4876" y="456"/>
                    </a:lnTo>
                    <a:cubicBezTo>
                      <a:pt x="4086" y="152"/>
                      <a:pt x="3262" y="0"/>
                      <a:pt x="2438" y="0"/>
                    </a:cubicBezTo>
                    <a:close/>
                  </a:path>
                </a:pathLst>
              </a:custGeom>
              <a:solidFill>
                <a:srgbClr val="ACC4D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04" name="Google Shape;2004;p10"/>
              <p:cNvSpPr/>
              <p:nvPr/>
            </p:nvSpPr>
            <p:spPr>
              <a:xfrm>
                <a:off x="5932125" y="2573275"/>
                <a:ext cx="121900" cy="11400"/>
              </a:xfrm>
              <a:custGeom>
                <a:rect b="b" l="l" r="r" t="t"/>
                <a:pathLst>
                  <a:path extrusionOk="0" h="456" w="4876">
                    <a:moveTo>
                      <a:pt x="2435" y="0"/>
                    </a:moveTo>
                    <a:cubicBezTo>
                      <a:pt x="1612" y="0"/>
                      <a:pt x="790" y="152"/>
                      <a:pt x="1" y="456"/>
                    </a:cubicBezTo>
                    <a:lnTo>
                      <a:pt x="4875" y="456"/>
                    </a:lnTo>
                    <a:cubicBezTo>
                      <a:pt x="4083" y="152"/>
                      <a:pt x="3259" y="0"/>
                      <a:pt x="2435" y="0"/>
                    </a:cubicBezTo>
                    <a:close/>
                  </a:path>
                </a:pathLst>
              </a:custGeom>
              <a:solidFill>
                <a:srgbClr val="ACC4D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05" name="Google Shape;2005;p10"/>
              <p:cNvSpPr/>
              <p:nvPr/>
            </p:nvSpPr>
            <p:spPr>
              <a:xfrm>
                <a:off x="5810250" y="2411800"/>
                <a:ext cx="251975" cy="181100"/>
              </a:xfrm>
              <a:custGeom>
                <a:rect b="b" l="l" r="r" t="t"/>
                <a:pathLst>
                  <a:path extrusionOk="0" h="7244" w="10079">
                    <a:moveTo>
                      <a:pt x="9750" y="1"/>
                    </a:moveTo>
                    <a:lnTo>
                      <a:pt x="9750" y="4324"/>
                    </a:lnTo>
                    <a:lnTo>
                      <a:pt x="9750" y="6915"/>
                    </a:lnTo>
                    <a:lnTo>
                      <a:pt x="1" y="6915"/>
                    </a:lnTo>
                    <a:lnTo>
                      <a:pt x="336" y="7243"/>
                    </a:lnTo>
                    <a:lnTo>
                      <a:pt x="10079" y="7243"/>
                    </a:lnTo>
                    <a:lnTo>
                      <a:pt x="10079" y="336"/>
                    </a:lnTo>
                    <a:lnTo>
                      <a:pt x="9750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06" name="Google Shape;2006;p10"/>
              <p:cNvSpPr/>
              <p:nvPr/>
            </p:nvSpPr>
            <p:spPr>
              <a:xfrm>
                <a:off x="5932125" y="2411800"/>
                <a:ext cx="2125" cy="172875"/>
              </a:xfrm>
              <a:custGeom>
                <a:rect b="b" l="l" r="r" t="t"/>
                <a:pathLst>
                  <a:path extrusionOk="0" h="6915" w="85">
                    <a:moveTo>
                      <a:pt x="1" y="1"/>
                    </a:moveTo>
                    <a:lnTo>
                      <a:pt x="1" y="6915"/>
                    </a:lnTo>
                    <a:cubicBezTo>
                      <a:pt x="1" y="6915"/>
                      <a:pt x="7" y="6810"/>
                      <a:pt x="14" y="6615"/>
                    </a:cubicBezTo>
                    <a:cubicBezTo>
                      <a:pt x="21" y="6426"/>
                      <a:pt x="35" y="6161"/>
                      <a:pt x="42" y="5832"/>
                    </a:cubicBezTo>
                    <a:cubicBezTo>
                      <a:pt x="56" y="5511"/>
                      <a:pt x="70" y="5134"/>
                      <a:pt x="70" y="4729"/>
                    </a:cubicBezTo>
                    <a:cubicBezTo>
                      <a:pt x="77" y="4324"/>
                      <a:pt x="77" y="3891"/>
                      <a:pt x="84" y="3458"/>
                    </a:cubicBezTo>
                    <a:cubicBezTo>
                      <a:pt x="77" y="3025"/>
                      <a:pt x="77" y="2592"/>
                      <a:pt x="70" y="2187"/>
                    </a:cubicBezTo>
                    <a:cubicBezTo>
                      <a:pt x="70" y="1782"/>
                      <a:pt x="56" y="1404"/>
                      <a:pt x="49" y="1083"/>
                    </a:cubicBezTo>
                    <a:cubicBezTo>
                      <a:pt x="35" y="762"/>
                      <a:pt x="21" y="489"/>
                      <a:pt x="14" y="301"/>
                    </a:cubicBezTo>
                    <a:cubicBezTo>
                      <a:pt x="7" y="112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BBBDB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07" name="Google Shape;2007;p10"/>
              <p:cNvSpPr/>
              <p:nvPr/>
            </p:nvSpPr>
            <p:spPr>
              <a:xfrm>
                <a:off x="5930025" y="2411800"/>
                <a:ext cx="2125" cy="172875"/>
              </a:xfrm>
              <a:custGeom>
                <a:rect b="b" l="l" r="r" t="t"/>
                <a:pathLst>
                  <a:path extrusionOk="0" h="6915" w="85">
                    <a:moveTo>
                      <a:pt x="85" y="1"/>
                    </a:moveTo>
                    <a:cubicBezTo>
                      <a:pt x="85" y="1"/>
                      <a:pt x="78" y="112"/>
                      <a:pt x="71" y="301"/>
                    </a:cubicBezTo>
                    <a:cubicBezTo>
                      <a:pt x="64" y="489"/>
                      <a:pt x="43" y="762"/>
                      <a:pt x="36" y="1083"/>
                    </a:cubicBezTo>
                    <a:cubicBezTo>
                      <a:pt x="29" y="1404"/>
                      <a:pt x="15" y="1782"/>
                      <a:pt x="8" y="2187"/>
                    </a:cubicBezTo>
                    <a:cubicBezTo>
                      <a:pt x="1" y="2592"/>
                      <a:pt x="1" y="3025"/>
                      <a:pt x="1" y="3458"/>
                    </a:cubicBezTo>
                    <a:cubicBezTo>
                      <a:pt x="1" y="3891"/>
                      <a:pt x="1" y="4324"/>
                      <a:pt x="8" y="4729"/>
                    </a:cubicBezTo>
                    <a:cubicBezTo>
                      <a:pt x="15" y="5134"/>
                      <a:pt x="29" y="5511"/>
                      <a:pt x="36" y="5832"/>
                    </a:cubicBezTo>
                    <a:cubicBezTo>
                      <a:pt x="43" y="6161"/>
                      <a:pt x="64" y="6426"/>
                      <a:pt x="71" y="6615"/>
                    </a:cubicBezTo>
                    <a:cubicBezTo>
                      <a:pt x="78" y="6810"/>
                      <a:pt x="85" y="6915"/>
                      <a:pt x="85" y="6915"/>
                    </a:cubicBezTo>
                    <a:lnTo>
                      <a:pt x="85" y="1"/>
                    </a:lnTo>
                    <a:close/>
                  </a:path>
                </a:pathLst>
              </a:custGeom>
              <a:solidFill>
                <a:srgbClr val="BBBDB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008" name="Google Shape;2008;p10"/>
          <p:cNvGrpSpPr/>
          <p:nvPr/>
        </p:nvGrpSpPr>
        <p:grpSpPr>
          <a:xfrm rot="-327204">
            <a:off x="4626868" y="4197686"/>
            <a:ext cx="696583" cy="527724"/>
            <a:chOff x="4000218" y="3769449"/>
            <a:chExt cx="621019" cy="470478"/>
          </a:xfrm>
        </p:grpSpPr>
        <p:sp>
          <p:nvSpPr>
            <p:cNvPr id="2009" name="Google Shape;2009;p10"/>
            <p:cNvSpPr/>
            <p:nvPr/>
          </p:nvSpPr>
          <p:spPr>
            <a:xfrm>
              <a:off x="4000225" y="3769449"/>
              <a:ext cx="621012" cy="470470"/>
            </a:xfrm>
            <a:custGeom>
              <a:rect b="b" l="l" r="r" t="t"/>
              <a:pathLst>
                <a:path extrusionOk="0" h="8577" w="11322">
                  <a:moveTo>
                    <a:pt x="804" y="0"/>
                  </a:moveTo>
                  <a:cubicBezTo>
                    <a:pt x="364" y="0"/>
                    <a:pt x="0" y="356"/>
                    <a:pt x="0" y="803"/>
                  </a:cubicBezTo>
                  <a:lnTo>
                    <a:pt x="0" y="7773"/>
                  </a:lnTo>
                  <a:cubicBezTo>
                    <a:pt x="0" y="8220"/>
                    <a:pt x="364" y="8577"/>
                    <a:pt x="804" y="8577"/>
                  </a:cubicBezTo>
                  <a:lnTo>
                    <a:pt x="10512" y="8577"/>
                  </a:lnTo>
                  <a:cubicBezTo>
                    <a:pt x="10959" y="8577"/>
                    <a:pt x="11322" y="8220"/>
                    <a:pt x="11322" y="7773"/>
                  </a:cubicBezTo>
                  <a:lnTo>
                    <a:pt x="11322" y="803"/>
                  </a:lnTo>
                  <a:cubicBezTo>
                    <a:pt x="11322" y="356"/>
                    <a:pt x="10959" y="0"/>
                    <a:pt x="10512" y="0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1143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010" name="Google Shape;2010;p10"/>
            <p:cNvGrpSpPr/>
            <p:nvPr/>
          </p:nvGrpSpPr>
          <p:grpSpPr>
            <a:xfrm>
              <a:off x="4000218" y="3769457"/>
              <a:ext cx="621012" cy="470470"/>
              <a:chOff x="6671400" y="1988925"/>
              <a:chExt cx="283050" cy="214425"/>
            </a:xfrm>
          </p:grpSpPr>
          <p:sp>
            <p:nvSpPr>
              <p:cNvPr id="2011" name="Google Shape;2011;p10"/>
              <p:cNvSpPr/>
              <p:nvPr/>
            </p:nvSpPr>
            <p:spPr>
              <a:xfrm>
                <a:off x="6684850" y="2002350"/>
                <a:ext cx="256150" cy="187550"/>
              </a:xfrm>
              <a:custGeom>
                <a:rect b="b" l="l" r="r" t="t"/>
                <a:pathLst>
                  <a:path extrusionOk="0" h="7502" w="10246">
                    <a:moveTo>
                      <a:pt x="266" y="1"/>
                    </a:moveTo>
                    <a:cubicBezTo>
                      <a:pt x="119" y="1"/>
                      <a:pt x="0" y="120"/>
                      <a:pt x="0" y="266"/>
                    </a:cubicBezTo>
                    <a:lnTo>
                      <a:pt x="0" y="7236"/>
                    </a:lnTo>
                    <a:cubicBezTo>
                      <a:pt x="0" y="7383"/>
                      <a:pt x="119" y="7502"/>
                      <a:pt x="266" y="7502"/>
                    </a:cubicBezTo>
                    <a:lnTo>
                      <a:pt x="9974" y="7502"/>
                    </a:lnTo>
                    <a:cubicBezTo>
                      <a:pt x="10120" y="7502"/>
                      <a:pt x="10246" y="7383"/>
                      <a:pt x="10246" y="7236"/>
                    </a:cubicBezTo>
                    <a:lnTo>
                      <a:pt x="10246" y="266"/>
                    </a:lnTo>
                    <a:cubicBezTo>
                      <a:pt x="10246" y="120"/>
                      <a:pt x="10120" y="1"/>
                      <a:pt x="997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12" name="Google Shape;2012;p10"/>
              <p:cNvSpPr/>
              <p:nvPr/>
            </p:nvSpPr>
            <p:spPr>
              <a:xfrm>
                <a:off x="6684850" y="2002350"/>
                <a:ext cx="256150" cy="187550"/>
              </a:xfrm>
              <a:custGeom>
                <a:rect b="b" l="l" r="r" t="t"/>
                <a:pathLst>
                  <a:path extrusionOk="0" h="7502" w="10246">
                    <a:moveTo>
                      <a:pt x="0" y="1"/>
                    </a:moveTo>
                    <a:lnTo>
                      <a:pt x="0" y="266"/>
                    </a:lnTo>
                    <a:cubicBezTo>
                      <a:pt x="0" y="120"/>
                      <a:pt x="112" y="1"/>
                      <a:pt x="259" y="1"/>
                    </a:cubicBezTo>
                    <a:close/>
                    <a:moveTo>
                      <a:pt x="10023" y="1"/>
                    </a:moveTo>
                    <a:cubicBezTo>
                      <a:pt x="10148" y="22"/>
                      <a:pt x="10246" y="134"/>
                      <a:pt x="10246" y="266"/>
                    </a:cubicBezTo>
                    <a:lnTo>
                      <a:pt x="10246" y="1"/>
                    </a:lnTo>
                    <a:close/>
                    <a:moveTo>
                      <a:pt x="0" y="7236"/>
                    </a:moveTo>
                    <a:lnTo>
                      <a:pt x="0" y="7502"/>
                    </a:lnTo>
                    <a:lnTo>
                      <a:pt x="266" y="7502"/>
                    </a:lnTo>
                    <a:cubicBezTo>
                      <a:pt x="119" y="7502"/>
                      <a:pt x="0" y="7383"/>
                      <a:pt x="0" y="7236"/>
                    </a:cubicBezTo>
                    <a:close/>
                  </a:path>
                </a:pathLst>
              </a:custGeom>
              <a:solidFill>
                <a:srgbClr val="C2C3C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13" name="Google Shape;2013;p10"/>
              <p:cNvSpPr/>
              <p:nvPr/>
            </p:nvSpPr>
            <p:spPr>
              <a:xfrm>
                <a:off x="6684850" y="2002350"/>
                <a:ext cx="256150" cy="187550"/>
              </a:xfrm>
              <a:custGeom>
                <a:rect b="b" l="l" r="r" t="t"/>
                <a:pathLst>
                  <a:path extrusionOk="0" h="7502" w="10246">
                    <a:moveTo>
                      <a:pt x="259" y="1"/>
                    </a:moveTo>
                    <a:cubicBezTo>
                      <a:pt x="112" y="1"/>
                      <a:pt x="0" y="120"/>
                      <a:pt x="0" y="266"/>
                    </a:cubicBezTo>
                    <a:lnTo>
                      <a:pt x="0" y="7236"/>
                    </a:lnTo>
                    <a:cubicBezTo>
                      <a:pt x="0" y="7383"/>
                      <a:pt x="119" y="7502"/>
                      <a:pt x="266" y="7502"/>
                    </a:cubicBezTo>
                    <a:lnTo>
                      <a:pt x="266" y="266"/>
                    </a:lnTo>
                    <a:lnTo>
                      <a:pt x="10246" y="266"/>
                    </a:lnTo>
                    <a:cubicBezTo>
                      <a:pt x="10246" y="134"/>
                      <a:pt x="10148" y="22"/>
                      <a:pt x="10023" y="1"/>
                    </a:cubicBezTo>
                    <a:close/>
                  </a:path>
                </a:pathLst>
              </a:custGeom>
              <a:solidFill>
                <a:srgbClr val="234B8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14" name="Google Shape;2014;p10"/>
              <p:cNvSpPr/>
              <p:nvPr/>
            </p:nvSpPr>
            <p:spPr>
              <a:xfrm>
                <a:off x="6788725" y="2085750"/>
                <a:ext cx="49975" cy="20000"/>
              </a:xfrm>
              <a:custGeom>
                <a:rect b="b" l="l" r="r" t="t"/>
                <a:pathLst>
                  <a:path extrusionOk="0" h="800" w="1999">
                    <a:moveTo>
                      <a:pt x="1772" y="1"/>
                    </a:moveTo>
                    <a:cubicBezTo>
                      <a:pt x="1752" y="1"/>
                      <a:pt x="1732" y="4"/>
                      <a:pt x="1712" y="10"/>
                    </a:cubicBezTo>
                    <a:cubicBezTo>
                      <a:pt x="1216" y="164"/>
                      <a:pt x="678" y="304"/>
                      <a:pt x="189" y="387"/>
                    </a:cubicBezTo>
                    <a:cubicBezTo>
                      <a:pt x="78" y="408"/>
                      <a:pt x="1" y="520"/>
                      <a:pt x="22" y="632"/>
                    </a:cubicBezTo>
                    <a:cubicBezTo>
                      <a:pt x="43" y="730"/>
                      <a:pt x="127" y="799"/>
                      <a:pt x="224" y="799"/>
                    </a:cubicBezTo>
                    <a:cubicBezTo>
                      <a:pt x="238" y="799"/>
                      <a:pt x="252" y="792"/>
                      <a:pt x="266" y="792"/>
                    </a:cubicBezTo>
                    <a:cubicBezTo>
                      <a:pt x="776" y="702"/>
                      <a:pt x="1321" y="562"/>
                      <a:pt x="1831" y="401"/>
                    </a:cubicBezTo>
                    <a:cubicBezTo>
                      <a:pt x="1942" y="366"/>
                      <a:pt x="1998" y="255"/>
                      <a:pt x="1970" y="143"/>
                    </a:cubicBezTo>
                    <a:cubicBezTo>
                      <a:pt x="1942" y="58"/>
                      <a:pt x="1859" y="1"/>
                      <a:pt x="1772" y="1"/>
                    </a:cubicBezTo>
                    <a:close/>
                  </a:path>
                </a:pathLst>
              </a:custGeom>
              <a:solidFill>
                <a:srgbClr val="D1DFE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15" name="Google Shape;2015;p10"/>
              <p:cNvSpPr/>
              <p:nvPr/>
            </p:nvSpPr>
            <p:spPr>
              <a:xfrm>
                <a:off x="6804450" y="2071425"/>
                <a:ext cx="15550" cy="48650"/>
              </a:xfrm>
              <a:custGeom>
                <a:rect b="b" l="l" r="r" t="t"/>
                <a:pathLst>
                  <a:path extrusionOk="0" h="1946" w="622">
                    <a:moveTo>
                      <a:pt x="232" y="0"/>
                    </a:moveTo>
                    <a:cubicBezTo>
                      <a:pt x="210" y="0"/>
                      <a:pt x="189" y="4"/>
                      <a:pt x="168" y="11"/>
                    </a:cubicBezTo>
                    <a:cubicBezTo>
                      <a:pt x="63" y="45"/>
                      <a:pt x="0" y="157"/>
                      <a:pt x="35" y="269"/>
                    </a:cubicBezTo>
                    <a:cubicBezTo>
                      <a:pt x="182" y="709"/>
                      <a:pt x="203" y="1240"/>
                      <a:pt x="98" y="1694"/>
                    </a:cubicBezTo>
                    <a:cubicBezTo>
                      <a:pt x="70" y="1805"/>
                      <a:pt x="140" y="1910"/>
                      <a:pt x="252" y="1938"/>
                    </a:cubicBezTo>
                    <a:cubicBezTo>
                      <a:pt x="266" y="1945"/>
                      <a:pt x="287" y="1945"/>
                      <a:pt x="301" y="1945"/>
                    </a:cubicBezTo>
                    <a:cubicBezTo>
                      <a:pt x="392" y="1945"/>
                      <a:pt x="475" y="1882"/>
                      <a:pt x="496" y="1784"/>
                    </a:cubicBezTo>
                    <a:cubicBezTo>
                      <a:pt x="622" y="1261"/>
                      <a:pt x="594" y="646"/>
                      <a:pt x="426" y="143"/>
                    </a:cubicBezTo>
                    <a:cubicBezTo>
                      <a:pt x="398" y="54"/>
                      <a:pt x="317" y="0"/>
                      <a:pt x="232" y="0"/>
                    </a:cubicBezTo>
                    <a:close/>
                  </a:path>
                </a:pathLst>
              </a:custGeom>
              <a:solidFill>
                <a:srgbClr val="D1DFE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16" name="Google Shape;2016;p10"/>
              <p:cNvSpPr/>
              <p:nvPr/>
            </p:nvSpPr>
            <p:spPr>
              <a:xfrm>
                <a:off x="6857875" y="2032925"/>
                <a:ext cx="62875" cy="108625"/>
              </a:xfrm>
              <a:custGeom>
                <a:rect b="b" l="l" r="r" t="t"/>
                <a:pathLst>
                  <a:path extrusionOk="0" h="4345" w="2515">
                    <a:moveTo>
                      <a:pt x="849" y="2337"/>
                    </a:moveTo>
                    <a:cubicBezTo>
                      <a:pt x="1496" y="2337"/>
                      <a:pt x="1925" y="2515"/>
                      <a:pt x="1984" y="2822"/>
                    </a:cubicBezTo>
                    <a:cubicBezTo>
                      <a:pt x="2054" y="3157"/>
                      <a:pt x="1691" y="3667"/>
                      <a:pt x="978" y="3911"/>
                    </a:cubicBezTo>
                    <a:cubicBezTo>
                      <a:pt x="939" y="3925"/>
                      <a:pt x="902" y="3932"/>
                      <a:pt x="867" y="3932"/>
                    </a:cubicBezTo>
                    <a:cubicBezTo>
                      <a:pt x="816" y="3932"/>
                      <a:pt x="771" y="3917"/>
                      <a:pt x="734" y="3883"/>
                    </a:cubicBezTo>
                    <a:cubicBezTo>
                      <a:pt x="650" y="3813"/>
                      <a:pt x="608" y="3674"/>
                      <a:pt x="629" y="3520"/>
                    </a:cubicBezTo>
                    <a:cubicBezTo>
                      <a:pt x="678" y="3122"/>
                      <a:pt x="706" y="2724"/>
                      <a:pt x="706" y="2340"/>
                    </a:cubicBezTo>
                    <a:cubicBezTo>
                      <a:pt x="755" y="2338"/>
                      <a:pt x="803" y="2337"/>
                      <a:pt x="849" y="2337"/>
                    </a:cubicBezTo>
                    <a:close/>
                    <a:moveTo>
                      <a:pt x="225" y="1"/>
                    </a:moveTo>
                    <a:cubicBezTo>
                      <a:pt x="209" y="1"/>
                      <a:pt x="192" y="3"/>
                      <a:pt x="175" y="7"/>
                    </a:cubicBezTo>
                    <a:cubicBezTo>
                      <a:pt x="70" y="42"/>
                      <a:pt x="1" y="154"/>
                      <a:pt x="35" y="265"/>
                    </a:cubicBezTo>
                    <a:cubicBezTo>
                      <a:pt x="301" y="1264"/>
                      <a:pt x="364" y="2340"/>
                      <a:pt x="217" y="3464"/>
                    </a:cubicBezTo>
                    <a:cubicBezTo>
                      <a:pt x="182" y="3764"/>
                      <a:pt x="280" y="4044"/>
                      <a:pt x="475" y="4204"/>
                    </a:cubicBezTo>
                    <a:cubicBezTo>
                      <a:pt x="587" y="4295"/>
                      <a:pt x="727" y="4344"/>
                      <a:pt x="867" y="4344"/>
                    </a:cubicBezTo>
                    <a:cubicBezTo>
                      <a:pt x="950" y="4344"/>
                      <a:pt x="1034" y="4330"/>
                      <a:pt x="1111" y="4302"/>
                    </a:cubicBezTo>
                    <a:cubicBezTo>
                      <a:pt x="1963" y="4009"/>
                      <a:pt x="2515" y="3331"/>
                      <a:pt x="2389" y="2738"/>
                    </a:cubicBezTo>
                    <a:cubicBezTo>
                      <a:pt x="2335" y="2483"/>
                      <a:pt x="2082" y="1925"/>
                      <a:pt x="854" y="1925"/>
                    </a:cubicBezTo>
                    <a:cubicBezTo>
                      <a:pt x="804" y="1925"/>
                      <a:pt x="752" y="1926"/>
                      <a:pt x="699" y="1928"/>
                    </a:cubicBezTo>
                    <a:cubicBezTo>
                      <a:pt x="671" y="1313"/>
                      <a:pt x="580" y="726"/>
                      <a:pt x="427" y="154"/>
                    </a:cubicBezTo>
                    <a:cubicBezTo>
                      <a:pt x="403" y="65"/>
                      <a:pt x="319" y="1"/>
                      <a:pt x="225" y="1"/>
                    </a:cubicBezTo>
                    <a:close/>
                  </a:path>
                </a:pathLst>
              </a:custGeom>
              <a:solidFill>
                <a:srgbClr val="D1DFE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17" name="Google Shape;2017;p10"/>
              <p:cNvSpPr/>
              <p:nvPr/>
            </p:nvSpPr>
            <p:spPr>
              <a:xfrm>
                <a:off x="6705975" y="2071500"/>
                <a:ext cx="54675" cy="58000"/>
              </a:xfrm>
              <a:custGeom>
                <a:rect b="b" l="l" r="r" t="t"/>
                <a:pathLst>
                  <a:path extrusionOk="0" h="2320" w="2187">
                    <a:moveTo>
                      <a:pt x="971" y="406"/>
                    </a:moveTo>
                    <a:cubicBezTo>
                      <a:pt x="1237" y="406"/>
                      <a:pt x="1537" y="664"/>
                      <a:pt x="1642" y="985"/>
                    </a:cubicBezTo>
                    <a:cubicBezTo>
                      <a:pt x="1711" y="1188"/>
                      <a:pt x="1725" y="1488"/>
                      <a:pt x="1390" y="1740"/>
                    </a:cubicBezTo>
                    <a:cubicBezTo>
                      <a:pt x="1244" y="1851"/>
                      <a:pt x="1111" y="1907"/>
                      <a:pt x="985" y="1907"/>
                    </a:cubicBezTo>
                    <a:cubicBezTo>
                      <a:pt x="804" y="1907"/>
                      <a:pt x="685" y="1781"/>
                      <a:pt x="622" y="1677"/>
                    </a:cubicBezTo>
                    <a:cubicBezTo>
                      <a:pt x="454" y="1418"/>
                      <a:pt x="433" y="1027"/>
                      <a:pt x="573" y="727"/>
                    </a:cubicBezTo>
                    <a:cubicBezTo>
                      <a:pt x="671" y="517"/>
                      <a:pt x="804" y="406"/>
                      <a:pt x="971" y="406"/>
                    </a:cubicBezTo>
                    <a:close/>
                    <a:moveTo>
                      <a:pt x="971" y="1"/>
                    </a:moveTo>
                    <a:cubicBezTo>
                      <a:pt x="783" y="1"/>
                      <a:pt x="426" y="70"/>
                      <a:pt x="203" y="552"/>
                    </a:cubicBezTo>
                    <a:cubicBezTo>
                      <a:pt x="0" y="978"/>
                      <a:pt x="35" y="1516"/>
                      <a:pt x="273" y="1900"/>
                    </a:cubicBezTo>
                    <a:cubicBezTo>
                      <a:pt x="447" y="2166"/>
                      <a:pt x="699" y="2319"/>
                      <a:pt x="985" y="2319"/>
                    </a:cubicBezTo>
                    <a:cubicBezTo>
                      <a:pt x="1202" y="2319"/>
                      <a:pt x="1418" y="2235"/>
                      <a:pt x="1635" y="2068"/>
                    </a:cubicBezTo>
                    <a:cubicBezTo>
                      <a:pt x="2040" y="1768"/>
                      <a:pt x="2186" y="1314"/>
                      <a:pt x="2033" y="853"/>
                    </a:cubicBezTo>
                    <a:cubicBezTo>
                      <a:pt x="1865" y="364"/>
                      <a:pt x="1411" y="1"/>
                      <a:pt x="971" y="1"/>
                    </a:cubicBezTo>
                    <a:close/>
                  </a:path>
                </a:pathLst>
              </a:custGeom>
              <a:solidFill>
                <a:srgbClr val="D1DFE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18" name="Google Shape;2018;p10"/>
              <p:cNvSpPr/>
              <p:nvPr/>
            </p:nvSpPr>
            <p:spPr>
              <a:xfrm>
                <a:off x="6743675" y="2070875"/>
                <a:ext cx="40025" cy="49725"/>
              </a:xfrm>
              <a:custGeom>
                <a:rect b="b" l="l" r="r" t="t"/>
                <a:pathLst>
                  <a:path extrusionOk="0" h="1989" w="1601">
                    <a:moveTo>
                      <a:pt x="303" y="1"/>
                    </a:moveTo>
                    <a:cubicBezTo>
                      <a:pt x="206" y="1"/>
                      <a:pt x="117" y="67"/>
                      <a:pt x="99" y="165"/>
                    </a:cubicBezTo>
                    <a:cubicBezTo>
                      <a:pt x="1" y="675"/>
                      <a:pt x="134" y="1408"/>
                      <a:pt x="539" y="1765"/>
                    </a:cubicBezTo>
                    <a:cubicBezTo>
                      <a:pt x="664" y="1876"/>
                      <a:pt x="846" y="1988"/>
                      <a:pt x="1104" y="1988"/>
                    </a:cubicBezTo>
                    <a:cubicBezTo>
                      <a:pt x="1202" y="1988"/>
                      <a:pt x="1314" y="1967"/>
                      <a:pt x="1433" y="1932"/>
                    </a:cubicBezTo>
                    <a:cubicBezTo>
                      <a:pt x="1544" y="1897"/>
                      <a:pt x="1600" y="1779"/>
                      <a:pt x="1565" y="1674"/>
                    </a:cubicBezTo>
                    <a:cubicBezTo>
                      <a:pt x="1537" y="1584"/>
                      <a:pt x="1456" y="1531"/>
                      <a:pt x="1371" y="1531"/>
                    </a:cubicBezTo>
                    <a:cubicBezTo>
                      <a:pt x="1349" y="1531"/>
                      <a:pt x="1328" y="1534"/>
                      <a:pt x="1307" y="1541"/>
                    </a:cubicBezTo>
                    <a:cubicBezTo>
                      <a:pt x="1237" y="1563"/>
                      <a:pt x="1172" y="1574"/>
                      <a:pt x="1111" y="1574"/>
                    </a:cubicBezTo>
                    <a:cubicBezTo>
                      <a:pt x="997" y="1574"/>
                      <a:pt x="898" y="1535"/>
                      <a:pt x="811" y="1457"/>
                    </a:cubicBezTo>
                    <a:cubicBezTo>
                      <a:pt x="532" y="1213"/>
                      <a:pt x="427" y="633"/>
                      <a:pt x="504" y="249"/>
                    </a:cubicBezTo>
                    <a:cubicBezTo>
                      <a:pt x="525" y="137"/>
                      <a:pt x="455" y="26"/>
                      <a:pt x="343" y="5"/>
                    </a:cubicBezTo>
                    <a:cubicBezTo>
                      <a:pt x="330" y="2"/>
                      <a:pt x="316" y="1"/>
                      <a:pt x="303" y="1"/>
                    </a:cubicBezTo>
                    <a:close/>
                  </a:path>
                </a:pathLst>
              </a:custGeom>
              <a:solidFill>
                <a:srgbClr val="D1DFE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19" name="Google Shape;2019;p10"/>
              <p:cNvSpPr/>
              <p:nvPr/>
            </p:nvSpPr>
            <p:spPr>
              <a:xfrm>
                <a:off x="6892275" y="2189875"/>
                <a:ext cx="36175" cy="4925"/>
              </a:xfrm>
              <a:custGeom>
                <a:rect b="b" l="l" r="r" t="t"/>
                <a:pathLst>
                  <a:path extrusionOk="0" h="197" w="1447">
                    <a:moveTo>
                      <a:pt x="0" y="1"/>
                    </a:moveTo>
                    <a:cubicBezTo>
                      <a:pt x="35" y="113"/>
                      <a:pt x="140" y="196"/>
                      <a:pt x="259" y="196"/>
                    </a:cubicBezTo>
                    <a:lnTo>
                      <a:pt x="1188" y="196"/>
                    </a:lnTo>
                    <a:cubicBezTo>
                      <a:pt x="1306" y="196"/>
                      <a:pt x="1411" y="113"/>
                      <a:pt x="1446" y="1"/>
                    </a:cubicBezTo>
                    <a:close/>
                  </a:path>
                </a:pathLst>
              </a:custGeom>
              <a:solidFill>
                <a:srgbClr val="C2C3C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20" name="Google Shape;2020;p10"/>
              <p:cNvSpPr/>
              <p:nvPr/>
            </p:nvSpPr>
            <p:spPr>
              <a:xfrm>
                <a:off x="6892100" y="2175400"/>
                <a:ext cx="36525" cy="14500"/>
              </a:xfrm>
              <a:custGeom>
                <a:rect b="b" l="l" r="r" t="t"/>
                <a:pathLst>
                  <a:path extrusionOk="0" h="580" w="1461">
                    <a:moveTo>
                      <a:pt x="266" y="0"/>
                    </a:moveTo>
                    <a:cubicBezTo>
                      <a:pt x="119" y="0"/>
                      <a:pt x="0" y="119"/>
                      <a:pt x="0" y="272"/>
                    </a:cubicBezTo>
                    <a:lnTo>
                      <a:pt x="0" y="510"/>
                    </a:lnTo>
                    <a:cubicBezTo>
                      <a:pt x="0" y="531"/>
                      <a:pt x="0" y="559"/>
                      <a:pt x="7" y="580"/>
                    </a:cubicBezTo>
                    <a:lnTo>
                      <a:pt x="1453" y="580"/>
                    </a:lnTo>
                    <a:cubicBezTo>
                      <a:pt x="1460" y="559"/>
                      <a:pt x="1460" y="531"/>
                      <a:pt x="1460" y="510"/>
                    </a:cubicBezTo>
                    <a:lnTo>
                      <a:pt x="1460" y="272"/>
                    </a:lnTo>
                    <a:cubicBezTo>
                      <a:pt x="1460" y="119"/>
                      <a:pt x="1341" y="0"/>
                      <a:pt x="1195" y="0"/>
                    </a:cubicBezTo>
                    <a:close/>
                  </a:path>
                </a:pathLst>
              </a:custGeom>
              <a:solidFill>
                <a:srgbClr val="234B8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21" name="Google Shape;2021;p10"/>
              <p:cNvSpPr/>
              <p:nvPr/>
            </p:nvSpPr>
            <p:spPr>
              <a:xfrm>
                <a:off x="6671400" y="1988925"/>
                <a:ext cx="283050" cy="214425"/>
              </a:xfrm>
              <a:custGeom>
                <a:rect b="b" l="l" r="r" t="t"/>
                <a:pathLst>
                  <a:path extrusionOk="0" h="8577" w="11322">
                    <a:moveTo>
                      <a:pt x="10512" y="538"/>
                    </a:moveTo>
                    <a:cubicBezTo>
                      <a:pt x="10658" y="538"/>
                      <a:pt x="10784" y="657"/>
                      <a:pt x="10784" y="803"/>
                    </a:cubicBezTo>
                    <a:lnTo>
                      <a:pt x="10784" y="7773"/>
                    </a:lnTo>
                    <a:cubicBezTo>
                      <a:pt x="10784" y="7920"/>
                      <a:pt x="10658" y="8039"/>
                      <a:pt x="10512" y="8039"/>
                    </a:cubicBezTo>
                    <a:lnTo>
                      <a:pt x="804" y="8039"/>
                    </a:lnTo>
                    <a:cubicBezTo>
                      <a:pt x="657" y="8039"/>
                      <a:pt x="538" y="7920"/>
                      <a:pt x="538" y="7773"/>
                    </a:cubicBezTo>
                    <a:lnTo>
                      <a:pt x="538" y="803"/>
                    </a:lnTo>
                    <a:cubicBezTo>
                      <a:pt x="538" y="657"/>
                      <a:pt x="657" y="538"/>
                      <a:pt x="804" y="538"/>
                    </a:cubicBezTo>
                    <a:close/>
                    <a:moveTo>
                      <a:pt x="804" y="0"/>
                    </a:moveTo>
                    <a:cubicBezTo>
                      <a:pt x="364" y="0"/>
                      <a:pt x="0" y="356"/>
                      <a:pt x="0" y="803"/>
                    </a:cubicBezTo>
                    <a:lnTo>
                      <a:pt x="0" y="7773"/>
                    </a:lnTo>
                    <a:cubicBezTo>
                      <a:pt x="0" y="8220"/>
                      <a:pt x="364" y="8577"/>
                      <a:pt x="804" y="8577"/>
                    </a:cubicBezTo>
                    <a:lnTo>
                      <a:pt x="10512" y="8577"/>
                    </a:lnTo>
                    <a:cubicBezTo>
                      <a:pt x="10959" y="8577"/>
                      <a:pt x="11322" y="8220"/>
                      <a:pt x="11322" y="7773"/>
                    </a:cubicBezTo>
                    <a:lnTo>
                      <a:pt x="11322" y="803"/>
                    </a:lnTo>
                    <a:cubicBezTo>
                      <a:pt x="11322" y="356"/>
                      <a:pt x="10959" y="0"/>
                      <a:pt x="1051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22" name="Google Shape;2022;p10"/>
              <p:cNvSpPr/>
              <p:nvPr/>
            </p:nvSpPr>
            <p:spPr>
              <a:xfrm>
                <a:off x="6887200" y="2170500"/>
                <a:ext cx="36525" cy="19400"/>
              </a:xfrm>
              <a:custGeom>
                <a:rect b="b" l="l" r="r" t="t"/>
                <a:pathLst>
                  <a:path extrusionOk="0" h="776" w="1461">
                    <a:moveTo>
                      <a:pt x="266" y="1"/>
                    </a:moveTo>
                    <a:cubicBezTo>
                      <a:pt x="120" y="1"/>
                      <a:pt x="1" y="119"/>
                      <a:pt x="1" y="273"/>
                    </a:cubicBezTo>
                    <a:lnTo>
                      <a:pt x="1" y="510"/>
                    </a:lnTo>
                    <a:cubicBezTo>
                      <a:pt x="1" y="657"/>
                      <a:pt x="120" y="776"/>
                      <a:pt x="266" y="776"/>
                    </a:cubicBezTo>
                    <a:lnTo>
                      <a:pt x="1195" y="776"/>
                    </a:lnTo>
                    <a:cubicBezTo>
                      <a:pt x="1342" y="776"/>
                      <a:pt x="1461" y="657"/>
                      <a:pt x="1461" y="510"/>
                    </a:cubicBezTo>
                    <a:lnTo>
                      <a:pt x="1461" y="273"/>
                    </a:lnTo>
                    <a:cubicBezTo>
                      <a:pt x="1461" y="119"/>
                      <a:pt x="1342" y="1"/>
                      <a:pt x="11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023" name="Google Shape;2023;p10"/>
          <p:cNvSpPr txBox="1"/>
          <p:nvPr/>
        </p:nvSpPr>
        <p:spPr>
          <a:xfrm>
            <a:off x="3771920" y="716204"/>
            <a:ext cx="1310611" cy="58690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800" u="none" cap="none" strike="noStrike">
                <a:solidFill>
                  <a:schemeClr val="lt2"/>
                </a:solidFill>
                <a:latin typeface="Cambria"/>
                <a:ea typeface="Cambria"/>
                <a:cs typeface="Cambria"/>
                <a:sym typeface="Cambria"/>
              </a:rPr>
              <a:t>04</a:t>
            </a:r>
            <a:endParaRPr/>
          </a:p>
        </p:txBody>
      </p:sp>
      <p:sp>
        <p:nvSpPr>
          <p:cNvPr id="2024" name="Google Shape;2024;p10"/>
          <p:cNvSpPr txBox="1"/>
          <p:nvPr/>
        </p:nvSpPr>
        <p:spPr>
          <a:xfrm>
            <a:off x="1111516" y="2802217"/>
            <a:ext cx="6509612" cy="811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7200" u="none" cap="none" strike="noStrike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rPr>
              <a:t>Квесты в образовании</a:t>
            </a:r>
            <a:endParaRPr b="1" i="0" sz="6000" u="none" cap="none" strike="noStrike">
              <a:solidFill>
                <a:schemeClr val="accent5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025" name="Google Shape;2025;p10"/>
          <p:cNvSpPr txBox="1"/>
          <p:nvPr>
            <p:ph idx="1" type="subTitle"/>
          </p:nvPr>
        </p:nvSpPr>
        <p:spPr>
          <a:xfrm>
            <a:off x="1284000" y="3056375"/>
            <a:ext cx="6576000" cy="49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9" name="Shape 20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0" name="Google Shape;2030;p11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b="1" lang="ru-RU" sz="3200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rPr>
              <a:t>Структура квеста:</a:t>
            </a:r>
            <a:endParaRPr sz="4400">
              <a:solidFill>
                <a:schemeClr val="accent5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031" name="Google Shape;2031;p11"/>
          <p:cNvSpPr/>
          <p:nvPr/>
        </p:nvSpPr>
        <p:spPr>
          <a:xfrm rot="302267">
            <a:off x="6051493" y="1092354"/>
            <a:ext cx="2110903" cy="2949004"/>
          </a:xfrm>
          <a:custGeom>
            <a:rect b="b" l="l" r="r" t="t"/>
            <a:pathLst>
              <a:path extrusionOk="0" h="182207" w="146533">
                <a:moveTo>
                  <a:pt x="73560" y="958"/>
                </a:moveTo>
                <a:cubicBezTo>
                  <a:pt x="59078" y="-1126"/>
                  <a:pt x="40403" y="174"/>
                  <a:pt x="30338" y="5020"/>
                </a:cubicBezTo>
                <a:cubicBezTo>
                  <a:pt x="20273" y="9866"/>
                  <a:pt x="15070" y="20289"/>
                  <a:pt x="13172" y="30033"/>
                </a:cubicBezTo>
                <a:cubicBezTo>
                  <a:pt x="11274" y="39777"/>
                  <a:pt x="18289" y="51348"/>
                  <a:pt x="18949" y="63486"/>
                </a:cubicBezTo>
                <a:cubicBezTo>
                  <a:pt x="19609" y="75624"/>
                  <a:pt x="19631" y="91916"/>
                  <a:pt x="17132" y="102861"/>
                </a:cubicBezTo>
                <a:cubicBezTo>
                  <a:pt x="14634" y="113806"/>
                  <a:pt x="6276" y="118596"/>
                  <a:pt x="3958" y="129154"/>
                </a:cubicBezTo>
                <a:cubicBezTo>
                  <a:pt x="1640" y="139712"/>
                  <a:pt x="-3248" y="157408"/>
                  <a:pt x="3225" y="166208"/>
                </a:cubicBezTo>
                <a:cubicBezTo>
                  <a:pt x="9698" y="175009"/>
                  <a:pt x="27774" y="180953"/>
                  <a:pt x="42796" y="181957"/>
                </a:cubicBezTo>
                <a:cubicBezTo>
                  <a:pt x="57818" y="182961"/>
                  <a:pt x="78580" y="181185"/>
                  <a:pt x="93358" y="172230"/>
                </a:cubicBezTo>
                <a:cubicBezTo>
                  <a:pt x="108136" y="163275"/>
                  <a:pt x="122670" y="148067"/>
                  <a:pt x="131464" y="128227"/>
                </a:cubicBezTo>
                <a:cubicBezTo>
                  <a:pt x="140258" y="108387"/>
                  <a:pt x="148493" y="71641"/>
                  <a:pt x="146120" y="53191"/>
                </a:cubicBezTo>
                <a:cubicBezTo>
                  <a:pt x="143748" y="34741"/>
                  <a:pt x="129322" y="26232"/>
                  <a:pt x="117229" y="17526"/>
                </a:cubicBezTo>
                <a:cubicBezTo>
                  <a:pt x="105136" y="8821"/>
                  <a:pt x="88042" y="3042"/>
                  <a:pt x="73560" y="958"/>
                </a:cubicBezTo>
                <a:close/>
              </a:path>
            </a:pathLst>
          </a:custGeom>
          <a:solidFill>
            <a:srgbClr val="FFB000">
              <a:alpha val="15294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032" name="Google Shape;2032;p11"/>
          <p:cNvPicPr preferRelativeResize="0"/>
          <p:nvPr/>
        </p:nvPicPr>
        <p:blipFill rotWithShape="1">
          <a:blip r:embed="rId3">
            <a:alphaModFix/>
          </a:blip>
          <a:srcRect b="8381" l="0" r="18880" t="0"/>
          <a:stretch/>
        </p:blipFill>
        <p:spPr>
          <a:xfrm>
            <a:off x="1701178" y="1241700"/>
            <a:ext cx="5614022" cy="340376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33" name="Google Shape;2033;p11"/>
          <p:cNvGrpSpPr/>
          <p:nvPr/>
        </p:nvGrpSpPr>
        <p:grpSpPr>
          <a:xfrm rot="748873">
            <a:off x="421185" y="3802627"/>
            <a:ext cx="597628" cy="596839"/>
            <a:chOff x="6690895" y="4122631"/>
            <a:chExt cx="663374" cy="662442"/>
          </a:xfrm>
        </p:grpSpPr>
        <p:sp>
          <p:nvSpPr>
            <p:cNvPr id="2034" name="Google Shape;2034;p11"/>
            <p:cNvSpPr/>
            <p:nvPr/>
          </p:nvSpPr>
          <p:spPr>
            <a:xfrm>
              <a:off x="6690895" y="4122638"/>
              <a:ext cx="663370" cy="662435"/>
            </a:xfrm>
            <a:custGeom>
              <a:rect b="b" l="l" r="r" t="t"/>
              <a:pathLst>
                <a:path extrusionOk="0" h="9660" w="9674">
                  <a:moveTo>
                    <a:pt x="6503" y="755"/>
                  </a:moveTo>
                  <a:cubicBezTo>
                    <a:pt x="6607" y="755"/>
                    <a:pt x="6691" y="838"/>
                    <a:pt x="6691" y="936"/>
                  </a:cubicBezTo>
                  <a:lnTo>
                    <a:pt x="6691" y="1844"/>
                  </a:lnTo>
                  <a:lnTo>
                    <a:pt x="2983" y="1844"/>
                  </a:lnTo>
                  <a:lnTo>
                    <a:pt x="2983" y="936"/>
                  </a:lnTo>
                  <a:cubicBezTo>
                    <a:pt x="2983" y="838"/>
                    <a:pt x="3067" y="755"/>
                    <a:pt x="3171" y="755"/>
                  </a:cubicBezTo>
                  <a:close/>
                  <a:moveTo>
                    <a:pt x="3171" y="0"/>
                  </a:moveTo>
                  <a:cubicBezTo>
                    <a:pt x="2647" y="0"/>
                    <a:pt x="2228" y="419"/>
                    <a:pt x="2228" y="936"/>
                  </a:cubicBezTo>
                  <a:lnTo>
                    <a:pt x="2228" y="1844"/>
                  </a:lnTo>
                  <a:lnTo>
                    <a:pt x="992" y="1844"/>
                  </a:lnTo>
                  <a:cubicBezTo>
                    <a:pt x="447" y="1844"/>
                    <a:pt x="0" y="2291"/>
                    <a:pt x="0" y="2836"/>
                  </a:cubicBezTo>
                  <a:lnTo>
                    <a:pt x="0" y="5671"/>
                  </a:lnTo>
                  <a:cubicBezTo>
                    <a:pt x="0" y="5776"/>
                    <a:pt x="84" y="5860"/>
                    <a:pt x="189" y="5860"/>
                  </a:cubicBezTo>
                  <a:lnTo>
                    <a:pt x="315" y="5860"/>
                  </a:lnTo>
                  <a:lnTo>
                    <a:pt x="315" y="6216"/>
                  </a:lnTo>
                  <a:lnTo>
                    <a:pt x="315" y="8723"/>
                  </a:lnTo>
                  <a:cubicBezTo>
                    <a:pt x="315" y="9240"/>
                    <a:pt x="741" y="9659"/>
                    <a:pt x="1258" y="9659"/>
                  </a:cubicBezTo>
                  <a:lnTo>
                    <a:pt x="8416" y="9659"/>
                  </a:lnTo>
                  <a:cubicBezTo>
                    <a:pt x="8933" y="9659"/>
                    <a:pt x="9359" y="9240"/>
                    <a:pt x="9359" y="8723"/>
                  </a:cubicBezTo>
                  <a:lnTo>
                    <a:pt x="9359" y="6216"/>
                  </a:lnTo>
                  <a:lnTo>
                    <a:pt x="9359" y="5860"/>
                  </a:lnTo>
                  <a:lnTo>
                    <a:pt x="9485" y="5860"/>
                  </a:lnTo>
                  <a:cubicBezTo>
                    <a:pt x="9590" y="5860"/>
                    <a:pt x="9674" y="5776"/>
                    <a:pt x="9674" y="5671"/>
                  </a:cubicBezTo>
                  <a:lnTo>
                    <a:pt x="9674" y="2836"/>
                  </a:lnTo>
                  <a:cubicBezTo>
                    <a:pt x="9674" y="2291"/>
                    <a:pt x="9227" y="1844"/>
                    <a:pt x="8682" y="1844"/>
                  </a:cubicBezTo>
                  <a:lnTo>
                    <a:pt x="7446" y="1844"/>
                  </a:lnTo>
                  <a:lnTo>
                    <a:pt x="7446" y="936"/>
                  </a:lnTo>
                  <a:cubicBezTo>
                    <a:pt x="7446" y="419"/>
                    <a:pt x="7027" y="0"/>
                    <a:pt x="6503" y="0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1143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035" name="Google Shape;2035;p11"/>
            <p:cNvGrpSpPr/>
            <p:nvPr/>
          </p:nvGrpSpPr>
          <p:grpSpPr>
            <a:xfrm>
              <a:off x="6690899" y="4122631"/>
              <a:ext cx="663370" cy="662435"/>
              <a:chOff x="6691038" y="4543525"/>
              <a:chExt cx="241850" cy="241500"/>
            </a:xfrm>
          </p:grpSpPr>
          <p:sp>
            <p:nvSpPr>
              <p:cNvPr id="2036" name="Google Shape;2036;p11"/>
              <p:cNvSpPr/>
              <p:nvPr/>
            </p:nvSpPr>
            <p:spPr>
              <a:xfrm>
                <a:off x="6698888" y="4690025"/>
                <a:ext cx="226150" cy="95000"/>
              </a:xfrm>
              <a:custGeom>
                <a:rect b="b" l="l" r="r" t="t"/>
                <a:pathLst>
                  <a:path extrusionOk="0" h="3800" w="9046">
                    <a:moveTo>
                      <a:pt x="1" y="0"/>
                    </a:moveTo>
                    <a:lnTo>
                      <a:pt x="1" y="2857"/>
                    </a:lnTo>
                    <a:cubicBezTo>
                      <a:pt x="1" y="3380"/>
                      <a:pt x="427" y="3799"/>
                      <a:pt x="944" y="3799"/>
                    </a:cubicBezTo>
                    <a:lnTo>
                      <a:pt x="8102" y="3799"/>
                    </a:lnTo>
                    <a:cubicBezTo>
                      <a:pt x="8619" y="3799"/>
                      <a:pt x="9045" y="3380"/>
                      <a:pt x="9045" y="2857"/>
                    </a:cubicBezTo>
                    <a:lnTo>
                      <a:pt x="9045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37" name="Google Shape;2037;p11"/>
              <p:cNvSpPr/>
              <p:nvPr/>
            </p:nvSpPr>
            <p:spPr>
              <a:xfrm>
                <a:off x="6691038" y="4589625"/>
                <a:ext cx="241850" cy="100425"/>
              </a:xfrm>
              <a:custGeom>
                <a:rect b="b" l="l" r="r" t="t"/>
                <a:pathLst>
                  <a:path extrusionOk="0" h="4017" w="9674">
                    <a:moveTo>
                      <a:pt x="992" y="0"/>
                    </a:moveTo>
                    <a:cubicBezTo>
                      <a:pt x="447" y="0"/>
                      <a:pt x="0" y="447"/>
                      <a:pt x="0" y="992"/>
                    </a:cubicBezTo>
                    <a:lnTo>
                      <a:pt x="0" y="3827"/>
                    </a:lnTo>
                    <a:cubicBezTo>
                      <a:pt x="0" y="3932"/>
                      <a:pt x="84" y="4016"/>
                      <a:pt x="189" y="4016"/>
                    </a:cubicBezTo>
                    <a:lnTo>
                      <a:pt x="9485" y="4016"/>
                    </a:lnTo>
                    <a:cubicBezTo>
                      <a:pt x="9590" y="4016"/>
                      <a:pt x="9674" y="3932"/>
                      <a:pt x="9674" y="3827"/>
                    </a:cubicBezTo>
                    <a:lnTo>
                      <a:pt x="9674" y="992"/>
                    </a:lnTo>
                    <a:cubicBezTo>
                      <a:pt x="9674" y="447"/>
                      <a:pt x="9227" y="0"/>
                      <a:pt x="868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38" name="Google Shape;2038;p11"/>
              <p:cNvSpPr/>
              <p:nvPr/>
            </p:nvSpPr>
            <p:spPr>
              <a:xfrm>
                <a:off x="6698888" y="4690025"/>
                <a:ext cx="226150" cy="8925"/>
              </a:xfrm>
              <a:custGeom>
                <a:rect b="b" l="l" r="r" t="t"/>
                <a:pathLst>
                  <a:path extrusionOk="0" h="357" w="9046">
                    <a:moveTo>
                      <a:pt x="1" y="0"/>
                    </a:moveTo>
                    <a:lnTo>
                      <a:pt x="1" y="356"/>
                    </a:lnTo>
                    <a:lnTo>
                      <a:pt x="1223" y="356"/>
                    </a:lnTo>
                    <a:lnTo>
                      <a:pt x="1223" y="0"/>
                    </a:lnTo>
                    <a:close/>
                    <a:moveTo>
                      <a:pt x="2606" y="0"/>
                    </a:moveTo>
                    <a:lnTo>
                      <a:pt x="2606" y="356"/>
                    </a:lnTo>
                    <a:lnTo>
                      <a:pt x="6440" y="356"/>
                    </a:lnTo>
                    <a:lnTo>
                      <a:pt x="6440" y="0"/>
                    </a:lnTo>
                    <a:close/>
                    <a:moveTo>
                      <a:pt x="7823" y="0"/>
                    </a:moveTo>
                    <a:lnTo>
                      <a:pt x="7823" y="356"/>
                    </a:lnTo>
                    <a:lnTo>
                      <a:pt x="9045" y="356"/>
                    </a:lnTo>
                    <a:lnTo>
                      <a:pt x="9045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39" name="Google Shape;2039;p11"/>
              <p:cNvSpPr/>
              <p:nvPr/>
            </p:nvSpPr>
            <p:spPr>
              <a:xfrm>
                <a:off x="6729438" y="4698925"/>
                <a:ext cx="34600" cy="13125"/>
              </a:xfrm>
              <a:custGeom>
                <a:rect b="b" l="l" r="r" t="t"/>
                <a:pathLst>
                  <a:path extrusionOk="0" h="525" w="1384">
                    <a:moveTo>
                      <a:pt x="1" y="0"/>
                    </a:moveTo>
                    <a:lnTo>
                      <a:pt x="1" y="335"/>
                    </a:lnTo>
                    <a:cubicBezTo>
                      <a:pt x="1" y="440"/>
                      <a:pt x="85" y="524"/>
                      <a:pt x="190" y="524"/>
                    </a:cubicBezTo>
                    <a:lnTo>
                      <a:pt x="1195" y="524"/>
                    </a:lnTo>
                    <a:cubicBezTo>
                      <a:pt x="1300" y="524"/>
                      <a:pt x="1384" y="440"/>
                      <a:pt x="1384" y="335"/>
                    </a:cubicBezTo>
                    <a:lnTo>
                      <a:pt x="1384" y="0"/>
                    </a:lnTo>
                    <a:close/>
                  </a:path>
                </a:pathLst>
              </a:custGeom>
              <a:solidFill>
                <a:srgbClr val="1B2D4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40" name="Google Shape;2040;p11"/>
              <p:cNvSpPr/>
              <p:nvPr/>
            </p:nvSpPr>
            <p:spPr>
              <a:xfrm>
                <a:off x="6729438" y="4677450"/>
                <a:ext cx="34600" cy="12600"/>
              </a:xfrm>
              <a:custGeom>
                <a:rect b="b" l="l" r="r" t="t"/>
                <a:pathLst>
                  <a:path extrusionOk="0" h="504" w="1384">
                    <a:moveTo>
                      <a:pt x="190" y="0"/>
                    </a:moveTo>
                    <a:cubicBezTo>
                      <a:pt x="85" y="0"/>
                      <a:pt x="1" y="84"/>
                      <a:pt x="1" y="189"/>
                    </a:cubicBezTo>
                    <a:lnTo>
                      <a:pt x="1" y="503"/>
                    </a:lnTo>
                    <a:lnTo>
                      <a:pt x="1384" y="503"/>
                    </a:lnTo>
                    <a:lnTo>
                      <a:pt x="1384" y="189"/>
                    </a:lnTo>
                    <a:cubicBezTo>
                      <a:pt x="1384" y="84"/>
                      <a:pt x="1300" y="0"/>
                      <a:pt x="1195" y="0"/>
                    </a:cubicBezTo>
                    <a:close/>
                  </a:path>
                </a:pathLst>
              </a:custGeom>
              <a:solidFill>
                <a:srgbClr val="1B2D4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41" name="Google Shape;2041;p11"/>
              <p:cNvSpPr/>
              <p:nvPr/>
            </p:nvSpPr>
            <p:spPr>
              <a:xfrm>
                <a:off x="6729438" y="4690025"/>
                <a:ext cx="34600" cy="8925"/>
              </a:xfrm>
              <a:custGeom>
                <a:rect b="b" l="l" r="r" t="t"/>
                <a:pathLst>
                  <a:path extrusionOk="0" h="357" w="1384">
                    <a:moveTo>
                      <a:pt x="1" y="0"/>
                    </a:moveTo>
                    <a:lnTo>
                      <a:pt x="1" y="356"/>
                    </a:lnTo>
                    <a:lnTo>
                      <a:pt x="1384" y="356"/>
                    </a:lnTo>
                    <a:lnTo>
                      <a:pt x="1384" y="0"/>
                    </a:lnTo>
                    <a:close/>
                  </a:path>
                </a:pathLst>
              </a:custGeom>
              <a:solidFill>
                <a:srgbClr val="14233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42" name="Google Shape;2042;p11"/>
              <p:cNvSpPr/>
              <p:nvPr/>
            </p:nvSpPr>
            <p:spPr>
              <a:xfrm>
                <a:off x="6729438" y="4672725"/>
                <a:ext cx="34600" cy="34600"/>
              </a:xfrm>
              <a:custGeom>
                <a:rect b="b" l="l" r="r" t="t"/>
                <a:pathLst>
                  <a:path extrusionOk="0" h="1384" w="1384">
                    <a:moveTo>
                      <a:pt x="190" y="1"/>
                    </a:moveTo>
                    <a:cubicBezTo>
                      <a:pt x="85" y="1"/>
                      <a:pt x="1" y="84"/>
                      <a:pt x="1" y="189"/>
                    </a:cubicBezTo>
                    <a:lnTo>
                      <a:pt x="1" y="1195"/>
                    </a:lnTo>
                    <a:cubicBezTo>
                      <a:pt x="1" y="1300"/>
                      <a:pt x="85" y="1383"/>
                      <a:pt x="190" y="1383"/>
                    </a:cubicBezTo>
                    <a:lnTo>
                      <a:pt x="1195" y="1383"/>
                    </a:lnTo>
                    <a:cubicBezTo>
                      <a:pt x="1300" y="1383"/>
                      <a:pt x="1384" y="1300"/>
                      <a:pt x="1384" y="1195"/>
                    </a:cubicBezTo>
                    <a:lnTo>
                      <a:pt x="1384" y="189"/>
                    </a:lnTo>
                    <a:cubicBezTo>
                      <a:pt x="1384" y="84"/>
                      <a:pt x="1300" y="1"/>
                      <a:pt x="11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43" name="Google Shape;2043;p11"/>
              <p:cNvSpPr/>
              <p:nvPr/>
            </p:nvSpPr>
            <p:spPr>
              <a:xfrm>
                <a:off x="6859888" y="4698925"/>
                <a:ext cx="34575" cy="13125"/>
              </a:xfrm>
              <a:custGeom>
                <a:rect b="b" l="l" r="r" t="t"/>
                <a:pathLst>
                  <a:path extrusionOk="0" h="525" w="1383">
                    <a:moveTo>
                      <a:pt x="0" y="0"/>
                    </a:moveTo>
                    <a:lnTo>
                      <a:pt x="0" y="335"/>
                    </a:lnTo>
                    <a:cubicBezTo>
                      <a:pt x="0" y="440"/>
                      <a:pt x="84" y="524"/>
                      <a:pt x="189" y="524"/>
                    </a:cubicBezTo>
                    <a:lnTo>
                      <a:pt x="1194" y="524"/>
                    </a:lnTo>
                    <a:cubicBezTo>
                      <a:pt x="1299" y="524"/>
                      <a:pt x="1383" y="440"/>
                      <a:pt x="1383" y="335"/>
                    </a:cubicBezTo>
                    <a:lnTo>
                      <a:pt x="1383" y="0"/>
                    </a:lnTo>
                    <a:close/>
                  </a:path>
                </a:pathLst>
              </a:custGeom>
              <a:solidFill>
                <a:srgbClr val="1B2D4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44" name="Google Shape;2044;p11"/>
              <p:cNvSpPr/>
              <p:nvPr/>
            </p:nvSpPr>
            <p:spPr>
              <a:xfrm>
                <a:off x="6859888" y="4677450"/>
                <a:ext cx="34575" cy="12600"/>
              </a:xfrm>
              <a:custGeom>
                <a:rect b="b" l="l" r="r" t="t"/>
                <a:pathLst>
                  <a:path extrusionOk="0" h="504" w="1383">
                    <a:moveTo>
                      <a:pt x="189" y="0"/>
                    </a:moveTo>
                    <a:cubicBezTo>
                      <a:pt x="84" y="0"/>
                      <a:pt x="0" y="84"/>
                      <a:pt x="0" y="189"/>
                    </a:cubicBezTo>
                    <a:lnTo>
                      <a:pt x="0" y="503"/>
                    </a:lnTo>
                    <a:lnTo>
                      <a:pt x="1383" y="503"/>
                    </a:lnTo>
                    <a:lnTo>
                      <a:pt x="1383" y="189"/>
                    </a:lnTo>
                    <a:cubicBezTo>
                      <a:pt x="1383" y="84"/>
                      <a:pt x="1299" y="0"/>
                      <a:pt x="1194" y="0"/>
                    </a:cubicBezTo>
                    <a:close/>
                  </a:path>
                </a:pathLst>
              </a:custGeom>
              <a:solidFill>
                <a:srgbClr val="1B2D4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45" name="Google Shape;2045;p11"/>
              <p:cNvSpPr/>
              <p:nvPr/>
            </p:nvSpPr>
            <p:spPr>
              <a:xfrm>
                <a:off x="6859888" y="4690025"/>
                <a:ext cx="34575" cy="8925"/>
              </a:xfrm>
              <a:custGeom>
                <a:rect b="b" l="l" r="r" t="t"/>
                <a:pathLst>
                  <a:path extrusionOk="0" h="357" w="1383">
                    <a:moveTo>
                      <a:pt x="0" y="0"/>
                    </a:moveTo>
                    <a:lnTo>
                      <a:pt x="0" y="356"/>
                    </a:lnTo>
                    <a:lnTo>
                      <a:pt x="1383" y="356"/>
                    </a:lnTo>
                    <a:lnTo>
                      <a:pt x="1383" y="0"/>
                    </a:lnTo>
                    <a:close/>
                  </a:path>
                </a:pathLst>
              </a:custGeom>
              <a:solidFill>
                <a:srgbClr val="14233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46" name="Google Shape;2046;p11"/>
              <p:cNvSpPr/>
              <p:nvPr/>
            </p:nvSpPr>
            <p:spPr>
              <a:xfrm>
                <a:off x="6859888" y="4672725"/>
                <a:ext cx="34575" cy="34600"/>
              </a:xfrm>
              <a:custGeom>
                <a:rect b="b" l="l" r="r" t="t"/>
                <a:pathLst>
                  <a:path extrusionOk="0" h="1384" w="1383">
                    <a:moveTo>
                      <a:pt x="189" y="1"/>
                    </a:moveTo>
                    <a:cubicBezTo>
                      <a:pt x="84" y="1"/>
                      <a:pt x="0" y="84"/>
                      <a:pt x="0" y="189"/>
                    </a:cubicBezTo>
                    <a:lnTo>
                      <a:pt x="0" y="1195"/>
                    </a:lnTo>
                    <a:cubicBezTo>
                      <a:pt x="0" y="1300"/>
                      <a:pt x="84" y="1383"/>
                      <a:pt x="189" y="1383"/>
                    </a:cubicBezTo>
                    <a:lnTo>
                      <a:pt x="1194" y="1383"/>
                    </a:lnTo>
                    <a:cubicBezTo>
                      <a:pt x="1299" y="1383"/>
                      <a:pt x="1383" y="1300"/>
                      <a:pt x="1383" y="1195"/>
                    </a:cubicBezTo>
                    <a:lnTo>
                      <a:pt x="1383" y="189"/>
                    </a:lnTo>
                    <a:cubicBezTo>
                      <a:pt x="1383" y="84"/>
                      <a:pt x="1299" y="1"/>
                      <a:pt x="119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47" name="Google Shape;2047;p11"/>
              <p:cNvSpPr/>
              <p:nvPr/>
            </p:nvSpPr>
            <p:spPr>
              <a:xfrm>
                <a:off x="6746738" y="4543525"/>
                <a:ext cx="130450" cy="46125"/>
              </a:xfrm>
              <a:custGeom>
                <a:rect b="b" l="l" r="r" t="t"/>
                <a:pathLst>
                  <a:path extrusionOk="0" h="1845" w="5218">
                    <a:moveTo>
                      <a:pt x="943" y="0"/>
                    </a:moveTo>
                    <a:cubicBezTo>
                      <a:pt x="419" y="0"/>
                      <a:pt x="0" y="419"/>
                      <a:pt x="0" y="936"/>
                    </a:cubicBezTo>
                    <a:lnTo>
                      <a:pt x="0" y="1844"/>
                    </a:lnTo>
                    <a:lnTo>
                      <a:pt x="755" y="1844"/>
                    </a:lnTo>
                    <a:lnTo>
                      <a:pt x="755" y="936"/>
                    </a:lnTo>
                    <a:cubicBezTo>
                      <a:pt x="755" y="838"/>
                      <a:pt x="839" y="748"/>
                      <a:pt x="943" y="748"/>
                    </a:cubicBezTo>
                    <a:lnTo>
                      <a:pt x="4275" y="748"/>
                    </a:lnTo>
                    <a:cubicBezTo>
                      <a:pt x="4379" y="748"/>
                      <a:pt x="4463" y="838"/>
                      <a:pt x="4463" y="936"/>
                    </a:cubicBezTo>
                    <a:lnTo>
                      <a:pt x="4463" y="1844"/>
                    </a:lnTo>
                    <a:lnTo>
                      <a:pt x="5218" y="1844"/>
                    </a:lnTo>
                    <a:lnTo>
                      <a:pt x="5218" y="936"/>
                    </a:lnTo>
                    <a:cubicBezTo>
                      <a:pt x="5218" y="419"/>
                      <a:pt x="4799" y="0"/>
                      <a:pt x="427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1" name="Shape 20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Google Shape;2052;p12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b="1" lang="ru-RU" sz="3200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rPr>
              <a:t>Этапы организации квеста:</a:t>
            </a:r>
            <a:endParaRPr sz="4400">
              <a:solidFill>
                <a:schemeClr val="accent5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053" name="Google Shape;2053;p12"/>
          <p:cNvSpPr/>
          <p:nvPr/>
        </p:nvSpPr>
        <p:spPr>
          <a:xfrm rot="4803386">
            <a:off x="7024061" y="2543161"/>
            <a:ext cx="2925518" cy="4135016"/>
          </a:xfrm>
          <a:custGeom>
            <a:rect b="b" l="l" r="r" t="t"/>
            <a:pathLst>
              <a:path extrusionOk="0" h="182207" w="146533">
                <a:moveTo>
                  <a:pt x="73560" y="958"/>
                </a:moveTo>
                <a:cubicBezTo>
                  <a:pt x="59078" y="-1126"/>
                  <a:pt x="40403" y="174"/>
                  <a:pt x="30338" y="5020"/>
                </a:cubicBezTo>
                <a:cubicBezTo>
                  <a:pt x="20273" y="9866"/>
                  <a:pt x="15070" y="20289"/>
                  <a:pt x="13172" y="30033"/>
                </a:cubicBezTo>
                <a:cubicBezTo>
                  <a:pt x="11274" y="39777"/>
                  <a:pt x="18289" y="51348"/>
                  <a:pt x="18949" y="63486"/>
                </a:cubicBezTo>
                <a:cubicBezTo>
                  <a:pt x="19609" y="75624"/>
                  <a:pt x="19631" y="91916"/>
                  <a:pt x="17132" y="102861"/>
                </a:cubicBezTo>
                <a:cubicBezTo>
                  <a:pt x="14634" y="113806"/>
                  <a:pt x="6276" y="118596"/>
                  <a:pt x="3958" y="129154"/>
                </a:cubicBezTo>
                <a:cubicBezTo>
                  <a:pt x="1640" y="139712"/>
                  <a:pt x="-3248" y="157408"/>
                  <a:pt x="3225" y="166208"/>
                </a:cubicBezTo>
                <a:cubicBezTo>
                  <a:pt x="9698" y="175009"/>
                  <a:pt x="27774" y="180953"/>
                  <a:pt x="42796" y="181957"/>
                </a:cubicBezTo>
                <a:cubicBezTo>
                  <a:pt x="57818" y="182961"/>
                  <a:pt x="78580" y="181185"/>
                  <a:pt x="93358" y="172230"/>
                </a:cubicBezTo>
                <a:cubicBezTo>
                  <a:pt x="108136" y="163275"/>
                  <a:pt x="122670" y="148067"/>
                  <a:pt x="131464" y="128227"/>
                </a:cubicBezTo>
                <a:cubicBezTo>
                  <a:pt x="140258" y="108387"/>
                  <a:pt x="148493" y="71641"/>
                  <a:pt x="146120" y="53191"/>
                </a:cubicBezTo>
                <a:cubicBezTo>
                  <a:pt x="143748" y="34741"/>
                  <a:pt x="129322" y="26232"/>
                  <a:pt x="117229" y="17526"/>
                </a:cubicBezTo>
                <a:cubicBezTo>
                  <a:pt x="105136" y="8821"/>
                  <a:pt x="88042" y="3042"/>
                  <a:pt x="73560" y="958"/>
                </a:cubicBezTo>
                <a:close/>
              </a:path>
            </a:pathLst>
          </a:custGeom>
          <a:solidFill>
            <a:srgbClr val="FFB000">
              <a:alpha val="15294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054" name="Google Shape;2054;p12"/>
          <p:cNvPicPr preferRelativeResize="0"/>
          <p:nvPr/>
        </p:nvPicPr>
        <p:blipFill rotWithShape="1">
          <a:blip r:embed="rId3">
            <a:alphaModFix/>
          </a:blip>
          <a:srcRect b="14935" l="0" r="0" t="0"/>
          <a:stretch/>
        </p:blipFill>
        <p:spPr>
          <a:xfrm>
            <a:off x="1189382" y="1670781"/>
            <a:ext cx="6973957" cy="2748819"/>
          </a:xfrm>
          <a:prstGeom prst="rect">
            <a:avLst/>
          </a:prstGeom>
          <a:noFill/>
          <a:ln>
            <a:noFill/>
          </a:ln>
        </p:spPr>
      </p:pic>
      <p:sp>
        <p:nvSpPr>
          <p:cNvPr id="2055" name="Google Shape;2055;p12"/>
          <p:cNvSpPr/>
          <p:nvPr/>
        </p:nvSpPr>
        <p:spPr>
          <a:xfrm rot="4803386">
            <a:off x="-2784961" y="-221521"/>
            <a:ext cx="2925518" cy="4135016"/>
          </a:xfrm>
          <a:custGeom>
            <a:rect b="b" l="l" r="r" t="t"/>
            <a:pathLst>
              <a:path extrusionOk="0" h="182207" w="146533">
                <a:moveTo>
                  <a:pt x="73560" y="958"/>
                </a:moveTo>
                <a:cubicBezTo>
                  <a:pt x="59078" y="-1126"/>
                  <a:pt x="40403" y="174"/>
                  <a:pt x="30338" y="5020"/>
                </a:cubicBezTo>
                <a:cubicBezTo>
                  <a:pt x="20273" y="9866"/>
                  <a:pt x="15070" y="20289"/>
                  <a:pt x="13172" y="30033"/>
                </a:cubicBezTo>
                <a:cubicBezTo>
                  <a:pt x="11274" y="39777"/>
                  <a:pt x="18289" y="51348"/>
                  <a:pt x="18949" y="63486"/>
                </a:cubicBezTo>
                <a:cubicBezTo>
                  <a:pt x="19609" y="75624"/>
                  <a:pt x="19631" y="91916"/>
                  <a:pt x="17132" y="102861"/>
                </a:cubicBezTo>
                <a:cubicBezTo>
                  <a:pt x="14634" y="113806"/>
                  <a:pt x="6276" y="118596"/>
                  <a:pt x="3958" y="129154"/>
                </a:cubicBezTo>
                <a:cubicBezTo>
                  <a:pt x="1640" y="139712"/>
                  <a:pt x="-3248" y="157408"/>
                  <a:pt x="3225" y="166208"/>
                </a:cubicBezTo>
                <a:cubicBezTo>
                  <a:pt x="9698" y="175009"/>
                  <a:pt x="27774" y="180953"/>
                  <a:pt x="42796" y="181957"/>
                </a:cubicBezTo>
                <a:cubicBezTo>
                  <a:pt x="57818" y="182961"/>
                  <a:pt x="78580" y="181185"/>
                  <a:pt x="93358" y="172230"/>
                </a:cubicBezTo>
                <a:cubicBezTo>
                  <a:pt x="108136" y="163275"/>
                  <a:pt x="122670" y="148067"/>
                  <a:pt x="131464" y="128227"/>
                </a:cubicBezTo>
                <a:cubicBezTo>
                  <a:pt x="140258" y="108387"/>
                  <a:pt x="148493" y="71641"/>
                  <a:pt x="146120" y="53191"/>
                </a:cubicBezTo>
                <a:cubicBezTo>
                  <a:pt x="143748" y="34741"/>
                  <a:pt x="129322" y="26232"/>
                  <a:pt x="117229" y="17526"/>
                </a:cubicBezTo>
                <a:cubicBezTo>
                  <a:pt x="105136" y="8821"/>
                  <a:pt x="88042" y="3042"/>
                  <a:pt x="73560" y="958"/>
                </a:cubicBezTo>
                <a:close/>
              </a:path>
            </a:pathLst>
          </a:custGeom>
          <a:solidFill>
            <a:srgbClr val="FFB000">
              <a:alpha val="15294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9" name="Shape 20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0" name="Google Shape;2060;p13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t/>
            </a:r>
            <a:endParaRPr/>
          </a:p>
        </p:txBody>
      </p:sp>
      <p:pic>
        <p:nvPicPr>
          <p:cNvPr id="2061" name="Google Shape;2061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03692" y="445025"/>
            <a:ext cx="5936615" cy="44475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5" name="Shape 20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6" name="Google Shape;2066;p14"/>
          <p:cNvSpPr/>
          <p:nvPr/>
        </p:nvSpPr>
        <p:spPr>
          <a:xfrm flipH="1" rot="-536283">
            <a:off x="341474" y="1566261"/>
            <a:ext cx="2145655" cy="3373557"/>
          </a:xfrm>
          <a:custGeom>
            <a:rect b="b" l="l" r="r" t="t"/>
            <a:pathLst>
              <a:path extrusionOk="0" h="182207" w="146533">
                <a:moveTo>
                  <a:pt x="73560" y="958"/>
                </a:moveTo>
                <a:cubicBezTo>
                  <a:pt x="59078" y="-1126"/>
                  <a:pt x="40403" y="174"/>
                  <a:pt x="30338" y="5020"/>
                </a:cubicBezTo>
                <a:cubicBezTo>
                  <a:pt x="20273" y="9866"/>
                  <a:pt x="15070" y="20289"/>
                  <a:pt x="13172" y="30033"/>
                </a:cubicBezTo>
                <a:cubicBezTo>
                  <a:pt x="11274" y="39777"/>
                  <a:pt x="18289" y="51348"/>
                  <a:pt x="18949" y="63486"/>
                </a:cubicBezTo>
                <a:cubicBezTo>
                  <a:pt x="19609" y="75624"/>
                  <a:pt x="19631" y="91916"/>
                  <a:pt x="17132" y="102861"/>
                </a:cubicBezTo>
                <a:cubicBezTo>
                  <a:pt x="14634" y="113806"/>
                  <a:pt x="6276" y="118596"/>
                  <a:pt x="3958" y="129154"/>
                </a:cubicBezTo>
                <a:cubicBezTo>
                  <a:pt x="1640" y="139712"/>
                  <a:pt x="-3248" y="157408"/>
                  <a:pt x="3225" y="166208"/>
                </a:cubicBezTo>
                <a:cubicBezTo>
                  <a:pt x="9698" y="175009"/>
                  <a:pt x="27774" y="180953"/>
                  <a:pt x="42796" y="181957"/>
                </a:cubicBezTo>
                <a:cubicBezTo>
                  <a:pt x="57818" y="182961"/>
                  <a:pt x="78580" y="181185"/>
                  <a:pt x="93358" y="172230"/>
                </a:cubicBezTo>
                <a:cubicBezTo>
                  <a:pt x="108136" y="163275"/>
                  <a:pt x="122670" y="148067"/>
                  <a:pt x="131464" y="128227"/>
                </a:cubicBezTo>
                <a:cubicBezTo>
                  <a:pt x="140258" y="108387"/>
                  <a:pt x="148493" y="71641"/>
                  <a:pt x="146120" y="53191"/>
                </a:cubicBezTo>
                <a:cubicBezTo>
                  <a:pt x="143748" y="34741"/>
                  <a:pt x="129322" y="26232"/>
                  <a:pt x="117229" y="17526"/>
                </a:cubicBezTo>
                <a:cubicBezTo>
                  <a:pt x="105136" y="8821"/>
                  <a:pt x="88042" y="3042"/>
                  <a:pt x="73560" y="958"/>
                </a:cubicBezTo>
                <a:close/>
              </a:path>
            </a:pathLst>
          </a:custGeom>
          <a:solidFill>
            <a:srgbClr val="FFB000">
              <a:alpha val="15294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067" name="Google Shape;2067;p14"/>
          <p:cNvGrpSpPr/>
          <p:nvPr/>
        </p:nvGrpSpPr>
        <p:grpSpPr>
          <a:xfrm rot="-334044">
            <a:off x="132036" y="2441006"/>
            <a:ext cx="3731918" cy="2556283"/>
            <a:chOff x="995368" y="3948936"/>
            <a:chExt cx="1298166" cy="889216"/>
          </a:xfrm>
        </p:grpSpPr>
        <p:sp>
          <p:nvSpPr>
            <p:cNvPr id="2068" name="Google Shape;2068;p14"/>
            <p:cNvSpPr/>
            <p:nvPr/>
          </p:nvSpPr>
          <p:spPr>
            <a:xfrm>
              <a:off x="1001458" y="3948991"/>
              <a:ext cx="1285976" cy="889094"/>
            </a:xfrm>
            <a:custGeom>
              <a:rect b="b" l="l" r="r" t="t"/>
              <a:pathLst>
                <a:path extrusionOk="0" h="21880" w="31647">
                  <a:moveTo>
                    <a:pt x="9370" y="0"/>
                  </a:moveTo>
                  <a:cubicBezTo>
                    <a:pt x="9312" y="0"/>
                    <a:pt x="9255" y="3"/>
                    <a:pt x="9199" y="8"/>
                  </a:cubicBezTo>
                  <a:cubicBezTo>
                    <a:pt x="8326" y="84"/>
                    <a:pt x="7851" y="916"/>
                    <a:pt x="7851" y="916"/>
                  </a:cubicBezTo>
                  <a:cubicBezTo>
                    <a:pt x="7989" y="531"/>
                    <a:pt x="7929" y="375"/>
                    <a:pt x="7836" y="375"/>
                  </a:cubicBezTo>
                  <a:cubicBezTo>
                    <a:pt x="7764" y="375"/>
                    <a:pt x="7671" y="469"/>
                    <a:pt x="7635" y="622"/>
                  </a:cubicBezTo>
                  <a:cubicBezTo>
                    <a:pt x="7551" y="971"/>
                    <a:pt x="7104" y="1516"/>
                    <a:pt x="7104" y="1516"/>
                  </a:cubicBezTo>
                  <a:cubicBezTo>
                    <a:pt x="6555" y="2688"/>
                    <a:pt x="7707" y="4438"/>
                    <a:pt x="8055" y="4438"/>
                  </a:cubicBezTo>
                  <a:cubicBezTo>
                    <a:pt x="8070" y="4438"/>
                    <a:pt x="8084" y="4435"/>
                    <a:pt x="8096" y="4429"/>
                  </a:cubicBezTo>
                  <a:lnTo>
                    <a:pt x="8096" y="4429"/>
                  </a:lnTo>
                  <a:cubicBezTo>
                    <a:pt x="7991" y="4736"/>
                    <a:pt x="7858" y="4994"/>
                    <a:pt x="7711" y="5204"/>
                  </a:cubicBezTo>
                  <a:lnTo>
                    <a:pt x="7376" y="5378"/>
                  </a:lnTo>
                  <a:cubicBezTo>
                    <a:pt x="6482" y="5392"/>
                    <a:pt x="5323" y="5581"/>
                    <a:pt x="3933" y="6440"/>
                  </a:cubicBezTo>
                  <a:cubicBezTo>
                    <a:pt x="3285" y="6843"/>
                    <a:pt x="2769" y="6966"/>
                    <a:pt x="2361" y="6966"/>
                  </a:cubicBezTo>
                  <a:cubicBezTo>
                    <a:pt x="1732" y="6966"/>
                    <a:pt x="1360" y="6674"/>
                    <a:pt x="1157" y="6674"/>
                  </a:cubicBezTo>
                  <a:cubicBezTo>
                    <a:pt x="989" y="6674"/>
                    <a:pt x="937" y="6876"/>
                    <a:pt x="951" y="7613"/>
                  </a:cubicBezTo>
                  <a:cubicBezTo>
                    <a:pt x="1" y="8319"/>
                    <a:pt x="769" y="10554"/>
                    <a:pt x="1251" y="13682"/>
                  </a:cubicBezTo>
                  <a:cubicBezTo>
                    <a:pt x="1565" y="15729"/>
                    <a:pt x="2327" y="16790"/>
                    <a:pt x="2808" y="17279"/>
                  </a:cubicBezTo>
                  <a:cubicBezTo>
                    <a:pt x="2478" y="17649"/>
                    <a:pt x="2911" y="18122"/>
                    <a:pt x="3369" y="18122"/>
                  </a:cubicBezTo>
                  <a:cubicBezTo>
                    <a:pt x="3483" y="18122"/>
                    <a:pt x="3597" y="18093"/>
                    <a:pt x="3702" y="18027"/>
                  </a:cubicBezTo>
                  <a:cubicBezTo>
                    <a:pt x="4156" y="17733"/>
                    <a:pt x="6440" y="17677"/>
                    <a:pt x="8668" y="17175"/>
                  </a:cubicBezTo>
                  <a:cubicBezTo>
                    <a:pt x="8682" y="17335"/>
                    <a:pt x="8696" y="17517"/>
                    <a:pt x="8717" y="17691"/>
                  </a:cubicBezTo>
                  <a:cubicBezTo>
                    <a:pt x="8741" y="17873"/>
                    <a:pt x="8955" y="18318"/>
                    <a:pt x="9089" y="18318"/>
                  </a:cubicBezTo>
                  <a:cubicBezTo>
                    <a:pt x="9109" y="18318"/>
                    <a:pt x="9127" y="18308"/>
                    <a:pt x="9143" y="18285"/>
                  </a:cubicBezTo>
                  <a:cubicBezTo>
                    <a:pt x="9608" y="18819"/>
                    <a:pt x="10565" y="19732"/>
                    <a:pt x="11667" y="19732"/>
                  </a:cubicBezTo>
                  <a:cubicBezTo>
                    <a:pt x="11790" y="19732"/>
                    <a:pt x="11915" y="19720"/>
                    <a:pt x="12042" y="19696"/>
                  </a:cubicBezTo>
                  <a:cubicBezTo>
                    <a:pt x="12230" y="19661"/>
                    <a:pt x="12440" y="19549"/>
                    <a:pt x="12656" y="19389"/>
                  </a:cubicBezTo>
                  <a:cubicBezTo>
                    <a:pt x="12834" y="19407"/>
                    <a:pt x="13006" y="19415"/>
                    <a:pt x="13172" y="19415"/>
                  </a:cubicBezTo>
                  <a:cubicBezTo>
                    <a:pt x="16642" y="19415"/>
                    <a:pt x="17406" y="15584"/>
                    <a:pt x="17559" y="14025"/>
                  </a:cubicBezTo>
                  <a:cubicBezTo>
                    <a:pt x="17573" y="14039"/>
                    <a:pt x="17587" y="14053"/>
                    <a:pt x="17601" y="14067"/>
                  </a:cubicBezTo>
                  <a:cubicBezTo>
                    <a:pt x="17657" y="15533"/>
                    <a:pt x="17797" y="17272"/>
                    <a:pt x="17866" y="18096"/>
                  </a:cubicBezTo>
                  <a:cubicBezTo>
                    <a:pt x="17678" y="18250"/>
                    <a:pt x="17559" y="18362"/>
                    <a:pt x="17559" y="18362"/>
                  </a:cubicBezTo>
                  <a:lnTo>
                    <a:pt x="17776" y="18732"/>
                  </a:lnTo>
                  <a:cubicBezTo>
                    <a:pt x="17776" y="18732"/>
                    <a:pt x="17650" y="19060"/>
                    <a:pt x="17545" y="19437"/>
                  </a:cubicBezTo>
                  <a:cubicBezTo>
                    <a:pt x="17524" y="19528"/>
                    <a:pt x="17496" y="19626"/>
                    <a:pt x="17482" y="19724"/>
                  </a:cubicBezTo>
                  <a:lnTo>
                    <a:pt x="17475" y="19738"/>
                  </a:lnTo>
                  <a:cubicBezTo>
                    <a:pt x="17475" y="19766"/>
                    <a:pt x="17468" y="19787"/>
                    <a:pt x="17461" y="19815"/>
                  </a:cubicBezTo>
                  <a:lnTo>
                    <a:pt x="17461" y="19835"/>
                  </a:lnTo>
                  <a:cubicBezTo>
                    <a:pt x="17454" y="19856"/>
                    <a:pt x="17454" y="19884"/>
                    <a:pt x="17447" y="19905"/>
                  </a:cubicBezTo>
                  <a:lnTo>
                    <a:pt x="17447" y="19933"/>
                  </a:lnTo>
                  <a:cubicBezTo>
                    <a:pt x="17440" y="19954"/>
                    <a:pt x="17440" y="19968"/>
                    <a:pt x="17440" y="19989"/>
                  </a:cubicBezTo>
                  <a:lnTo>
                    <a:pt x="17433" y="20017"/>
                  </a:lnTo>
                  <a:cubicBezTo>
                    <a:pt x="17433" y="20038"/>
                    <a:pt x="17433" y="20059"/>
                    <a:pt x="17426" y="20080"/>
                  </a:cubicBezTo>
                  <a:lnTo>
                    <a:pt x="17426" y="20108"/>
                  </a:lnTo>
                  <a:cubicBezTo>
                    <a:pt x="17426" y="20129"/>
                    <a:pt x="17426" y="20143"/>
                    <a:pt x="17426" y="20164"/>
                  </a:cubicBezTo>
                  <a:lnTo>
                    <a:pt x="17426" y="20185"/>
                  </a:lnTo>
                  <a:cubicBezTo>
                    <a:pt x="17426" y="20213"/>
                    <a:pt x="17426" y="20241"/>
                    <a:pt x="17426" y="20262"/>
                  </a:cubicBezTo>
                  <a:lnTo>
                    <a:pt x="17426" y="20269"/>
                  </a:lnTo>
                  <a:cubicBezTo>
                    <a:pt x="17433" y="20289"/>
                    <a:pt x="17433" y="20310"/>
                    <a:pt x="17433" y="20331"/>
                  </a:cubicBezTo>
                  <a:lnTo>
                    <a:pt x="17440" y="20352"/>
                  </a:lnTo>
                  <a:cubicBezTo>
                    <a:pt x="17440" y="20366"/>
                    <a:pt x="17447" y="20380"/>
                    <a:pt x="17447" y="20394"/>
                  </a:cubicBezTo>
                  <a:lnTo>
                    <a:pt x="17454" y="20415"/>
                  </a:lnTo>
                  <a:cubicBezTo>
                    <a:pt x="17461" y="20429"/>
                    <a:pt x="17461" y="20436"/>
                    <a:pt x="17468" y="20450"/>
                  </a:cubicBezTo>
                  <a:lnTo>
                    <a:pt x="17482" y="20471"/>
                  </a:lnTo>
                  <a:lnTo>
                    <a:pt x="17496" y="20499"/>
                  </a:lnTo>
                  <a:lnTo>
                    <a:pt x="17510" y="20520"/>
                  </a:lnTo>
                  <a:lnTo>
                    <a:pt x="17531" y="20541"/>
                  </a:lnTo>
                  <a:lnTo>
                    <a:pt x="17545" y="20555"/>
                  </a:lnTo>
                  <a:lnTo>
                    <a:pt x="17573" y="20569"/>
                  </a:lnTo>
                  <a:lnTo>
                    <a:pt x="17587" y="20583"/>
                  </a:lnTo>
                  <a:cubicBezTo>
                    <a:pt x="17601" y="20590"/>
                    <a:pt x="17615" y="20590"/>
                    <a:pt x="17636" y="20597"/>
                  </a:cubicBezTo>
                  <a:cubicBezTo>
                    <a:pt x="17671" y="20604"/>
                    <a:pt x="17706" y="20611"/>
                    <a:pt x="17741" y="20625"/>
                  </a:cubicBezTo>
                  <a:cubicBezTo>
                    <a:pt x="18250" y="20778"/>
                    <a:pt x="18760" y="21337"/>
                    <a:pt x="19033" y="21547"/>
                  </a:cubicBezTo>
                  <a:cubicBezTo>
                    <a:pt x="19151" y="21651"/>
                    <a:pt x="19424" y="21714"/>
                    <a:pt x="19738" y="21763"/>
                  </a:cubicBezTo>
                  <a:cubicBezTo>
                    <a:pt x="19878" y="21784"/>
                    <a:pt x="20024" y="21805"/>
                    <a:pt x="20171" y="21812"/>
                  </a:cubicBezTo>
                  <a:cubicBezTo>
                    <a:pt x="20367" y="21833"/>
                    <a:pt x="20569" y="21847"/>
                    <a:pt x="20758" y="21861"/>
                  </a:cubicBezTo>
                  <a:cubicBezTo>
                    <a:pt x="20849" y="21861"/>
                    <a:pt x="20939" y="21868"/>
                    <a:pt x="21030" y="21875"/>
                  </a:cubicBezTo>
                  <a:cubicBezTo>
                    <a:pt x="21108" y="21878"/>
                    <a:pt x="21178" y="21880"/>
                    <a:pt x="21242" y="21880"/>
                  </a:cubicBezTo>
                  <a:cubicBezTo>
                    <a:pt x="21735" y="21880"/>
                    <a:pt x="21836" y="21766"/>
                    <a:pt x="21854" y="21246"/>
                  </a:cubicBezTo>
                  <a:cubicBezTo>
                    <a:pt x="21854" y="21246"/>
                    <a:pt x="21966" y="20890"/>
                    <a:pt x="21337" y="20429"/>
                  </a:cubicBezTo>
                  <a:cubicBezTo>
                    <a:pt x="21086" y="20206"/>
                    <a:pt x="20828" y="19982"/>
                    <a:pt x="20716" y="19731"/>
                  </a:cubicBezTo>
                  <a:cubicBezTo>
                    <a:pt x="20541" y="19305"/>
                    <a:pt x="20381" y="18983"/>
                    <a:pt x="20325" y="18872"/>
                  </a:cubicBezTo>
                  <a:lnTo>
                    <a:pt x="20325" y="18872"/>
                  </a:lnTo>
                  <a:cubicBezTo>
                    <a:pt x="20341" y="18875"/>
                    <a:pt x="20357" y="18877"/>
                    <a:pt x="20373" y="18877"/>
                  </a:cubicBezTo>
                  <a:cubicBezTo>
                    <a:pt x="20424" y="18877"/>
                    <a:pt x="20471" y="18858"/>
                    <a:pt x="20513" y="18816"/>
                  </a:cubicBezTo>
                  <a:cubicBezTo>
                    <a:pt x="20695" y="18613"/>
                    <a:pt x="21023" y="18411"/>
                    <a:pt x="20877" y="18306"/>
                  </a:cubicBezTo>
                  <a:cubicBezTo>
                    <a:pt x="20877" y="18306"/>
                    <a:pt x="20800" y="18187"/>
                    <a:pt x="20660" y="18027"/>
                  </a:cubicBezTo>
                  <a:cubicBezTo>
                    <a:pt x="20709" y="17782"/>
                    <a:pt x="20758" y="17447"/>
                    <a:pt x="20800" y="17056"/>
                  </a:cubicBezTo>
                  <a:cubicBezTo>
                    <a:pt x="21770" y="17957"/>
                    <a:pt x="22595" y="18690"/>
                    <a:pt x="22825" y="18844"/>
                  </a:cubicBezTo>
                  <a:cubicBezTo>
                    <a:pt x="23070" y="19004"/>
                    <a:pt x="23251" y="19172"/>
                    <a:pt x="23377" y="19312"/>
                  </a:cubicBezTo>
                  <a:cubicBezTo>
                    <a:pt x="23272" y="19409"/>
                    <a:pt x="23202" y="19472"/>
                    <a:pt x="23202" y="19472"/>
                  </a:cubicBezTo>
                  <a:lnTo>
                    <a:pt x="23593" y="20045"/>
                  </a:lnTo>
                  <a:cubicBezTo>
                    <a:pt x="23593" y="20045"/>
                    <a:pt x="23649" y="20003"/>
                    <a:pt x="23740" y="19933"/>
                  </a:cubicBezTo>
                  <a:lnTo>
                    <a:pt x="23740" y="19933"/>
                  </a:lnTo>
                  <a:cubicBezTo>
                    <a:pt x="23733" y="20031"/>
                    <a:pt x="23726" y="20150"/>
                    <a:pt x="23726" y="20269"/>
                  </a:cubicBezTo>
                  <a:lnTo>
                    <a:pt x="23726" y="20282"/>
                  </a:lnTo>
                  <a:cubicBezTo>
                    <a:pt x="23726" y="20303"/>
                    <a:pt x="23726" y="20317"/>
                    <a:pt x="23726" y="20338"/>
                  </a:cubicBezTo>
                  <a:lnTo>
                    <a:pt x="23733" y="20359"/>
                  </a:lnTo>
                  <a:cubicBezTo>
                    <a:pt x="23733" y="20373"/>
                    <a:pt x="23733" y="20387"/>
                    <a:pt x="23733" y="20408"/>
                  </a:cubicBezTo>
                  <a:lnTo>
                    <a:pt x="23733" y="20429"/>
                  </a:lnTo>
                  <a:cubicBezTo>
                    <a:pt x="23740" y="20443"/>
                    <a:pt x="23740" y="20464"/>
                    <a:pt x="23740" y="20478"/>
                  </a:cubicBezTo>
                  <a:lnTo>
                    <a:pt x="23740" y="20499"/>
                  </a:lnTo>
                  <a:cubicBezTo>
                    <a:pt x="23747" y="20513"/>
                    <a:pt x="23747" y="20534"/>
                    <a:pt x="23747" y="20548"/>
                  </a:cubicBezTo>
                  <a:lnTo>
                    <a:pt x="23754" y="20569"/>
                  </a:lnTo>
                  <a:cubicBezTo>
                    <a:pt x="23754" y="20590"/>
                    <a:pt x="23761" y="20604"/>
                    <a:pt x="23761" y="20618"/>
                  </a:cubicBezTo>
                  <a:lnTo>
                    <a:pt x="23768" y="20639"/>
                  </a:lnTo>
                  <a:cubicBezTo>
                    <a:pt x="23768" y="20660"/>
                    <a:pt x="23775" y="20681"/>
                    <a:pt x="23782" y="20702"/>
                  </a:cubicBezTo>
                  <a:lnTo>
                    <a:pt x="23782" y="20709"/>
                  </a:lnTo>
                  <a:cubicBezTo>
                    <a:pt x="23789" y="20729"/>
                    <a:pt x="23796" y="20750"/>
                    <a:pt x="23803" y="20771"/>
                  </a:cubicBezTo>
                  <a:lnTo>
                    <a:pt x="23810" y="20785"/>
                  </a:lnTo>
                  <a:cubicBezTo>
                    <a:pt x="23817" y="20799"/>
                    <a:pt x="23824" y="20813"/>
                    <a:pt x="23831" y="20834"/>
                  </a:cubicBezTo>
                  <a:lnTo>
                    <a:pt x="23838" y="20855"/>
                  </a:lnTo>
                  <a:cubicBezTo>
                    <a:pt x="23845" y="20862"/>
                    <a:pt x="23852" y="20876"/>
                    <a:pt x="23859" y="20890"/>
                  </a:cubicBezTo>
                  <a:lnTo>
                    <a:pt x="23866" y="20911"/>
                  </a:lnTo>
                  <a:cubicBezTo>
                    <a:pt x="23873" y="20925"/>
                    <a:pt x="23880" y="20932"/>
                    <a:pt x="23887" y="20946"/>
                  </a:cubicBezTo>
                  <a:lnTo>
                    <a:pt x="23901" y="20967"/>
                  </a:lnTo>
                  <a:lnTo>
                    <a:pt x="23929" y="20995"/>
                  </a:lnTo>
                  <a:lnTo>
                    <a:pt x="23943" y="21016"/>
                  </a:lnTo>
                  <a:lnTo>
                    <a:pt x="23971" y="21044"/>
                  </a:lnTo>
                  <a:lnTo>
                    <a:pt x="23984" y="21058"/>
                  </a:lnTo>
                  <a:lnTo>
                    <a:pt x="24019" y="21086"/>
                  </a:lnTo>
                  <a:lnTo>
                    <a:pt x="24033" y="21100"/>
                  </a:lnTo>
                  <a:cubicBezTo>
                    <a:pt x="24047" y="21107"/>
                    <a:pt x="24061" y="21114"/>
                    <a:pt x="24075" y="21121"/>
                  </a:cubicBezTo>
                  <a:lnTo>
                    <a:pt x="24089" y="21128"/>
                  </a:lnTo>
                  <a:cubicBezTo>
                    <a:pt x="24110" y="21142"/>
                    <a:pt x="24131" y="21149"/>
                    <a:pt x="24152" y="21155"/>
                  </a:cubicBezTo>
                  <a:cubicBezTo>
                    <a:pt x="24390" y="21239"/>
                    <a:pt x="24760" y="21274"/>
                    <a:pt x="25193" y="21288"/>
                  </a:cubicBezTo>
                  <a:cubicBezTo>
                    <a:pt x="25277" y="21290"/>
                    <a:pt x="25363" y="21291"/>
                    <a:pt x="25451" y="21291"/>
                  </a:cubicBezTo>
                  <a:cubicBezTo>
                    <a:pt x="25664" y="21291"/>
                    <a:pt x="25890" y="21286"/>
                    <a:pt x="26122" y="21281"/>
                  </a:cubicBezTo>
                  <a:cubicBezTo>
                    <a:pt x="26366" y="21281"/>
                    <a:pt x="26611" y="21274"/>
                    <a:pt x="26862" y="21267"/>
                  </a:cubicBezTo>
                  <a:lnTo>
                    <a:pt x="28084" y="21267"/>
                  </a:lnTo>
                  <a:cubicBezTo>
                    <a:pt x="28273" y="21267"/>
                    <a:pt x="28468" y="21267"/>
                    <a:pt x="28671" y="21260"/>
                  </a:cubicBezTo>
                  <a:cubicBezTo>
                    <a:pt x="28824" y="21260"/>
                    <a:pt x="28985" y="21253"/>
                    <a:pt x="29139" y="21239"/>
                  </a:cubicBezTo>
                  <a:cubicBezTo>
                    <a:pt x="29244" y="21232"/>
                    <a:pt x="29348" y="21225"/>
                    <a:pt x="29453" y="21218"/>
                  </a:cubicBezTo>
                  <a:cubicBezTo>
                    <a:pt x="29558" y="21204"/>
                    <a:pt x="29663" y="21197"/>
                    <a:pt x="29767" y="21183"/>
                  </a:cubicBezTo>
                  <a:cubicBezTo>
                    <a:pt x="29921" y="21162"/>
                    <a:pt x="30075" y="21135"/>
                    <a:pt x="30221" y="21107"/>
                  </a:cubicBezTo>
                  <a:cubicBezTo>
                    <a:pt x="30319" y="21086"/>
                    <a:pt x="30410" y="21058"/>
                    <a:pt x="30508" y="21037"/>
                  </a:cubicBezTo>
                  <a:cubicBezTo>
                    <a:pt x="30640" y="20995"/>
                    <a:pt x="30773" y="20953"/>
                    <a:pt x="30892" y="20897"/>
                  </a:cubicBezTo>
                  <a:cubicBezTo>
                    <a:pt x="31011" y="20841"/>
                    <a:pt x="31115" y="20785"/>
                    <a:pt x="31213" y="20715"/>
                  </a:cubicBezTo>
                  <a:cubicBezTo>
                    <a:pt x="31276" y="20674"/>
                    <a:pt x="31339" y="20625"/>
                    <a:pt x="31388" y="20569"/>
                  </a:cubicBezTo>
                  <a:cubicBezTo>
                    <a:pt x="31492" y="20464"/>
                    <a:pt x="31562" y="20338"/>
                    <a:pt x="31604" y="20199"/>
                  </a:cubicBezTo>
                  <a:cubicBezTo>
                    <a:pt x="31618" y="20164"/>
                    <a:pt x="31625" y="20136"/>
                    <a:pt x="31632" y="20101"/>
                  </a:cubicBezTo>
                  <a:cubicBezTo>
                    <a:pt x="31632" y="20087"/>
                    <a:pt x="31632" y="20073"/>
                    <a:pt x="31639" y="20066"/>
                  </a:cubicBezTo>
                  <a:cubicBezTo>
                    <a:pt x="31639" y="20045"/>
                    <a:pt x="31646" y="20031"/>
                    <a:pt x="31646" y="20010"/>
                  </a:cubicBezTo>
                  <a:cubicBezTo>
                    <a:pt x="31646" y="19996"/>
                    <a:pt x="31646" y="19982"/>
                    <a:pt x="31646" y="19968"/>
                  </a:cubicBezTo>
                  <a:cubicBezTo>
                    <a:pt x="31646" y="19954"/>
                    <a:pt x="31646" y="19940"/>
                    <a:pt x="31646" y="19933"/>
                  </a:cubicBezTo>
                  <a:cubicBezTo>
                    <a:pt x="31646" y="19912"/>
                    <a:pt x="31646" y="19898"/>
                    <a:pt x="31639" y="19877"/>
                  </a:cubicBezTo>
                  <a:lnTo>
                    <a:pt x="31639" y="19856"/>
                  </a:lnTo>
                  <a:cubicBezTo>
                    <a:pt x="31632" y="19842"/>
                    <a:pt x="31632" y="19822"/>
                    <a:pt x="31625" y="19808"/>
                  </a:cubicBezTo>
                  <a:lnTo>
                    <a:pt x="31618" y="19794"/>
                  </a:lnTo>
                  <a:cubicBezTo>
                    <a:pt x="31611" y="19773"/>
                    <a:pt x="31604" y="19759"/>
                    <a:pt x="31597" y="19738"/>
                  </a:cubicBezTo>
                  <a:lnTo>
                    <a:pt x="31597" y="19731"/>
                  </a:lnTo>
                  <a:cubicBezTo>
                    <a:pt x="31583" y="19717"/>
                    <a:pt x="31576" y="19696"/>
                    <a:pt x="31562" y="19682"/>
                  </a:cubicBezTo>
                  <a:lnTo>
                    <a:pt x="31562" y="19675"/>
                  </a:lnTo>
                  <a:cubicBezTo>
                    <a:pt x="31548" y="19661"/>
                    <a:pt x="31534" y="19640"/>
                    <a:pt x="31520" y="19626"/>
                  </a:cubicBezTo>
                  <a:cubicBezTo>
                    <a:pt x="31520" y="19626"/>
                    <a:pt x="31304" y="19347"/>
                    <a:pt x="30752" y="19305"/>
                  </a:cubicBezTo>
                  <a:cubicBezTo>
                    <a:pt x="30207" y="19256"/>
                    <a:pt x="30019" y="19214"/>
                    <a:pt x="30019" y="19214"/>
                  </a:cubicBezTo>
                  <a:lnTo>
                    <a:pt x="30012" y="19221"/>
                  </a:lnTo>
                  <a:cubicBezTo>
                    <a:pt x="29691" y="19172"/>
                    <a:pt x="29376" y="19109"/>
                    <a:pt x="29125" y="18990"/>
                  </a:cubicBezTo>
                  <a:cubicBezTo>
                    <a:pt x="28440" y="18669"/>
                    <a:pt x="27267" y="18229"/>
                    <a:pt x="26659" y="17999"/>
                  </a:cubicBezTo>
                  <a:cubicBezTo>
                    <a:pt x="26785" y="17922"/>
                    <a:pt x="26869" y="17873"/>
                    <a:pt x="26869" y="17873"/>
                  </a:cubicBezTo>
                  <a:lnTo>
                    <a:pt x="26464" y="17279"/>
                  </a:lnTo>
                  <a:cubicBezTo>
                    <a:pt x="26436" y="17300"/>
                    <a:pt x="26317" y="17321"/>
                    <a:pt x="26150" y="17363"/>
                  </a:cubicBezTo>
                  <a:cubicBezTo>
                    <a:pt x="25472" y="16769"/>
                    <a:pt x="24257" y="15680"/>
                    <a:pt x="23377" y="14744"/>
                  </a:cubicBezTo>
                  <a:cubicBezTo>
                    <a:pt x="22853" y="14185"/>
                    <a:pt x="22001" y="12977"/>
                    <a:pt x="21037" y="11762"/>
                  </a:cubicBezTo>
                  <a:cubicBezTo>
                    <a:pt x="21023" y="10777"/>
                    <a:pt x="20960" y="9841"/>
                    <a:pt x="20842" y="9094"/>
                  </a:cubicBezTo>
                  <a:cubicBezTo>
                    <a:pt x="20835" y="9045"/>
                    <a:pt x="20828" y="9003"/>
                    <a:pt x="20821" y="8954"/>
                  </a:cubicBezTo>
                  <a:lnTo>
                    <a:pt x="20821" y="8940"/>
                  </a:lnTo>
                  <a:cubicBezTo>
                    <a:pt x="20807" y="8898"/>
                    <a:pt x="20800" y="8849"/>
                    <a:pt x="20793" y="8808"/>
                  </a:cubicBezTo>
                  <a:lnTo>
                    <a:pt x="20793" y="8794"/>
                  </a:lnTo>
                  <a:cubicBezTo>
                    <a:pt x="20779" y="8752"/>
                    <a:pt x="20772" y="8710"/>
                    <a:pt x="20765" y="8668"/>
                  </a:cubicBezTo>
                  <a:lnTo>
                    <a:pt x="20758" y="8654"/>
                  </a:lnTo>
                  <a:cubicBezTo>
                    <a:pt x="20751" y="8612"/>
                    <a:pt x="20744" y="8570"/>
                    <a:pt x="20730" y="8528"/>
                  </a:cubicBezTo>
                  <a:lnTo>
                    <a:pt x="20730" y="8521"/>
                  </a:lnTo>
                  <a:cubicBezTo>
                    <a:pt x="20695" y="8361"/>
                    <a:pt x="20653" y="8214"/>
                    <a:pt x="20604" y="8081"/>
                  </a:cubicBezTo>
                  <a:lnTo>
                    <a:pt x="20590" y="8053"/>
                  </a:lnTo>
                  <a:cubicBezTo>
                    <a:pt x="20583" y="8032"/>
                    <a:pt x="20576" y="8011"/>
                    <a:pt x="20569" y="7990"/>
                  </a:cubicBezTo>
                  <a:cubicBezTo>
                    <a:pt x="20562" y="7976"/>
                    <a:pt x="20555" y="7963"/>
                    <a:pt x="20548" y="7949"/>
                  </a:cubicBezTo>
                  <a:cubicBezTo>
                    <a:pt x="20541" y="7928"/>
                    <a:pt x="20534" y="7914"/>
                    <a:pt x="20527" y="7893"/>
                  </a:cubicBezTo>
                  <a:cubicBezTo>
                    <a:pt x="20520" y="7879"/>
                    <a:pt x="20513" y="7865"/>
                    <a:pt x="20506" y="7851"/>
                  </a:cubicBezTo>
                  <a:cubicBezTo>
                    <a:pt x="20499" y="7837"/>
                    <a:pt x="20492" y="7823"/>
                    <a:pt x="20478" y="7802"/>
                  </a:cubicBezTo>
                  <a:cubicBezTo>
                    <a:pt x="20471" y="7788"/>
                    <a:pt x="20464" y="7774"/>
                    <a:pt x="20457" y="7760"/>
                  </a:cubicBezTo>
                  <a:cubicBezTo>
                    <a:pt x="20450" y="7746"/>
                    <a:pt x="20443" y="7732"/>
                    <a:pt x="20437" y="7725"/>
                  </a:cubicBezTo>
                  <a:cubicBezTo>
                    <a:pt x="20423" y="7711"/>
                    <a:pt x="20416" y="7697"/>
                    <a:pt x="20409" y="7683"/>
                  </a:cubicBezTo>
                  <a:cubicBezTo>
                    <a:pt x="20402" y="7669"/>
                    <a:pt x="20395" y="7655"/>
                    <a:pt x="20388" y="7648"/>
                  </a:cubicBezTo>
                  <a:cubicBezTo>
                    <a:pt x="20374" y="7634"/>
                    <a:pt x="20367" y="7620"/>
                    <a:pt x="20353" y="7606"/>
                  </a:cubicBezTo>
                  <a:lnTo>
                    <a:pt x="20332" y="7578"/>
                  </a:lnTo>
                  <a:cubicBezTo>
                    <a:pt x="20325" y="7571"/>
                    <a:pt x="20311" y="7557"/>
                    <a:pt x="20297" y="7543"/>
                  </a:cubicBezTo>
                  <a:lnTo>
                    <a:pt x="20276" y="7523"/>
                  </a:lnTo>
                  <a:cubicBezTo>
                    <a:pt x="20262" y="7509"/>
                    <a:pt x="20241" y="7495"/>
                    <a:pt x="20220" y="7481"/>
                  </a:cubicBezTo>
                  <a:cubicBezTo>
                    <a:pt x="20185" y="7453"/>
                    <a:pt x="20150" y="7432"/>
                    <a:pt x="20115" y="7411"/>
                  </a:cubicBezTo>
                  <a:lnTo>
                    <a:pt x="20087" y="7397"/>
                  </a:lnTo>
                  <a:cubicBezTo>
                    <a:pt x="20052" y="7376"/>
                    <a:pt x="20010" y="7355"/>
                    <a:pt x="19976" y="7341"/>
                  </a:cubicBezTo>
                  <a:cubicBezTo>
                    <a:pt x="19941" y="7327"/>
                    <a:pt x="19899" y="7313"/>
                    <a:pt x="19864" y="7299"/>
                  </a:cubicBezTo>
                  <a:lnTo>
                    <a:pt x="19836" y="7292"/>
                  </a:lnTo>
                  <a:cubicBezTo>
                    <a:pt x="19801" y="7278"/>
                    <a:pt x="19766" y="7271"/>
                    <a:pt x="19731" y="7264"/>
                  </a:cubicBezTo>
                  <a:lnTo>
                    <a:pt x="19724" y="7264"/>
                  </a:lnTo>
                  <a:cubicBezTo>
                    <a:pt x="19689" y="7257"/>
                    <a:pt x="19654" y="7250"/>
                    <a:pt x="19612" y="7250"/>
                  </a:cubicBezTo>
                  <a:lnTo>
                    <a:pt x="19591" y="7243"/>
                  </a:lnTo>
                  <a:lnTo>
                    <a:pt x="19368" y="7243"/>
                  </a:lnTo>
                  <a:lnTo>
                    <a:pt x="19347" y="7250"/>
                  </a:lnTo>
                  <a:cubicBezTo>
                    <a:pt x="19312" y="7250"/>
                    <a:pt x="19277" y="7257"/>
                    <a:pt x="19242" y="7264"/>
                  </a:cubicBezTo>
                  <a:lnTo>
                    <a:pt x="19235" y="7264"/>
                  </a:lnTo>
                  <a:cubicBezTo>
                    <a:pt x="19200" y="7271"/>
                    <a:pt x="19165" y="7278"/>
                    <a:pt x="19123" y="7292"/>
                  </a:cubicBezTo>
                  <a:lnTo>
                    <a:pt x="19103" y="7299"/>
                  </a:lnTo>
                  <a:cubicBezTo>
                    <a:pt x="19068" y="7306"/>
                    <a:pt x="19040" y="7313"/>
                    <a:pt x="19005" y="7327"/>
                  </a:cubicBezTo>
                  <a:lnTo>
                    <a:pt x="18998" y="7327"/>
                  </a:lnTo>
                  <a:cubicBezTo>
                    <a:pt x="18984" y="7334"/>
                    <a:pt x="18963" y="7341"/>
                    <a:pt x="18949" y="7348"/>
                  </a:cubicBezTo>
                  <a:lnTo>
                    <a:pt x="19130" y="7076"/>
                  </a:lnTo>
                  <a:cubicBezTo>
                    <a:pt x="19130" y="7076"/>
                    <a:pt x="19242" y="7006"/>
                    <a:pt x="19033" y="6796"/>
                  </a:cubicBezTo>
                  <a:cubicBezTo>
                    <a:pt x="19033" y="6796"/>
                    <a:pt x="20276" y="5043"/>
                    <a:pt x="20255" y="5029"/>
                  </a:cubicBezTo>
                  <a:cubicBezTo>
                    <a:pt x="20227" y="5015"/>
                    <a:pt x="20115" y="4959"/>
                    <a:pt x="20115" y="4959"/>
                  </a:cubicBezTo>
                  <a:lnTo>
                    <a:pt x="20073" y="5022"/>
                  </a:lnTo>
                  <a:cubicBezTo>
                    <a:pt x="19969" y="4942"/>
                    <a:pt x="19750" y="4797"/>
                    <a:pt x="19695" y="4797"/>
                  </a:cubicBezTo>
                  <a:cubicBezTo>
                    <a:pt x="19688" y="4797"/>
                    <a:pt x="19683" y="4800"/>
                    <a:pt x="19682" y="4806"/>
                  </a:cubicBezTo>
                  <a:cubicBezTo>
                    <a:pt x="19675" y="4869"/>
                    <a:pt x="18656" y="6433"/>
                    <a:pt x="18656" y="6433"/>
                  </a:cubicBezTo>
                  <a:cubicBezTo>
                    <a:pt x="18656" y="6433"/>
                    <a:pt x="17720" y="6187"/>
                    <a:pt x="16772" y="6187"/>
                  </a:cubicBezTo>
                  <a:cubicBezTo>
                    <a:pt x="16292" y="6187"/>
                    <a:pt x="15809" y="6250"/>
                    <a:pt x="15443" y="6440"/>
                  </a:cubicBezTo>
                  <a:lnTo>
                    <a:pt x="15422" y="6447"/>
                  </a:lnTo>
                  <a:lnTo>
                    <a:pt x="15338" y="6440"/>
                  </a:lnTo>
                  <a:lnTo>
                    <a:pt x="14423" y="7634"/>
                  </a:lnTo>
                  <a:cubicBezTo>
                    <a:pt x="14102" y="6608"/>
                    <a:pt x="13732" y="5860"/>
                    <a:pt x="13334" y="5728"/>
                  </a:cubicBezTo>
                  <a:cubicBezTo>
                    <a:pt x="12437" y="5436"/>
                    <a:pt x="12442" y="5226"/>
                    <a:pt x="11512" y="5226"/>
                  </a:cubicBezTo>
                  <a:cubicBezTo>
                    <a:pt x="11174" y="5226"/>
                    <a:pt x="10711" y="5254"/>
                    <a:pt x="10037" y="5316"/>
                  </a:cubicBezTo>
                  <a:lnTo>
                    <a:pt x="10030" y="5169"/>
                  </a:lnTo>
                  <a:lnTo>
                    <a:pt x="10030" y="5162"/>
                  </a:lnTo>
                  <a:cubicBezTo>
                    <a:pt x="10107" y="5169"/>
                    <a:pt x="10177" y="5176"/>
                    <a:pt x="10261" y="5183"/>
                  </a:cubicBezTo>
                  <a:cubicBezTo>
                    <a:pt x="10283" y="5185"/>
                    <a:pt x="10306" y="5186"/>
                    <a:pt x="10327" y="5186"/>
                  </a:cubicBezTo>
                  <a:cubicBezTo>
                    <a:pt x="11216" y="5186"/>
                    <a:pt x="11469" y="3687"/>
                    <a:pt x="11462" y="2487"/>
                  </a:cubicBezTo>
                  <a:lnTo>
                    <a:pt x="11469" y="2487"/>
                  </a:lnTo>
                  <a:cubicBezTo>
                    <a:pt x="12286" y="1928"/>
                    <a:pt x="11930" y="1104"/>
                    <a:pt x="11546" y="790"/>
                  </a:cubicBezTo>
                  <a:cubicBezTo>
                    <a:pt x="11180" y="496"/>
                    <a:pt x="10203" y="0"/>
                    <a:pt x="9370" y="0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1143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069" name="Google Shape;2069;p14"/>
            <p:cNvGrpSpPr/>
            <p:nvPr/>
          </p:nvGrpSpPr>
          <p:grpSpPr>
            <a:xfrm>
              <a:off x="995368" y="3948936"/>
              <a:ext cx="1298166" cy="889216"/>
              <a:chOff x="1022425" y="2134875"/>
              <a:chExt cx="798675" cy="547075"/>
            </a:xfrm>
          </p:grpSpPr>
          <p:sp>
            <p:nvSpPr>
              <p:cNvPr id="2070" name="Google Shape;2070;p14"/>
              <p:cNvSpPr/>
              <p:nvPr/>
            </p:nvSpPr>
            <p:spPr>
              <a:xfrm>
                <a:off x="1039400" y="2341975"/>
                <a:ext cx="123450" cy="227000"/>
              </a:xfrm>
              <a:custGeom>
                <a:rect b="b" l="l" r="r" t="t"/>
                <a:pathLst>
                  <a:path extrusionOk="0" h="9080" w="4938">
                    <a:moveTo>
                      <a:pt x="1200" y="0"/>
                    </a:moveTo>
                    <a:cubicBezTo>
                      <a:pt x="742" y="0"/>
                      <a:pt x="391" y="276"/>
                      <a:pt x="272" y="754"/>
                    </a:cubicBezTo>
                    <a:cubicBezTo>
                      <a:pt x="1" y="1838"/>
                      <a:pt x="528" y="9079"/>
                      <a:pt x="2875" y="9079"/>
                    </a:cubicBezTo>
                    <a:cubicBezTo>
                      <a:pt x="3191" y="9079"/>
                      <a:pt x="3540" y="8948"/>
                      <a:pt x="3924" y="8653"/>
                    </a:cubicBezTo>
                    <a:cubicBezTo>
                      <a:pt x="4295" y="8374"/>
                      <a:pt x="4937" y="4987"/>
                      <a:pt x="3673" y="2312"/>
                    </a:cubicBezTo>
                    <a:cubicBezTo>
                      <a:pt x="2901" y="678"/>
                      <a:pt x="1918" y="0"/>
                      <a:pt x="120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71" name="Google Shape;2071;p14"/>
              <p:cNvSpPr/>
              <p:nvPr/>
            </p:nvSpPr>
            <p:spPr>
              <a:xfrm>
                <a:off x="1022425" y="2321100"/>
                <a:ext cx="101825" cy="254675"/>
              </a:xfrm>
              <a:custGeom>
                <a:rect b="b" l="l" r="r" t="t"/>
                <a:pathLst>
                  <a:path extrusionOk="0" h="10187" w="4073">
                    <a:moveTo>
                      <a:pt x="1353" y="1"/>
                    </a:moveTo>
                    <a:cubicBezTo>
                      <a:pt x="1241" y="1"/>
                      <a:pt x="1108" y="49"/>
                      <a:pt x="951" y="164"/>
                    </a:cubicBezTo>
                    <a:cubicBezTo>
                      <a:pt x="1" y="870"/>
                      <a:pt x="769" y="3105"/>
                      <a:pt x="1251" y="6234"/>
                    </a:cubicBezTo>
                    <a:cubicBezTo>
                      <a:pt x="1733" y="9363"/>
                      <a:pt x="3248" y="10187"/>
                      <a:pt x="3248" y="10187"/>
                    </a:cubicBezTo>
                    <a:cubicBezTo>
                      <a:pt x="3248" y="10187"/>
                      <a:pt x="4073" y="9844"/>
                      <a:pt x="3248" y="9579"/>
                    </a:cubicBezTo>
                    <a:cubicBezTo>
                      <a:pt x="2417" y="9307"/>
                      <a:pt x="1824" y="6541"/>
                      <a:pt x="1363" y="4076"/>
                    </a:cubicBezTo>
                    <a:cubicBezTo>
                      <a:pt x="909" y="1610"/>
                      <a:pt x="1963" y="1226"/>
                      <a:pt x="1963" y="1226"/>
                    </a:cubicBezTo>
                    <a:cubicBezTo>
                      <a:pt x="1963" y="1226"/>
                      <a:pt x="1920" y="1"/>
                      <a:pt x="135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72" name="Google Shape;2072;p14"/>
              <p:cNvSpPr/>
              <p:nvPr/>
            </p:nvSpPr>
            <p:spPr>
              <a:xfrm>
                <a:off x="1045825" y="2265625"/>
                <a:ext cx="370725" cy="322350"/>
              </a:xfrm>
              <a:custGeom>
                <a:rect b="b" l="l" r="r" t="t"/>
                <a:pathLst>
                  <a:path extrusionOk="0" h="12894" w="14829">
                    <a:moveTo>
                      <a:pt x="10590" y="1"/>
                    </a:moveTo>
                    <a:cubicBezTo>
                      <a:pt x="10093" y="1"/>
                      <a:pt x="9325" y="62"/>
                      <a:pt x="7998" y="204"/>
                    </a:cubicBezTo>
                    <a:cubicBezTo>
                      <a:pt x="7949" y="209"/>
                      <a:pt x="7896" y="211"/>
                      <a:pt x="7838" y="211"/>
                    </a:cubicBezTo>
                    <a:cubicBezTo>
                      <a:pt x="7526" y="211"/>
                      <a:pt x="7090" y="149"/>
                      <a:pt x="6543" y="149"/>
                    </a:cubicBezTo>
                    <a:cubicBezTo>
                      <a:pt x="5642" y="149"/>
                      <a:pt x="4440" y="319"/>
                      <a:pt x="2997" y="1217"/>
                    </a:cubicBezTo>
                    <a:cubicBezTo>
                      <a:pt x="2352" y="1617"/>
                      <a:pt x="1837" y="1739"/>
                      <a:pt x="1430" y="1739"/>
                    </a:cubicBezTo>
                    <a:cubicBezTo>
                      <a:pt x="798" y="1739"/>
                      <a:pt x="424" y="1445"/>
                      <a:pt x="221" y="1445"/>
                    </a:cubicBezTo>
                    <a:cubicBezTo>
                      <a:pt x="52" y="1445"/>
                      <a:pt x="1" y="1646"/>
                      <a:pt x="15" y="2383"/>
                    </a:cubicBezTo>
                    <a:cubicBezTo>
                      <a:pt x="64" y="4590"/>
                      <a:pt x="1942" y="2453"/>
                      <a:pt x="2815" y="6295"/>
                    </a:cubicBezTo>
                    <a:cubicBezTo>
                      <a:pt x="3688" y="10136"/>
                      <a:pt x="3500" y="11386"/>
                      <a:pt x="2312" y="11798"/>
                    </a:cubicBezTo>
                    <a:cubicBezTo>
                      <a:pt x="1315" y="12136"/>
                      <a:pt x="1852" y="12894"/>
                      <a:pt x="2431" y="12894"/>
                    </a:cubicBezTo>
                    <a:cubicBezTo>
                      <a:pt x="2545" y="12894"/>
                      <a:pt x="2661" y="12865"/>
                      <a:pt x="2766" y="12797"/>
                    </a:cubicBezTo>
                    <a:cubicBezTo>
                      <a:pt x="3409" y="12385"/>
                      <a:pt x="7676" y="12448"/>
                      <a:pt x="10316" y="11065"/>
                    </a:cubicBezTo>
                    <a:cubicBezTo>
                      <a:pt x="11368" y="10512"/>
                      <a:pt x="12256" y="10406"/>
                      <a:pt x="12950" y="10406"/>
                    </a:cubicBezTo>
                    <a:cubicBezTo>
                      <a:pt x="13386" y="10406"/>
                      <a:pt x="13747" y="10448"/>
                      <a:pt x="14025" y="10448"/>
                    </a:cubicBezTo>
                    <a:cubicBezTo>
                      <a:pt x="14412" y="10448"/>
                      <a:pt x="14640" y="10366"/>
                      <a:pt x="14688" y="9975"/>
                    </a:cubicBezTo>
                    <a:cubicBezTo>
                      <a:pt x="14828" y="8858"/>
                      <a:pt x="13774" y="952"/>
                      <a:pt x="12398" y="498"/>
                    </a:cubicBezTo>
                    <a:cubicBezTo>
                      <a:pt x="11506" y="208"/>
                      <a:pt x="11506" y="1"/>
                      <a:pt x="1059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73" name="Google Shape;2073;p14"/>
              <p:cNvSpPr/>
              <p:nvPr/>
            </p:nvSpPr>
            <p:spPr>
              <a:xfrm>
                <a:off x="1119700" y="2269350"/>
                <a:ext cx="193125" cy="298225"/>
              </a:xfrm>
              <a:custGeom>
                <a:rect b="b" l="l" r="r" t="t"/>
                <a:pathLst>
                  <a:path extrusionOk="0" h="11929" w="7725">
                    <a:moveTo>
                      <a:pt x="3596" y="1"/>
                    </a:moveTo>
                    <a:cubicBezTo>
                      <a:pt x="3243" y="1"/>
                      <a:pt x="2844" y="26"/>
                      <a:pt x="2403" y="111"/>
                    </a:cubicBezTo>
                    <a:cubicBezTo>
                      <a:pt x="1697" y="600"/>
                      <a:pt x="265" y="1662"/>
                      <a:pt x="154" y="2367"/>
                    </a:cubicBezTo>
                    <a:cubicBezTo>
                      <a:pt x="0" y="3296"/>
                      <a:pt x="1746" y="8506"/>
                      <a:pt x="2382" y="9826"/>
                    </a:cubicBezTo>
                    <a:cubicBezTo>
                      <a:pt x="2944" y="11008"/>
                      <a:pt x="3031" y="11165"/>
                      <a:pt x="3539" y="11165"/>
                    </a:cubicBezTo>
                    <a:cubicBezTo>
                      <a:pt x="3599" y="11165"/>
                      <a:pt x="3664" y="11163"/>
                      <a:pt x="3737" y="11160"/>
                    </a:cubicBezTo>
                    <a:cubicBezTo>
                      <a:pt x="3743" y="11160"/>
                      <a:pt x="3750" y="11160"/>
                      <a:pt x="3756" y="11160"/>
                    </a:cubicBezTo>
                    <a:cubicBezTo>
                      <a:pt x="4177" y="11160"/>
                      <a:pt x="4190" y="11605"/>
                      <a:pt x="4142" y="11928"/>
                    </a:cubicBezTo>
                    <a:cubicBezTo>
                      <a:pt x="4631" y="11838"/>
                      <a:pt x="5126" y="11726"/>
                      <a:pt x="5608" y="11586"/>
                    </a:cubicBezTo>
                    <a:lnTo>
                      <a:pt x="7725" y="9624"/>
                    </a:lnTo>
                    <a:lnTo>
                      <a:pt x="5657" y="139"/>
                    </a:lnTo>
                    <a:lnTo>
                      <a:pt x="4889" y="62"/>
                    </a:lnTo>
                    <a:cubicBezTo>
                      <a:pt x="4579" y="62"/>
                      <a:pt x="4143" y="1"/>
                      <a:pt x="3596" y="1"/>
                    </a:cubicBezTo>
                    <a:close/>
                  </a:path>
                </a:pathLst>
              </a:custGeom>
              <a:solidFill>
                <a:srgbClr val="3361B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74" name="Google Shape;2074;p14"/>
              <p:cNvSpPr/>
              <p:nvPr/>
            </p:nvSpPr>
            <p:spPr>
              <a:xfrm>
                <a:off x="1610325" y="2581175"/>
                <a:ext cx="210775" cy="86025"/>
              </a:xfrm>
              <a:custGeom>
                <a:rect b="b" l="l" r="r" t="t"/>
                <a:pathLst>
                  <a:path extrusionOk="0" h="3441" w="8431">
                    <a:moveTo>
                      <a:pt x="2738" y="0"/>
                    </a:moveTo>
                    <a:lnTo>
                      <a:pt x="266" y="1802"/>
                    </a:lnTo>
                    <a:cubicBezTo>
                      <a:pt x="266" y="1802"/>
                      <a:pt x="1" y="3080"/>
                      <a:pt x="636" y="3304"/>
                    </a:cubicBezTo>
                    <a:cubicBezTo>
                      <a:pt x="939" y="3414"/>
                      <a:pt x="1454" y="3441"/>
                      <a:pt x="2042" y="3441"/>
                    </a:cubicBezTo>
                    <a:cubicBezTo>
                      <a:pt x="2622" y="3441"/>
                      <a:pt x="3273" y="3414"/>
                      <a:pt x="3864" y="3414"/>
                    </a:cubicBezTo>
                    <a:cubicBezTo>
                      <a:pt x="3929" y="3414"/>
                      <a:pt x="3994" y="3415"/>
                      <a:pt x="4058" y="3415"/>
                    </a:cubicBezTo>
                    <a:cubicBezTo>
                      <a:pt x="4222" y="3417"/>
                      <a:pt x="4408" y="3420"/>
                      <a:pt x="4609" y="3420"/>
                    </a:cubicBezTo>
                    <a:cubicBezTo>
                      <a:pt x="5905" y="3420"/>
                      <a:pt x="7798" y="3321"/>
                      <a:pt x="8088" y="2347"/>
                    </a:cubicBezTo>
                    <a:cubicBezTo>
                      <a:pt x="8430" y="1229"/>
                      <a:pt x="6566" y="1593"/>
                      <a:pt x="5609" y="1139"/>
                    </a:cubicBezTo>
                    <a:cubicBezTo>
                      <a:pt x="4645" y="685"/>
                      <a:pt x="2738" y="0"/>
                      <a:pt x="273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75" name="Google Shape;2075;p14"/>
              <p:cNvSpPr/>
              <p:nvPr/>
            </p:nvSpPr>
            <p:spPr>
              <a:xfrm>
                <a:off x="1381425" y="2254800"/>
                <a:ext cx="144425" cy="60300"/>
              </a:xfrm>
              <a:custGeom>
                <a:rect b="b" l="l" r="r" t="t"/>
                <a:pathLst>
                  <a:path extrusionOk="0" h="2412" w="5777">
                    <a:moveTo>
                      <a:pt x="5334" y="1"/>
                    </a:moveTo>
                    <a:cubicBezTo>
                      <a:pt x="5327" y="1"/>
                      <a:pt x="5323" y="3"/>
                      <a:pt x="5322" y="9"/>
                    </a:cubicBezTo>
                    <a:cubicBezTo>
                      <a:pt x="5315" y="72"/>
                      <a:pt x="4296" y="1643"/>
                      <a:pt x="4296" y="1643"/>
                    </a:cubicBezTo>
                    <a:cubicBezTo>
                      <a:pt x="4296" y="1643"/>
                      <a:pt x="3352" y="1392"/>
                      <a:pt x="2400" y="1392"/>
                    </a:cubicBezTo>
                    <a:cubicBezTo>
                      <a:pt x="1924" y="1392"/>
                      <a:pt x="1446" y="1455"/>
                      <a:pt x="1083" y="1643"/>
                    </a:cubicBezTo>
                    <a:cubicBezTo>
                      <a:pt x="0" y="2209"/>
                      <a:pt x="4533" y="2411"/>
                      <a:pt x="4533" y="2411"/>
                    </a:cubicBezTo>
                    <a:cubicBezTo>
                      <a:pt x="4533" y="2411"/>
                      <a:pt x="4847" y="2321"/>
                      <a:pt x="4673" y="1999"/>
                    </a:cubicBezTo>
                    <a:lnTo>
                      <a:pt x="4617" y="1874"/>
                    </a:lnTo>
                    <a:lnTo>
                      <a:pt x="5776" y="267"/>
                    </a:lnTo>
                    <a:cubicBezTo>
                      <a:pt x="5776" y="267"/>
                      <a:pt x="5405" y="1"/>
                      <a:pt x="53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76" name="Google Shape;2076;p14"/>
              <p:cNvSpPr/>
              <p:nvPr/>
            </p:nvSpPr>
            <p:spPr>
              <a:xfrm>
                <a:off x="1203150" y="2145725"/>
                <a:ext cx="108200" cy="118800"/>
              </a:xfrm>
              <a:custGeom>
                <a:rect b="b" l="l" r="r" t="t"/>
                <a:pathLst>
                  <a:path extrusionOk="0" h="4752" w="4328">
                    <a:moveTo>
                      <a:pt x="1902" y="0"/>
                    </a:moveTo>
                    <a:cubicBezTo>
                      <a:pt x="618" y="0"/>
                      <a:pt x="27" y="1452"/>
                      <a:pt x="14" y="2081"/>
                    </a:cubicBezTo>
                    <a:cubicBezTo>
                      <a:pt x="0" y="2759"/>
                      <a:pt x="699" y="3415"/>
                      <a:pt x="1041" y="3848"/>
                    </a:cubicBezTo>
                    <a:cubicBezTo>
                      <a:pt x="1383" y="4281"/>
                      <a:pt x="1865" y="4651"/>
                      <a:pt x="3032" y="4749"/>
                    </a:cubicBezTo>
                    <a:cubicBezTo>
                      <a:pt x="3055" y="4751"/>
                      <a:pt x="3077" y="4752"/>
                      <a:pt x="3100" y="4752"/>
                    </a:cubicBezTo>
                    <a:cubicBezTo>
                      <a:pt x="4196" y="4752"/>
                      <a:pt x="4328" y="2434"/>
                      <a:pt x="4191" y="1264"/>
                    </a:cubicBezTo>
                    <a:cubicBezTo>
                      <a:pt x="4051" y="63"/>
                      <a:pt x="2298" y="49"/>
                      <a:pt x="2214" y="28"/>
                    </a:cubicBezTo>
                    <a:cubicBezTo>
                      <a:pt x="2106" y="9"/>
                      <a:pt x="2002" y="0"/>
                      <a:pt x="1902" y="0"/>
                    </a:cubicBezTo>
                    <a:close/>
                  </a:path>
                </a:pathLst>
              </a:custGeom>
              <a:solidFill>
                <a:srgbClr val="FFACC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77" name="Google Shape;2077;p14"/>
              <p:cNvSpPr/>
              <p:nvPr/>
            </p:nvSpPr>
            <p:spPr>
              <a:xfrm>
                <a:off x="1197050" y="2218275"/>
                <a:ext cx="101275" cy="129825"/>
              </a:xfrm>
              <a:custGeom>
                <a:rect b="b" l="l" r="r" t="t"/>
                <a:pathLst>
                  <a:path extrusionOk="0" h="5193" w="4051">
                    <a:moveTo>
                      <a:pt x="1551" y="1"/>
                    </a:moveTo>
                    <a:cubicBezTo>
                      <a:pt x="1399" y="1"/>
                      <a:pt x="1286" y="130"/>
                      <a:pt x="1250" y="464"/>
                    </a:cubicBezTo>
                    <a:cubicBezTo>
                      <a:pt x="1083" y="1938"/>
                      <a:pt x="0" y="2594"/>
                      <a:pt x="0" y="2594"/>
                    </a:cubicBezTo>
                    <a:lnTo>
                      <a:pt x="4002" y="5192"/>
                    </a:lnTo>
                    <a:cubicBezTo>
                      <a:pt x="4002" y="5192"/>
                      <a:pt x="4051" y="3160"/>
                      <a:pt x="3478" y="2867"/>
                    </a:cubicBezTo>
                    <a:cubicBezTo>
                      <a:pt x="2912" y="2580"/>
                      <a:pt x="3066" y="1526"/>
                      <a:pt x="3066" y="1526"/>
                    </a:cubicBezTo>
                    <a:cubicBezTo>
                      <a:pt x="3066" y="1526"/>
                      <a:pt x="2073" y="1"/>
                      <a:pt x="1551" y="1"/>
                    </a:cubicBezTo>
                    <a:close/>
                  </a:path>
                </a:pathLst>
              </a:custGeom>
              <a:solidFill>
                <a:srgbClr val="FFACC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78" name="Google Shape;2078;p14"/>
              <p:cNvSpPr/>
              <p:nvPr/>
            </p:nvSpPr>
            <p:spPr>
              <a:xfrm>
                <a:off x="1238975" y="2244075"/>
                <a:ext cx="34925" cy="35575"/>
              </a:xfrm>
              <a:custGeom>
                <a:rect b="b" l="l" r="r" t="t"/>
                <a:pathLst>
                  <a:path extrusionOk="0" h="1423" w="1397">
                    <a:moveTo>
                      <a:pt x="21" y="0"/>
                    </a:moveTo>
                    <a:cubicBezTo>
                      <a:pt x="0" y="0"/>
                      <a:pt x="1396" y="1423"/>
                      <a:pt x="1396" y="1423"/>
                    </a:cubicBezTo>
                    <a:lnTo>
                      <a:pt x="1368" y="794"/>
                    </a:lnTo>
                    <a:cubicBezTo>
                      <a:pt x="1368" y="794"/>
                      <a:pt x="740" y="696"/>
                      <a:pt x="125" y="96"/>
                    </a:cubicBezTo>
                    <a:cubicBezTo>
                      <a:pt x="56" y="29"/>
                      <a:pt x="24" y="0"/>
                      <a:pt x="21" y="0"/>
                    </a:cubicBezTo>
                    <a:close/>
                  </a:path>
                </a:pathLst>
              </a:custGeom>
              <a:solidFill>
                <a:srgbClr val="FFACC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79" name="Google Shape;2079;p14"/>
              <p:cNvSpPr/>
              <p:nvPr/>
            </p:nvSpPr>
            <p:spPr>
              <a:xfrm>
                <a:off x="1186300" y="2134875"/>
                <a:ext cx="143275" cy="111175"/>
              </a:xfrm>
              <a:custGeom>
                <a:rect b="b" l="l" r="r" t="t"/>
                <a:pathLst>
                  <a:path extrusionOk="0" h="4447" w="5731">
                    <a:moveTo>
                      <a:pt x="2815" y="0"/>
                    </a:moveTo>
                    <a:cubicBezTo>
                      <a:pt x="2757" y="0"/>
                      <a:pt x="2700" y="3"/>
                      <a:pt x="2644" y="8"/>
                    </a:cubicBezTo>
                    <a:cubicBezTo>
                      <a:pt x="1771" y="85"/>
                      <a:pt x="1296" y="916"/>
                      <a:pt x="1296" y="916"/>
                    </a:cubicBezTo>
                    <a:cubicBezTo>
                      <a:pt x="1434" y="531"/>
                      <a:pt x="1374" y="376"/>
                      <a:pt x="1281" y="376"/>
                    </a:cubicBezTo>
                    <a:cubicBezTo>
                      <a:pt x="1209" y="376"/>
                      <a:pt x="1116" y="470"/>
                      <a:pt x="1080" y="622"/>
                    </a:cubicBezTo>
                    <a:cubicBezTo>
                      <a:pt x="996" y="972"/>
                      <a:pt x="549" y="1516"/>
                      <a:pt x="549" y="1516"/>
                    </a:cubicBezTo>
                    <a:cubicBezTo>
                      <a:pt x="0" y="2693"/>
                      <a:pt x="1155" y="4446"/>
                      <a:pt x="1500" y="4446"/>
                    </a:cubicBezTo>
                    <a:cubicBezTo>
                      <a:pt x="1515" y="4446"/>
                      <a:pt x="1529" y="4443"/>
                      <a:pt x="1541" y="4436"/>
                    </a:cubicBezTo>
                    <a:cubicBezTo>
                      <a:pt x="1827" y="4268"/>
                      <a:pt x="2106" y="3835"/>
                      <a:pt x="2106" y="3835"/>
                    </a:cubicBezTo>
                    <a:cubicBezTo>
                      <a:pt x="1422" y="3744"/>
                      <a:pt x="1080" y="2913"/>
                      <a:pt x="1617" y="2676"/>
                    </a:cubicBezTo>
                    <a:cubicBezTo>
                      <a:pt x="1716" y="2633"/>
                      <a:pt x="1794" y="2615"/>
                      <a:pt x="1858" y="2615"/>
                    </a:cubicBezTo>
                    <a:cubicBezTo>
                      <a:pt x="2147" y="2615"/>
                      <a:pt x="2140" y="2976"/>
                      <a:pt x="2386" y="2976"/>
                    </a:cubicBezTo>
                    <a:cubicBezTo>
                      <a:pt x="2387" y="2976"/>
                      <a:pt x="2388" y="2976"/>
                      <a:pt x="2390" y="2976"/>
                    </a:cubicBezTo>
                    <a:cubicBezTo>
                      <a:pt x="2640" y="2976"/>
                      <a:pt x="2270" y="2452"/>
                      <a:pt x="2516" y="2452"/>
                    </a:cubicBezTo>
                    <a:cubicBezTo>
                      <a:pt x="2562" y="2452"/>
                      <a:pt x="2630" y="2471"/>
                      <a:pt x="2728" y="2515"/>
                    </a:cubicBezTo>
                    <a:cubicBezTo>
                      <a:pt x="2787" y="2542"/>
                      <a:pt x="2836" y="2554"/>
                      <a:pt x="2874" y="2554"/>
                    </a:cubicBezTo>
                    <a:cubicBezTo>
                      <a:pt x="3076" y="2554"/>
                      <a:pt x="3017" y="2224"/>
                      <a:pt x="2923" y="1942"/>
                    </a:cubicBezTo>
                    <a:cubicBezTo>
                      <a:pt x="2897" y="1859"/>
                      <a:pt x="2961" y="1791"/>
                      <a:pt x="3032" y="1791"/>
                    </a:cubicBezTo>
                    <a:cubicBezTo>
                      <a:pt x="3057" y="1791"/>
                      <a:pt x="3082" y="1799"/>
                      <a:pt x="3105" y="1817"/>
                    </a:cubicBezTo>
                    <a:cubicBezTo>
                      <a:pt x="3231" y="1914"/>
                      <a:pt x="3405" y="2047"/>
                      <a:pt x="3622" y="2201"/>
                    </a:cubicBezTo>
                    <a:cubicBezTo>
                      <a:pt x="3708" y="2261"/>
                      <a:pt x="3766" y="2286"/>
                      <a:pt x="3802" y="2286"/>
                    </a:cubicBezTo>
                    <a:cubicBezTo>
                      <a:pt x="3983" y="2286"/>
                      <a:pt x="3640" y="1669"/>
                      <a:pt x="3736" y="1669"/>
                    </a:cubicBezTo>
                    <a:cubicBezTo>
                      <a:pt x="3764" y="1669"/>
                      <a:pt x="3830" y="1722"/>
                      <a:pt x="3957" y="1859"/>
                    </a:cubicBezTo>
                    <a:cubicBezTo>
                      <a:pt x="4498" y="2441"/>
                      <a:pt x="4802" y="2489"/>
                      <a:pt x="4888" y="2489"/>
                    </a:cubicBezTo>
                    <a:cubicBezTo>
                      <a:pt x="4905" y="2489"/>
                      <a:pt x="4914" y="2487"/>
                      <a:pt x="4914" y="2487"/>
                    </a:cubicBezTo>
                    <a:cubicBezTo>
                      <a:pt x="5731" y="1928"/>
                      <a:pt x="5375" y="1111"/>
                      <a:pt x="4991" y="790"/>
                    </a:cubicBezTo>
                    <a:cubicBezTo>
                      <a:pt x="4625" y="496"/>
                      <a:pt x="3648" y="0"/>
                      <a:pt x="281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ru-RU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80" name="Google Shape;2080;p14"/>
              <p:cNvSpPr/>
              <p:nvPr/>
            </p:nvSpPr>
            <p:spPr>
              <a:xfrm>
                <a:off x="1225325" y="2490900"/>
                <a:ext cx="79300" cy="102000"/>
              </a:xfrm>
              <a:custGeom>
                <a:rect b="b" l="l" r="r" t="t"/>
                <a:pathLst>
                  <a:path extrusionOk="0" h="4080" w="3172">
                    <a:moveTo>
                      <a:pt x="3171" y="0"/>
                    </a:moveTo>
                    <a:lnTo>
                      <a:pt x="3171" y="0"/>
                    </a:lnTo>
                    <a:cubicBezTo>
                      <a:pt x="3171" y="0"/>
                      <a:pt x="1425" y="1544"/>
                      <a:pt x="0" y="1844"/>
                    </a:cubicBezTo>
                    <a:cubicBezTo>
                      <a:pt x="126" y="2193"/>
                      <a:pt x="315" y="2543"/>
                      <a:pt x="524" y="2557"/>
                    </a:cubicBezTo>
                    <a:cubicBezTo>
                      <a:pt x="524" y="2557"/>
                      <a:pt x="552" y="3045"/>
                      <a:pt x="601" y="3451"/>
                    </a:cubicBezTo>
                    <a:cubicBezTo>
                      <a:pt x="625" y="3638"/>
                      <a:pt x="837" y="4080"/>
                      <a:pt x="971" y="4080"/>
                    </a:cubicBezTo>
                    <a:cubicBezTo>
                      <a:pt x="992" y="4080"/>
                      <a:pt x="1011" y="4069"/>
                      <a:pt x="1027" y="4044"/>
                    </a:cubicBezTo>
                    <a:cubicBezTo>
                      <a:pt x="1125" y="3891"/>
                      <a:pt x="1244" y="3688"/>
                      <a:pt x="1376" y="3464"/>
                    </a:cubicBezTo>
                    <a:cubicBezTo>
                      <a:pt x="1425" y="3367"/>
                      <a:pt x="1481" y="3276"/>
                      <a:pt x="1537" y="3171"/>
                    </a:cubicBezTo>
                    <a:cubicBezTo>
                      <a:pt x="2173" y="2033"/>
                      <a:pt x="2983" y="440"/>
                      <a:pt x="317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81" name="Google Shape;2081;p14"/>
              <p:cNvSpPr/>
              <p:nvPr/>
            </p:nvSpPr>
            <p:spPr>
              <a:xfrm>
                <a:off x="1135225" y="2266700"/>
                <a:ext cx="250750" cy="271400"/>
              </a:xfrm>
              <a:custGeom>
                <a:rect b="b" l="l" r="r" t="t"/>
                <a:pathLst>
                  <a:path extrusionOk="0" h="10856" w="10030">
                    <a:moveTo>
                      <a:pt x="3150" y="1"/>
                    </a:moveTo>
                    <a:cubicBezTo>
                      <a:pt x="3150" y="1"/>
                      <a:pt x="2026" y="406"/>
                      <a:pt x="1153" y="1132"/>
                    </a:cubicBezTo>
                    <a:cubicBezTo>
                      <a:pt x="287" y="1859"/>
                      <a:pt x="1" y="2306"/>
                      <a:pt x="43" y="2983"/>
                    </a:cubicBezTo>
                    <a:cubicBezTo>
                      <a:pt x="84" y="3648"/>
                      <a:pt x="1797" y="10855"/>
                      <a:pt x="3257" y="10855"/>
                    </a:cubicBezTo>
                    <a:cubicBezTo>
                      <a:pt x="3268" y="10855"/>
                      <a:pt x="3279" y="10855"/>
                      <a:pt x="3290" y="10854"/>
                    </a:cubicBezTo>
                    <a:cubicBezTo>
                      <a:pt x="3395" y="10847"/>
                      <a:pt x="3500" y="10833"/>
                      <a:pt x="3604" y="10812"/>
                    </a:cubicBezTo>
                    <a:cubicBezTo>
                      <a:pt x="5029" y="10512"/>
                      <a:pt x="6775" y="8968"/>
                      <a:pt x="6775" y="8968"/>
                    </a:cubicBezTo>
                    <a:lnTo>
                      <a:pt x="9548" y="4897"/>
                    </a:lnTo>
                    <a:lnTo>
                      <a:pt x="10030" y="2648"/>
                    </a:lnTo>
                    <a:cubicBezTo>
                      <a:pt x="10030" y="2648"/>
                      <a:pt x="8521" y="448"/>
                      <a:pt x="7599" y="280"/>
                    </a:cubicBezTo>
                    <a:cubicBezTo>
                      <a:pt x="6677" y="113"/>
                      <a:pt x="5532" y="92"/>
                      <a:pt x="5532" y="92"/>
                    </a:cubicBezTo>
                    <a:lnTo>
                      <a:pt x="5532" y="1523"/>
                    </a:lnTo>
                    <a:lnTo>
                      <a:pt x="315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82" name="Google Shape;2082;p14"/>
              <p:cNvSpPr/>
              <p:nvPr/>
            </p:nvSpPr>
            <p:spPr>
              <a:xfrm>
                <a:off x="1338825" y="2413900"/>
                <a:ext cx="123800" cy="206375"/>
              </a:xfrm>
              <a:custGeom>
                <a:rect b="b" l="l" r="r" t="t"/>
                <a:pathLst>
                  <a:path extrusionOk="0" h="8255" w="4952">
                    <a:moveTo>
                      <a:pt x="3555" y="0"/>
                    </a:moveTo>
                    <a:lnTo>
                      <a:pt x="566" y="3541"/>
                    </a:lnTo>
                    <a:lnTo>
                      <a:pt x="0" y="8228"/>
                    </a:lnTo>
                    <a:cubicBezTo>
                      <a:pt x="179" y="8246"/>
                      <a:pt x="352" y="8255"/>
                      <a:pt x="518" y="8255"/>
                    </a:cubicBezTo>
                    <a:cubicBezTo>
                      <a:pt x="4739" y="8255"/>
                      <a:pt x="4951" y="2591"/>
                      <a:pt x="4938" y="2228"/>
                    </a:cubicBezTo>
                    <a:lnTo>
                      <a:pt x="3555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83" name="Google Shape;2083;p14"/>
              <p:cNvSpPr/>
              <p:nvPr/>
            </p:nvSpPr>
            <p:spPr>
              <a:xfrm>
                <a:off x="1458250" y="2315875"/>
                <a:ext cx="102350" cy="283475"/>
              </a:xfrm>
              <a:custGeom>
                <a:rect b="b" l="l" r="r" t="t"/>
                <a:pathLst>
                  <a:path extrusionOk="0" h="11339" w="4094">
                    <a:moveTo>
                      <a:pt x="2055" y="1"/>
                    </a:moveTo>
                    <a:cubicBezTo>
                      <a:pt x="984" y="1"/>
                      <a:pt x="0" y="1351"/>
                      <a:pt x="0" y="1351"/>
                    </a:cubicBezTo>
                    <a:cubicBezTo>
                      <a:pt x="0" y="1351"/>
                      <a:pt x="154" y="3810"/>
                      <a:pt x="154" y="5828"/>
                    </a:cubicBezTo>
                    <a:cubicBezTo>
                      <a:pt x="147" y="7846"/>
                      <a:pt x="475" y="11338"/>
                      <a:pt x="475" y="11338"/>
                    </a:cubicBezTo>
                    <a:lnTo>
                      <a:pt x="1383" y="10759"/>
                    </a:lnTo>
                    <a:cubicBezTo>
                      <a:pt x="1600" y="10619"/>
                      <a:pt x="1814" y="10566"/>
                      <a:pt x="2014" y="10566"/>
                    </a:cubicBezTo>
                    <a:cubicBezTo>
                      <a:pt x="2652" y="10566"/>
                      <a:pt x="3150" y="11108"/>
                      <a:pt x="3150" y="11108"/>
                    </a:cubicBezTo>
                    <a:cubicBezTo>
                      <a:pt x="3555" y="9823"/>
                      <a:pt x="4093" y="1163"/>
                      <a:pt x="2787" y="241"/>
                    </a:cubicBezTo>
                    <a:cubicBezTo>
                      <a:pt x="2546" y="70"/>
                      <a:pt x="2298" y="1"/>
                      <a:pt x="2055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84" name="Google Shape;2084;p14"/>
              <p:cNvSpPr/>
              <p:nvPr/>
            </p:nvSpPr>
            <p:spPr>
              <a:xfrm>
                <a:off x="1468900" y="2315925"/>
                <a:ext cx="74575" cy="46500"/>
              </a:xfrm>
              <a:custGeom>
                <a:rect b="b" l="l" r="r" t="t"/>
                <a:pathLst>
                  <a:path extrusionOk="0" h="1860" w="2983">
                    <a:moveTo>
                      <a:pt x="1632" y="0"/>
                    </a:moveTo>
                    <a:cubicBezTo>
                      <a:pt x="996" y="0"/>
                      <a:pt x="390" y="478"/>
                      <a:pt x="0" y="867"/>
                    </a:cubicBezTo>
                    <a:cubicBezTo>
                      <a:pt x="978" y="1810"/>
                      <a:pt x="2242" y="1845"/>
                      <a:pt x="2983" y="1859"/>
                    </a:cubicBezTo>
                    <a:cubicBezTo>
                      <a:pt x="2857" y="1042"/>
                      <a:pt x="2654" y="448"/>
                      <a:pt x="2361" y="239"/>
                    </a:cubicBezTo>
                    <a:cubicBezTo>
                      <a:pt x="2120" y="69"/>
                      <a:pt x="1874" y="0"/>
                      <a:pt x="1632" y="0"/>
                    </a:cubicBezTo>
                    <a:close/>
                  </a:path>
                </a:pathLst>
              </a:custGeom>
              <a:solidFill>
                <a:srgbClr val="FFACC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85" name="Google Shape;2085;p14"/>
              <p:cNvSpPr/>
              <p:nvPr/>
            </p:nvSpPr>
            <p:spPr>
              <a:xfrm>
                <a:off x="1259725" y="2405525"/>
                <a:ext cx="390425" cy="205175"/>
              </a:xfrm>
              <a:custGeom>
                <a:rect b="b" l="l" r="r" t="t"/>
                <a:pathLst>
                  <a:path extrusionOk="0" h="8207" w="15617">
                    <a:moveTo>
                      <a:pt x="6644" y="0"/>
                    </a:moveTo>
                    <a:cubicBezTo>
                      <a:pt x="5903" y="0"/>
                      <a:pt x="4981" y="547"/>
                      <a:pt x="3674" y="2389"/>
                    </a:cubicBezTo>
                    <a:cubicBezTo>
                      <a:pt x="1602" y="5316"/>
                      <a:pt x="1660" y="6728"/>
                      <a:pt x="767" y="6728"/>
                    </a:cubicBezTo>
                    <a:cubicBezTo>
                      <a:pt x="603" y="6728"/>
                      <a:pt x="408" y="6680"/>
                      <a:pt x="161" y="6586"/>
                    </a:cubicBezTo>
                    <a:lnTo>
                      <a:pt x="0" y="6879"/>
                    </a:lnTo>
                    <a:cubicBezTo>
                      <a:pt x="0" y="6879"/>
                      <a:pt x="415" y="7252"/>
                      <a:pt x="912" y="7252"/>
                    </a:cubicBezTo>
                    <a:cubicBezTo>
                      <a:pt x="1245" y="7252"/>
                      <a:pt x="1615" y="7084"/>
                      <a:pt x="1921" y="6523"/>
                    </a:cubicBezTo>
                    <a:cubicBezTo>
                      <a:pt x="2640" y="5197"/>
                      <a:pt x="4526" y="608"/>
                      <a:pt x="6564" y="608"/>
                    </a:cubicBezTo>
                    <a:cubicBezTo>
                      <a:pt x="6683" y="608"/>
                      <a:pt x="6802" y="624"/>
                      <a:pt x="6922" y="657"/>
                    </a:cubicBezTo>
                    <a:cubicBezTo>
                      <a:pt x="8779" y="1173"/>
                      <a:pt x="15219" y="8206"/>
                      <a:pt x="15219" y="8206"/>
                    </a:cubicBezTo>
                    <a:lnTo>
                      <a:pt x="15617" y="7885"/>
                    </a:lnTo>
                    <a:cubicBezTo>
                      <a:pt x="15617" y="7885"/>
                      <a:pt x="9408" y="1488"/>
                      <a:pt x="8318" y="761"/>
                    </a:cubicBezTo>
                    <a:cubicBezTo>
                      <a:pt x="7808" y="424"/>
                      <a:pt x="7296" y="0"/>
                      <a:pt x="6644" y="0"/>
                    </a:cubicBezTo>
                    <a:close/>
                  </a:path>
                </a:pathLst>
              </a:custGeom>
              <a:solidFill>
                <a:srgbClr val="3361B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86" name="Google Shape;2086;p14"/>
              <p:cNvSpPr/>
              <p:nvPr/>
            </p:nvSpPr>
            <p:spPr>
              <a:xfrm>
                <a:off x="1186000" y="2337725"/>
                <a:ext cx="110075" cy="123225"/>
              </a:xfrm>
              <a:custGeom>
                <a:rect b="b" l="l" r="r" t="t"/>
                <a:pathLst>
                  <a:path extrusionOk="0" h="4929" w="4403">
                    <a:moveTo>
                      <a:pt x="392" y="0"/>
                    </a:moveTo>
                    <a:cubicBezTo>
                      <a:pt x="147" y="0"/>
                      <a:pt x="1" y="184"/>
                      <a:pt x="309" y="463"/>
                    </a:cubicBezTo>
                    <a:cubicBezTo>
                      <a:pt x="826" y="924"/>
                      <a:pt x="819" y="1755"/>
                      <a:pt x="840" y="1979"/>
                    </a:cubicBezTo>
                    <a:cubicBezTo>
                      <a:pt x="882" y="2419"/>
                      <a:pt x="1769" y="3438"/>
                      <a:pt x="1930" y="4109"/>
                    </a:cubicBezTo>
                    <a:cubicBezTo>
                      <a:pt x="2090" y="4779"/>
                      <a:pt x="2174" y="4842"/>
                      <a:pt x="2356" y="4912"/>
                    </a:cubicBezTo>
                    <a:cubicBezTo>
                      <a:pt x="2382" y="4923"/>
                      <a:pt x="2422" y="4928"/>
                      <a:pt x="2471" y="4928"/>
                    </a:cubicBezTo>
                    <a:cubicBezTo>
                      <a:pt x="2771" y="4928"/>
                      <a:pt x="3426" y="4739"/>
                      <a:pt x="3690" y="4493"/>
                    </a:cubicBezTo>
                    <a:cubicBezTo>
                      <a:pt x="4004" y="4200"/>
                      <a:pt x="4402" y="4165"/>
                      <a:pt x="4402" y="4165"/>
                    </a:cubicBezTo>
                    <a:cubicBezTo>
                      <a:pt x="4088" y="3781"/>
                      <a:pt x="2719" y="2789"/>
                      <a:pt x="2272" y="2552"/>
                    </a:cubicBezTo>
                    <a:cubicBezTo>
                      <a:pt x="1825" y="2314"/>
                      <a:pt x="1259" y="729"/>
                      <a:pt x="896" y="261"/>
                    </a:cubicBezTo>
                    <a:cubicBezTo>
                      <a:pt x="753" y="79"/>
                      <a:pt x="551" y="0"/>
                      <a:pt x="39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87" name="Google Shape;2087;p14"/>
              <p:cNvSpPr/>
              <p:nvPr/>
            </p:nvSpPr>
            <p:spPr>
              <a:xfrm>
                <a:off x="1344750" y="2316875"/>
                <a:ext cx="36525" cy="72250"/>
              </a:xfrm>
              <a:custGeom>
                <a:rect b="b" l="l" r="r" t="t"/>
                <a:pathLst>
                  <a:path extrusionOk="0" h="2890" w="1461">
                    <a:moveTo>
                      <a:pt x="112" y="1"/>
                    </a:moveTo>
                    <a:cubicBezTo>
                      <a:pt x="0" y="1"/>
                      <a:pt x="225" y="670"/>
                      <a:pt x="287" y="1081"/>
                    </a:cubicBezTo>
                    <a:cubicBezTo>
                      <a:pt x="364" y="1598"/>
                      <a:pt x="1167" y="2890"/>
                      <a:pt x="1167" y="2890"/>
                    </a:cubicBezTo>
                    <a:lnTo>
                      <a:pt x="1460" y="1507"/>
                    </a:lnTo>
                    <a:cubicBezTo>
                      <a:pt x="1460" y="1507"/>
                      <a:pt x="629" y="592"/>
                      <a:pt x="259" y="131"/>
                    </a:cubicBezTo>
                    <a:cubicBezTo>
                      <a:pt x="186" y="40"/>
                      <a:pt x="139" y="1"/>
                      <a:pt x="112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88" name="Google Shape;2088;p14"/>
              <p:cNvSpPr/>
              <p:nvPr/>
            </p:nvSpPr>
            <p:spPr>
              <a:xfrm>
                <a:off x="1201225" y="2264950"/>
                <a:ext cx="83150" cy="59400"/>
              </a:xfrm>
              <a:custGeom>
                <a:rect b="b" l="l" r="r" t="t"/>
                <a:pathLst>
                  <a:path extrusionOk="0" h="2376" w="3326">
                    <a:moveTo>
                      <a:pt x="559" y="1"/>
                    </a:moveTo>
                    <a:lnTo>
                      <a:pt x="1" y="287"/>
                    </a:lnTo>
                    <a:lnTo>
                      <a:pt x="3297" y="2376"/>
                    </a:lnTo>
                    <a:lnTo>
                      <a:pt x="3325" y="176"/>
                    </a:lnTo>
                    <a:lnTo>
                      <a:pt x="2892" y="162"/>
                    </a:lnTo>
                    <a:lnTo>
                      <a:pt x="2738" y="1321"/>
                    </a:lnTo>
                    <a:lnTo>
                      <a:pt x="55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89" name="Google Shape;2089;p14"/>
              <p:cNvSpPr/>
              <p:nvPr/>
            </p:nvSpPr>
            <p:spPr>
              <a:xfrm>
                <a:off x="1244700" y="2348350"/>
                <a:ext cx="24300" cy="29500"/>
              </a:xfrm>
              <a:custGeom>
                <a:rect b="b" l="l" r="r" t="t"/>
                <a:pathLst>
                  <a:path extrusionOk="0" h="1180" w="972">
                    <a:moveTo>
                      <a:pt x="268" y="0"/>
                    </a:moveTo>
                    <a:cubicBezTo>
                      <a:pt x="232" y="0"/>
                      <a:pt x="198" y="8"/>
                      <a:pt x="168" y="24"/>
                    </a:cubicBezTo>
                    <a:cubicBezTo>
                      <a:pt x="1" y="122"/>
                      <a:pt x="8" y="450"/>
                      <a:pt x="182" y="758"/>
                    </a:cubicBezTo>
                    <a:cubicBezTo>
                      <a:pt x="331" y="1016"/>
                      <a:pt x="542" y="1180"/>
                      <a:pt x="705" y="1180"/>
                    </a:cubicBezTo>
                    <a:cubicBezTo>
                      <a:pt x="741" y="1180"/>
                      <a:pt x="774" y="1172"/>
                      <a:pt x="804" y="1156"/>
                    </a:cubicBezTo>
                    <a:cubicBezTo>
                      <a:pt x="971" y="1058"/>
                      <a:pt x="965" y="730"/>
                      <a:pt x="790" y="415"/>
                    </a:cubicBezTo>
                    <a:cubicBezTo>
                      <a:pt x="647" y="163"/>
                      <a:pt x="433" y="0"/>
                      <a:pt x="26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90" name="Google Shape;2090;p14"/>
              <p:cNvSpPr/>
              <p:nvPr/>
            </p:nvSpPr>
            <p:spPr>
              <a:xfrm>
                <a:off x="1290100" y="2389100"/>
                <a:ext cx="83825" cy="101825"/>
              </a:xfrm>
              <a:custGeom>
                <a:rect b="b" l="l" r="r" t="t"/>
                <a:pathLst>
                  <a:path extrusionOk="0" h="4073" w="3353">
                    <a:moveTo>
                      <a:pt x="3333" y="0"/>
                    </a:moveTo>
                    <a:cubicBezTo>
                      <a:pt x="3279" y="0"/>
                      <a:pt x="3128" y="9"/>
                      <a:pt x="3032" y="105"/>
                    </a:cubicBezTo>
                    <a:cubicBezTo>
                      <a:pt x="2913" y="231"/>
                      <a:pt x="2242" y="790"/>
                      <a:pt x="2047" y="957"/>
                    </a:cubicBezTo>
                    <a:cubicBezTo>
                      <a:pt x="1851" y="1125"/>
                      <a:pt x="916" y="1649"/>
                      <a:pt x="664" y="1837"/>
                    </a:cubicBezTo>
                    <a:cubicBezTo>
                      <a:pt x="413" y="2026"/>
                      <a:pt x="1" y="2166"/>
                      <a:pt x="1" y="2166"/>
                    </a:cubicBezTo>
                    <a:cubicBezTo>
                      <a:pt x="147" y="3360"/>
                      <a:pt x="580" y="4072"/>
                      <a:pt x="580" y="4072"/>
                    </a:cubicBezTo>
                    <a:lnTo>
                      <a:pt x="3353" y="1"/>
                    </a:lnTo>
                    <a:cubicBezTo>
                      <a:pt x="3353" y="1"/>
                      <a:pt x="3346" y="0"/>
                      <a:pt x="3333" y="0"/>
                    </a:cubicBezTo>
                    <a:close/>
                  </a:path>
                </a:pathLst>
              </a:custGeom>
              <a:solidFill>
                <a:srgbClr val="FFACC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91" name="Google Shape;2091;p14"/>
              <p:cNvSpPr/>
              <p:nvPr/>
            </p:nvSpPr>
            <p:spPr>
              <a:xfrm>
                <a:off x="1290100" y="2443225"/>
                <a:ext cx="45250" cy="47700"/>
              </a:xfrm>
              <a:custGeom>
                <a:rect b="b" l="l" r="r" t="t"/>
                <a:pathLst>
                  <a:path extrusionOk="0" h="1908" w="1810">
                    <a:moveTo>
                      <a:pt x="1" y="1"/>
                    </a:moveTo>
                    <a:cubicBezTo>
                      <a:pt x="147" y="1195"/>
                      <a:pt x="580" y="1907"/>
                      <a:pt x="580" y="1907"/>
                    </a:cubicBezTo>
                    <a:lnTo>
                      <a:pt x="1809" y="98"/>
                    </a:lnTo>
                    <a:lnTo>
                      <a:pt x="1809" y="98"/>
                    </a:lnTo>
                    <a:cubicBezTo>
                      <a:pt x="1809" y="99"/>
                      <a:pt x="1089" y="706"/>
                      <a:pt x="826" y="706"/>
                    </a:cubicBezTo>
                    <a:cubicBezTo>
                      <a:pt x="775" y="706"/>
                      <a:pt x="742" y="684"/>
                      <a:pt x="734" y="629"/>
                    </a:cubicBezTo>
                    <a:cubicBezTo>
                      <a:pt x="685" y="294"/>
                      <a:pt x="273" y="518"/>
                      <a:pt x="1" y="1"/>
                    </a:cubicBezTo>
                    <a:close/>
                  </a:path>
                </a:pathLst>
              </a:custGeom>
              <a:solidFill>
                <a:srgbClr val="FFACC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92" name="Google Shape;2092;p14"/>
              <p:cNvSpPr/>
              <p:nvPr/>
            </p:nvSpPr>
            <p:spPr>
              <a:xfrm>
                <a:off x="1461400" y="2569075"/>
                <a:ext cx="86625" cy="37750"/>
              </a:xfrm>
              <a:custGeom>
                <a:rect b="b" l="l" r="r" t="t"/>
                <a:pathLst>
                  <a:path extrusionOk="0" h="1510" w="3465">
                    <a:moveTo>
                      <a:pt x="1917" y="0"/>
                    </a:moveTo>
                    <a:cubicBezTo>
                      <a:pt x="1857" y="0"/>
                      <a:pt x="1795" y="5"/>
                      <a:pt x="1732" y="16"/>
                    </a:cubicBezTo>
                    <a:cubicBezTo>
                      <a:pt x="817" y="184"/>
                      <a:pt x="0" y="994"/>
                      <a:pt x="0" y="994"/>
                    </a:cubicBezTo>
                    <a:lnTo>
                      <a:pt x="217" y="1364"/>
                    </a:lnTo>
                    <a:cubicBezTo>
                      <a:pt x="217" y="1364"/>
                      <a:pt x="886" y="962"/>
                      <a:pt x="1470" y="962"/>
                    </a:cubicBezTo>
                    <a:cubicBezTo>
                      <a:pt x="1605" y="962"/>
                      <a:pt x="1735" y="984"/>
                      <a:pt x="1851" y="1036"/>
                    </a:cubicBezTo>
                    <a:cubicBezTo>
                      <a:pt x="2341" y="1251"/>
                      <a:pt x="2627" y="1509"/>
                      <a:pt x="2819" y="1509"/>
                    </a:cubicBezTo>
                    <a:cubicBezTo>
                      <a:pt x="2870" y="1509"/>
                      <a:pt x="2915" y="1491"/>
                      <a:pt x="2954" y="1448"/>
                    </a:cubicBezTo>
                    <a:cubicBezTo>
                      <a:pt x="3136" y="1245"/>
                      <a:pt x="3464" y="1050"/>
                      <a:pt x="3318" y="945"/>
                    </a:cubicBezTo>
                    <a:cubicBezTo>
                      <a:pt x="3318" y="945"/>
                      <a:pt x="2736" y="0"/>
                      <a:pt x="191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93" name="Google Shape;2093;p14"/>
              <p:cNvSpPr/>
              <p:nvPr/>
            </p:nvSpPr>
            <p:spPr>
              <a:xfrm>
                <a:off x="1440775" y="2343175"/>
                <a:ext cx="3000" cy="200"/>
              </a:xfrm>
              <a:custGeom>
                <a:rect b="b" l="l" r="r" t="t"/>
                <a:pathLst>
                  <a:path extrusionOk="0" h="8" w="120">
                    <a:moveTo>
                      <a:pt x="120" y="1"/>
                    </a:moveTo>
                    <a:cubicBezTo>
                      <a:pt x="78" y="1"/>
                      <a:pt x="43" y="1"/>
                      <a:pt x="1" y="8"/>
                    </a:cubicBezTo>
                    <a:cubicBezTo>
                      <a:pt x="43" y="1"/>
                      <a:pt x="78" y="1"/>
                      <a:pt x="120" y="1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94" name="Google Shape;2094;p14"/>
              <p:cNvSpPr/>
              <p:nvPr/>
            </p:nvSpPr>
            <p:spPr>
              <a:xfrm>
                <a:off x="1410575" y="2356100"/>
                <a:ext cx="1600" cy="1250"/>
              </a:xfrm>
              <a:custGeom>
                <a:rect b="b" l="l" r="r" t="t"/>
                <a:pathLst>
                  <a:path extrusionOk="0" h="50" w="64">
                    <a:moveTo>
                      <a:pt x="64" y="1"/>
                    </a:moveTo>
                    <a:cubicBezTo>
                      <a:pt x="43" y="15"/>
                      <a:pt x="22" y="29"/>
                      <a:pt x="1" y="50"/>
                    </a:cubicBezTo>
                    <a:cubicBezTo>
                      <a:pt x="22" y="29"/>
                      <a:pt x="43" y="15"/>
                      <a:pt x="64" y="1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95" name="Google Shape;2095;p14"/>
              <p:cNvSpPr/>
              <p:nvPr/>
            </p:nvSpPr>
            <p:spPr>
              <a:xfrm>
                <a:off x="1407775" y="2358025"/>
                <a:ext cx="1775" cy="1425"/>
              </a:xfrm>
              <a:custGeom>
                <a:rect b="b" l="l" r="r" t="t"/>
                <a:pathLst>
                  <a:path extrusionOk="0" h="57" w="71">
                    <a:moveTo>
                      <a:pt x="71" y="0"/>
                    </a:moveTo>
                    <a:cubicBezTo>
                      <a:pt x="50" y="21"/>
                      <a:pt x="22" y="35"/>
                      <a:pt x="1" y="56"/>
                    </a:cubicBezTo>
                    <a:cubicBezTo>
                      <a:pt x="22" y="35"/>
                      <a:pt x="50" y="21"/>
                      <a:pt x="71" y="0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96" name="Google Shape;2096;p14"/>
              <p:cNvSpPr/>
              <p:nvPr/>
            </p:nvSpPr>
            <p:spPr>
              <a:xfrm>
                <a:off x="1437475" y="2343700"/>
                <a:ext cx="900" cy="200"/>
              </a:xfrm>
              <a:custGeom>
                <a:rect b="b" l="l" r="r" t="t"/>
                <a:pathLst>
                  <a:path extrusionOk="0" h="8" w="36">
                    <a:moveTo>
                      <a:pt x="35" y="1"/>
                    </a:moveTo>
                    <a:cubicBezTo>
                      <a:pt x="21" y="1"/>
                      <a:pt x="14" y="8"/>
                      <a:pt x="0" y="8"/>
                    </a:cubicBezTo>
                    <a:cubicBezTo>
                      <a:pt x="14" y="8"/>
                      <a:pt x="21" y="1"/>
                      <a:pt x="35" y="1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97" name="Google Shape;2097;p14"/>
              <p:cNvSpPr/>
              <p:nvPr/>
            </p:nvSpPr>
            <p:spPr>
              <a:xfrm>
                <a:off x="1413375" y="2354175"/>
                <a:ext cx="1600" cy="1075"/>
              </a:xfrm>
              <a:custGeom>
                <a:rect b="b" l="l" r="r" t="t"/>
                <a:pathLst>
                  <a:path extrusionOk="0" h="43" w="64">
                    <a:moveTo>
                      <a:pt x="63" y="1"/>
                    </a:moveTo>
                    <a:cubicBezTo>
                      <a:pt x="42" y="15"/>
                      <a:pt x="21" y="29"/>
                      <a:pt x="0" y="43"/>
                    </a:cubicBezTo>
                    <a:cubicBezTo>
                      <a:pt x="21" y="29"/>
                      <a:pt x="42" y="15"/>
                      <a:pt x="63" y="1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98" name="Google Shape;2098;p14"/>
              <p:cNvSpPr/>
              <p:nvPr/>
            </p:nvSpPr>
            <p:spPr>
              <a:xfrm>
                <a:off x="1447775" y="2343350"/>
                <a:ext cx="2125" cy="375"/>
              </a:xfrm>
              <a:custGeom>
                <a:rect b="b" l="l" r="r" t="t"/>
                <a:pathLst>
                  <a:path extrusionOk="0" h="15" w="85">
                    <a:moveTo>
                      <a:pt x="84" y="15"/>
                    </a:moveTo>
                    <a:cubicBezTo>
                      <a:pt x="56" y="8"/>
                      <a:pt x="28" y="8"/>
                      <a:pt x="0" y="1"/>
                    </a:cubicBezTo>
                    <a:cubicBezTo>
                      <a:pt x="28" y="8"/>
                      <a:pt x="56" y="8"/>
                      <a:pt x="84" y="15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099" name="Google Shape;2099;p14"/>
              <p:cNvSpPr/>
              <p:nvPr/>
            </p:nvSpPr>
            <p:spPr>
              <a:xfrm>
                <a:off x="1402200" y="2362400"/>
                <a:ext cx="1950" cy="1575"/>
              </a:xfrm>
              <a:custGeom>
                <a:rect b="b" l="l" r="r" t="t"/>
                <a:pathLst>
                  <a:path extrusionOk="0" h="63" w="78">
                    <a:moveTo>
                      <a:pt x="77" y="0"/>
                    </a:moveTo>
                    <a:cubicBezTo>
                      <a:pt x="56" y="21"/>
                      <a:pt x="28" y="42"/>
                      <a:pt x="0" y="63"/>
                    </a:cubicBezTo>
                    <a:cubicBezTo>
                      <a:pt x="28" y="42"/>
                      <a:pt x="56" y="21"/>
                      <a:pt x="77" y="0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00" name="Google Shape;2100;p14"/>
              <p:cNvSpPr/>
              <p:nvPr/>
            </p:nvSpPr>
            <p:spPr>
              <a:xfrm>
                <a:off x="1405000" y="2360125"/>
                <a:ext cx="1925" cy="1425"/>
              </a:xfrm>
              <a:custGeom>
                <a:rect b="b" l="l" r="r" t="t"/>
                <a:pathLst>
                  <a:path extrusionOk="0" h="57" w="77">
                    <a:moveTo>
                      <a:pt x="77" y="0"/>
                    </a:moveTo>
                    <a:cubicBezTo>
                      <a:pt x="49" y="21"/>
                      <a:pt x="28" y="42"/>
                      <a:pt x="0" y="56"/>
                    </a:cubicBezTo>
                    <a:cubicBezTo>
                      <a:pt x="28" y="42"/>
                      <a:pt x="49" y="21"/>
                      <a:pt x="77" y="0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01" name="Google Shape;2101;p14"/>
              <p:cNvSpPr/>
              <p:nvPr/>
            </p:nvSpPr>
            <p:spPr>
              <a:xfrm>
                <a:off x="1444625" y="2343175"/>
                <a:ext cx="2125" cy="200"/>
              </a:xfrm>
              <a:custGeom>
                <a:rect b="b" l="l" r="r" t="t"/>
                <a:pathLst>
                  <a:path extrusionOk="0" h="8" w="85">
                    <a:moveTo>
                      <a:pt x="84" y="8"/>
                    </a:moveTo>
                    <a:cubicBezTo>
                      <a:pt x="56" y="1"/>
                      <a:pt x="28" y="1"/>
                      <a:pt x="1" y="1"/>
                    </a:cubicBezTo>
                    <a:cubicBezTo>
                      <a:pt x="28" y="1"/>
                      <a:pt x="56" y="1"/>
                      <a:pt x="84" y="8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02" name="Google Shape;2102;p14"/>
              <p:cNvSpPr/>
              <p:nvPr/>
            </p:nvSpPr>
            <p:spPr>
              <a:xfrm>
                <a:off x="1421575" y="2349300"/>
                <a:ext cx="1425" cy="900"/>
              </a:xfrm>
              <a:custGeom>
                <a:rect b="b" l="l" r="r" t="t"/>
                <a:pathLst>
                  <a:path extrusionOk="0" h="36" w="57">
                    <a:moveTo>
                      <a:pt x="57" y="0"/>
                    </a:moveTo>
                    <a:cubicBezTo>
                      <a:pt x="36" y="14"/>
                      <a:pt x="15" y="21"/>
                      <a:pt x="1" y="35"/>
                    </a:cubicBezTo>
                    <a:cubicBezTo>
                      <a:pt x="15" y="21"/>
                      <a:pt x="36" y="14"/>
                      <a:pt x="57" y="0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03" name="Google Shape;2103;p14"/>
              <p:cNvSpPr/>
              <p:nvPr/>
            </p:nvSpPr>
            <p:spPr>
              <a:xfrm>
                <a:off x="1426825" y="2346850"/>
                <a:ext cx="1425" cy="550"/>
              </a:xfrm>
              <a:custGeom>
                <a:rect b="b" l="l" r="r" t="t"/>
                <a:pathLst>
                  <a:path extrusionOk="0" h="22" w="57">
                    <a:moveTo>
                      <a:pt x="56" y="0"/>
                    </a:moveTo>
                    <a:cubicBezTo>
                      <a:pt x="35" y="7"/>
                      <a:pt x="21" y="14"/>
                      <a:pt x="0" y="21"/>
                    </a:cubicBezTo>
                    <a:cubicBezTo>
                      <a:pt x="21" y="14"/>
                      <a:pt x="35" y="7"/>
                      <a:pt x="56" y="0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04" name="Google Shape;2104;p14"/>
              <p:cNvSpPr/>
              <p:nvPr/>
            </p:nvSpPr>
            <p:spPr>
              <a:xfrm>
                <a:off x="1429600" y="2345800"/>
                <a:ext cx="1250" cy="550"/>
              </a:xfrm>
              <a:custGeom>
                <a:rect b="b" l="l" r="r" t="t"/>
                <a:pathLst>
                  <a:path extrusionOk="0" h="22" w="50">
                    <a:moveTo>
                      <a:pt x="50" y="1"/>
                    </a:moveTo>
                    <a:cubicBezTo>
                      <a:pt x="29" y="8"/>
                      <a:pt x="15" y="15"/>
                      <a:pt x="1" y="22"/>
                    </a:cubicBezTo>
                    <a:cubicBezTo>
                      <a:pt x="15" y="15"/>
                      <a:pt x="29" y="8"/>
                      <a:pt x="50" y="1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05" name="Google Shape;2105;p14"/>
              <p:cNvSpPr/>
              <p:nvPr/>
            </p:nvSpPr>
            <p:spPr>
              <a:xfrm>
                <a:off x="1434850" y="2344225"/>
                <a:ext cx="1075" cy="375"/>
              </a:xfrm>
              <a:custGeom>
                <a:rect b="b" l="l" r="r" t="t"/>
                <a:pathLst>
                  <a:path extrusionOk="0" h="15" w="43">
                    <a:moveTo>
                      <a:pt x="42" y="1"/>
                    </a:moveTo>
                    <a:cubicBezTo>
                      <a:pt x="28" y="1"/>
                      <a:pt x="14" y="8"/>
                      <a:pt x="0" y="15"/>
                    </a:cubicBezTo>
                    <a:cubicBezTo>
                      <a:pt x="14" y="8"/>
                      <a:pt x="28" y="1"/>
                      <a:pt x="42" y="1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06" name="Google Shape;2106;p14"/>
              <p:cNvSpPr/>
              <p:nvPr/>
            </p:nvSpPr>
            <p:spPr>
              <a:xfrm>
                <a:off x="1416175" y="2352425"/>
                <a:ext cx="1425" cy="1075"/>
              </a:xfrm>
              <a:custGeom>
                <a:rect b="b" l="l" r="r" t="t"/>
                <a:pathLst>
                  <a:path extrusionOk="0" h="43" w="57">
                    <a:moveTo>
                      <a:pt x="56" y="1"/>
                    </a:moveTo>
                    <a:cubicBezTo>
                      <a:pt x="35" y="15"/>
                      <a:pt x="14" y="29"/>
                      <a:pt x="0" y="43"/>
                    </a:cubicBezTo>
                    <a:cubicBezTo>
                      <a:pt x="14" y="29"/>
                      <a:pt x="35" y="15"/>
                      <a:pt x="56" y="1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07" name="Google Shape;2107;p14"/>
              <p:cNvSpPr/>
              <p:nvPr/>
            </p:nvSpPr>
            <p:spPr>
              <a:xfrm>
                <a:off x="1432225" y="2344925"/>
                <a:ext cx="1075" cy="375"/>
              </a:xfrm>
              <a:custGeom>
                <a:rect b="b" l="l" r="r" t="t"/>
                <a:pathLst>
                  <a:path extrusionOk="0" h="15" w="43">
                    <a:moveTo>
                      <a:pt x="43" y="1"/>
                    </a:moveTo>
                    <a:cubicBezTo>
                      <a:pt x="29" y="8"/>
                      <a:pt x="15" y="8"/>
                      <a:pt x="1" y="15"/>
                    </a:cubicBezTo>
                    <a:cubicBezTo>
                      <a:pt x="15" y="8"/>
                      <a:pt x="29" y="8"/>
                      <a:pt x="43" y="1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08" name="Google Shape;2108;p14"/>
              <p:cNvSpPr/>
              <p:nvPr/>
            </p:nvSpPr>
            <p:spPr>
              <a:xfrm>
                <a:off x="1418775" y="2350875"/>
                <a:ext cx="1425" cy="900"/>
              </a:xfrm>
              <a:custGeom>
                <a:rect b="b" l="l" r="r" t="t"/>
                <a:pathLst>
                  <a:path extrusionOk="0" h="36" w="57">
                    <a:moveTo>
                      <a:pt x="57" y="0"/>
                    </a:moveTo>
                    <a:cubicBezTo>
                      <a:pt x="43" y="14"/>
                      <a:pt x="22" y="21"/>
                      <a:pt x="1" y="35"/>
                    </a:cubicBezTo>
                    <a:cubicBezTo>
                      <a:pt x="22" y="21"/>
                      <a:pt x="43" y="14"/>
                      <a:pt x="57" y="0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09" name="Google Shape;2109;p14"/>
              <p:cNvSpPr/>
              <p:nvPr/>
            </p:nvSpPr>
            <p:spPr>
              <a:xfrm>
                <a:off x="1399575" y="2364475"/>
                <a:ext cx="2125" cy="1950"/>
              </a:xfrm>
              <a:custGeom>
                <a:rect b="b" l="l" r="r" t="t"/>
                <a:pathLst>
                  <a:path extrusionOk="0" h="78" w="85">
                    <a:moveTo>
                      <a:pt x="84" y="1"/>
                    </a:moveTo>
                    <a:cubicBezTo>
                      <a:pt x="57" y="22"/>
                      <a:pt x="29" y="50"/>
                      <a:pt x="1" y="78"/>
                    </a:cubicBezTo>
                    <a:cubicBezTo>
                      <a:pt x="29" y="50"/>
                      <a:pt x="57" y="22"/>
                      <a:pt x="84" y="1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10" name="Google Shape;2110;p14"/>
              <p:cNvSpPr/>
              <p:nvPr/>
            </p:nvSpPr>
            <p:spPr>
              <a:xfrm>
                <a:off x="1475350" y="2354525"/>
                <a:ext cx="2475" cy="1600"/>
              </a:xfrm>
              <a:custGeom>
                <a:rect b="b" l="l" r="r" t="t"/>
                <a:pathLst>
                  <a:path extrusionOk="0" h="64" w="99">
                    <a:moveTo>
                      <a:pt x="99" y="64"/>
                    </a:moveTo>
                    <a:cubicBezTo>
                      <a:pt x="64" y="43"/>
                      <a:pt x="29" y="22"/>
                      <a:pt x="1" y="1"/>
                    </a:cubicBezTo>
                    <a:cubicBezTo>
                      <a:pt x="29" y="22"/>
                      <a:pt x="64" y="43"/>
                      <a:pt x="99" y="64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11" name="Google Shape;2111;p14"/>
              <p:cNvSpPr/>
              <p:nvPr/>
            </p:nvSpPr>
            <p:spPr>
              <a:xfrm>
                <a:off x="1457900" y="2345800"/>
                <a:ext cx="2300" cy="725"/>
              </a:xfrm>
              <a:custGeom>
                <a:rect b="b" l="l" r="r" t="t"/>
                <a:pathLst>
                  <a:path extrusionOk="0" h="29" w="92">
                    <a:moveTo>
                      <a:pt x="91" y="29"/>
                    </a:moveTo>
                    <a:cubicBezTo>
                      <a:pt x="63" y="22"/>
                      <a:pt x="28" y="8"/>
                      <a:pt x="0" y="1"/>
                    </a:cubicBezTo>
                    <a:cubicBezTo>
                      <a:pt x="28" y="8"/>
                      <a:pt x="63" y="22"/>
                      <a:pt x="91" y="29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12" name="Google Shape;2112;p14"/>
              <p:cNvSpPr/>
              <p:nvPr/>
            </p:nvSpPr>
            <p:spPr>
              <a:xfrm>
                <a:off x="1450750" y="2343875"/>
                <a:ext cx="3150" cy="725"/>
              </a:xfrm>
              <a:custGeom>
                <a:rect b="b" l="l" r="r" t="t"/>
                <a:pathLst>
                  <a:path extrusionOk="0" h="29" w="126">
                    <a:moveTo>
                      <a:pt x="126" y="29"/>
                    </a:moveTo>
                    <a:cubicBezTo>
                      <a:pt x="84" y="15"/>
                      <a:pt x="42" y="8"/>
                      <a:pt x="0" y="1"/>
                    </a:cubicBezTo>
                    <a:cubicBezTo>
                      <a:pt x="42" y="8"/>
                      <a:pt x="84" y="15"/>
                      <a:pt x="126" y="29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13" name="Google Shape;2113;p14"/>
              <p:cNvSpPr/>
              <p:nvPr/>
            </p:nvSpPr>
            <p:spPr>
              <a:xfrm>
                <a:off x="1453875" y="2344575"/>
                <a:ext cx="3175" cy="900"/>
              </a:xfrm>
              <a:custGeom>
                <a:rect b="b" l="l" r="r" t="t"/>
                <a:pathLst>
                  <a:path extrusionOk="0" h="36" w="127">
                    <a:moveTo>
                      <a:pt x="126" y="36"/>
                    </a:moveTo>
                    <a:cubicBezTo>
                      <a:pt x="85" y="22"/>
                      <a:pt x="43" y="8"/>
                      <a:pt x="1" y="1"/>
                    </a:cubicBezTo>
                    <a:cubicBezTo>
                      <a:pt x="43" y="8"/>
                      <a:pt x="85" y="22"/>
                      <a:pt x="126" y="36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14" name="Google Shape;2114;p14"/>
              <p:cNvSpPr/>
              <p:nvPr/>
            </p:nvSpPr>
            <p:spPr>
              <a:xfrm>
                <a:off x="1424200" y="2348075"/>
                <a:ext cx="1425" cy="725"/>
              </a:xfrm>
              <a:custGeom>
                <a:rect b="b" l="l" r="r" t="t"/>
                <a:pathLst>
                  <a:path extrusionOk="0" h="29" w="57">
                    <a:moveTo>
                      <a:pt x="56" y="0"/>
                    </a:moveTo>
                    <a:cubicBezTo>
                      <a:pt x="35" y="7"/>
                      <a:pt x="21" y="14"/>
                      <a:pt x="0" y="28"/>
                    </a:cubicBezTo>
                    <a:cubicBezTo>
                      <a:pt x="21" y="14"/>
                      <a:pt x="35" y="7"/>
                      <a:pt x="56" y="0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15" name="Google Shape;2115;p14"/>
              <p:cNvSpPr/>
              <p:nvPr/>
            </p:nvSpPr>
            <p:spPr>
              <a:xfrm>
                <a:off x="1461225" y="2347025"/>
                <a:ext cx="2275" cy="900"/>
              </a:xfrm>
              <a:custGeom>
                <a:rect b="b" l="l" r="r" t="t"/>
                <a:pathLst>
                  <a:path extrusionOk="0" h="36" w="91">
                    <a:moveTo>
                      <a:pt x="91" y="35"/>
                    </a:moveTo>
                    <a:cubicBezTo>
                      <a:pt x="63" y="21"/>
                      <a:pt x="28" y="7"/>
                      <a:pt x="0" y="0"/>
                    </a:cubicBezTo>
                    <a:cubicBezTo>
                      <a:pt x="28" y="7"/>
                      <a:pt x="63" y="21"/>
                      <a:pt x="91" y="35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16" name="Google Shape;2116;p14"/>
              <p:cNvSpPr/>
              <p:nvPr/>
            </p:nvSpPr>
            <p:spPr>
              <a:xfrm>
                <a:off x="1467675" y="2350000"/>
                <a:ext cx="3350" cy="1775"/>
              </a:xfrm>
              <a:custGeom>
                <a:rect b="b" l="l" r="r" t="t"/>
                <a:pathLst>
                  <a:path extrusionOk="0" h="71" w="134">
                    <a:moveTo>
                      <a:pt x="133" y="70"/>
                    </a:moveTo>
                    <a:cubicBezTo>
                      <a:pt x="84" y="49"/>
                      <a:pt x="42" y="21"/>
                      <a:pt x="0" y="0"/>
                    </a:cubicBezTo>
                    <a:cubicBezTo>
                      <a:pt x="42" y="21"/>
                      <a:pt x="84" y="49"/>
                      <a:pt x="133" y="70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17" name="Google Shape;2117;p14"/>
              <p:cNvSpPr/>
              <p:nvPr/>
            </p:nvSpPr>
            <p:spPr>
              <a:xfrm>
                <a:off x="1464350" y="2348425"/>
                <a:ext cx="3350" cy="1600"/>
              </a:xfrm>
              <a:custGeom>
                <a:rect b="b" l="l" r="r" t="t"/>
                <a:pathLst>
                  <a:path extrusionOk="0" h="64" w="134">
                    <a:moveTo>
                      <a:pt x="133" y="63"/>
                    </a:moveTo>
                    <a:cubicBezTo>
                      <a:pt x="92" y="42"/>
                      <a:pt x="50" y="21"/>
                      <a:pt x="1" y="0"/>
                    </a:cubicBezTo>
                    <a:cubicBezTo>
                      <a:pt x="50" y="21"/>
                      <a:pt x="92" y="42"/>
                      <a:pt x="133" y="63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18" name="Google Shape;2118;p14"/>
              <p:cNvSpPr/>
              <p:nvPr/>
            </p:nvSpPr>
            <p:spPr>
              <a:xfrm>
                <a:off x="1471875" y="2352425"/>
                <a:ext cx="2450" cy="1425"/>
              </a:xfrm>
              <a:custGeom>
                <a:rect b="b" l="l" r="r" t="t"/>
                <a:pathLst>
                  <a:path extrusionOk="0" h="57" w="98">
                    <a:moveTo>
                      <a:pt x="98" y="57"/>
                    </a:moveTo>
                    <a:cubicBezTo>
                      <a:pt x="63" y="36"/>
                      <a:pt x="35" y="15"/>
                      <a:pt x="0" y="1"/>
                    </a:cubicBezTo>
                    <a:cubicBezTo>
                      <a:pt x="35" y="15"/>
                      <a:pt x="63" y="36"/>
                      <a:pt x="98" y="57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19" name="Google Shape;2119;p14"/>
              <p:cNvSpPr/>
              <p:nvPr/>
            </p:nvSpPr>
            <p:spPr>
              <a:xfrm>
                <a:off x="1474300" y="2353825"/>
                <a:ext cx="1075" cy="725"/>
              </a:xfrm>
              <a:custGeom>
                <a:rect b="b" l="l" r="r" t="t"/>
                <a:pathLst>
                  <a:path extrusionOk="0" h="29" w="43">
                    <a:moveTo>
                      <a:pt x="43" y="29"/>
                    </a:moveTo>
                    <a:cubicBezTo>
                      <a:pt x="29" y="22"/>
                      <a:pt x="15" y="8"/>
                      <a:pt x="1" y="1"/>
                    </a:cubicBezTo>
                    <a:cubicBezTo>
                      <a:pt x="15" y="8"/>
                      <a:pt x="29" y="22"/>
                      <a:pt x="43" y="29"/>
                    </a:cubicBezTo>
                    <a:close/>
                  </a:path>
                </a:pathLst>
              </a:custGeom>
              <a:solidFill>
                <a:srgbClr val="3C6BB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20" name="Google Shape;2120;p14"/>
              <p:cNvSpPr/>
              <p:nvPr/>
            </p:nvSpPr>
            <p:spPr>
              <a:xfrm>
                <a:off x="1602475" y="2566850"/>
                <a:ext cx="91675" cy="69350"/>
              </a:xfrm>
              <a:custGeom>
                <a:rect b="b" l="l" r="r" t="t"/>
                <a:pathLst>
                  <a:path extrusionOk="0" h="2774" w="3667">
                    <a:moveTo>
                      <a:pt x="3262" y="0"/>
                    </a:moveTo>
                    <a:cubicBezTo>
                      <a:pt x="3234" y="21"/>
                      <a:pt x="3115" y="42"/>
                      <a:pt x="2948" y="91"/>
                    </a:cubicBezTo>
                    <a:cubicBezTo>
                      <a:pt x="3255" y="357"/>
                      <a:pt x="3450" y="524"/>
                      <a:pt x="3450" y="524"/>
                    </a:cubicBezTo>
                    <a:cubicBezTo>
                      <a:pt x="3450" y="524"/>
                      <a:pt x="2738" y="713"/>
                      <a:pt x="1907" y="1432"/>
                    </a:cubicBezTo>
                    <a:cubicBezTo>
                      <a:pt x="1851" y="1481"/>
                      <a:pt x="1795" y="1523"/>
                      <a:pt x="1746" y="1572"/>
                    </a:cubicBezTo>
                    <a:lnTo>
                      <a:pt x="1739" y="1572"/>
                    </a:lnTo>
                    <a:cubicBezTo>
                      <a:pt x="1683" y="1614"/>
                      <a:pt x="1635" y="1656"/>
                      <a:pt x="1586" y="1698"/>
                    </a:cubicBezTo>
                    <a:cubicBezTo>
                      <a:pt x="922" y="2221"/>
                      <a:pt x="447" y="2445"/>
                      <a:pt x="447" y="2445"/>
                    </a:cubicBezTo>
                    <a:cubicBezTo>
                      <a:pt x="447" y="2445"/>
                      <a:pt x="384" y="2270"/>
                      <a:pt x="175" y="2040"/>
                    </a:cubicBezTo>
                    <a:cubicBezTo>
                      <a:pt x="70" y="2138"/>
                      <a:pt x="0" y="2193"/>
                      <a:pt x="0" y="2193"/>
                    </a:cubicBezTo>
                    <a:lnTo>
                      <a:pt x="391" y="2773"/>
                    </a:lnTo>
                    <a:cubicBezTo>
                      <a:pt x="391" y="2773"/>
                      <a:pt x="1369" y="1991"/>
                      <a:pt x="1914" y="1649"/>
                    </a:cubicBezTo>
                    <a:cubicBezTo>
                      <a:pt x="2459" y="1313"/>
                      <a:pt x="3667" y="594"/>
                      <a:pt x="3667" y="594"/>
                    </a:cubicBezTo>
                    <a:lnTo>
                      <a:pt x="3262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21" name="Google Shape;2121;p14"/>
              <p:cNvSpPr/>
              <p:nvPr/>
            </p:nvSpPr>
            <p:spPr>
              <a:xfrm>
                <a:off x="1646125" y="2602650"/>
                <a:ext cx="4025" cy="3500"/>
              </a:xfrm>
              <a:custGeom>
                <a:rect b="b" l="l" r="r" t="t"/>
                <a:pathLst>
                  <a:path extrusionOk="0" h="140" w="161">
                    <a:moveTo>
                      <a:pt x="0" y="140"/>
                    </a:moveTo>
                    <a:cubicBezTo>
                      <a:pt x="49" y="91"/>
                      <a:pt x="105" y="49"/>
                      <a:pt x="161" y="0"/>
                    </a:cubicBezTo>
                    <a:cubicBezTo>
                      <a:pt x="105" y="49"/>
                      <a:pt x="49" y="91"/>
                      <a:pt x="0" y="140"/>
                    </a:cubicBezTo>
                    <a:close/>
                  </a:path>
                </a:pathLst>
              </a:custGeom>
              <a:solidFill>
                <a:srgbClr val="3361B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22" name="Google Shape;2122;p14"/>
              <p:cNvSpPr/>
              <p:nvPr/>
            </p:nvSpPr>
            <p:spPr>
              <a:xfrm>
                <a:off x="1642100" y="2606125"/>
                <a:ext cx="3875" cy="3175"/>
              </a:xfrm>
              <a:custGeom>
                <a:rect b="b" l="l" r="r" t="t"/>
                <a:pathLst>
                  <a:path extrusionOk="0" h="127" w="155">
                    <a:moveTo>
                      <a:pt x="1" y="127"/>
                    </a:moveTo>
                    <a:cubicBezTo>
                      <a:pt x="50" y="85"/>
                      <a:pt x="98" y="43"/>
                      <a:pt x="154" y="1"/>
                    </a:cubicBezTo>
                    <a:cubicBezTo>
                      <a:pt x="98" y="43"/>
                      <a:pt x="50" y="85"/>
                      <a:pt x="1" y="127"/>
                    </a:cubicBezTo>
                    <a:close/>
                  </a:path>
                </a:pathLst>
              </a:custGeom>
              <a:solidFill>
                <a:srgbClr val="3361B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23" name="Google Shape;2123;p14"/>
              <p:cNvSpPr/>
              <p:nvPr/>
            </p:nvSpPr>
            <p:spPr>
              <a:xfrm>
                <a:off x="1606825" y="2596525"/>
                <a:ext cx="35300" cy="31450"/>
              </a:xfrm>
              <a:custGeom>
                <a:rect b="b" l="l" r="r" t="t"/>
                <a:pathLst>
                  <a:path extrusionOk="0" h="1258" w="1412">
                    <a:moveTo>
                      <a:pt x="937" y="1"/>
                    </a:moveTo>
                    <a:cubicBezTo>
                      <a:pt x="553" y="350"/>
                      <a:pt x="203" y="664"/>
                      <a:pt x="1" y="853"/>
                    </a:cubicBezTo>
                    <a:cubicBezTo>
                      <a:pt x="210" y="1083"/>
                      <a:pt x="273" y="1258"/>
                      <a:pt x="273" y="1258"/>
                    </a:cubicBezTo>
                    <a:cubicBezTo>
                      <a:pt x="273" y="1258"/>
                      <a:pt x="748" y="1034"/>
                      <a:pt x="1412" y="511"/>
                    </a:cubicBezTo>
                    <a:cubicBezTo>
                      <a:pt x="1335" y="427"/>
                      <a:pt x="1167" y="245"/>
                      <a:pt x="937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24" name="Google Shape;2124;p14"/>
              <p:cNvSpPr/>
              <p:nvPr/>
            </p:nvSpPr>
            <p:spPr>
              <a:xfrm>
                <a:off x="1637575" y="2569125"/>
                <a:ext cx="51175" cy="33550"/>
              </a:xfrm>
              <a:custGeom>
                <a:rect b="b" l="l" r="r" t="t"/>
                <a:pathLst>
                  <a:path extrusionOk="0" h="1342" w="2047">
                    <a:moveTo>
                      <a:pt x="1544" y="0"/>
                    </a:moveTo>
                    <a:cubicBezTo>
                      <a:pt x="1180" y="98"/>
                      <a:pt x="580" y="294"/>
                      <a:pt x="98" y="741"/>
                    </a:cubicBezTo>
                    <a:cubicBezTo>
                      <a:pt x="63" y="768"/>
                      <a:pt x="35" y="796"/>
                      <a:pt x="0" y="824"/>
                    </a:cubicBezTo>
                    <a:cubicBezTo>
                      <a:pt x="314" y="1146"/>
                      <a:pt x="503" y="1341"/>
                      <a:pt x="503" y="1341"/>
                    </a:cubicBezTo>
                    <a:cubicBezTo>
                      <a:pt x="1334" y="622"/>
                      <a:pt x="2046" y="433"/>
                      <a:pt x="2046" y="433"/>
                    </a:cubicBezTo>
                    <a:cubicBezTo>
                      <a:pt x="2046" y="433"/>
                      <a:pt x="1851" y="266"/>
                      <a:pt x="154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25" name="Google Shape;2125;p14"/>
              <p:cNvSpPr/>
              <p:nvPr/>
            </p:nvSpPr>
            <p:spPr>
              <a:xfrm>
                <a:off x="1645950" y="2606125"/>
                <a:ext cx="200" cy="25"/>
              </a:xfrm>
              <a:custGeom>
                <a:rect b="b" l="l" r="r" t="t"/>
                <a:pathLst>
                  <a:path extrusionOk="0" h="1" w="8">
                    <a:moveTo>
                      <a:pt x="0" y="1"/>
                    </a:moveTo>
                    <a:lnTo>
                      <a:pt x="7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3361B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26" name="Google Shape;2126;p14"/>
              <p:cNvSpPr/>
              <p:nvPr/>
            </p:nvSpPr>
            <p:spPr>
              <a:xfrm>
                <a:off x="1642100" y="2609275"/>
                <a:ext cx="25" cy="25"/>
              </a:xfrm>
              <a:custGeom>
                <a:rect b="b" l="l" r="r" t="t"/>
                <a:pathLst>
                  <a:path extrusionOk="0" h="1" w="1">
                    <a:moveTo>
                      <a:pt x="1" y="1"/>
                    </a:move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3361B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27" name="Google Shape;2127;p14"/>
              <p:cNvSpPr/>
              <p:nvPr/>
            </p:nvSpPr>
            <p:spPr>
              <a:xfrm>
                <a:off x="1630225" y="2589725"/>
                <a:ext cx="19925" cy="19575"/>
              </a:xfrm>
              <a:custGeom>
                <a:rect b="b" l="l" r="r" t="t"/>
                <a:pathLst>
                  <a:path extrusionOk="0" h="783" w="797">
                    <a:moveTo>
                      <a:pt x="294" y="0"/>
                    </a:moveTo>
                    <a:cubicBezTo>
                      <a:pt x="196" y="91"/>
                      <a:pt x="99" y="182"/>
                      <a:pt x="1" y="273"/>
                    </a:cubicBezTo>
                    <a:cubicBezTo>
                      <a:pt x="231" y="517"/>
                      <a:pt x="399" y="699"/>
                      <a:pt x="476" y="783"/>
                    </a:cubicBezTo>
                    <a:cubicBezTo>
                      <a:pt x="525" y="741"/>
                      <a:pt x="573" y="699"/>
                      <a:pt x="629" y="657"/>
                    </a:cubicBezTo>
                    <a:lnTo>
                      <a:pt x="636" y="657"/>
                    </a:lnTo>
                    <a:cubicBezTo>
                      <a:pt x="685" y="608"/>
                      <a:pt x="741" y="566"/>
                      <a:pt x="797" y="517"/>
                    </a:cubicBezTo>
                    <a:cubicBezTo>
                      <a:pt x="797" y="517"/>
                      <a:pt x="608" y="322"/>
                      <a:pt x="29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28" name="Google Shape;2128;p14"/>
              <p:cNvSpPr/>
              <p:nvPr/>
            </p:nvSpPr>
            <p:spPr>
              <a:xfrm>
                <a:off x="1493225" y="2258850"/>
                <a:ext cx="36100" cy="53750"/>
              </a:xfrm>
              <a:custGeom>
                <a:rect b="b" l="l" r="r" t="t"/>
                <a:pathLst>
                  <a:path extrusionOk="0" h="2150" w="1444">
                    <a:moveTo>
                      <a:pt x="1283" y="0"/>
                    </a:moveTo>
                    <a:lnTo>
                      <a:pt x="47" y="1795"/>
                    </a:lnTo>
                    <a:cubicBezTo>
                      <a:pt x="47" y="1795"/>
                      <a:pt x="396" y="2125"/>
                      <a:pt x="161" y="2125"/>
                    </a:cubicBezTo>
                    <a:cubicBezTo>
                      <a:pt x="154" y="2125"/>
                      <a:pt x="146" y="2124"/>
                      <a:pt x="138" y="2124"/>
                    </a:cubicBezTo>
                    <a:cubicBezTo>
                      <a:pt x="61" y="2117"/>
                      <a:pt x="28" y="2114"/>
                      <a:pt x="19" y="2114"/>
                    </a:cubicBezTo>
                    <a:cubicBezTo>
                      <a:pt x="0" y="2114"/>
                      <a:pt x="75" y="2124"/>
                      <a:pt x="75" y="2124"/>
                    </a:cubicBezTo>
                    <a:cubicBezTo>
                      <a:pt x="75" y="2124"/>
                      <a:pt x="121" y="2150"/>
                      <a:pt x="184" y="2150"/>
                    </a:cubicBezTo>
                    <a:cubicBezTo>
                      <a:pt x="219" y="2150"/>
                      <a:pt x="259" y="2142"/>
                      <a:pt x="298" y="2117"/>
                    </a:cubicBezTo>
                    <a:cubicBezTo>
                      <a:pt x="298" y="2117"/>
                      <a:pt x="410" y="2047"/>
                      <a:pt x="201" y="1837"/>
                    </a:cubicBezTo>
                    <a:cubicBezTo>
                      <a:pt x="201" y="1837"/>
                      <a:pt x="1444" y="84"/>
                      <a:pt x="1423" y="70"/>
                    </a:cubicBezTo>
                    <a:cubicBezTo>
                      <a:pt x="1395" y="56"/>
                      <a:pt x="1283" y="0"/>
                      <a:pt x="1283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29" name="Google Shape;2129;p14"/>
              <p:cNvSpPr/>
              <p:nvPr/>
            </p:nvSpPr>
            <p:spPr>
              <a:xfrm>
                <a:off x="1333400" y="2295875"/>
                <a:ext cx="167300" cy="98850"/>
              </a:xfrm>
              <a:custGeom>
                <a:rect b="b" l="l" r="r" t="t"/>
                <a:pathLst>
                  <a:path extrusionOk="0" h="3954" w="6692">
                    <a:moveTo>
                      <a:pt x="2899" y="0"/>
                    </a:moveTo>
                    <a:lnTo>
                      <a:pt x="1" y="3779"/>
                    </a:lnTo>
                    <a:lnTo>
                      <a:pt x="4526" y="3953"/>
                    </a:lnTo>
                    <a:lnTo>
                      <a:pt x="6691" y="636"/>
                    </a:lnTo>
                    <a:lnTo>
                      <a:pt x="6691" y="636"/>
                    </a:lnTo>
                    <a:cubicBezTo>
                      <a:pt x="6691" y="636"/>
                      <a:pt x="6634" y="648"/>
                      <a:pt x="6552" y="648"/>
                    </a:cubicBezTo>
                    <a:cubicBezTo>
                      <a:pt x="6389" y="648"/>
                      <a:pt x="6128" y="598"/>
                      <a:pt x="6035" y="300"/>
                    </a:cubicBezTo>
                    <a:lnTo>
                      <a:pt x="2899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30" name="Google Shape;2130;p14"/>
              <p:cNvSpPr/>
              <p:nvPr/>
            </p:nvSpPr>
            <p:spPr>
              <a:xfrm>
                <a:off x="1430825" y="2304075"/>
                <a:ext cx="57475" cy="90650"/>
              </a:xfrm>
              <a:custGeom>
                <a:rect b="b" l="l" r="r" t="t"/>
                <a:pathLst>
                  <a:path extrusionOk="0" h="3626" w="2299">
                    <a:moveTo>
                      <a:pt x="2152" y="0"/>
                    </a:moveTo>
                    <a:lnTo>
                      <a:pt x="2152" y="0"/>
                    </a:lnTo>
                    <a:cubicBezTo>
                      <a:pt x="1551" y="992"/>
                      <a:pt x="350" y="3018"/>
                      <a:pt x="1" y="3604"/>
                    </a:cubicBezTo>
                    <a:lnTo>
                      <a:pt x="629" y="3625"/>
                    </a:lnTo>
                    <a:cubicBezTo>
                      <a:pt x="629" y="3625"/>
                      <a:pt x="2299" y="412"/>
                      <a:pt x="215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31" name="Google Shape;2131;p14"/>
              <p:cNvSpPr/>
              <p:nvPr/>
            </p:nvSpPr>
            <p:spPr>
              <a:xfrm>
                <a:off x="1486350" y="2362400"/>
                <a:ext cx="2475" cy="2100"/>
              </a:xfrm>
              <a:custGeom>
                <a:rect b="b" l="l" r="r" t="t"/>
                <a:pathLst>
                  <a:path extrusionOk="0" h="84" w="99">
                    <a:moveTo>
                      <a:pt x="99" y="84"/>
                    </a:moveTo>
                    <a:cubicBezTo>
                      <a:pt x="64" y="56"/>
                      <a:pt x="29" y="28"/>
                      <a:pt x="1" y="0"/>
                    </a:cubicBezTo>
                    <a:cubicBezTo>
                      <a:pt x="29" y="28"/>
                      <a:pt x="64" y="56"/>
                      <a:pt x="99" y="84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32" name="Google Shape;2132;p14"/>
              <p:cNvSpPr/>
              <p:nvPr/>
            </p:nvSpPr>
            <p:spPr>
              <a:xfrm>
                <a:off x="1482000" y="2359250"/>
                <a:ext cx="3325" cy="2475"/>
              </a:xfrm>
              <a:custGeom>
                <a:rect b="b" l="l" r="r" t="t"/>
                <a:pathLst>
                  <a:path extrusionOk="0" h="99" w="133">
                    <a:moveTo>
                      <a:pt x="133" y="98"/>
                    </a:moveTo>
                    <a:cubicBezTo>
                      <a:pt x="91" y="63"/>
                      <a:pt x="49" y="28"/>
                      <a:pt x="0" y="0"/>
                    </a:cubicBezTo>
                    <a:cubicBezTo>
                      <a:pt x="49" y="28"/>
                      <a:pt x="91" y="63"/>
                      <a:pt x="133" y="98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33" name="Google Shape;2133;p14"/>
              <p:cNvSpPr/>
              <p:nvPr/>
            </p:nvSpPr>
            <p:spPr>
              <a:xfrm>
                <a:off x="1478675" y="2356800"/>
                <a:ext cx="3350" cy="2300"/>
              </a:xfrm>
              <a:custGeom>
                <a:rect b="b" l="l" r="r" t="t"/>
                <a:pathLst>
                  <a:path extrusionOk="0" h="92" w="134">
                    <a:moveTo>
                      <a:pt x="133" y="91"/>
                    </a:moveTo>
                    <a:cubicBezTo>
                      <a:pt x="91" y="63"/>
                      <a:pt x="42" y="29"/>
                      <a:pt x="0" y="1"/>
                    </a:cubicBezTo>
                    <a:cubicBezTo>
                      <a:pt x="42" y="29"/>
                      <a:pt x="91" y="63"/>
                      <a:pt x="133" y="91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34" name="Google Shape;2134;p14"/>
              <p:cNvSpPr/>
              <p:nvPr/>
            </p:nvSpPr>
            <p:spPr>
              <a:xfrm>
                <a:off x="1493175" y="2368325"/>
                <a:ext cx="3500" cy="3000"/>
              </a:xfrm>
              <a:custGeom>
                <a:rect b="b" l="l" r="r" t="t"/>
                <a:pathLst>
                  <a:path extrusionOk="0" h="120" w="140">
                    <a:moveTo>
                      <a:pt x="140" y="119"/>
                    </a:moveTo>
                    <a:cubicBezTo>
                      <a:pt x="98" y="77"/>
                      <a:pt x="49" y="35"/>
                      <a:pt x="0" y="1"/>
                    </a:cubicBezTo>
                    <a:cubicBezTo>
                      <a:pt x="49" y="35"/>
                      <a:pt x="98" y="77"/>
                      <a:pt x="140" y="119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35" name="Google Shape;2135;p14"/>
              <p:cNvSpPr/>
              <p:nvPr/>
            </p:nvSpPr>
            <p:spPr>
              <a:xfrm>
                <a:off x="1489850" y="2365350"/>
                <a:ext cx="2650" cy="2125"/>
              </a:xfrm>
              <a:custGeom>
                <a:rect b="b" l="l" r="r" t="t"/>
                <a:pathLst>
                  <a:path extrusionOk="0" h="85" w="106">
                    <a:moveTo>
                      <a:pt x="105" y="85"/>
                    </a:moveTo>
                    <a:cubicBezTo>
                      <a:pt x="70" y="57"/>
                      <a:pt x="35" y="29"/>
                      <a:pt x="0" y="1"/>
                    </a:cubicBezTo>
                    <a:cubicBezTo>
                      <a:pt x="35" y="29"/>
                      <a:pt x="70" y="57"/>
                      <a:pt x="105" y="85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36" name="Google Shape;2136;p14"/>
              <p:cNvSpPr/>
              <p:nvPr/>
            </p:nvSpPr>
            <p:spPr>
              <a:xfrm>
                <a:off x="1488800" y="2364475"/>
                <a:ext cx="1075" cy="900"/>
              </a:xfrm>
              <a:custGeom>
                <a:rect b="b" l="l" r="r" t="t"/>
                <a:pathLst>
                  <a:path extrusionOk="0" h="36" w="43">
                    <a:moveTo>
                      <a:pt x="42" y="36"/>
                    </a:moveTo>
                    <a:cubicBezTo>
                      <a:pt x="28" y="22"/>
                      <a:pt x="15" y="15"/>
                      <a:pt x="1" y="1"/>
                    </a:cubicBezTo>
                    <a:cubicBezTo>
                      <a:pt x="15" y="15"/>
                      <a:pt x="28" y="22"/>
                      <a:pt x="42" y="36"/>
                    </a:cubicBezTo>
                    <a:close/>
                  </a:path>
                </a:pathLst>
              </a:custGeom>
              <a:solidFill>
                <a:srgbClr val="3C6BB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37" name="Google Shape;2137;p14"/>
              <p:cNvSpPr/>
              <p:nvPr/>
            </p:nvSpPr>
            <p:spPr>
              <a:xfrm>
                <a:off x="1492475" y="2367450"/>
                <a:ext cx="725" cy="900"/>
              </a:xfrm>
              <a:custGeom>
                <a:rect b="b" l="l" r="r" t="t"/>
                <a:pathLst>
                  <a:path extrusionOk="0" h="36" w="29">
                    <a:moveTo>
                      <a:pt x="28" y="36"/>
                    </a:moveTo>
                    <a:cubicBezTo>
                      <a:pt x="21" y="22"/>
                      <a:pt x="7" y="15"/>
                      <a:pt x="0" y="1"/>
                    </a:cubicBezTo>
                    <a:cubicBezTo>
                      <a:pt x="7" y="15"/>
                      <a:pt x="21" y="22"/>
                      <a:pt x="28" y="36"/>
                    </a:cubicBezTo>
                    <a:close/>
                  </a:path>
                </a:pathLst>
              </a:custGeom>
              <a:solidFill>
                <a:srgbClr val="3C6BB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38" name="Google Shape;2138;p14"/>
              <p:cNvSpPr/>
              <p:nvPr/>
            </p:nvSpPr>
            <p:spPr>
              <a:xfrm>
                <a:off x="1496650" y="2371300"/>
                <a:ext cx="25" cy="25"/>
              </a:xfrm>
              <a:custGeom>
                <a:rect b="b" l="l" r="r" t="t"/>
                <a:pathLst>
                  <a:path extrusionOk="0" h="1" w="1">
                    <a:moveTo>
                      <a:pt x="1" y="0"/>
                    </a:move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3C6BB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39" name="Google Shape;2139;p14"/>
              <p:cNvSpPr/>
              <p:nvPr/>
            </p:nvSpPr>
            <p:spPr>
              <a:xfrm>
                <a:off x="1477800" y="2356100"/>
                <a:ext cx="900" cy="725"/>
              </a:xfrm>
              <a:custGeom>
                <a:rect b="b" l="l" r="r" t="t"/>
                <a:pathLst>
                  <a:path extrusionOk="0" h="29" w="36">
                    <a:moveTo>
                      <a:pt x="35" y="29"/>
                    </a:moveTo>
                    <a:cubicBezTo>
                      <a:pt x="22" y="15"/>
                      <a:pt x="8" y="8"/>
                      <a:pt x="1" y="1"/>
                    </a:cubicBezTo>
                    <a:cubicBezTo>
                      <a:pt x="8" y="8"/>
                      <a:pt x="22" y="15"/>
                      <a:pt x="35" y="29"/>
                    </a:cubicBezTo>
                    <a:close/>
                  </a:path>
                </a:pathLst>
              </a:custGeom>
              <a:solidFill>
                <a:srgbClr val="3C6BB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40" name="Google Shape;2140;p14"/>
              <p:cNvSpPr/>
              <p:nvPr/>
            </p:nvSpPr>
            <p:spPr>
              <a:xfrm>
                <a:off x="1482000" y="2359075"/>
                <a:ext cx="25" cy="200"/>
              </a:xfrm>
              <a:custGeom>
                <a:rect b="b" l="l" r="r" t="t"/>
                <a:pathLst>
                  <a:path extrusionOk="0" h="8" w="1">
                    <a:moveTo>
                      <a:pt x="0" y="7"/>
                    </a:move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3C6BB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41" name="Google Shape;2141;p14"/>
              <p:cNvSpPr/>
              <p:nvPr/>
            </p:nvSpPr>
            <p:spPr>
              <a:xfrm>
                <a:off x="1485300" y="2361700"/>
                <a:ext cx="1075" cy="725"/>
              </a:xfrm>
              <a:custGeom>
                <a:rect b="b" l="l" r="r" t="t"/>
                <a:pathLst>
                  <a:path extrusionOk="0" h="29" w="43">
                    <a:moveTo>
                      <a:pt x="43" y="28"/>
                    </a:moveTo>
                    <a:cubicBezTo>
                      <a:pt x="29" y="21"/>
                      <a:pt x="15" y="14"/>
                      <a:pt x="1" y="0"/>
                    </a:cubicBezTo>
                    <a:cubicBezTo>
                      <a:pt x="15" y="14"/>
                      <a:pt x="29" y="21"/>
                      <a:pt x="43" y="28"/>
                    </a:cubicBezTo>
                    <a:close/>
                  </a:path>
                </a:pathLst>
              </a:custGeom>
              <a:solidFill>
                <a:srgbClr val="3C6BB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42" name="Google Shape;2142;p14"/>
              <p:cNvSpPr/>
              <p:nvPr/>
            </p:nvSpPr>
            <p:spPr>
              <a:xfrm>
                <a:off x="1399575" y="2343175"/>
                <a:ext cx="97100" cy="46950"/>
              </a:xfrm>
              <a:custGeom>
                <a:rect b="b" l="l" r="r" t="t"/>
                <a:pathLst>
                  <a:path extrusionOk="0" h="1878" w="3884">
                    <a:moveTo>
                      <a:pt x="1768" y="1"/>
                    </a:moveTo>
                    <a:cubicBezTo>
                      <a:pt x="1726" y="1"/>
                      <a:pt x="1691" y="1"/>
                      <a:pt x="1649" y="8"/>
                    </a:cubicBezTo>
                    <a:cubicBezTo>
                      <a:pt x="1621" y="8"/>
                      <a:pt x="1586" y="15"/>
                      <a:pt x="1551" y="22"/>
                    </a:cubicBezTo>
                    <a:cubicBezTo>
                      <a:pt x="1537" y="22"/>
                      <a:pt x="1530" y="29"/>
                      <a:pt x="1516" y="29"/>
                    </a:cubicBezTo>
                    <a:cubicBezTo>
                      <a:pt x="1495" y="36"/>
                      <a:pt x="1474" y="36"/>
                      <a:pt x="1453" y="43"/>
                    </a:cubicBezTo>
                    <a:cubicBezTo>
                      <a:pt x="1439" y="43"/>
                      <a:pt x="1425" y="50"/>
                      <a:pt x="1411" y="57"/>
                    </a:cubicBezTo>
                    <a:cubicBezTo>
                      <a:pt x="1390" y="57"/>
                      <a:pt x="1370" y="64"/>
                      <a:pt x="1349" y="71"/>
                    </a:cubicBezTo>
                    <a:cubicBezTo>
                      <a:pt x="1335" y="78"/>
                      <a:pt x="1321" y="78"/>
                      <a:pt x="1307" y="85"/>
                    </a:cubicBezTo>
                    <a:cubicBezTo>
                      <a:pt x="1286" y="92"/>
                      <a:pt x="1265" y="99"/>
                      <a:pt x="1251" y="106"/>
                    </a:cubicBezTo>
                    <a:cubicBezTo>
                      <a:pt x="1230" y="113"/>
                      <a:pt x="1216" y="120"/>
                      <a:pt x="1202" y="127"/>
                    </a:cubicBezTo>
                    <a:cubicBezTo>
                      <a:pt x="1181" y="134"/>
                      <a:pt x="1160" y="140"/>
                      <a:pt x="1146" y="147"/>
                    </a:cubicBezTo>
                    <a:cubicBezTo>
                      <a:pt x="1125" y="154"/>
                      <a:pt x="1111" y="161"/>
                      <a:pt x="1090" y="168"/>
                    </a:cubicBezTo>
                    <a:cubicBezTo>
                      <a:pt x="1076" y="175"/>
                      <a:pt x="1055" y="182"/>
                      <a:pt x="1041" y="196"/>
                    </a:cubicBezTo>
                    <a:cubicBezTo>
                      <a:pt x="1020" y="203"/>
                      <a:pt x="1006" y="210"/>
                      <a:pt x="985" y="224"/>
                    </a:cubicBezTo>
                    <a:cubicBezTo>
                      <a:pt x="971" y="231"/>
                      <a:pt x="950" y="238"/>
                      <a:pt x="937" y="245"/>
                    </a:cubicBezTo>
                    <a:cubicBezTo>
                      <a:pt x="916" y="259"/>
                      <a:pt x="895" y="266"/>
                      <a:pt x="881" y="280"/>
                    </a:cubicBezTo>
                    <a:cubicBezTo>
                      <a:pt x="860" y="287"/>
                      <a:pt x="846" y="294"/>
                      <a:pt x="825" y="308"/>
                    </a:cubicBezTo>
                    <a:cubicBezTo>
                      <a:pt x="811" y="322"/>
                      <a:pt x="790" y="329"/>
                      <a:pt x="769" y="343"/>
                    </a:cubicBezTo>
                    <a:cubicBezTo>
                      <a:pt x="755" y="350"/>
                      <a:pt x="734" y="364"/>
                      <a:pt x="720" y="371"/>
                    </a:cubicBezTo>
                    <a:cubicBezTo>
                      <a:pt x="699" y="385"/>
                      <a:pt x="678" y="399"/>
                      <a:pt x="664" y="413"/>
                    </a:cubicBezTo>
                    <a:cubicBezTo>
                      <a:pt x="643" y="420"/>
                      <a:pt x="629" y="434"/>
                      <a:pt x="615" y="441"/>
                    </a:cubicBezTo>
                    <a:cubicBezTo>
                      <a:pt x="594" y="455"/>
                      <a:pt x="573" y="469"/>
                      <a:pt x="552" y="483"/>
                    </a:cubicBezTo>
                    <a:cubicBezTo>
                      <a:pt x="538" y="497"/>
                      <a:pt x="517" y="504"/>
                      <a:pt x="504" y="518"/>
                    </a:cubicBezTo>
                    <a:cubicBezTo>
                      <a:pt x="483" y="532"/>
                      <a:pt x="462" y="546"/>
                      <a:pt x="441" y="567"/>
                    </a:cubicBezTo>
                    <a:cubicBezTo>
                      <a:pt x="427" y="574"/>
                      <a:pt x="413" y="587"/>
                      <a:pt x="399" y="594"/>
                    </a:cubicBezTo>
                    <a:cubicBezTo>
                      <a:pt x="378" y="615"/>
                      <a:pt x="350" y="629"/>
                      <a:pt x="329" y="650"/>
                    </a:cubicBezTo>
                    <a:cubicBezTo>
                      <a:pt x="315" y="657"/>
                      <a:pt x="301" y="671"/>
                      <a:pt x="294" y="678"/>
                    </a:cubicBezTo>
                    <a:cubicBezTo>
                      <a:pt x="266" y="699"/>
                      <a:pt x="245" y="720"/>
                      <a:pt x="217" y="734"/>
                    </a:cubicBezTo>
                    <a:cubicBezTo>
                      <a:pt x="210" y="748"/>
                      <a:pt x="196" y="755"/>
                      <a:pt x="182" y="769"/>
                    </a:cubicBezTo>
                    <a:cubicBezTo>
                      <a:pt x="161" y="790"/>
                      <a:pt x="133" y="811"/>
                      <a:pt x="105" y="832"/>
                    </a:cubicBezTo>
                    <a:lnTo>
                      <a:pt x="84" y="853"/>
                    </a:lnTo>
                    <a:cubicBezTo>
                      <a:pt x="57" y="874"/>
                      <a:pt x="29" y="902"/>
                      <a:pt x="1" y="930"/>
                    </a:cubicBezTo>
                    <a:cubicBezTo>
                      <a:pt x="372" y="1647"/>
                      <a:pt x="971" y="1877"/>
                      <a:pt x="1590" y="1877"/>
                    </a:cubicBezTo>
                    <a:cubicBezTo>
                      <a:pt x="2707" y="1877"/>
                      <a:pt x="3884" y="1125"/>
                      <a:pt x="3884" y="1125"/>
                    </a:cubicBezTo>
                    <a:cubicBezTo>
                      <a:pt x="3842" y="1083"/>
                      <a:pt x="3793" y="1041"/>
                      <a:pt x="3744" y="1007"/>
                    </a:cubicBezTo>
                    <a:cubicBezTo>
                      <a:pt x="3737" y="993"/>
                      <a:pt x="3723" y="986"/>
                      <a:pt x="3716" y="972"/>
                    </a:cubicBezTo>
                    <a:cubicBezTo>
                      <a:pt x="3681" y="944"/>
                      <a:pt x="3646" y="916"/>
                      <a:pt x="3611" y="888"/>
                    </a:cubicBezTo>
                    <a:cubicBezTo>
                      <a:pt x="3597" y="874"/>
                      <a:pt x="3584" y="867"/>
                      <a:pt x="3570" y="853"/>
                    </a:cubicBezTo>
                    <a:cubicBezTo>
                      <a:pt x="3535" y="825"/>
                      <a:pt x="3500" y="797"/>
                      <a:pt x="3472" y="769"/>
                    </a:cubicBezTo>
                    <a:cubicBezTo>
                      <a:pt x="3458" y="762"/>
                      <a:pt x="3444" y="755"/>
                      <a:pt x="3430" y="741"/>
                    </a:cubicBezTo>
                    <a:cubicBezTo>
                      <a:pt x="3388" y="706"/>
                      <a:pt x="3346" y="671"/>
                      <a:pt x="3297" y="643"/>
                    </a:cubicBezTo>
                    <a:lnTo>
                      <a:pt x="3297" y="636"/>
                    </a:lnTo>
                    <a:cubicBezTo>
                      <a:pt x="3255" y="608"/>
                      <a:pt x="3206" y="574"/>
                      <a:pt x="3164" y="546"/>
                    </a:cubicBezTo>
                    <a:cubicBezTo>
                      <a:pt x="3151" y="532"/>
                      <a:pt x="3137" y="525"/>
                      <a:pt x="3130" y="518"/>
                    </a:cubicBezTo>
                    <a:cubicBezTo>
                      <a:pt x="3095" y="497"/>
                      <a:pt x="3060" y="476"/>
                      <a:pt x="3032" y="455"/>
                    </a:cubicBezTo>
                    <a:cubicBezTo>
                      <a:pt x="3018" y="448"/>
                      <a:pt x="3004" y="434"/>
                      <a:pt x="2990" y="427"/>
                    </a:cubicBezTo>
                    <a:cubicBezTo>
                      <a:pt x="2955" y="406"/>
                      <a:pt x="2927" y="385"/>
                      <a:pt x="2892" y="371"/>
                    </a:cubicBezTo>
                    <a:cubicBezTo>
                      <a:pt x="2878" y="364"/>
                      <a:pt x="2864" y="350"/>
                      <a:pt x="2857" y="343"/>
                    </a:cubicBezTo>
                    <a:cubicBezTo>
                      <a:pt x="2808" y="322"/>
                      <a:pt x="2766" y="294"/>
                      <a:pt x="2724" y="273"/>
                    </a:cubicBezTo>
                    <a:cubicBezTo>
                      <a:pt x="2683" y="252"/>
                      <a:pt x="2641" y="231"/>
                      <a:pt x="2592" y="210"/>
                    </a:cubicBezTo>
                    <a:cubicBezTo>
                      <a:pt x="2585" y="203"/>
                      <a:pt x="2571" y="196"/>
                      <a:pt x="2557" y="189"/>
                    </a:cubicBezTo>
                    <a:cubicBezTo>
                      <a:pt x="2529" y="175"/>
                      <a:pt x="2494" y="161"/>
                      <a:pt x="2466" y="154"/>
                    </a:cubicBezTo>
                    <a:cubicBezTo>
                      <a:pt x="2452" y="147"/>
                      <a:pt x="2438" y="140"/>
                      <a:pt x="2424" y="134"/>
                    </a:cubicBezTo>
                    <a:cubicBezTo>
                      <a:pt x="2396" y="127"/>
                      <a:pt x="2361" y="113"/>
                      <a:pt x="2333" y="106"/>
                    </a:cubicBezTo>
                    <a:cubicBezTo>
                      <a:pt x="2319" y="99"/>
                      <a:pt x="2305" y="92"/>
                      <a:pt x="2298" y="92"/>
                    </a:cubicBezTo>
                    <a:cubicBezTo>
                      <a:pt x="2257" y="78"/>
                      <a:pt x="2215" y="64"/>
                      <a:pt x="2173" y="57"/>
                    </a:cubicBezTo>
                    <a:cubicBezTo>
                      <a:pt x="2131" y="43"/>
                      <a:pt x="2089" y="36"/>
                      <a:pt x="2047" y="29"/>
                    </a:cubicBezTo>
                    <a:cubicBezTo>
                      <a:pt x="2040" y="22"/>
                      <a:pt x="2026" y="22"/>
                      <a:pt x="2012" y="22"/>
                    </a:cubicBezTo>
                    <a:cubicBezTo>
                      <a:pt x="1984" y="15"/>
                      <a:pt x="1956" y="15"/>
                      <a:pt x="1928" y="8"/>
                    </a:cubicBezTo>
                    <a:lnTo>
                      <a:pt x="1886" y="8"/>
                    </a:lnTo>
                    <a:cubicBezTo>
                      <a:pt x="1858" y="1"/>
                      <a:pt x="1830" y="1"/>
                      <a:pt x="1803" y="1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43" name="Google Shape;2143;p14"/>
              <p:cNvSpPr/>
              <p:nvPr/>
            </p:nvSpPr>
            <p:spPr>
              <a:xfrm>
                <a:off x="1263725" y="2366400"/>
                <a:ext cx="412450" cy="223350"/>
              </a:xfrm>
              <a:custGeom>
                <a:rect b="b" l="l" r="r" t="t"/>
                <a:pathLst>
                  <a:path extrusionOk="0" h="8934" w="16498">
                    <a:moveTo>
                      <a:pt x="5435" y="1"/>
                    </a:moveTo>
                    <a:cubicBezTo>
                      <a:pt x="3563" y="1663"/>
                      <a:pt x="1635" y="4980"/>
                      <a:pt x="1635" y="4980"/>
                    </a:cubicBezTo>
                    <a:cubicBezTo>
                      <a:pt x="1447" y="5420"/>
                      <a:pt x="637" y="7013"/>
                      <a:pt x="1" y="8151"/>
                    </a:cubicBezTo>
                    <a:cubicBezTo>
                      <a:pt x="248" y="8245"/>
                      <a:pt x="443" y="8293"/>
                      <a:pt x="607" y="8293"/>
                    </a:cubicBezTo>
                    <a:cubicBezTo>
                      <a:pt x="1500" y="8293"/>
                      <a:pt x="1442" y="6881"/>
                      <a:pt x="3514" y="3954"/>
                    </a:cubicBezTo>
                    <a:cubicBezTo>
                      <a:pt x="4821" y="2112"/>
                      <a:pt x="5743" y="1565"/>
                      <a:pt x="6484" y="1565"/>
                    </a:cubicBezTo>
                    <a:cubicBezTo>
                      <a:pt x="7136" y="1565"/>
                      <a:pt x="7648" y="1989"/>
                      <a:pt x="8158" y="2326"/>
                    </a:cubicBezTo>
                    <a:cubicBezTo>
                      <a:pt x="9059" y="2927"/>
                      <a:pt x="13452" y="7397"/>
                      <a:pt x="14954" y="8933"/>
                    </a:cubicBezTo>
                    <a:cubicBezTo>
                      <a:pt x="14989" y="8905"/>
                      <a:pt x="15017" y="8877"/>
                      <a:pt x="15052" y="8850"/>
                    </a:cubicBezTo>
                    <a:cubicBezTo>
                      <a:pt x="15534" y="8403"/>
                      <a:pt x="16134" y="8207"/>
                      <a:pt x="16498" y="8109"/>
                    </a:cubicBezTo>
                    <a:cubicBezTo>
                      <a:pt x="15820" y="7516"/>
                      <a:pt x="14605" y="6419"/>
                      <a:pt x="13725" y="5483"/>
                    </a:cubicBezTo>
                    <a:cubicBezTo>
                      <a:pt x="12838" y="4547"/>
                      <a:pt x="11050" y="1775"/>
                      <a:pt x="9318" y="196"/>
                    </a:cubicBezTo>
                    <a:cubicBezTo>
                      <a:pt x="9318" y="196"/>
                      <a:pt x="8141" y="948"/>
                      <a:pt x="7024" y="948"/>
                    </a:cubicBezTo>
                    <a:cubicBezTo>
                      <a:pt x="6405" y="948"/>
                      <a:pt x="5806" y="718"/>
                      <a:pt x="5435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44" name="Google Shape;2144;p14"/>
              <p:cNvSpPr/>
              <p:nvPr/>
            </p:nvSpPr>
            <p:spPr>
              <a:xfrm>
                <a:off x="1251000" y="2420725"/>
                <a:ext cx="379250" cy="207450"/>
              </a:xfrm>
              <a:custGeom>
                <a:rect b="b" l="l" r="r" t="t"/>
                <a:pathLst>
                  <a:path extrusionOk="0" h="8298" w="15170">
                    <a:moveTo>
                      <a:pt x="6913" y="0"/>
                    </a:moveTo>
                    <a:cubicBezTo>
                      <a:pt x="4875" y="0"/>
                      <a:pt x="2989" y="4589"/>
                      <a:pt x="2270" y="5915"/>
                    </a:cubicBezTo>
                    <a:cubicBezTo>
                      <a:pt x="1982" y="6442"/>
                      <a:pt x="1617" y="6606"/>
                      <a:pt x="1274" y="6606"/>
                    </a:cubicBezTo>
                    <a:cubicBezTo>
                      <a:pt x="894" y="6606"/>
                      <a:pt x="540" y="6404"/>
                      <a:pt x="349" y="6271"/>
                    </a:cubicBezTo>
                    <a:cubicBezTo>
                      <a:pt x="217" y="6495"/>
                      <a:pt x="98" y="6698"/>
                      <a:pt x="0" y="6851"/>
                    </a:cubicBezTo>
                    <a:cubicBezTo>
                      <a:pt x="465" y="7385"/>
                      <a:pt x="1422" y="8298"/>
                      <a:pt x="2524" y="8298"/>
                    </a:cubicBezTo>
                    <a:cubicBezTo>
                      <a:pt x="2647" y="8298"/>
                      <a:pt x="2772" y="8287"/>
                      <a:pt x="2899" y="8262"/>
                    </a:cubicBezTo>
                    <a:cubicBezTo>
                      <a:pt x="4624" y="7934"/>
                      <a:pt x="7564" y="1781"/>
                      <a:pt x="7564" y="1781"/>
                    </a:cubicBezTo>
                    <a:cubicBezTo>
                      <a:pt x="7564" y="1781"/>
                      <a:pt x="13033" y="6991"/>
                      <a:pt x="13682" y="7410"/>
                    </a:cubicBezTo>
                    <a:cubicBezTo>
                      <a:pt x="13927" y="7571"/>
                      <a:pt x="14108" y="7738"/>
                      <a:pt x="14234" y="7885"/>
                    </a:cubicBezTo>
                    <a:cubicBezTo>
                      <a:pt x="14436" y="7696"/>
                      <a:pt x="14786" y="7382"/>
                      <a:pt x="15170" y="7033"/>
                    </a:cubicBezTo>
                    <a:cubicBezTo>
                      <a:pt x="13563" y="5357"/>
                      <a:pt x="8807" y="475"/>
                      <a:pt x="7271" y="49"/>
                    </a:cubicBezTo>
                    <a:cubicBezTo>
                      <a:pt x="7151" y="16"/>
                      <a:pt x="7032" y="0"/>
                      <a:pt x="691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45" name="Google Shape;2145;p14"/>
              <p:cNvSpPr/>
              <p:nvPr/>
            </p:nvSpPr>
            <p:spPr>
              <a:xfrm>
                <a:off x="1460175" y="2371300"/>
                <a:ext cx="36500" cy="15900"/>
              </a:xfrm>
              <a:custGeom>
                <a:rect b="b" l="l" r="r" t="t"/>
                <a:pathLst>
                  <a:path extrusionOk="0" h="636" w="1460">
                    <a:moveTo>
                      <a:pt x="1460" y="0"/>
                    </a:moveTo>
                    <a:lnTo>
                      <a:pt x="1460" y="0"/>
                    </a:lnTo>
                    <a:cubicBezTo>
                      <a:pt x="1460" y="0"/>
                      <a:pt x="1393" y="44"/>
                      <a:pt x="1275" y="110"/>
                    </a:cubicBezTo>
                    <a:lnTo>
                      <a:pt x="1275" y="110"/>
                    </a:lnTo>
                    <a:cubicBezTo>
                      <a:pt x="1385" y="49"/>
                      <a:pt x="1451" y="7"/>
                      <a:pt x="1460" y="0"/>
                    </a:cubicBezTo>
                    <a:close/>
                    <a:moveTo>
                      <a:pt x="1275" y="110"/>
                    </a:moveTo>
                    <a:lnTo>
                      <a:pt x="1275" y="110"/>
                    </a:lnTo>
                    <a:cubicBezTo>
                      <a:pt x="1024" y="250"/>
                      <a:pt x="544" y="490"/>
                      <a:pt x="0" y="636"/>
                    </a:cubicBezTo>
                    <a:cubicBezTo>
                      <a:pt x="547" y="493"/>
                      <a:pt x="1025" y="250"/>
                      <a:pt x="1275" y="110"/>
                    </a:cubicBezTo>
                    <a:close/>
                  </a:path>
                </a:pathLst>
              </a:custGeom>
              <a:solidFill>
                <a:srgbClr val="3C6BB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46" name="Google Shape;2146;p14"/>
              <p:cNvSpPr/>
              <p:nvPr/>
            </p:nvSpPr>
            <p:spPr>
              <a:xfrm>
                <a:off x="1399575" y="2343175"/>
                <a:ext cx="97100" cy="47000"/>
              </a:xfrm>
              <a:custGeom>
                <a:rect b="b" l="l" r="r" t="t"/>
                <a:pathLst>
                  <a:path extrusionOk="0" h="1880" w="3884">
                    <a:moveTo>
                      <a:pt x="1768" y="1"/>
                    </a:moveTo>
                    <a:cubicBezTo>
                      <a:pt x="1726" y="1"/>
                      <a:pt x="1691" y="1"/>
                      <a:pt x="1649" y="8"/>
                    </a:cubicBezTo>
                    <a:cubicBezTo>
                      <a:pt x="1621" y="8"/>
                      <a:pt x="1586" y="15"/>
                      <a:pt x="1551" y="22"/>
                    </a:cubicBezTo>
                    <a:cubicBezTo>
                      <a:pt x="1537" y="22"/>
                      <a:pt x="1530" y="29"/>
                      <a:pt x="1516" y="29"/>
                    </a:cubicBezTo>
                    <a:cubicBezTo>
                      <a:pt x="1495" y="36"/>
                      <a:pt x="1474" y="36"/>
                      <a:pt x="1453" y="43"/>
                    </a:cubicBezTo>
                    <a:cubicBezTo>
                      <a:pt x="1439" y="43"/>
                      <a:pt x="1425" y="50"/>
                      <a:pt x="1411" y="57"/>
                    </a:cubicBezTo>
                    <a:cubicBezTo>
                      <a:pt x="1390" y="57"/>
                      <a:pt x="1370" y="64"/>
                      <a:pt x="1349" y="71"/>
                    </a:cubicBezTo>
                    <a:cubicBezTo>
                      <a:pt x="1335" y="78"/>
                      <a:pt x="1321" y="78"/>
                      <a:pt x="1307" y="85"/>
                    </a:cubicBezTo>
                    <a:cubicBezTo>
                      <a:pt x="1286" y="92"/>
                      <a:pt x="1265" y="99"/>
                      <a:pt x="1251" y="106"/>
                    </a:cubicBezTo>
                    <a:cubicBezTo>
                      <a:pt x="1230" y="113"/>
                      <a:pt x="1216" y="120"/>
                      <a:pt x="1202" y="127"/>
                    </a:cubicBezTo>
                    <a:cubicBezTo>
                      <a:pt x="1181" y="134"/>
                      <a:pt x="1160" y="140"/>
                      <a:pt x="1146" y="147"/>
                    </a:cubicBezTo>
                    <a:cubicBezTo>
                      <a:pt x="1125" y="154"/>
                      <a:pt x="1111" y="161"/>
                      <a:pt x="1090" y="168"/>
                    </a:cubicBezTo>
                    <a:cubicBezTo>
                      <a:pt x="1076" y="175"/>
                      <a:pt x="1055" y="182"/>
                      <a:pt x="1041" y="196"/>
                    </a:cubicBezTo>
                    <a:cubicBezTo>
                      <a:pt x="1020" y="203"/>
                      <a:pt x="1006" y="210"/>
                      <a:pt x="985" y="224"/>
                    </a:cubicBezTo>
                    <a:cubicBezTo>
                      <a:pt x="971" y="231"/>
                      <a:pt x="950" y="238"/>
                      <a:pt x="937" y="245"/>
                    </a:cubicBezTo>
                    <a:cubicBezTo>
                      <a:pt x="916" y="259"/>
                      <a:pt x="895" y="266"/>
                      <a:pt x="881" y="280"/>
                    </a:cubicBezTo>
                    <a:cubicBezTo>
                      <a:pt x="860" y="287"/>
                      <a:pt x="846" y="294"/>
                      <a:pt x="825" y="308"/>
                    </a:cubicBezTo>
                    <a:cubicBezTo>
                      <a:pt x="811" y="322"/>
                      <a:pt x="790" y="329"/>
                      <a:pt x="769" y="343"/>
                    </a:cubicBezTo>
                    <a:cubicBezTo>
                      <a:pt x="755" y="350"/>
                      <a:pt x="734" y="364"/>
                      <a:pt x="720" y="371"/>
                    </a:cubicBezTo>
                    <a:cubicBezTo>
                      <a:pt x="699" y="385"/>
                      <a:pt x="678" y="399"/>
                      <a:pt x="664" y="413"/>
                    </a:cubicBezTo>
                    <a:cubicBezTo>
                      <a:pt x="643" y="420"/>
                      <a:pt x="629" y="434"/>
                      <a:pt x="615" y="441"/>
                    </a:cubicBezTo>
                    <a:cubicBezTo>
                      <a:pt x="594" y="455"/>
                      <a:pt x="573" y="469"/>
                      <a:pt x="552" y="483"/>
                    </a:cubicBezTo>
                    <a:cubicBezTo>
                      <a:pt x="538" y="497"/>
                      <a:pt x="517" y="504"/>
                      <a:pt x="504" y="518"/>
                    </a:cubicBezTo>
                    <a:cubicBezTo>
                      <a:pt x="483" y="532"/>
                      <a:pt x="462" y="546"/>
                      <a:pt x="441" y="567"/>
                    </a:cubicBezTo>
                    <a:cubicBezTo>
                      <a:pt x="427" y="574"/>
                      <a:pt x="413" y="587"/>
                      <a:pt x="399" y="594"/>
                    </a:cubicBezTo>
                    <a:cubicBezTo>
                      <a:pt x="378" y="615"/>
                      <a:pt x="350" y="629"/>
                      <a:pt x="329" y="650"/>
                    </a:cubicBezTo>
                    <a:cubicBezTo>
                      <a:pt x="315" y="657"/>
                      <a:pt x="301" y="671"/>
                      <a:pt x="294" y="678"/>
                    </a:cubicBezTo>
                    <a:cubicBezTo>
                      <a:pt x="266" y="699"/>
                      <a:pt x="245" y="720"/>
                      <a:pt x="217" y="734"/>
                    </a:cubicBezTo>
                    <a:cubicBezTo>
                      <a:pt x="210" y="748"/>
                      <a:pt x="196" y="755"/>
                      <a:pt x="182" y="769"/>
                    </a:cubicBezTo>
                    <a:cubicBezTo>
                      <a:pt x="161" y="790"/>
                      <a:pt x="133" y="811"/>
                      <a:pt x="105" y="832"/>
                    </a:cubicBezTo>
                    <a:lnTo>
                      <a:pt x="84" y="853"/>
                    </a:lnTo>
                    <a:cubicBezTo>
                      <a:pt x="57" y="874"/>
                      <a:pt x="29" y="902"/>
                      <a:pt x="1" y="930"/>
                    </a:cubicBezTo>
                    <a:cubicBezTo>
                      <a:pt x="371" y="1642"/>
                      <a:pt x="971" y="1880"/>
                      <a:pt x="1593" y="1880"/>
                    </a:cubicBezTo>
                    <a:lnTo>
                      <a:pt x="1600" y="1880"/>
                    </a:lnTo>
                    <a:cubicBezTo>
                      <a:pt x="1872" y="1880"/>
                      <a:pt x="2159" y="1831"/>
                      <a:pt x="2424" y="1761"/>
                    </a:cubicBezTo>
                    <a:cubicBezTo>
                      <a:pt x="3227" y="1551"/>
                      <a:pt x="3884" y="1125"/>
                      <a:pt x="3884" y="1125"/>
                    </a:cubicBezTo>
                    <a:cubicBezTo>
                      <a:pt x="3842" y="1083"/>
                      <a:pt x="3793" y="1041"/>
                      <a:pt x="3744" y="1007"/>
                    </a:cubicBezTo>
                    <a:cubicBezTo>
                      <a:pt x="3737" y="993"/>
                      <a:pt x="3723" y="986"/>
                      <a:pt x="3716" y="972"/>
                    </a:cubicBezTo>
                    <a:cubicBezTo>
                      <a:pt x="3681" y="944"/>
                      <a:pt x="3646" y="916"/>
                      <a:pt x="3611" y="888"/>
                    </a:cubicBezTo>
                    <a:cubicBezTo>
                      <a:pt x="3597" y="874"/>
                      <a:pt x="3584" y="867"/>
                      <a:pt x="3570" y="853"/>
                    </a:cubicBezTo>
                    <a:cubicBezTo>
                      <a:pt x="3535" y="825"/>
                      <a:pt x="3500" y="797"/>
                      <a:pt x="3472" y="769"/>
                    </a:cubicBezTo>
                    <a:cubicBezTo>
                      <a:pt x="3458" y="762"/>
                      <a:pt x="3444" y="755"/>
                      <a:pt x="3430" y="741"/>
                    </a:cubicBezTo>
                    <a:cubicBezTo>
                      <a:pt x="3388" y="706"/>
                      <a:pt x="3346" y="671"/>
                      <a:pt x="3297" y="643"/>
                    </a:cubicBezTo>
                    <a:lnTo>
                      <a:pt x="3297" y="636"/>
                    </a:lnTo>
                    <a:cubicBezTo>
                      <a:pt x="3255" y="608"/>
                      <a:pt x="3206" y="574"/>
                      <a:pt x="3164" y="546"/>
                    </a:cubicBezTo>
                    <a:cubicBezTo>
                      <a:pt x="3151" y="532"/>
                      <a:pt x="3137" y="525"/>
                      <a:pt x="3130" y="518"/>
                    </a:cubicBezTo>
                    <a:cubicBezTo>
                      <a:pt x="3095" y="497"/>
                      <a:pt x="3060" y="476"/>
                      <a:pt x="3032" y="455"/>
                    </a:cubicBezTo>
                    <a:cubicBezTo>
                      <a:pt x="3018" y="448"/>
                      <a:pt x="3004" y="434"/>
                      <a:pt x="2990" y="427"/>
                    </a:cubicBezTo>
                    <a:cubicBezTo>
                      <a:pt x="2955" y="406"/>
                      <a:pt x="2927" y="385"/>
                      <a:pt x="2892" y="371"/>
                    </a:cubicBezTo>
                    <a:cubicBezTo>
                      <a:pt x="2878" y="364"/>
                      <a:pt x="2864" y="350"/>
                      <a:pt x="2857" y="343"/>
                    </a:cubicBezTo>
                    <a:cubicBezTo>
                      <a:pt x="2808" y="322"/>
                      <a:pt x="2766" y="294"/>
                      <a:pt x="2724" y="273"/>
                    </a:cubicBezTo>
                    <a:cubicBezTo>
                      <a:pt x="2683" y="252"/>
                      <a:pt x="2641" y="231"/>
                      <a:pt x="2592" y="210"/>
                    </a:cubicBezTo>
                    <a:cubicBezTo>
                      <a:pt x="2585" y="203"/>
                      <a:pt x="2571" y="196"/>
                      <a:pt x="2557" y="189"/>
                    </a:cubicBezTo>
                    <a:cubicBezTo>
                      <a:pt x="2529" y="175"/>
                      <a:pt x="2494" y="161"/>
                      <a:pt x="2466" y="154"/>
                    </a:cubicBezTo>
                    <a:cubicBezTo>
                      <a:pt x="2452" y="147"/>
                      <a:pt x="2438" y="140"/>
                      <a:pt x="2424" y="134"/>
                    </a:cubicBezTo>
                    <a:cubicBezTo>
                      <a:pt x="2396" y="127"/>
                      <a:pt x="2361" y="113"/>
                      <a:pt x="2333" y="106"/>
                    </a:cubicBezTo>
                    <a:cubicBezTo>
                      <a:pt x="2319" y="99"/>
                      <a:pt x="2305" y="92"/>
                      <a:pt x="2298" y="92"/>
                    </a:cubicBezTo>
                    <a:cubicBezTo>
                      <a:pt x="2257" y="78"/>
                      <a:pt x="2215" y="64"/>
                      <a:pt x="2173" y="57"/>
                    </a:cubicBezTo>
                    <a:cubicBezTo>
                      <a:pt x="2131" y="43"/>
                      <a:pt x="2089" y="36"/>
                      <a:pt x="2047" y="29"/>
                    </a:cubicBezTo>
                    <a:cubicBezTo>
                      <a:pt x="2040" y="22"/>
                      <a:pt x="2026" y="22"/>
                      <a:pt x="2012" y="22"/>
                    </a:cubicBezTo>
                    <a:cubicBezTo>
                      <a:pt x="1984" y="15"/>
                      <a:pt x="1956" y="15"/>
                      <a:pt x="1928" y="8"/>
                    </a:cubicBezTo>
                    <a:lnTo>
                      <a:pt x="1886" y="8"/>
                    </a:lnTo>
                    <a:cubicBezTo>
                      <a:pt x="1858" y="1"/>
                      <a:pt x="1830" y="1"/>
                      <a:pt x="180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47" name="Google Shape;2147;p14"/>
              <p:cNvSpPr/>
              <p:nvPr/>
            </p:nvSpPr>
            <p:spPr>
              <a:xfrm>
                <a:off x="1399575" y="2366400"/>
                <a:ext cx="97100" cy="23775"/>
              </a:xfrm>
              <a:custGeom>
                <a:rect b="b" l="l" r="r" t="t"/>
                <a:pathLst>
                  <a:path extrusionOk="0" h="951" w="3884">
                    <a:moveTo>
                      <a:pt x="1593" y="951"/>
                    </a:moveTo>
                    <a:lnTo>
                      <a:pt x="1593" y="951"/>
                    </a:lnTo>
                    <a:lnTo>
                      <a:pt x="1593" y="951"/>
                    </a:lnTo>
                    <a:lnTo>
                      <a:pt x="1600" y="951"/>
                    </a:lnTo>
                    <a:lnTo>
                      <a:pt x="1600" y="951"/>
                    </a:lnTo>
                    <a:lnTo>
                      <a:pt x="1593" y="951"/>
                    </a:lnTo>
                    <a:close/>
                    <a:moveTo>
                      <a:pt x="1593" y="951"/>
                    </a:moveTo>
                    <a:cubicBezTo>
                      <a:pt x="971" y="951"/>
                      <a:pt x="371" y="713"/>
                      <a:pt x="1" y="1"/>
                    </a:cubicBezTo>
                    <a:lnTo>
                      <a:pt x="1" y="1"/>
                    </a:lnTo>
                    <a:cubicBezTo>
                      <a:pt x="371" y="713"/>
                      <a:pt x="971" y="951"/>
                      <a:pt x="1593" y="951"/>
                    </a:cubicBezTo>
                    <a:lnTo>
                      <a:pt x="1593" y="951"/>
                    </a:lnTo>
                    <a:close/>
                    <a:moveTo>
                      <a:pt x="3884" y="196"/>
                    </a:moveTo>
                    <a:cubicBezTo>
                      <a:pt x="3884" y="196"/>
                      <a:pt x="3884" y="196"/>
                      <a:pt x="3884" y="196"/>
                    </a:cubicBezTo>
                    <a:lnTo>
                      <a:pt x="3884" y="196"/>
                    </a:lnTo>
                    <a:cubicBezTo>
                      <a:pt x="3884" y="196"/>
                      <a:pt x="3884" y="196"/>
                      <a:pt x="3884" y="196"/>
                    </a:cubicBezTo>
                    <a:close/>
                  </a:path>
                </a:pathLst>
              </a:custGeom>
              <a:solidFill>
                <a:srgbClr val="4D79C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48" name="Google Shape;2148;p14"/>
              <p:cNvSpPr/>
              <p:nvPr/>
            </p:nvSpPr>
            <p:spPr>
              <a:xfrm>
                <a:off x="1259725" y="2405525"/>
                <a:ext cx="377875" cy="191025"/>
              </a:xfrm>
              <a:custGeom>
                <a:rect b="b" l="l" r="r" t="t"/>
                <a:pathLst>
                  <a:path extrusionOk="0" h="7641" w="15115">
                    <a:moveTo>
                      <a:pt x="6644" y="0"/>
                    </a:moveTo>
                    <a:cubicBezTo>
                      <a:pt x="5903" y="0"/>
                      <a:pt x="4981" y="547"/>
                      <a:pt x="3674" y="2389"/>
                    </a:cubicBezTo>
                    <a:cubicBezTo>
                      <a:pt x="1602" y="5316"/>
                      <a:pt x="1660" y="6728"/>
                      <a:pt x="767" y="6728"/>
                    </a:cubicBezTo>
                    <a:cubicBezTo>
                      <a:pt x="603" y="6728"/>
                      <a:pt x="408" y="6680"/>
                      <a:pt x="161" y="6586"/>
                    </a:cubicBezTo>
                    <a:cubicBezTo>
                      <a:pt x="105" y="6691"/>
                      <a:pt x="49" y="6782"/>
                      <a:pt x="0" y="6879"/>
                    </a:cubicBezTo>
                    <a:cubicBezTo>
                      <a:pt x="191" y="7012"/>
                      <a:pt x="545" y="7214"/>
                      <a:pt x="925" y="7214"/>
                    </a:cubicBezTo>
                    <a:cubicBezTo>
                      <a:pt x="1268" y="7214"/>
                      <a:pt x="1633" y="7050"/>
                      <a:pt x="1921" y="6523"/>
                    </a:cubicBezTo>
                    <a:cubicBezTo>
                      <a:pt x="2640" y="5197"/>
                      <a:pt x="4526" y="608"/>
                      <a:pt x="6564" y="608"/>
                    </a:cubicBezTo>
                    <a:cubicBezTo>
                      <a:pt x="6683" y="608"/>
                      <a:pt x="6802" y="624"/>
                      <a:pt x="6922" y="657"/>
                    </a:cubicBezTo>
                    <a:cubicBezTo>
                      <a:pt x="8458" y="1083"/>
                      <a:pt x="13214" y="5965"/>
                      <a:pt x="14821" y="7641"/>
                    </a:cubicBezTo>
                    <a:cubicBezTo>
                      <a:pt x="14919" y="7550"/>
                      <a:pt x="15016" y="7459"/>
                      <a:pt x="15114" y="7368"/>
                    </a:cubicBezTo>
                    <a:cubicBezTo>
                      <a:pt x="13612" y="5832"/>
                      <a:pt x="9219" y="1362"/>
                      <a:pt x="8318" y="761"/>
                    </a:cubicBezTo>
                    <a:cubicBezTo>
                      <a:pt x="7808" y="424"/>
                      <a:pt x="7296" y="0"/>
                      <a:pt x="664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49" name="Google Shape;2149;p14"/>
              <p:cNvSpPr/>
              <p:nvPr/>
            </p:nvSpPr>
            <p:spPr>
              <a:xfrm>
                <a:off x="1449700" y="2591075"/>
                <a:ext cx="119625" cy="90875"/>
              </a:xfrm>
              <a:custGeom>
                <a:rect b="b" l="l" r="r" t="t"/>
                <a:pathLst>
                  <a:path extrusionOk="0" h="3635" w="4785">
                    <a:moveTo>
                      <a:pt x="1843" y="1"/>
                    </a:moveTo>
                    <a:cubicBezTo>
                      <a:pt x="1129" y="1"/>
                      <a:pt x="685" y="484"/>
                      <a:pt x="685" y="484"/>
                    </a:cubicBezTo>
                    <a:cubicBezTo>
                      <a:pt x="685" y="484"/>
                      <a:pt x="0" y="2244"/>
                      <a:pt x="545" y="2349"/>
                    </a:cubicBezTo>
                    <a:cubicBezTo>
                      <a:pt x="1090" y="2461"/>
                      <a:pt x="1655" y="3075"/>
                      <a:pt x="1942" y="3306"/>
                    </a:cubicBezTo>
                    <a:cubicBezTo>
                      <a:pt x="2221" y="3529"/>
                      <a:pt x="3255" y="3592"/>
                      <a:pt x="3939" y="3627"/>
                    </a:cubicBezTo>
                    <a:cubicBezTo>
                      <a:pt x="4025" y="3631"/>
                      <a:pt x="4103" y="3634"/>
                      <a:pt x="4172" y="3634"/>
                    </a:cubicBezTo>
                    <a:cubicBezTo>
                      <a:pt x="4647" y="3634"/>
                      <a:pt x="4745" y="3510"/>
                      <a:pt x="4763" y="2998"/>
                    </a:cubicBezTo>
                    <a:cubicBezTo>
                      <a:pt x="4784" y="2419"/>
                      <a:pt x="3855" y="2021"/>
                      <a:pt x="3625" y="1483"/>
                    </a:cubicBezTo>
                    <a:cubicBezTo>
                      <a:pt x="3401" y="952"/>
                      <a:pt x="3206" y="575"/>
                      <a:pt x="3206" y="575"/>
                    </a:cubicBezTo>
                    <a:cubicBezTo>
                      <a:pt x="2692" y="142"/>
                      <a:pt x="2228" y="1"/>
                      <a:pt x="1843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50" name="Google Shape;2150;p14"/>
              <p:cNvSpPr/>
              <p:nvPr/>
            </p:nvSpPr>
            <p:spPr>
              <a:xfrm>
                <a:off x="1615575" y="2625525"/>
                <a:ext cx="199050" cy="41675"/>
              </a:xfrm>
              <a:custGeom>
                <a:rect b="b" l="l" r="r" t="t"/>
                <a:pathLst>
                  <a:path extrusionOk="0" h="1667" w="7962">
                    <a:moveTo>
                      <a:pt x="7794" y="0"/>
                    </a:moveTo>
                    <a:cubicBezTo>
                      <a:pt x="7655" y="286"/>
                      <a:pt x="7375" y="761"/>
                      <a:pt x="6551" y="824"/>
                    </a:cubicBezTo>
                    <a:cubicBezTo>
                      <a:pt x="5531" y="898"/>
                      <a:pt x="3974" y="1093"/>
                      <a:pt x="3000" y="1093"/>
                    </a:cubicBezTo>
                    <a:cubicBezTo>
                      <a:pt x="2874" y="1093"/>
                      <a:pt x="2758" y="1090"/>
                      <a:pt x="2654" y="1083"/>
                    </a:cubicBezTo>
                    <a:cubicBezTo>
                      <a:pt x="2010" y="1031"/>
                      <a:pt x="1459" y="230"/>
                      <a:pt x="771" y="230"/>
                    </a:cubicBezTo>
                    <a:cubicBezTo>
                      <a:pt x="533" y="230"/>
                      <a:pt x="280" y="325"/>
                      <a:pt x="0" y="580"/>
                    </a:cubicBezTo>
                    <a:cubicBezTo>
                      <a:pt x="0" y="950"/>
                      <a:pt x="70" y="1404"/>
                      <a:pt x="426" y="1530"/>
                    </a:cubicBezTo>
                    <a:cubicBezTo>
                      <a:pt x="729" y="1640"/>
                      <a:pt x="1244" y="1667"/>
                      <a:pt x="1832" y="1667"/>
                    </a:cubicBezTo>
                    <a:cubicBezTo>
                      <a:pt x="2412" y="1667"/>
                      <a:pt x="3063" y="1640"/>
                      <a:pt x="3654" y="1640"/>
                    </a:cubicBezTo>
                    <a:cubicBezTo>
                      <a:pt x="3719" y="1640"/>
                      <a:pt x="3784" y="1641"/>
                      <a:pt x="3848" y="1641"/>
                    </a:cubicBezTo>
                    <a:cubicBezTo>
                      <a:pt x="4012" y="1643"/>
                      <a:pt x="4198" y="1646"/>
                      <a:pt x="4399" y="1646"/>
                    </a:cubicBezTo>
                    <a:cubicBezTo>
                      <a:pt x="5695" y="1646"/>
                      <a:pt x="7588" y="1547"/>
                      <a:pt x="7878" y="573"/>
                    </a:cubicBezTo>
                    <a:cubicBezTo>
                      <a:pt x="7962" y="314"/>
                      <a:pt x="7920" y="133"/>
                      <a:pt x="779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51" name="Google Shape;2151;p14"/>
              <p:cNvSpPr/>
              <p:nvPr/>
            </p:nvSpPr>
            <p:spPr>
              <a:xfrm>
                <a:off x="1455625" y="2620800"/>
                <a:ext cx="113175" cy="61150"/>
              </a:xfrm>
              <a:custGeom>
                <a:rect b="b" l="l" r="r" t="t"/>
                <a:pathLst>
                  <a:path extrusionOk="0" h="2446" w="4527">
                    <a:moveTo>
                      <a:pt x="217" y="1"/>
                    </a:moveTo>
                    <a:cubicBezTo>
                      <a:pt x="84" y="503"/>
                      <a:pt x="1" y="1104"/>
                      <a:pt x="308" y="1160"/>
                    </a:cubicBezTo>
                    <a:cubicBezTo>
                      <a:pt x="853" y="1272"/>
                      <a:pt x="1418" y="1886"/>
                      <a:pt x="1705" y="2117"/>
                    </a:cubicBezTo>
                    <a:cubicBezTo>
                      <a:pt x="1984" y="2340"/>
                      <a:pt x="3018" y="2403"/>
                      <a:pt x="3702" y="2438"/>
                    </a:cubicBezTo>
                    <a:cubicBezTo>
                      <a:pt x="3788" y="2442"/>
                      <a:pt x="3866" y="2445"/>
                      <a:pt x="3935" y="2445"/>
                    </a:cubicBezTo>
                    <a:cubicBezTo>
                      <a:pt x="4410" y="2445"/>
                      <a:pt x="4508" y="2321"/>
                      <a:pt x="4526" y="1809"/>
                    </a:cubicBezTo>
                    <a:cubicBezTo>
                      <a:pt x="4526" y="1795"/>
                      <a:pt x="4519" y="1781"/>
                      <a:pt x="4519" y="1768"/>
                    </a:cubicBezTo>
                    <a:cubicBezTo>
                      <a:pt x="4299" y="1795"/>
                      <a:pt x="3997" y="1814"/>
                      <a:pt x="3676" y="1814"/>
                    </a:cubicBezTo>
                    <a:cubicBezTo>
                      <a:pt x="3276" y="1814"/>
                      <a:pt x="2848" y="1785"/>
                      <a:pt x="2515" y="1712"/>
                    </a:cubicBezTo>
                    <a:cubicBezTo>
                      <a:pt x="1754" y="1537"/>
                      <a:pt x="1258" y="860"/>
                      <a:pt x="769" y="818"/>
                    </a:cubicBezTo>
                    <a:cubicBezTo>
                      <a:pt x="315" y="783"/>
                      <a:pt x="985" y="140"/>
                      <a:pt x="217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52" name="Google Shape;2152;p14"/>
              <p:cNvSpPr/>
              <p:nvPr/>
            </p:nvSpPr>
            <p:spPr>
              <a:xfrm>
                <a:off x="1736400" y="2619575"/>
                <a:ext cx="6125" cy="5975"/>
              </a:xfrm>
              <a:custGeom>
                <a:rect b="b" l="l" r="r" t="t"/>
                <a:pathLst>
                  <a:path extrusionOk="0" h="239" w="245">
                    <a:moveTo>
                      <a:pt x="126" y="1"/>
                    </a:moveTo>
                    <a:cubicBezTo>
                      <a:pt x="56" y="1"/>
                      <a:pt x="0" y="50"/>
                      <a:pt x="0" y="119"/>
                    </a:cubicBezTo>
                    <a:cubicBezTo>
                      <a:pt x="0" y="189"/>
                      <a:pt x="56" y="238"/>
                      <a:pt x="126" y="238"/>
                    </a:cubicBezTo>
                    <a:cubicBezTo>
                      <a:pt x="189" y="238"/>
                      <a:pt x="245" y="189"/>
                      <a:pt x="245" y="119"/>
                    </a:cubicBezTo>
                    <a:cubicBezTo>
                      <a:pt x="245" y="50"/>
                      <a:pt x="189" y="1"/>
                      <a:pt x="126" y="1"/>
                    </a:cubicBezTo>
                    <a:close/>
                  </a:path>
                </a:pathLst>
              </a:custGeom>
              <a:solidFill>
                <a:srgbClr val="E5582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53" name="Google Shape;2153;p14"/>
              <p:cNvSpPr/>
              <p:nvPr/>
            </p:nvSpPr>
            <p:spPr>
              <a:xfrm>
                <a:off x="1719100" y="2612325"/>
                <a:ext cx="7025" cy="5975"/>
              </a:xfrm>
              <a:custGeom>
                <a:rect b="b" l="l" r="r" t="t"/>
                <a:pathLst>
                  <a:path extrusionOk="0" h="239" w="281">
                    <a:moveTo>
                      <a:pt x="138" y="0"/>
                    </a:moveTo>
                    <a:cubicBezTo>
                      <a:pt x="92" y="0"/>
                      <a:pt x="49" y="26"/>
                      <a:pt x="29" y="67"/>
                    </a:cubicBezTo>
                    <a:cubicBezTo>
                      <a:pt x="1" y="130"/>
                      <a:pt x="29" y="200"/>
                      <a:pt x="91" y="228"/>
                    </a:cubicBezTo>
                    <a:cubicBezTo>
                      <a:pt x="108" y="235"/>
                      <a:pt x="125" y="239"/>
                      <a:pt x="142" y="239"/>
                    </a:cubicBezTo>
                    <a:cubicBezTo>
                      <a:pt x="188" y="239"/>
                      <a:pt x="232" y="211"/>
                      <a:pt x="252" y="165"/>
                    </a:cubicBezTo>
                    <a:cubicBezTo>
                      <a:pt x="280" y="109"/>
                      <a:pt x="252" y="39"/>
                      <a:pt x="189" y="11"/>
                    </a:cubicBezTo>
                    <a:cubicBezTo>
                      <a:pt x="172" y="4"/>
                      <a:pt x="155" y="0"/>
                      <a:pt x="138" y="0"/>
                    </a:cubicBezTo>
                    <a:close/>
                  </a:path>
                </a:pathLst>
              </a:custGeom>
              <a:solidFill>
                <a:srgbClr val="E5582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54" name="Google Shape;2154;p14"/>
              <p:cNvSpPr/>
              <p:nvPr/>
            </p:nvSpPr>
            <p:spPr>
              <a:xfrm>
                <a:off x="1499975" y="2616350"/>
                <a:ext cx="6825" cy="6150"/>
              </a:xfrm>
              <a:custGeom>
                <a:rect b="b" l="l" r="r" t="t"/>
                <a:pathLst>
                  <a:path extrusionOk="0" h="246" w="273">
                    <a:moveTo>
                      <a:pt x="139" y="0"/>
                    </a:moveTo>
                    <a:cubicBezTo>
                      <a:pt x="92" y="0"/>
                      <a:pt x="49" y="27"/>
                      <a:pt x="28" y="74"/>
                    </a:cubicBezTo>
                    <a:cubicBezTo>
                      <a:pt x="1" y="137"/>
                      <a:pt x="28" y="206"/>
                      <a:pt x="91" y="234"/>
                    </a:cubicBezTo>
                    <a:cubicBezTo>
                      <a:pt x="106" y="242"/>
                      <a:pt x="122" y="245"/>
                      <a:pt x="138" y="245"/>
                    </a:cubicBezTo>
                    <a:cubicBezTo>
                      <a:pt x="184" y="245"/>
                      <a:pt x="231" y="218"/>
                      <a:pt x="252" y="172"/>
                    </a:cubicBezTo>
                    <a:cubicBezTo>
                      <a:pt x="273" y="109"/>
                      <a:pt x="245" y="39"/>
                      <a:pt x="189" y="11"/>
                    </a:cubicBezTo>
                    <a:cubicBezTo>
                      <a:pt x="173" y="4"/>
                      <a:pt x="156" y="0"/>
                      <a:pt x="139" y="0"/>
                    </a:cubicBezTo>
                    <a:close/>
                  </a:path>
                </a:pathLst>
              </a:custGeom>
              <a:solidFill>
                <a:srgbClr val="E5582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55" name="Google Shape;2155;p14"/>
              <p:cNvSpPr/>
              <p:nvPr/>
            </p:nvSpPr>
            <p:spPr>
              <a:xfrm>
                <a:off x="1493350" y="2603075"/>
                <a:ext cx="6825" cy="5975"/>
              </a:xfrm>
              <a:custGeom>
                <a:rect b="b" l="l" r="r" t="t"/>
                <a:pathLst>
                  <a:path extrusionOk="0" h="239" w="273">
                    <a:moveTo>
                      <a:pt x="132" y="0"/>
                    </a:moveTo>
                    <a:cubicBezTo>
                      <a:pt x="85" y="0"/>
                      <a:pt x="42" y="28"/>
                      <a:pt x="21" y="74"/>
                    </a:cubicBezTo>
                    <a:cubicBezTo>
                      <a:pt x="0" y="130"/>
                      <a:pt x="21" y="207"/>
                      <a:pt x="84" y="228"/>
                    </a:cubicBezTo>
                    <a:cubicBezTo>
                      <a:pt x="101" y="235"/>
                      <a:pt x="118" y="239"/>
                      <a:pt x="135" y="239"/>
                    </a:cubicBezTo>
                    <a:cubicBezTo>
                      <a:pt x="181" y="239"/>
                      <a:pt x="224" y="213"/>
                      <a:pt x="245" y="172"/>
                    </a:cubicBezTo>
                    <a:cubicBezTo>
                      <a:pt x="273" y="109"/>
                      <a:pt x="245" y="39"/>
                      <a:pt x="182" y="11"/>
                    </a:cubicBezTo>
                    <a:cubicBezTo>
                      <a:pt x="165" y="4"/>
                      <a:pt x="148" y="0"/>
                      <a:pt x="132" y="0"/>
                    </a:cubicBezTo>
                    <a:close/>
                  </a:path>
                </a:pathLst>
              </a:custGeom>
              <a:solidFill>
                <a:srgbClr val="E5582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56" name="Google Shape;2156;p14"/>
              <p:cNvSpPr/>
              <p:nvPr/>
            </p:nvSpPr>
            <p:spPr>
              <a:xfrm>
                <a:off x="1509925" y="2629775"/>
                <a:ext cx="7000" cy="6175"/>
              </a:xfrm>
              <a:custGeom>
                <a:rect b="b" l="l" r="r" t="t"/>
                <a:pathLst>
                  <a:path extrusionOk="0" h="247" w="280">
                    <a:moveTo>
                      <a:pt x="139" y="1"/>
                    </a:moveTo>
                    <a:cubicBezTo>
                      <a:pt x="93" y="1"/>
                      <a:pt x="49" y="28"/>
                      <a:pt x="29" y="75"/>
                    </a:cubicBezTo>
                    <a:cubicBezTo>
                      <a:pt x="1" y="137"/>
                      <a:pt x="29" y="207"/>
                      <a:pt x="91" y="235"/>
                    </a:cubicBezTo>
                    <a:cubicBezTo>
                      <a:pt x="108" y="243"/>
                      <a:pt x="125" y="246"/>
                      <a:pt x="142" y="246"/>
                    </a:cubicBezTo>
                    <a:cubicBezTo>
                      <a:pt x="188" y="246"/>
                      <a:pt x="231" y="219"/>
                      <a:pt x="252" y="172"/>
                    </a:cubicBezTo>
                    <a:cubicBezTo>
                      <a:pt x="280" y="109"/>
                      <a:pt x="252" y="40"/>
                      <a:pt x="189" y="12"/>
                    </a:cubicBezTo>
                    <a:cubicBezTo>
                      <a:pt x="173" y="4"/>
                      <a:pt x="156" y="1"/>
                      <a:pt x="139" y="1"/>
                    </a:cubicBezTo>
                    <a:close/>
                  </a:path>
                </a:pathLst>
              </a:custGeom>
              <a:solidFill>
                <a:srgbClr val="E5582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57" name="Google Shape;2157;p14"/>
              <p:cNvSpPr/>
              <p:nvPr/>
            </p:nvSpPr>
            <p:spPr>
              <a:xfrm>
                <a:off x="1534200" y="2627900"/>
                <a:ext cx="4400" cy="5750"/>
              </a:xfrm>
              <a:custGeom>
                <a:rect b="b" l="l" r="r" t="t"/>
                <a:pathLst>
                  <a:path extrusionOk="0" h="230" w="176">
                    <a:moveTo>
                      <a:pt x="50" y="0"/>
                    </a:moveTo>
                    <a:cubicBezTo>
                      <a:pt x="45" y="0"/>
                      <a:pt x="40" y="1"/>
                      <a:pt x="35" y="3"/>
                    </a:cubicBezTo>
                    <a:cubicBezTo>
                      <a:pt x="7" y="17"/>
                      <a:pt x="0" y="80"/>
                      <a:pt x="28" y="143"/>
                    </a:cubicBezTo>
                    <a:cubicBezTo>
                      <a:pt x="52" y="196"/>
                      <a:pt x="91" y="229"/>
                      <a:pt x="120" y="229"/>
                    </a:cubicBezTo>
                    <a:cubicBezTo>
                      <a:pt x="124" y="229"/>
                      <a:pt x="129" y="228"/>
                      <a:pt x="133" y="226"/>
                    </a:cubicBezTo>
                    <a:cubicBezTo>
                      <a:pt x="168" y="212"/>
                      <a:pt x="175" y="150"/>
                      <a:pt x="147" y="87"/>
                    </a:cubicBezTo>
                    <a:cubicBezTo>
                      <a:pt x="123" y="38"/>
                      <a:pt x="83" y="0"/>
                      <a:pt x="50" y="0"/>
                    </a:cubicBezTo>
                    <a:close/>
                  </a:path>
                </a:pathLst>
              </a:custGeom>
              <a:solidFill>
                <a:srgbClr val="E5582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58" name="Google Shape;2158;p14"/>
              <p:cNvSpPr/>
              <p:nvPr/>
            </p:nvSpPr>
            <p:spPr>
              <a:xfrm>
                <a:off x="1528950" y="2616175"/>
                <a:ext cx="4400" cy="5775"/>
              </a:xfrm>
              <a:custGeom>
                <a:rect b="b" l="l" r="r" t="t"/>
                <a:pathLst>
                  <a:path extrusionOk="0" h="231" w="176">
                    <a:moveTo>
                      <a:pt x="59" y="1"/>
                    </a:moveTo>
                    <a:cubicBezTo>
                      <a:pt x="53" y="1"/>
                      <a:pt x="48" y="2"/>
                      <a:pt x="43" y="4"/>
                    </a:cubicBezTo>
                    <a:cubicBezTo>
                      <a:pt x="8" y="18"/>
                      <a:pt x="1" y="81"/>
                      <a:pt x="29" y="144"/>
                    </a:cubicBezTo>
                    <a:cubicBezTo>
                      <a:pt x="53" y="192"/>
                      <a:pt x="93" y="230"/>
                      <a:pt x="126" y="230"/>
                    </a:cubicBezTo>
                    <a:cubicBezTo>
                      <a:pt x="131" y="230"/>
                      <a:pt x="136" y="229"/>
                      <a:pt x="141" y="227"/>
                    </a:cubicBezTo>
                    <a:cubicBezTo>
                      <a:pt x="176" y="213"/>
                      <a:pt x="176" y="151"/>
                      <a:pt x="148" y="88"/>
                    </a:cubicBezTo>
                    <a:cubicBezTo>
                      <a:pt x="130" y="34"/>
                      <a:pt x="92" y="1"/>
                      <a:pt x="59" y="1"/>
                    </a:cubicBezTo>
                    <a:close/>
                  </a:path>
                </a:pathLst>
              </a:custGeom>
              <a:solidFill>
                <a:srgbClr val="E5582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59" name="Google Shape;2159;p14"/>
              <p:cNvSpPr/>
              <p:nvPr/>
            </p:nvSpPr>
            <p:spPr>
              <a:xfrm>
                <a:off x="1524775" y="2605950"/>
                <a:ext cx="4025" cy="6000"/>
              </a:xfrm>
              <a:custGeom>
                <a:rect b="b" l="l" r="r" t="t"/>
                <a:pathLst>
                  <a:path extrusionOk="0" h="240" w="161">
                    <a:moveTo>
                      <a:pt x="63" y="0"/>
                    </a:moveTo>
                    <a:cubicBezTo>
                      <a:pt x="61" y="0"/>
                      <a:pt x="58" y="0"/>
                      <a:pt x="56" y="1"/>
                    </a:cubicBezTo>
                    <a:cubicBezTo>
                      <a:pt x="21" y="8"/>
                      <a:pt x="0" y="71"/>
                      <a:pt x="14" y="134"/>
                    </a:cubicBezTo>
                    <a:cubicBezTo>
                      <a:pt x="27" y="198"/>
                      <a:pt x="64" y="239"/>
                      <a:pt x="97" y="239"/>
                    </a:cubicBezTo>
                    <a:cubicBezTo>
                      <a:pt x="100" y="239"/>
                      <a:pt x="103" y="239"/>
                      <a:pt x="105" y="238"/>
                    </a:cubicBezTo>
                    <a:cubicBezTo>
                      <a:pt x="140" y="231"/>
                      <a:pt x="161" y="175"/>
                      <a:pt x="147" y="106"/>
                    </a:cubicBezTo>
                    <a:cubicBezTo>
                      <a:pt x="134" y="47"/>
                      <a:pt x="96" y="0"/>
                      <a:pt x="63" y="0"/>
                    </a:cubicBezTo>
                    <a:close/>
                  </a:path>
                </a:pathLst>
              </a:custGeom>
              <a:solidFill>
                <a:srgbClr val="E5582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60" name="Google Shape;2160;p14"/>
              <p:cNvSpPr/>
              <p:nvPr/>
            </p:nvSpPr>
            <p:spPr>
              <a:xfrm>
                <a:off x="1686450" y="2596425"/>
                <a:ext cx="6850" cy="6175"/>
              </a:xfrm>
              <a:custGeom>
                <a:rect b="b" l="l" r="r" t="t"/>
                <a:pathLst>
                  <a:path extrusionOk="0" h="247" w="274">
                    <a:moveTo>
                      <a:pt x="135" y="1"/>
                    </a:moveTo>
                    <a:cubicBezTo>
                      <a:pt x="90" y="1"/>
                      <a:pt x="44" y="28"/>
                      <a:pt x="29" y="75"/>
                    </a:cubicBezTo>
                    <a:cubicBezTo>
                      <a:pt x="1" y="137"/>
                      <a:pt x="29" y="207"/>
                      <a:pt x="84" y="235"/>
                    </a:cubicBezTo>
                    <a:cubicBezTo>
                      <a:pt x="101" y="243"/>
                      <a:pt x="118" y="246"/>
                      <a:pt x="135" y="246"/>
                    </a:cubicBezTo>
                    <a:cubicBezTo>
                      <a:pt x="181" y="246"/>
                      <a:pt x="224" y="219"/>
                      <a:pt x="245" y="172"/>
                    </a:cubicBezTo>
                    <a:cubicBezTo>
                      <a:pt x="273" y="110"/>
                      <a:pt x="245" y="40"/>
                      <a:pt x="182" y="12"/>
                    </a:cubicBezTo>
                    <a:cubicBezTo>
                      <a:pt x="168" y="4"/>
                      <a:pt x="151" y="1"/>
                      <a:pt x="135" y="1"/>
                    </a:cubicBezTo>
                    <a:close/>
                  </a:path>
                </a:pathLst>
              </a:custGeom>
              <a:solidFill>
                <a:srgbClr val="E5582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61" name="Google Shape;2161;p14"/>
              <p:cNvSpPr/>
              <p:nvPr/>
            </p:nvSpPr>
            <p:spPr>
              <a:xfrm>
                <a:off x="1698325" y="2603075"/>
                <a:ext cx="7000" cy="6150"/>
              </a:xfrm>
              <a:custGeom>
                <a:rect b="b" l="l" r="r" t="t"/>
                <a:pathLst>
                  <a:path extrusionOk="0" h="246" w="280">
                    <a:moveTo>
                      <a:pt x="139" y="0"/>
                    </a:moveTo>
                    <a:cubicBezTo>
                      <a:pt x="92" y="0"/>
                      <a:pt x="49" y="28"/>
                      <a:pt x="28" y="74"/>
                    </a:cubicBezTo>
                    <a:cubicBezTo>
                      <a:pt x="1" y="137"/>
                      <a:pt x="28" y="207"/>
                      <a:pt x="91" y="235"/>
                    </a:cubicBezTo>
                    <a:cubicBezTo>
                      <a:pt x="108" y="242"/>
                      <a:pt x="125" y="245"/>
                      <a:pt x="141" y="245"/>
                    </a:cubicBezTo>
                    <a:cubicBezTo>
                      <a:pt x="188" y="245"/>
                      <a:pt x="231" y="218"/>
                      <a:pt x="252" y="172"/>
                    </a:cubicBezTo>
                    <a:cubicBezTo>
                      <a:pt x="280" y="109"/>
                      <a:pt x="252" y="39"/>
                      <a:pt x="189" y="11"/>
                    </a:cubicBezTo>
                    <a:cubicBezTo>
                      <a:pt x="173" y="4"/>
                      <a:pt x="156" y="0"/>
                      <a:pt x="139" y="0"/>
                    </a:cubicBezTo>
                    <a:close/>
                  </a:path>
                </a:pathLst>
              </a:custGeom>
              <a:solidFill>
                <a:srgbClr val="E5582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62" name="Google Shape;2162;p14"/>
              <p:cNvSpPr/>
              <p:nvPr/>
            </p:nvSpPr>
            <p:spPr>
              <a:xfrm>
                <a:off x="1755950" y="2615225"/>
                <a:ext cx="54500" cy="41250"/>
              </a:xfrm>
              <a:custGeom>
                <a:rect b="b" l="l" r="r" t="t"/>
                <a:pathLst>
                  <a:path extrusionOk="0" h="1650" w="2180">
                    <a:moveTo>
                      <a:pt x="678" y="0"/>
                    </a:moveTo>
                    <a:cubicBezTo>
                      <a:pt x="678" y="0"/>
                      <a:pt x="0" y="796"/>
                      <a:pt x="217" y="1446"/>
                    </a:cubicBezTo>
                    <a:cubicBezTo>
                      <a:pt x="266" y="1593"/>
                      <a:pt x="383" y="1650"/>
                      <a:pt x="534" y="1650"/>
                    </a:cubicBezTo>
                    <a:cubicBezTo>
                      <a:pt x="1053" y="1650"/>
                      <a:pt x="1977" y="985"/>
                      <a:pt x="1977" y="985"/>
                    </a:cubicBezTo>
                    <a:lnTo>
                      <a:pt x="2179" y="412"/>
                    </a:lnTo>
                    <a:cubicBezTo>
                      <a:pt x="2179" y="412"/>
                      <a:pt x="1963" y="133"/>
                      <a:pt x="1411" y="91"/>
                    </a:cubicBezTo>
                    <a:cubicBezTo>
                      <a:pt x="866" y="42"/>
                      <a:pt x="678" y="0"/>
                      <a:pt x="67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63" name="Google Shape;2163;p14"/>
              <p:cNvSpPr/>
              <p:nvPr/>
            </p:nvSpPr>
            <p:spPr>
              <a:xfrm>
                <a:off x="1501200" y="2641125"/>
                <a:ext cx="70400" cy="31600"/>
              </a:xfrm>
              <a:custGeom>
                <a:rect b="b" l="l" r="r" t="t"/>
                <a:pathLst>
                  <a:path extrusionOk="0" h="1264" w="2816">
                    <a:moveTo>
                      <a:pt x="1538" y="0"/>
                    </a:moveTo>
                    <a:cubicBezTo>
                      <a:pt x="890" y="0"/>
                      <a:pt x="145" y="371"/>
                      <a:pt x="84" y="731"/>
                    </a:cubicBezTo>
                    <a:cubicBezTo>
                      <a:pt x="0" y="1220"/>
                      <a:pt x="1118" y="1248"/>
                      <a:pt x="1167" y="1262"/>
                    </a:cubicBezTo>
                    <a:cubicBezTo>
                      <a:pt x="1174" y="1263"/>
                      <a:pt x="1191" y="1263"/>
                      <a:pt x="1216" y="1263"/>
                    </a:cubicBezTo>
                    <a:cubicBezTo>
                      <a:pt x="1311" y="1263"/>
                      <a:pt x="1512" y="1257"/>
                      <a:pt x="1643" y="1257"/>
                    </a:cubicBezTo>
                    <a:cubicBezTo>
                      <a:pt x="1702" y="1257"/>
                      <a:pt x="1746" y="1258"/>
                      <a:pt x="1760" y="1262"/>
                    </a:cubicBezTo>
                    <a:cubicBezTo>
                      <a:pt x="1761" y="1262"/>
                      <a:pt x="1762" y="1262"/>
                      <a:pt x="1763" y="1262"/>
                    </a:cubicBezTo>
                    <a:cubicBezTo>
                      <a:pt x="1839" y="1262"/>
                      <a:pt x="2703" y="996"/>
                      <a:pt x="2703" y="996"/>
                    </a:cubicBezTo>
                    <a:cubicBezTo>
                      <a:pt x="2703" y="996"/>
                      <a:pt x="2815" y="640"/>
                      <a:pt x="2186" y="179"/>
                    </a:cubicBezTo>
                    <a:cubicBezTo>
                      <a:pt x="2012" y="53"/>
                      <a:pt x="1782" y="0"/>
                      <a:pt x="153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164" name="Google Shape;2164;p14"/>
          <p:cNvSpPr txBox="1"/>
          <p:nvPr/>
        </p:nvSpPr>
        <p:spPr>
          <a:xfrm>
            <a:off x="5047899" y="556128"/>
            <a:ext cx="1229501" cy="73521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400" u="none" cap="none" strike="noStrike">
                <a:solidFill>
                  <a:schemeClr val="lt2"/>
                </a:solidFill>
                <a:latin typeface="Cambria"/>
                <a:ea typeface="Cambria"/>
                <a:cs typeface="Cambria"/>
                <a:sym typeface="Cambria"/>
              </a:rPr>
              <a:t>05</a:t>
            </a:r>
            <a:endParaRPr/>
          </a:p>
        </p:txBody>
      </p:sp>
      <p:sp>
        <p:nvSpPr>
          <p:cNvPr id="2165" name="Google Shape;2165;p14"/>
          <p:cNvSpPr txBox="1"/>
          <p:nvPr/>
        </p:nvSpPr>
        <p:spPr>
          <a:xfrm>
            <a:off x="3481350" y="3359778"/>
            <a:ext cx="2181300" cy="811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400" u="none" cap="none" strike="noStrike">
                <a:solidFill>
                  <a:schemeClr val="accent6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166" name="Google Shape;2166;p14"/>
          <p:cNvSpPr txBox="1"/>
          <p:nvPr/>
        </p:nvSpPr>
        <p:spPr>
          <a:xfrm>
            <a:off x="1282935" y="3642165"/>
            <a:ext cx="8291159" cy="811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-3302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</a:pPr>
            <a:r>
              <a:rPr b="1" i="0" lang="ru-RU" sz="1800" u="none" cap="none" strike="noStrike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rPr>
              <a:t>       </a:t>
            </a:r>
            <a:r>
              <a:rPr b="1" i="0" lang="ru-RU" sz="6000" u="none" cap="none" strike="noStrike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rPr>
              <a:t>Современные образовательные платформы</a:t>
            </a:r>
            <a:endParaRPr b="0" i="0" sz="6600" u="none" cap="none" strike="noStrike">
              <a:solidFill>
                <a:schemeClr val="accent5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302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</a:pPr>
            <a:br>
              <a:rPr b="0" i="0" lang="ru-RU" sz="2000" u="none" cap="none" strike="noStrike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rPr>
            </a:br>
            <a:endParaRPr b="1" i="0" sz="2000" u="none" cap="none" strike="noStrike">
              <a:solidFill>
                <a:schemeClr val="accent5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0" name="Shape 2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1" name="Google Shape;2171;p15"/>
          <p:cNvSpPr/>
          <p:nvPr/>
        </p:nvSpPr>
        <p:spPr>
          <a:xfrm rot="849268">
            <a:off x="3989967" y="3009315"/>
            <a:ext cx="1507055" cy="2105629"/>
          </a:xfrm>
          <a:custGeom>
            <a:rect b="b" l="l" r="r" t="t"/>
            <a:pathLst>
              <a:path extrusionOk="0" h="182207" w="146533">
                <a:moveTo>
                  <a:pt x="73560" y="958"/>
                </a:moveTo>
                <a:cubicBezTo>
                  <a:pt x="59078" y="-1126"/>
                  <a:pt x="40403" y="174"/>
                  <a:pt x="30338" y="5020"/>
                </a:cubicBezTo>
                <a:cubicBezTo>
                  <a:pt x="20273" y="9866"/>
                  <a:pt x="15070" y="20289"/>
                  <a:pt x="13172" y="30033"/>
                </a:cubicBezTo>
                <a:cubicBezTo>
                  <a:pt x="11274" y="39777"/>
                  <a:pt x="18289" y="51348"/>
                  <a:pt x="18949" y="63486"/>
                </a:cubicBezTo>
                <a:cubicBezTo>
                  <a:pt x="19609" y="75624"/>
                  <a:pt x="19631" y="91916"/>
                  <a:pt x="17132" y="102861"/>
                </a:cubicBezTo>
                <a:cubicBezTo>
                  <a:pt x="14634" y="113806"/>
                  <a:pt x="6276" y="118596"/>
                  <a:pt x="3958" y="129154"/>
                </a:cubicBezTo>
                <a:cubicBezTo>
                  <a:pt x="1640" y="139712"/>
                  <a:pt x="-3248" y="157408"/>
                  <a:pt x="3225" y="166208"/>
                </a:cubicBezTo>
                <a:cubicBezTo>
                  <a:pt x="9698" y="175009"/>
                  <a:pt x="27774" y="180953"/>
                  <a:pt x="42796" y="181957"/>
                </a:cubicBezTo>
                <a:cubicBezTo>
                  <a:pt x="57818" y="182961"/>
                  <a:pt x="78580" y="181185"/>
                  <a:pt x="93358" y="172230"/>
                </a:cubicBezTo>
                <a:cubicBezTo>
                  <a:pt x="108136" y="163275"/>
                  <a:pt x="122670" y="148067"/>
                  <a:pt x="131464" y="128227"/>
                </a:cubicBezTo>
                <a:cubicBezTo>
                  <a:pt x="140258" y="108387"/>
                  <a:pt x="148493" y="71641"/>
                  <a:pt x="146120" y="53191"/>
                </a:cubicBezTo>
                <a:cubicBezTo>
                  <a:pt x="143748" y="34741"/>
                  <a:pt x="129322" y="26232"/>
                  <a:pt x="117229" y="17526"/>
                </a:cubicBezTo>
                <a:cubicBezTo>
                  <a:pt x="105136" y="8821"/>
                  <a:pt x="88042" y="3042"/>
                  <a:pt x="73560" y="958"/>
                </a:cubicBezTo>
                <a:close/>
              </a:path>
            </a:pathLst>
          </a:custGeom>
          <a:solidFill>
            <a:srgbClr val="1355A5">
              <a:alpha val="13725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2" name="Google Shape;2172;p15"/>
          <p:cNvSpPr txBox="1"/>
          <p:nvPr>
            <p:ph idx="2" type="subTitle"/>
          </p:nvPr>
        </p:nvSpPr>
        <p:spPr>
          <a:xfrm>
            <a:off x="450177" y="1930043"/>
            <a:ext cx="2359371" cy="505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0" i="0" lang="ru-RU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 </a:t>
            </a:r>
            <a:r>
              <a:rPr b="1" i="0" lang="ru-RU" u="sng" strike="noStrike">
                <a:solidFill>
                  <a:schemeClr val="lt2"/>
                </a:solidFill>
                <a:latin typeface="Cambria"/>
                <a:ea typeface="Cambria"/>
                <a:cs typeface="Cambria"/>
                <a:sym typeface="Cambria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Onestopenglish</a:t>
            </a:r>
            <a:r>
              <a:rPr b="1" i="0" lang="ru-RU" u="none" strike="noStrike">
                <a:solidFill>
                  <a:schemeClr val="lt2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endParaRPr b="1">
              <a:solidFill>
                <a:schemeClr val="lt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173" name="Google Shape;2173;p15"/>
          <p:cNvSpPr txBox="1"/>
          <p:nvPr>
            <p:ph idx="4" type="subTitle"/>
          </p:nvPr>
        </p:nvSpPr>
        <p:spPr>
          <a:xfrm>
            <a:off x="1415466" y="4034892"/>
            <a:ext cx="1864500" cy="505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i="0" lang="ru-RU" u="sng">
                <a:solidFill>
                  <a:schemeClr val="lt2"/>
                </a:solidFill>
                <a:latin typeface="Cambria"/>
                <a:ea typeface="Cambria"/>
                <a:cs typeface="Cambria"/>
                <a:sym typeface="Cambria"/>
              </a:rPr>
              <a:t>Joyteka</a:t>
            </a:r>
            <a:endParaRPr b="1" i="0" u="sng">
              <a:solidFill>
                <a:schemeClr val="lt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>
              <a:solidFill>
                <a:schemeClr val="accent6"/>
              </a:solidFill>
            </a:endParaRPr>
          </a:p>
        </p:txBody>
      </p:sp>
      <p:sp>
        <p:nvSpPr>
          <p:cNvPr id="2174" name="Google Shape;2174;p15"/>
          <p:cNvSpPr txBox="1"/>
          <p:nvPr>
            <p:ph idx="6" type="subTitle"/>
          </p:nvPr>
        </p:nvSpPr>
        <p:spPr>
          <a:xfrm>
            <a:off x="6554926" y="1974242"/>
            <a:ext cx="1864500" cy="505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i="0" lang="ru-RU" u="sng" strike="noStrike">
                <a:solidFill>
                  <a:schemeClr val="lt2"/>
                </a:solidFill>
                <a:latin typeface="Cambria"/>
                <a:ea typeface="Cambria"/>
                <a:cs typeface="Cambria"/>
                <a:sym typeface="Cambria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Skyteach</a:t>
            </a:r>
            <a:r>
              <a:rPr b="1" i="0" lang="ru-RU">
                <a:solidFill>
                  <a:schemeClr val="lt2"/>
                </a:solidFill>
                <a:latin typeface="Cambria"/>
                <a:ea typeface="Cambria"/>
                <a:cs typeface="Cambria"/>
                <a:sym typeface="Cambria"/>
              </a:rPr>
              <a:t> </a:t>
            </a:r>
            <a:endParaRPr b="1">
              <a:solidFill>
                <a:schemeClr val="lt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175" name="Google Shape;2175;p15"/>
          <p:cNvSpPr txBox="1"/>
          <p:nvPr>
            <p:ph idx="8" type="subTitle"/>
          </p:nvPr>
        </p:nvSpPr>
        <p:spPr>
          <a:xfrm>
            <a:off x="5826454" y="3967435"/>
            <a:ext cx="1936500" cy="505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i="0" lang="ru-RU" u="sng">
                <a:solidFill>
                  <a:schemeClr val="lt2"/>
                </a:solidFill>
                <a:latin typeface="Cambria"/>
                <a:ea typeface="Cambria"/>
                <a:cs typeface="Cambria"/>
                <a:sym typeface="Cambria"/>
              </a:rPr>
              <a:t>Genially</a:t>
            </a:r>
            <a:endParaRPr/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>
              <a:solidFill>
                <a:schemeClr val="accent6"/>
              </a:solidFill>
            </a:endParaRPr>
          </a:p>
        </p:txBody>
      </p:sp>
      <p:sp>
        <p:nvSpPr>
          <p:cNvPr id="2176" name="Google Shape;2176;p15"/>
          <p:cNvSpPr txBox="1"/>
          <p:nvPr>
            <p:ph idx="13" type="subTitle"/>
          </p:nvPr>
        </p:nvSpPr>
        <p:spPr>
          <a:xfrm>
            <a:off x="3649212" y="1940566"/>
            <a:ext cx="1864500" cy="505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i="0" lang="ru-RU" u="sng" strike="noStrike">
                <a:solidFill>
                  <a:schemeClr val="lt2"/>
                </a:solidFill>
                <a:latin typeface="Cambria"/>
                <a:ea typeface="Cambria"/>
                <a:cs typeface="Cambria"/>
                <a:sym typeface="Cambria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Iteslj.org </a:t>
            </a:r>
            <a:endParaRPr b="1">
              <a:solidFill>
                <a:schemeClr val="lt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2177" name="Google Shape;2177;p15"/>
          <p:cNvGrpSpPr/>
          <p:nvPr/>
        </p:nvGrpSpPr>
        <p:grpSpPr>
          <a:xfrm>
            <a:off x="3755241" y="3015697"/>
            <a:ext cx="1540137" cy="1892507"/>
            <a:chOff x="1334814" y="878349"/>
            <a:chExt cx="754673" cy="927381"/>
          </a:xfrm>
        </p:grpSpPr>
        <p:sp>
          <p:nvSpPr>
            <p:cNvPr id="2178" name="Google Shape;2178;p15"/>
            <p:cNvSpPr/>
            <p:nvPr/>
          </p:nvSpPr>
          <p:spPr>
            <a:xfrm>
              <a:off x="1342050" y="878349"/>
              <a:ext cx="740207" cy="927372"/>
            </a:xfrm>
            <a:custGeom>
              <a:rect b="b" l="l" r="r" t="t"/>
              <a:pathLst>
                <a:path extrusionOk="0" h="22822" w="18216">
                  <a:moveTo>
                    <a:pt x="2347" y="10872"/>
                  </a:moveTo>
                  <a:lnTo>
                    <a:pt x="2431" y="11060"/>
                  </a:lnTo>
                  <a:cubicBezTo>
                    <a:pt x="2291" y="11046"/>
                    <a:pt x="2207" y="11046"/>
                    <a:pt x="2298" y="10935"/>
                  </a:cubicBezTo>
                  <a:cubicBezTo>
                    <a:pt x="2312" y="10914"/>
                    <a:pt x="2333" y="10893"/>
                    <a:pt x="2347" y="10872"/>
                  </a:cubicBezTo>
                  <a:close/>
                  <a:moveTo>
                    <a:pt x="3220" y="12771"/>
                  </a:moveTo>
                  <a:lnTo>
                    <a:pt x="3269" y="12876"/>
                  </a:lnTo>
                  <a:cubicBezTo>
                    <a:pt x="3269" y="12876"/>
                    <a:pt x="3234" y="12834"/>
                    <a:pt x="3220" y="12771"/>
                  </a:cubicBezTo>
                  <a:close/>
                  <a:moveTo>
                    <a:pt x="16755" y="13547"/>
                  </a:moveTo>
                  <a:lnTo>
                    <a:pt x="16755" y="13547"/>
                  </a:lnTo>
                  <a:cubicBezTo>
                    <a:pt x="16741" y="13616"/>
                    <a:pt x="16727" y="13686"/>
                    <a:pt x="16713" y="13749"/>
                  </a:cubicBezTo>
                  <a:cubicBezTo>
                    <a:pt x="16727" y="13679"/>
                    <a:pt x="16741" y="13609"/>
                    <a:pt x="16755" y="13547"/>
                  </a:cubicBezTo>
                  <a:close/>
                  <a:moveTo>
                    <a:pt x="9164" y="14231"/>
                  </a:moveTo>
                  <a:cubicBezTo>
                    <a:pt x="9059" y="14482"/>
                    <a:pt x="8982" y="14692"/>
                    <a:pt x="8968" y="14790"/>
                  </a:cubicBezTo>
                  <a:cubicBezTo>
                    <a:pt x="8926" y="15027"/>
                    <a:pt x="8710" y="15509"/>
                    <a:pt x="8549" y="15844"/>
                  </a:cubicBezTo>
                  <a:cubicBezTo>
                    <a:pt x="7955" y="15537"/>
                    <a:pt x="7068" y="15055"/>
                    <a:pt x="6139" y="14573"/>
                  </a:cubicBezTo>
                  <a:cubicBezTo>
                    <a:pt x="6293" y="14573"/>
                    <a:pt x="6398" y="14524"/>
                    <a:pt x="6398" y="14524"/>
                  </a:cubicBezTo>
                  <a:lnTo>
                    <a:pt x="6517" y="14510"/>
                  </a:lnTo>
                  <a:cubicBezTo>
                    <a:pt x="6605" y="14536"/>
                    <a:pt x="7415" y="14756"/>
                    <a:pt x="7645" y="14756"/>
                  </a:cubicBezTo>
                  <a:cubicBezTo>
                    <a:pt x="7669" y="14756"/>
                    <a:pt x="7687" y="14753"/>
                    <a:pt x="7697" y="14748"/>
                  </a:cubicBezTo>
                  <a:cubicBezTo>
                    <a:pt x="7808" y="14686"/>
                    <a:pt x="8446" y="14315"/>
                    <a:pt x="8410" y="14315"/>
                  </a:cubicBezTo>
                  <a:cubicBezTo>
                    <a:pt x="8410" y="14315"/>
                    <a:pt x="8410" y="14315"/>
                    <a:pt x="8409" y="14315"/>
                  </a:cubicBezTo>
                  <a:lnTo>
                    <a:pt x="8402" y="14315"/>
                  </a:lnTo>
                  <a:lnTo>
                    <a:pt x="8640" y="14287"/>
                  </a:lnTo>
                  <a:lnTo>
                    <a:pt x="9164" y="14231"/>
                  </a:lnTo>
                  <a:close/>
                  <a:moveTo>
                    <a:pt x="11280" y="18366"/>
                  </a:moveTo>
                  <a:cubicBezTo>
                    <a:pt x="11280" y="18366"/>
                    <a:pt x="11301" y="18435"/>
                    <a:pt x="11343" y="18554"/>
                  </a:cubicBezTo>
                  <a:lnTo>
                    <a:pt x="11224" y="18421"/>
                  </a:lnTo>
                  <a:cubicBezTo>
                    <a:pt x="11259" y="18387"/>
                    <a:pt x="11280" y="18366"/>
                    <a:pt x="11280" y="18366"/>
                  </a:cubicBezTo>
                  <a:close/>
                  <a:moveTo>
                    <a:pt x="12954" y="0"/>
                  </a:moveTo>
                  <a:cubicBezTo>
                    <a:pt x="12911" y="0"/>
                    <a:pt x="12867" y="1"/>
                    <a:pt x="12823" y="4"/>
                  </a:cubicBezTo>
                  <a:cubicBezTo>
                    <a:pt x="11238" y="116"/>
                    <a:pt x="9911" y="577"/>
                    <a:pt x="10330" y="2351"/>
                  </a:cubicBezTo>
                  <a:cubicBezTo>
                    <a:pt x="10288" y="3203"/>
                    <a:pt x="10400" y="4237"/>
                    <a:pt x="10777" y="4754"/>
                  </a:cubicBezTo>
                  <a:cubicBezTo>
                    <a:pt x="10714" y="5026"/>
                    <a:pt x="10623" y="5375"/>
                    <a:pt x="10525" y="5675"/>
                  </a:cubicBezTo>
                  <a:cubicBezTo>
                    <a:pt x="8849" y="6025"/>
                    <a:pt x="8479" y="7079"/>
                    <a:pt x="8416" y="7743"/>
                  </a:cubicBezTo>
                  <a:lnTo>
                    <a:pt x="8346" y="7582"/>
                  </a:lnTo>
                  <a:cubicBezTo>
                    <a:pt x="8346" y="7582"/>
                    <a:pt x="8284" y="7589"/>
                    <a:pt x="8179" y="7596"/>
                  </a:cubicBezTo>
                  <a:lnTo>
                    <a:pt x="8158" y="7394"/>
                  </a:lnTo>
                  <a:cubicBezTo>
                    <a:pt x="8158" y="7394"/>
                    <a:pt x="5609" y="7652"/>
                    <a:pt x="4603" y="7757"/>
                  </a:cubicBezTo>
                  <a:cubicBezTo>
                    <a:pt x="4121" y="7806"/>
                    <a:pt x="3863" y="7987"/>
                    <a:pt x="3723" y="8162"/>
                  </a:cubicBezTo>
                  <a:cubicBezTo>
                    <a:pt x="3695" y="8169"/>
                    <a:pt x="3681" y="8176"/>
                    <a:pt x="3667" y="8183"/>
                  </a:cubicBezTo>
                  <a:cubicBezTo>
                    <a:pt x="3583" y="8239"/>
                    <a:pt x="3513" y="8274"/>
                    <a:pt x="3457" y="8295"/>
                  </a:cubicBezTo>
                  <a:cubicBezTo>
                    <a:pt x="3430" y="8225"/>
                    <a:pt x="3402" y="8127"/>
                    <a:pt x="3353" y="8008"/>
                  </a:cubicBezTo>
                  <a:cubicBezTo>
                    <a:pt x="3164" y="7470"/>
                    <a:pt x="1334" y="6988"/>
                    <a:pt x="1334" y="6988"/>
                  </a:cubicBezTo>
                  <a:lnTo>
                    <a:pt x="845" y="7184"/>
                  </a:lnTo>
                  <a:cubicBezTo>
                    <a:pt x="692" y="7114"/>
                    <a:pt x="594" y="7065"/>
                    <a:pt x="594" y="7065"/>
                  </a:cubicBezTo>
                  <a:lnTo>
                    <a:pt x="594" y="7065"/>
                  </a:lnTo>
                  <a:lnTo>
                    <a:pt x="2110" y="10369"/>
                  </a:lnTo>
                  <a:cubicBezTo>
                    <a:pt x="1998" y="10501"/>
                    <a:pt x="1921" y="10641"/>
                    <a:pt x="1921" y="10641"/>
                  </a:cubicBezTo>
                  <a:cubicBezTo>
                    <a:pt x="1921" y="10641"/>
                    <a:pt x="1656" y="10969"/>
                    <a:pt x="1474" y="11207"/>
                  </a:cubicBezTo>
                  <a:cubicBezTo>
                    <a:pt x="1292" y="11444"/>
                    <a:pt x="1488" y="11877"/>
                    <a:pt x="1488" y="11877"/>
                  </a:cubicBezTo>
                  <a:cubicBezTo>
                    <a:pt x="1711" y="12338"/>
                    <a:pt x="1956" y="12667"/>
                    <a:pt x="2207" y="12890"/>
                  </a:cubicBezTo>
                  <a:cubicBezTo>
                    <a:pt x="2040" y="12890"/>
                    <a:pt x="1893" y="12897"/>
                    <a:pt x="1746" y="12911"/>
                  </a:cubicBezTo>
                  <a:cubicBezTo>
                    <a:pt x="1551" y="12925"/>
                    <a:pt x="1369" y="12953"/>
                    <a:pt x="1202" y="12995"/>
                  </a:cubicBezTo>
                  <a:lnTo>
                    <a:pt x="1195" y="12995"/>
                  </a:lnTo>
                  <a:cubicBezTo>
                    <a:pt x="1160" y="13002"/>
                    <a:pt x="1132" y="13009"/>
                    <a:pt x="1104" y="13023"/>
                  </a:cubicBezTo>
                  <a:cubicBezTo>
                    <a:pt x="1090" y="13023"/>
                    <a:pt x="1076" y="13030"/>
                    <a:pt x="1062" y="13037"/>
                  </a:cubicBezTo>
                  <a:cubicBezTo>
                    <a:pt x="1034" y="13044"/>
                    <a:pt x="1006" y="13051"/>
                    <a:pt x="985" y="13065"/>
                  </a:cubicBezTo>
                  <a:cubicBezTo>
                    <a:pt x="964" y="13072"/>
                    <a:pt x="950" y="13072"/>
                    <a:pt x="936" y="13079"/>
                  </a:cubicBezTo>
                  <a:cubicBezTo>
                    <a:pt x="915" y="13093"/>
                    <a:pt x="887" y="13100"/>
                    <a:pt x="866" y="13114"/>
                  </a:cubicBezTo>
                  <a:cubicBezTo>
                    <a:pt x="852" y="13121"/>
                    <a:pt x="838" y="13128"/>
                    <a:pt x="824" y="13135"/>
                  </a:cubicBezTo>
                  <a:cubicBezTo>
                    <a:pt x="803" y="13148"/>
                    <a:pt x="776" y="13162"/>
                    <a:pt x="762" y="13176"/>
                  </a:cubicBezTo>
                  <a:cubicBezTo>
                    <a:pt x="741" y="13183"/>
                    <a:pt x="727" y="13197"/>
                    <a:pt x="713" y="13204"/>
                  </a:cubicBezTo>
                  <a:cubicBezTo>
                    <a:pt x="685" y="13225"/>
                    <a:pt x="657" y="13246"/>
                    <a:pt x="629" y="13267"/>
                  </a:cubicBezTo>
                  <a:cubicBezTo>
                    <a:pt x="608" y="13288"/>
                    <a:pt x="587" y="13302"/>
                    <a:pt x="566" y="13323"/>
                  </a:cubicBezTo>
                  <a:cubicBezTo>
                    <a:pt x="552" y="13337"/>
                    <a:pt x="538" y="13351"/>
                    <a:pt x="524" y="13365"/>
                  </a:cubicBezTo>
                  <a:cubicBezTo>
                    <a:pt x="510" y="13386"/>
                    <a:pt x="489" y="13400"/>
                    <a:pt x="475" y="13421"/>
                  </a:cubicBezTo>
                  <a:cubicBezTo>
                    <a:pt x="461" y="13435"/>
                    <a:pt x="454" y="13456"/>
                    <a:pt x="440" y="13470"/>
                  </a:cubicBezTo>
                  <a:cubicBezTo>
                    <a:pt x="426" y="13491"/>
                    <a:pt x="405" y="13512"/>
                    <a:pt x="391" y="13533"/>
                  </a:cubicBezTo>
                  <a:cubicBezTo>
                    <a:pt x="384" y="13547"/>
                    <a:pt x="370" y="13568"/>
                    <a:pt x="357" y="13588"/>
                  </a:cubicBezTo>
                  <a:cubicBezTo>
                    <a:pt x="343" y="13609"/>
                    <a:pt x="329" y="13637"/>
                    <a:pt x="315" y="13658"/>
                  </a:cubicBezTo>
                  <a:cubicBezTo>
                    <a:pt x="308" y="13679"/>
                    <a:pt x="294" y="13693"/>
                    <a:pt x="287" y="13714"/>
                  </a:cubicBezTo>
                  <a:cubicBezTo>
                    <a:pt x="273" y="13742"/>
                    <a:pt x="259" y="13777"/>
                    <a:pt x="245" y="13812"/>
                  </a:cubicBezTo>
                  <a:cubicBezTo>
                    <a:pt x="238" y="13826"/>
                    <a:pt x="231" y="13840"/>
                    <a:pt x="224" y="13861"/>
                  </a:cubicBezTo>
                  <a:cubicBezTo>
                    <a:pt x="203" y="13910"/>
                    <a:pt x="182" y="13966"/>
                    <a:pt x="161" y="14021"/>
                  </a:cubicBezTo>
                  <a:cubicBezTo>
                    <a:pt x="147" y="14056"/>
                    <a:pt x="140" y="14098"/>
                    <a:pt x="126" y="14133"/>
                  </a:cubicBezTo>
                  <a:lnTo>
                    <a:pt x="119" y="14161"/>
                  </a:lnTo>
                  <a:cubicBezTo>
                    <a:pt x="112" y="14189"/>
                    <a:pt x="98" y="14217"/>
                    <a:pt x="91" y="14245"/>
                  </a:cubicBezTo>
                  <a:lnTo>
                    <a:pt x="84" y="14273"/>
                  </a:lnTo>
                  <a:cubicBezTo>
                    <a:pt x="63" y="14350"/>
                    <a:pt x="49" y="14427"/>
                    <a:pt x="35" y="14496"/>
                  </a:cubicBezTo>
                  <a:lnTo>
                    <a:pt x="35" y="14517"/>
                  </a:lnTo>
                  <a:cubicBezTo>
                    <a:pt x="28" y="14552"/>
                    <a:pt x="21" y="14587"/>
                    <a:pt x="14" y="14622"/>
                  </a:cubicBezTo>
                  <a:lnTo>
                    <a:pt x="14" y="14629"/>
                  </a:lnTo>
                  <a:cubicBezTo>
                    <a:pt x="7" y="14706"/>
                    <a:pt x="0" y="14783"/>
                    <a:pt x="0" y="14860"/>
                  </a:cubicBezTo>
                  <a:lnTo>
                    <a:pt x="0" y="14874"/>
                  </a:lnTo>
                  <a:cubicBezTo>
                    <a:pt x="0" y="14992"/>
                    <a:pt x="14" y="15111"/>
                    <a:pt x="42" y="15230"/>
                  </a:cubicBezTo>
                  <a:cubicBezTo>
                    <a:pt x="105" y="15467"/>
                    <a:pt x="224" y="15712"/>
                    <a:pt x="440" y="15963"/>
                  </a:cubicBezTo>
                  <a:cubicBezTo>
                    <a:pt x="713" y="16291"/>
                    <a:pt x="1139" y="16627"/>
                    <a:pt x="1774" y="16990"/>
                  </a:cubicBezTo>
                  <a:cubicBezTo>
                    <a:pt x="2668" y="17500"/>
                    <a:pt x="4247" y="18408"/>
                    <a:pt x="5706" y="19253"/>
                  </a:cubicBezTo>
                  <a:cubicBezTo>
                    <a:pt x="5671" y="19267"/>
                    <a:pt x="5644" y="19288"/>
                    <a:pt x="5609" y="19301"/>
                  </a:cubicBezTo>
                  <a:cubicBezTo>
                    <a:pt x="4603" y="19734"/>
                    <a:pt x="4798" y="20133"/>
                    <a:pt x="4798" y="20133"/>
                  </a:cubicBezTo>
                  <a:cubicBezTo>
                    <a:pt x="4798" y="20133"/>
                    <a:pt x="4310" y="20084"/>
                    <a:pt x="3793" y="20056"/>
                  </a:cubicBezTo>
                  <a:cubicBezTo>
                    <a:pt x="3283" y="20028"/>
                    <a:pt x="3171" y="19923"/>
                    <a:pt x="2221" y="19923"/>
                  </a:cubicBezTo>
                  <a:cubicBezTo>
                    <a:pt x="1837" y="19923"/>
                    <a:pt x="1495" y="20021"/>
                    <a:pt x="1202" y="20154"/>
                  </a:cubicBezTo>
                  <a:cubicBezTo>
                    <a:pt x="1160" y="20174"/>
                    <a:pt x="1118" y="20195"/>
                    <a:pt x="1076" y="20216"/>
                  </a:cubicBezTo>
                  <a:lnTo>
                    <a:pt x="1069" y="20223"/>
                  </a:lnTo>
                  <a:cubicBezTo>
                    <a:pt x="1034" y="20244"/>
                    <a:pt x="992" y="20265"/>
                    <a:pt x="957" y="20286"/>
                  </a:cubicBezTo>
                  <a:lnTo>
                    <a:pt x="950" y="20293"/>
                  </a:lnTo>
                  <a:cubicBezTo>
                    <a:pt x="908" y="20314"/>
                    <a:pt x="873" y="20335"/>
                    <a:pt x="845" y="20356"/>
                  </a:cubicBezTo>
                  <a:lnTo>
                    <a:pt x="831" y="20370"/>
                  </a:lnTo>
                  <a:cubicBezTo>
                    <a:pt x="797" y="20391"/>
                    <a:pt x="769" y="20412"/>
                    <a:pt x="734" y="20433"/>
                  </a:cubicBezTo>
                  <a:lnTo>
                    <a:pt x="720" y="20447"/>
                  </a:lnTo>
                  <a:cubicBezTo>
                    <a:pt x="692" y="20468"/>
                    <a:pt x="664" y="20489"/>
                    <a:pt x="643" y="20510"/>
                  </a:cubicBezTo>
                  <a:lnTo>
                    <a:pt x="622" y="20531"/>
                  </a:lnTo>
                  <a:cubicBezTo>
                    <a:pt x="594" y="20552"/>
                    <a:pt x="573" y="20573"/>
                    <a:pt x="552" y="20594"/>
                  </a:cubicBezTo>
                  <a:lnTo>
                    <a:pt x="524" y="20614"/>
                  </a:lnTo>
                  <a:cubicBezTo>
                    <a:pt x="510" y="20635"/>
                    <a:pt x="489" y="20649"/>
                    <a:pt x="475" y="20670"/>
                  </a:cubicBezTo>
                  <a:cubicBezTo>
                    <a:pt x="461" y="20684"/>
                    <a:pt x="454" y="20691"/>
                    <a:pt x="440" y="20705"/>
                  </a:cubicBezTo>
                  <a:cubicBezTo>
                    <a:pt x="426" y="20719"/>
                    <a:pt x="412" y="20733"/>
                    <a:pt x="398" y="20747"/>
                  </a:cubicBezTo>
                  <a:cubicBezTo>
                    <a:pt x="384" y="20761"/>
                    <a:pt x="377" y="20782"/>
                    <a:pt x="363" y="20796"/>
                  </a:cubicBezTo>
                  <a:cubicBezTo>
                    <a:pt x="357" y="20803"/>
                    <a:pt x="350" y="20817"/>
                    <a:pt x="343" y="20824"/>
                  </a:cubicBezTo>
                  <a:cubicBezTo>
                    <a:pt x="322" y="20852"/>
                    <a:pt x="301" y="20880"/>
                    <a:pt x="287" y="20901"/>
                  </a:cubicBezTo>
                  <a:cubicBezTo>
                    <a:pt x="175" y="21082"/>
                    <a:pt x="280" y="21320"/>
                    <a:pt x="517" y="21543"/>
                  </a:cubicBezTo>
                  <a:cubicBezTo>
                    <a:pt x="817" y="21830"/>
                    <a:pt x="1334" y="22102"/>
                    <a:pt x="1886" y="22214"/>
                  </a:cubicBezTo>
                  <a:lnTo>
                    <a:pt x="1893" y="22214"/>
                  </a:lnTo>
                  <a:cubicBezTo>
                    <a:pt x="1963" y="22228"/>
                    <a:pt x="2033" y="22235"/>
                    <a:pt x="2103" y="22249"/>
                  </a:cubicBezTo>
                  <a:lnTo>
                    <a:pt x="2124" y="22249"/>
                  </a:lnTo>
                  <a:cubicBezTo>
                    <a:pt x="2193" y="22263"/>
                    <a:pt x="2256" y="22270"/>
                    <a:pt x="2326" y="22277"/>
                  </a:cubicBezTo>
                  <a:cubicBezTo>
                    <a:pt x="2512" y="22297"/>
                    <a:pt x="2692" y="22305"/>
                    <a:pt x="2867" y="22305"/>
                  </a:cubicBezTo>
                  <a:cubicBezTo>
                    <a:pt x="3426" y="22305"/>
                    <a:pt x="3943" y="22218"/>
                    <a:pt x="4512" y="22144"/>
                  </a:cubicBezTo>
                  <a:cubicBezTo>
                    <a:pt x="4650" y="22127"/>
                    <a:pt x="4799" y="22123"/>
                    <a:pt x="4954" y="22123"/>
                  </a:cubicBezTo>
                  <a:cubicBezTo>
                    <a:pt x="5177" y="22123"/>
                    <a:pt x="5410" y="22133"/>
                    <a:pt x="5636" y="22133"/>
                  </a:cubicBezTo>
                  <a:cubicBezTo>
                    <a:pt x="6250" y="22133"/>
                    <a:pt x="6809" y="22059"/>
                    <a:pt x="6943" y="21508"/>
                  </a:cubicBezTo>
                  <a:cubicBezTo>
                    <a:pt x="7418" y="21327"/>
                    <a:pt x="7934" y="21061"/>
                    <a:pt x="8388" y="20796"/>
                  </a:cubicBezTo>
                  <a:cubicBezTo>
                    <a:pt x="8779" y="21020"/>
                    <a:pt x="9017" y="21159"/>
                    <a:pt x="9017" y="21159"/>
                  </a:cubicBezTo>
                  <a:cubicBezTo>
                    <a:pt x="9017" y="21159"/>
                    <a:pt x="9038" y="21075"/>
                    <a:pt x="9080" y="20950"/>
                  </a:cubicBezTo>
                  <a:cubicBezTo>
                    <a:pt x="9080" y="20936"/>
                    <a:pt x="9087" y="20922"/>
                    <a:pt x="9094" y="20908"/>
                  </a:cubicBezTo>
                  <a:lnTo>
                    <a:pt x="9094" y="20908"/>
                  </a:lnTo>
                  <a:lnTo>
                    <a:pt x="9080" y="20950"/>
                  </a:lnTo>
                  <a:cubicBezTo>
                    <a:pt x="9089" y="20951"/>
                    <a:pt x="9101" y="20951"/>
                    <a:pt x="9115" y="20951"/>
                  </a:cubicBezTo>
                  <a:cubicBezTo>
                    <a:pt x="9126" y="20951"/>
                    <a:pt x="9138" y="20951"/>
                    <a:pt x="9151" y="20951"/>
                  </a:cubicBezTo>
                  <a:cubicBezTo>
                    <a:pt x="9304" y="20951"/>
                    <a:pt x="9627" y="20972"/>
                    <a:pt x="9911" y="21487"/>
                  </a:cubicBezTo>
                  <a:cubicBezTo>
                    <a:pt x="10260" y="22109"/>
                    <a:pt x="10714" y="22821"/>
                    <a:pt x="11475" y="22821"/>
                  </a:cubicBezTo>
                  <a:cubicBezTo>
                    <a:pt x="11566" y="22821"/>
                    <a:pt x="11657" y="22807"/>
                    <a:pt x="11748" y="22794"/>
                  </a:cubicBezTo>
                  <a:cubicBezTo>
                    <a:pt x="11790" y="22787"/>
                    <a:pt x="11831" y="22780"/>
                    <a:pt x="11873" y="22766"/>
                  </a:cubicBezTo>
                  <a:lnTo>
                    <a:pt x="11894" y="22766"/>
                  </a:lnTo>
                  <a:cubicBezTo>
                    <a:pt x="11936" y="22752"/>
                    <a:pt x="11971" y="22745"/>
                    <a:pt x="12013" y="22731"/>
                  </a:cubicBezTo>
                  <a:lnTo>
                    <a:pt x="12041" y="22724"/>
                  </a:lnTo>
                  <a:cubicBezTo>
                    <a:pt x="12083" y="22710"/>
                    <a:pt x="12118" y="22696"/>
                    <a:pt x="12160" y="22682"/>
                  </a:cubicBezTo>
                  <a:cubicBezTo>
                    <a:pt x="12174" y="22682"/>
                    <a:pt x="12181" y="22675"/>
                    <a:pt x="12195" y="22668"/>
                  </a:cubicBezTo>
                  <a:cubicBezTo>
                    <a:pt x="12230" y="22654"/>
                    <a:pt x="12271" y="22640"/>
                    <a:pt x="12306" y="22626"/>
                  </a:cubicBezTo>
                  <a:cubicBezTo>
                    <a:pt x="12320" y="22619"/>
                    <a:pt x="12327" y="22619"/>
                    <a:pt x="12341" y="22612"/>
                  </a:cubicBezTo>
                  <a:cubicBezTo>
                    <a:pt x="12376" y="22598"/>
                    <a:pt x="12418" y="22577"/>
                    <a:pt x="12453" y="22563"/>
                  </a:cubicBezTo>
                  <a:cubicBezTo>
                    <a:pt x="12460" y="22556"/>
                    <a:pt x="12474" y="22549"/>
                    <a:pt x="12488" y="22542"/>
                  </a:cubicBezTo>
                  <a:cubicBezTo>
                    <a:pt x="12523" y="22528"/>
                    <a:pt x="12558" y="22507"/>
                    <a:pt x="12593" y="22486"/>
                  </a:cubicBezTo>
                  <a:lnTo>
                    <a:pt x="12607" y="22479"/>
                  </a:lnTo>
                  <a:cubicBezTo>
                    <a:pt x="12684" y="22437"/>
                    <a:pt x="12753" y="22395"/>
                    <a:pt x="12816" y="22347"/>
                  </a:cubicBezTo>
                  <a:cubicBezTo>
                    <a:pt x="12830" y="22340"/>
                    <a:pt x="12844" y="22333"/>
                    <a:pt x="12858" y="22326"/>
                  </a:cubicBezTo>
                  <a:cubicBezTo>
                    <a:pt x="12879" y="22305"/>
                    <a:pt x="12900" y="22291"/>
                    <a:pt x="12921" y="22277"/>
                  </a:cubicBezTo>
                  <a:cubicBezTo>
                    <a:pt x="12942" y="22263"/>
                    <a:pt x="12963" y="22242"/>
                    <a:pt x="12984" y="22228"/>
                  </a:cubicBezTo>
                  <a:cubicBezTo>
                    <a:pt x="12998" y="22214"/>
                    <a:pt x="13019" y="22200"/>
                    <a:pt x="13040" y="22179"/>
                  </a:cubicBezTo>
                  <a:cubicBezTo>
                    <a:pt x="13061" y="22165"/>
                    <a:pt x="13075" y="22144"/>
                    <a:pt x="13096" y="22130"/>
                  </a:cubicBezTo>
                  <a:cubicBezTo>
                    <a:pt x="13110" y="22116"/>
                    <a:pt x="13131" y="22095"/>
                    <a:pt x="13145" y="22081"/>
                  </a:cubicBezTo>
                  <a:cubicBezTo>
                    <a:pt x="13165" y="22060"/>
                    <a:pt x="13179" y="22046"/>
                    <a:pt x="13200" y="22025"/>
                  </a:cubicBezTo>
                  <a:cubicBezTo>
                    <a:pt x="13214" y="22011"/>
                    <a:pt x="13221" y="21990"/>
                    <a:pt x="13235" y="21976"/>
                  </a:cubicBezTo>
                  <a:cubicBezTo>
                    <a:pt x="13256" y="21955"/>
                    <a:pt x="13270" y="21934"/>
                    <a:pt x="13284" y="21914"/>
                  </a:cubicBezTo>
                  <a:cubicBezTo>
                    <a:pt x="13298" y="21900"/>
                    <a:pt x="13305" y="21886"/>
                    <a:pt x="13319" y="21872"/>
                  </a:cubicBezTo>
                  <a:cubicBezTo>
                    <a:pt x="13333" y="21851"/>
                    <a:pt x="13340" y="21830"/>
                    <a:pt x="13354" y="21809"/>
                  </a:cubicBezTo>
                  <a:cubicBezTo>
                    <a:pt x="13361" y="21795"/>
                    <a:pt x="13368" y="21781"/>
                    <a:pt x="13375" y="21767"/>
                  </a:cubicBezTo>
                  <a:cubicBezTo>
                    <a:pt x="13389" y="21739"/>
                    <a:pt x="13396" y="21718"/>
                    <a:pt x="13403" y="21690"/>
                  </a:cubicBezTo>
                  <a:cubicBezTo>
                    <a:pt x="13410" y="21683"/>
                    <a:pt x="13417" y="21669"/>
                    <a:pt x="13417" y="21655"/>
                  </a:cubicBezTo>
                  <a:cubicBezTo>
                    <a:pt x="13431" y="21620"/>
                    <a:pt x="13438" y="21585"/>
                    <a:pt x="13438" y="21550"/>
                  </a:cubicBezTo>
                  <a:lnTo>
                    <a:pt x="13438" y="21543"/>
                  </a:lnTo>
                  <a:cubicBezTo>
                    <a:pt x="13578" y="21620"/>
                    <a:pt x="13724" y="21683"/>
                    <a:pt x="13878" y="21725"/>
                  </a:cubicBezTo>
                  <a:cubicBezTo>
                    <a:pt x="14004" y="21753"/>
                    <a:pt x="14122" y="21774"/>
                    <a:pt x="14255" y="21781"/>
                  </a:cubicBezTo>
                  <a:cubicBezTo>
                    <a:pt x="14286" y="21784"/>
                    <a:pt x="14320" y="21786"/>
                    <a:pt x="14353" y="21786"/>
                  </a:cubicBezTo>
                  <a:cubicBezTo>
                    <a:pt x="14386" y="21786"/>
                    <a:pt x="14419" y="21784"/>
                    <a:pt x="14451" y="21781"/>
                  </a:cubicBezTo>
                  <a:cubicBezTo>
                    <a:pt x="14520" y="21781"/>
                    <a:pt x="14583" y="21774"/>
                    <a:pt x="14646" y="21767"/>
                  </a:cubicBezTo>
                  <a:cubicBezTo>
                    <a:pt x="14674" y="21767"/>
                    <a:pt x="14695" y="21760"/>
                    <a:pt x="14723" y="21760"/>
                  </a:cubicBezTo>
                  <a:cubicBezTo>
                    <a:pt x="14758" y="21753"/>
                    <a:pt x="14800" y="21753"/>
                    <a:pt x="14835" y="21746"/>
                  </a:cubicBezTo>
                  <a:cubicBezTo>
                    <a:pt x="14863" y="21739"/>
                    <a:pt x="14898" y="21732"/>
                    <a:pt x="14925" y="21725"/>
                  </a:cubicBezTo>
                  <a:cubicBezTo>
                    <a:pt x="14953" y="21725"/>
                    <a:pt x="14988" y="21718"/>
                    <a:pt x="15016" y="21711"/>
                  </a:cubicBezTo>
                  <a:cubicBezTo>
                    <a:pt x="15051" y="21704"/>
                    <a:pt x="15086" y="21697"/>
                    <a:pt x="15121" y="21690"/>
                  </a:cubicBezTo>
                  <a:cubicBezTo>
                    <a:pt x="15142" y="21683"/>
                    <a:pt x="15170" y="21676"/>
                    <a:pt x="15198" y="21669"/>
                  </a:cubicBezTo>
                  <a:cubicBezTo>
                    <a:pt x="15233" y="21662"/>
                    <a:pt x="15268" y="21648"/>
                    <a:pt x="15303" y="21641"/>
                  </a:cubicBezTo>
                  <a:cubicBezTo>
                    <a:pt x="15324" y="21634"/>
                    <a:pt x="15345" y="21627"/>
                    <a:pt x="15365" y="21620"/>
                  </a:cubicBezTo>
                  <a:cubicBezTo>
                    <a:pt x="15400" y="21613"/>
                    <a:pt x="15435" y="21599"/>
                    <a:pt x="15470" y="21585"/>
                  </a:cubicBezTo>
                  <a:cubicBezTo>
                    <a:pt x="15491" y="21578"/>
                    <a:pt x="15512" y="21571"/>
                    <a:pt x="15526" y="21564"/>
                  </a:cubicBezTo>
                  <a:cubicBezTo>
                    <a:pt x="15568" y="21550"/>
                    <a:pt x="15603" y="21536"/>
                    <a:pt x="15638" y="21522"/>
                  </a:cubicBezTo>
                  <a:cubicBezTo>
                    <a:pt x="15659" y="21515"/>
                    <a:pt x="15673" y="21508"/>
                    <a:pt x="15687" y="21501"/>
                  </a:cubicBezTo>
                  <a:cubicBezTo>
                    <a:pt x="15722" y="21487"/>
                    <a:pt x="15764" y="21467"/>
                    <a:pt x="15798" y="21453"/>
                  </a:cubicBezTo>
                  <a:cubicBezTo>
                    <a:pt x="15812" y="21446"/>
                    <a:pt x="15826" y="21439"/>
                    <a:pt x="15833" y="21432"/>
                  </a:cubicBezTo>
                  <a:cubicBezTo>
                    <a:pt x="15875" y="21411"/>
                    <a:pt x="15917" y="21390"/>
                    <a:pt x="15952" y="21369"/>
                  </a:cubicBezTo>
                  <a:lnTo>
                    <a:pt x="15980" y="21355"/>
                  </a:lnTo>
                  <a:cubicBezTo>
                    <a:pt x="16022" y="21334"/>
                    <a:pt x="16057" y="21313"/>
                    <a:pt x="16099" y="21285"/>
                  </a:cubicBezTo>
                  <a:lnTo>
                    <a:pt x="16113" y="21278"/>
                  </a:lnTo>
                  <a:cubicBezTo>
                    <a:pt x="16155" y="21250"/>
                    <a:pt x="16197" y="21222"/>
                    <a:pt x="16232" y="21194"/>
                  </a:cubicBezTo>
                  <a:lnTo>
                    <a:pt x="16245" y="21187"/>
                  </a:lnTo>
                  <a:cubicBezTo>
                    <a:pt x="16287" y="21159"/>
                    <a:pt x="16322" y="21131"/>
                    <a:pt x="16364" y="21103"/>
                  </a:cubicBezTo>
                  <a:lnTo>
                    <a:pt x="16371" y="21096"/>
                  </a:lnTo>
                  <a:cubicBezTo>
                    <a:pt x="16413" y="21068"/>
                    <a:pt x="16448" y="21034"/>
                    <a:pt x="16483" y="21006"/>
                  </a:cubicBezTo>
                  <a:lnTo>
                    <a:pt x="16490" y="20999"/>
                  </a:lnTo>
                  <a:cubicBezTo>
                    <a:pt x="16525" y="20964"/>
                    <a:pt x="16567" y="20936"/>
                    <a:pt x="16602" y="20901"/>
                  </a:cubicBezTo>
                  <a:cubicBezTo>
                    <a:pt x="16672" y="20831"/>
                    <a:pt x="16741" y="20761"/>
                    <a:pt x="16804" y="20684"/>
                  </a:cubicBezTo>
                  <a:cubicBezTo>
                    <a:pt x="17258" y="20154"/>
                    <a:pt x="17489" y="19518"/>
                    <a:pt x="17468" y="18966"/>
                  </a:cubicBezTo>
                  <a:cubicBezTo>
                    <a:pt x="17468" y="18966"/>
                    <a:pt x="17586" y="17276"/>
                    <a:pt x="17174" y="16208"/>
                  </a:cubicBezTo>
                  <a:cubicBezTo>
                    <a:pt x="16767" y="15169"/>
                    <a:pt x="16789" y="13444"/>
                    <a:pt x="16777" y="13444"/>
                  </a:cubicBezTo>
                  <a:lnTo>
                    <a:pt x="16777" y="13444"/>
                  </a:lnTo>
                  <a:cubicBezTo>
                    <a:pt x="16777" y="13444"/>
                    <a:pt x="16777" y="13445"/>
                    <a:pt x="16777" y="13446"/>
                  </a:cubicBezTo>
                  <a:lnTo>
                    <a:pt x="16777" y="13446"/>
                  </a:lnTo>
                  <a:cubicBezTo>
                    <a:pt x="16797" y="13315"/>
                    <a:pt x="16811" y="13211"/>
                    <a:pt x="16818" y="13128"/>
                  </a:cubicBezTo>
                  <a:cubicBezTo>
                    <a:pt x="16818" y="13114"/>
                    <a:pt x="16825" y="13107"/>
                    <a:pt x="16825" y="13093"/>
                  </a:cubicBezTo>
                  <a:lnTo>
                    <a:pt x="16825" y="13086"/>
                  </a:lnTo>
                  <a:lnTo>
                    <a:pt x="16825" y="13058"/>
                  </a:lnTo>
                  <a:lnTo>
                    <a:pt x="16832" y="13051"/>
                  </a:lnTo>
                  <a:lnTo>
                    <a:pt x="16832" y="13037"/>
                  </a:lnTo>
                  <a:lnTo>
                    <a:pt x="16832" y="13023"/>
                  </a:lnTo>
                  <a:lnTo>
                    <a:pt x="16832" y="13016"/>
                  </a:lnTo>
                  <a:cubicBezTo>
                    <a:pt x="16832" y="13016"/>
                    <a:pt x="18215" y="9349"/>
                    <a:pt x="17747" y="7352"/>
                  </a:cubicBezTo>
                  <a:lnTo>
                    <a:pt x="17747" y="7352"/>
                  </a:lnTo>
                  <a:cubicBezTo>
                    <a:pt x="17794" y="7359"/>
                    <a:pt x="17835" y="7363"/>
                    <a:pt x="17872" y="7363"/>
                  </a:cubicBezTo>
                  <a:cubicBezTo>
                    <a:pt x="18053" y="7363"/>
                    <a:pt x="18100" y="7266"/>
                    <a:pt x="17943" y="6975"/>
                  </a:cubicBezTo>
                  <a:cubicBezTo>
                    <a:pt x="17356" y="5878"/>
                    <a:pt x="17349" y="6569"/>
                    <a:pt x="17035" y="5319"/>
                  </a:cubicBezTo>
                  <a:cubicBezTo>
                    <a:pt x="16713" y="4062"/>
                    <a:pt x="16134" y="4062"/>
                    <a:pt x="15757" y="2889"/>
                  </a:cubicBezTo>
                  <a:cubicBezTo>
                    <a:pt x="15383" y="1748"/>
                    <a:pt x="14462" y="0"/>
                    <a:pt x="12954" y="0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1143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179" name="Google Shape;2179;p15"/>
            <p:cNvGrpSpPr/>
            <p:nvPr/>
          </p:nvGrpSpPr>
          <p:grpSpPr>
            <a:xfrm>
              <a:off x="1334814" y="878358"/>
              <a:ext cx="754673" cy="927372"/>
              <a:chOff x="1112175" y="1533100"/>
              <a:chExt cx="464300" cy="570550"/>
            </a:xfrm>
          </p:grpSpPr>
          <p:sp>
            <p:nvSpPr>
              <p:cNvPr id="2180" name="Google Shape;2180;p15"/>
              <p:cNvSpPr/>
              <p:nvPr/>
            </p:nvSpPr>
            <p:spPr>
              <a:xfrm>
                <a:off x="1343525" y="2017025"/>
                <a:ext cx="110200" cy="86625"/>
              </a:xfrm>
              <a:custGeom>
                <a:rect b="b" l="l" r="r" t="t"/>
                <a:pathLst>
                  <a:path extrusionOk="0" h="3465" w="4408">
                    <a:moveTo>
                      <a:pt x="525" y="0"/>
                    </a:moveTo>
                    <a:lnTo>
                      <a:pt x="1" y="1593"/>
                    </a:lnTo>
                    <a:cubicBezTo>
                      <a:pt x="92" y="1607"/>
                      <a:pt x="490" y="1516"/>
                      <a:pt x="832" y="2138"/>
                    </a:cubicBezTo>
                    <a:cubicBezTo>
                      <a:pt x="1181" y="2752"/>
                      <a:pt x="1635" y="3465"/>
                      <a:pt x="2396" y="3465"/>
                    </a:cubicBezTo>
                    <a:cubicBezTo>
                      <a:pt x="3165" y="3465"/>
                      <a:pt x="4310" y="2794"/>
                      <a:pt x="4359" y="2194"/>
                    </a:cubicBezTo>
                    <a:cubicBezTo>
                      <a:pt x="4408" y="1593"/>
                      <a:pt x="2990" y="126"/>
                      <a:pt x="2990" y="126"/>
                    </a:cubicBezTo>
                    <a:lnTo>
                      <a:pt x="52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81" name="Google Shape;2181;p15"/>
              <p:cNvSpPr/>
              <p:nvPr/>
            </p:nvSpPr>
            <p:spPr>
              <a:xfrm>
                <a:off x="1355575" y="2026800"/>
                <a:ext cx="97800" cy="76150"/>
              </a:xfrm>
              <a:custGeom>
                <a:rect b="b" l="l" r="r" t="t"/>
                <a:pathLst>
                  <a:path extrusionOk="0" h="3046" w="3912">
                    <a:moveTo>
                      <a:pt x="2752" y="1"/>
                    </a:moveTo>
                    <a:cubicBezTo>
                      <a:pt x="2662" y="22"/>
                      <a:pt x="2564" y="49"/>
                      <a:pt x="2459" y="91"/>
                    </a:cubicBezTo>
                    <a:cubicBezTo>
                      <a:pt x="1" y="985"/>
                      <a:pt x="2152" y="3018"/>
                      <a:pt x="2187" y="3046"/>
                    </a:cubicBezTo>
                    <a:cubicBezTo>
                      <a:pt x="2927" y="2920"/>
                      <a:pt x="3835" y="2340"/>
                      <a:pt x="3877" y="1803"/>
                    </a:cubicBezTo>
                    <a:cubicBezTo>
                      <a:pt x="3912" y="1363"/>
                      <a:pt x="3157" y="455"/>
                      <a:pt x="275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82" name="Google Shape;2182;p15"/>
              <p:cNvSpPr/>
              <p:nvPr/>
            </p:nvSpPr>
            <p:spPr>
              <a:xfrm>
                <a:off x="1117425" y="2031325"/>
                <a:ext cx="178125" cy="59400"/>
              </a:xfrm>
              <a:custGeom>
                <a:rect b="b" l="l" r="r" t="t"/>
                <a:pathLst>
                  <a:path extrusionOk="0" h="2376" w="7125">
                    <a:moveTo>
                      <a:pt x="2275" y="1"/>
                    </a:moveTo>
                    <a:cubicBezTo>
                      <a:pt x="2246" y="1"/>
                      <a:pt x="2217" y="1"/>
                      <a:pt x="2186" y="1"/>
                    </a:cubicBezTo>
                    <a:cubicBezTo>
                      <a:pt x="1236" y="1"/>
                      <a:pt x="503" y="574"/>
                      <a:pt x="252" y="979"/>
                    </a:cubicBezTo>
                    <a:cubicBezTo>
                      <a:pt x="0" y="1384"/>
                      <a:pt x="866" y="2096"/>
                      <a:pt x="1851" y="2285"/>
                    </a:cubicBezTo>
                    <a:cubicBezTo>
                      <a:pt x="2198" y="2351"/>
                      <a:pt x="2517" y="2376"/>
                      <a:pt x="2821" y="2376"/>
                    </a:cubicBezTo>
                    <a:cubicBezTo>
                      <a:pt x="3387" y="2376"/>
                      <a:pt x="3905" y="2290"/>
                      <a:pt x="4477" y="2222"/>
                    </a:cubicBezTo>
                    <a:cubicBezTo>
                      <a:pt x="4626" y="2203"/>
                      <a:pt x="4789" y="2198"/>
                      <a:pt x="4958" y="2198"/>
                    </a:cubicBezTo>
                    <a:cubicBezTo>
                      <a:pt x="5162" y="2198"/>
                      <a:pt x="5374" y="2205"/>
                      <a:pt x="5580" y="2205"/>
                    </a:cubicBezTo>
                    <a:cubicBezTo>
                      <a:pt x="6202" y="2205"/>
                      <a:pt x="6773" y="2136"/>
                      <a:pt x="6908" y="1580"/>
                    </a:cubicBezTo>
                    <a:cubicBezTo>
                      <a:pt x="7124" y="686"/>
                      <a:pt x="4763" y="211"/>
                      <a:pt x="4763" y="211"/>
                    </a:cubicBezTo>
                    <a:cubicBezTo>
                      <a:pt x="4763" y="211"/>
                      <a:pt x="4275" y="155"/>
                      <a:pt x="3758" y="127"/>
                    </a:cubicBezTo>
                    <a:cubicBezTo>
                      <a:pt x="3264" y="100"/>
                      <a:pt x="3144" y="1"/>
                      <a:pt x="22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83" name="Google Shape;2183;p15"/>
              <p:cNvSpPr/>
              <p:nvPr/>
            </p:nvSpPr>
            <p:spPr>
              <a:xfrm>
                <a:off x="1117425" y="2031350"/>
                <a:ext cx="74925" cy="58675"/>
              </a:xfrm>
              <a:custGeom>
                <a:rect b="b" l="l" r="r" t="t"/>
                <a:pathLst>
                  <a:path extrusionOk="0" h="2347" w="2997">
                    <a:moveTo>
                      <a:pt x="2075" y="0"/>
                    </a:moveTo>
                    <a:cubicBezTo>
                      <a:pt x="1174" y="49"/>
                      <a:pt x="496" y="587"/>
                      <a:pt x="252" y="978"/>
                    </a:cubicBezTo>
                    <a:cubicBezTo>
                      <a:pt x="0" y="1383"/>
                      <a:pt x="866" y="2095"/>
                      <a:pt x="1851" y="2284"/>
                    </a:cubicBezTo>
                    <a:cubicBezTo>
                      <a:pt x="2005" y="2312"/>
                      <a:pt x="2151" y="2333"/>
                      <a:pt x="2291" y="2347"/>
                    </a:cubicBezTo>
                    <a:cubicBezTo>
                      <a:pt x="2996" y="1627"/>
                      <a:pt x="2438" y="566"/>
                      <a:pt x="20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84" name="Google Shape;2184;p15"/>
              <p:cNvSpPr/>
              <p:nvPr/>
            </p:nvSpPr>
            <p:spPr>
              <a:xfrm>
                <a:off x="1137675" y="1707800"/>
                <a:ext cx="184050" cy="52750"/>
              </a:xfrm>
              <a:custGeom>
                <a:rect b="b" l="l" r="r" t="t"/>
                <a:pathLst>
                  <a:path extrusionOk="0" h="2110" w="7362">
                    <a:moveTo>
                      <a:pt x="489" y="1"/>
                    </a:moveTo>
                    <a:lnTo>
                      <a:pt x="0" y="196"/>
                    </a:lnTo>
                    <a:lnTo>
                      <a:pt x="2599" y="2110"/>
                    </a:lnTo>
                    <a:lnTo>
                      <a:pt x="7362" y="916"/>
                    </a:lnTo>
                    <a:lnTo>
                      <a:pt x="7313" y="406"/>
                    </a:lnTo>
                    <a:cubicBezTo>
                      <a:pt x="7313" y="406"/>
                      <a:pt x="4764" y="664"/>
                      <a:pt x="3758" y="769"/>
                    </a:cubicBezTo>
                    <a:cubicBezTo>
                      <a:pt x="2752" y="874"/>
                      <a:pt x="2703" y="1558"/>
                      <a:pt x="2703" y="1558"/>
                    </a:cubicBezTo>
                    <a:lnTo>
                      <a:pt x="2508" y="1020"/>
                    </a:lnTo>
                    <a:cubicBezTo>
                      <a:pt x="2319" y="483"/>
                      <a:pt x="489" y="1"/>
                      <a:pt x="48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85" name="Google Shape;2185;p15"/>
              <p:cNvSpPr/>
              <p:nvPr/>
            </p:nvSpPr>
            <p:spPr>
              <a:xfrm>
                <a:off x="1325725" y="1842600"/>
                <a:ext cx="66550" cy="95875"/>
              </a:xfrm>
              <a:custGeom>
                <a:rect b="b" l="l" r="r" t="t"/>
                <a:pathLst>
                  <a:path extrusionOk="0" h="3835" w="2662">
                    <a:moveTo>
                      <a:pt x="1642" y="0"/>
                    </a:moveTo>
                    <a:cubicBezTo>
                      <a:pt x="1642" y="0"/>
                      <a:pt x="664" y="2033"/>
                      <a:pt x="601" y="2410"/>
                    </a:cubicBezTo>
                    <a:cubicBezTo>
                      <a:pt x="538" y="2794"/>
                      <a:pt x="0" y="3835"/>
                      <a:pt x="0" y="3835"/>
                    </a:cubicBezTo>
                    <a:lnTo>
                      <a:pt x="2550" y="3695"/>
                    </a:lnTo>
                    <a:lnTo>
                      <a:pt x="2661" y="517"/>
                    </a:lnTo>
                    <a:lnTo>
                      <a:pt x="1642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86" name="Google Shape;2186;p15"/>
              <p:cNvSpPr/>
              <p:nvPr/>
            </p:nvSpPr>
            <p:spPr>
              <a:xfrm>
                <a:off x="1112175" y="1855350"/>
                <a:ext cx="323925" cy="206750"/>
              </a:xfrm>
              <a:custGeom>
                <a:rect b="b" l="l" r="r" t="t"/>
                <a:pathLst>
                  <a:path extrusionOk="0" h="8270" w="12957">
                    <a:moveTo>
                      <a:pt x="2393" y="0"/>
                    </a:moveTo>
                    <a:cubicBezTo>
                      <a:pt x="2389" y="0"/>
                      <a:pt x="2386" y="0"/>
                      <a:pt x="2382" y="0"/>
                    </a:cubicBezTo>
                    <a:cubicBezTo>
                      <a:pt x="1293" y="28"/>
                      <a:pt x="657" y="161"/>
                      <a:pt x="336" y="1132"/>
                    </a:cubicBezTo>
                    <a:cubicBezTo>
                      <a:pt x="15" y="2109"/>
                      <a:pt x="1" y="2982"/>
                      <a:pt x="1949" y="4100"/>
                    </a:cubicBezTo>
                    <a:cubicBezTo>
                      <a:pt x="3905" y="5224"/>
                      <a:pt x="9192" y="8269"/>
                      <a:pt x="9192" y="8269"/>
                    </a:cubicBezTo>
                    <a:cubicBezTo>
                      <a:pt x="9192" y="8269"/>
                      <a:pt x="9499" y="6859"/>
                      <a:pt x="10428" y="6845"/>
                    </a:cubicBezTo>
                    <a:cubicBezTo>
                      <a:pt x="10442" y="6844"/>
                      <a:pt x="10455" y="6844"/>
                      <a:pt x="10469" y="6844"/>
                    </a:cubicBezTo>
                    <a:cubicBezTo>
                      <a:pt x="11403" y="6844"/>
                      <a:pt x="12956" y="7306"/>
                      <a:pt x="12956" y="7306"/>
                    </a:cubicBezTo>
                    <a:lnTo>
                      <a:pt x="9443" y="3304"/>
                    </a:lnTo>
                    <a:cubicBezTo>
                      <a:pt x="9081" y="3234"/>
                      <a:pt x="3508" y="0"/>
                      <a:pt x="239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87" name="Google Shape;2187;p15"/>
              <p:cNvSpPr/>
              <p:nvPr/>
            </p:nvSpPr>
            <p:spPr>
              <a:xfrm>
                <a:off x="1113225" y="1855875"/>
                <a:ext cx="59400" cy="76500"/>
              </a:xfrm>
              <a:custGeom>
                <a:rect b="b" l="l" r="r" t="t"/>
                <a:pathLst>
                  <a:path extrusionOk="0" h="3060" w="2376">
                    <a:moveTo>
                      <a:pt x="1879" y="0"/>
                    </a:moveTo>
                    <a:cubicBezTo>
                      <a:pt x="1069" y="63"/>
                      <a:pt x="566" y="287"/>
                      <a:pt x="294" y="1111"/>
                    </a:cubicBezTo>
                    <a:cubicBezTo>
                      <a:pt x="77" y="1767"/>
                      <a:pt x="1" y="2382"/>
                      <a:pt x="573" y="3059"/>
                    </a:cubicBezTo>
                    <a:cubicBezTo>
                      <a:pt x="1174" y="2654"/>
                      <a:pt x="2375" y="1613"/>
                      <a:pt x="1879" y="0"/>
                    </a:cubicBezTo>
                    <a:close/>
                  </a:path>
                </a:pathLst>
              </a:custGeom>
              <a:solidFill>
                <a:srgbClr val="1B294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88" name="Google Shape;2188;p15"/>
              <p:cNvSpPr/>
              <p:nvPr/>
            </p:nvSpPr>
            <p:spPr>
              <a:xfrm>
                <a:off x="1279100" y="1890950"/>
                <a:ext cx="48625" cy="11050"/>
              </a:xfrm>
              <a:custGeom>
                <a:rect b="b" l="l" r="r" t="t"/>
                <a:pathLst>
                  <a:path extrusionOk="0" h="442" w="1945">
                    <a:moveTo>
                      <a:pt x="1908" y="1"/>
                    </a:moveTo>
                    <a:cubicBezTo>
                      <a:pt x="1908" y="1"/>
                      <a:pt x="1908" y="1"/>
                      <a:pt x="1907" y="1"/>
                    </a:cubicBezTo>
                    <a:cubicBezTo>
                      <a:pt x="1858" y="1"/>
                      <a:pt x="1" y="197"/>
                      <a:pt x="1" y="197"/>
                    </a:cubicBezTo>
                    <a:cubicBezTo>
                      <a:pt x="1" y="197"/>
                      <a:pt x="903" y="441"/>
                      <a:pt x="1145" y="441"/>
                    </a:cubicBezTo>
                    <a:cubicBezTo>
                      <a:pt x="1168" y="441"/>
                      <a:pt x="1185" y="439"/>
                      <a:pt x="1195" y="434"/>
                    </a:cubicBezTo>
                    <a:cubicBezTo>
                      <a:pt x="1306" y="372"/>
                      <a:pt x="1944" y="1"/>
                      <a:pt x="190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89" name="Google Shape;2189;p15"/>
              <p:cNvSpPr/>
              <p:nvPr/>
            </p:nvSpPr>
            <p:spPr>
              <a:xfrm>
                <a:off x="1374225" y="1642150"/>
                <a:ext cx="49650" cy="47650"/>
              </a:xfrm>
              <a:custGeom>
                <a:rect b="b" l="l" r="r" t="t"/>
                <a:pathLst>
                  <a:path extrusionOk="0" h="1906" w="1986">
                    <a:moveTo>
                      <a:pt x="554" y="1"/>
                    </a:moveTo>
                    <a:cubicBezTo>
                      <a:pt x="540" y="63"/>
                      <a:pt x="316" y="1167"/>
                      <a:pt x="86" y="1663"/>
                    </a:cubicBezTo>
                    <a:cubicBezTo>
                      <a:pt x="0" y="1847"/>
                      <a:pt x="205" y="1905"/>
                      <a:pt x="496" y="1905"/>
                    </a:cubicBezTo>
                    <a:cubicBezTo>
                      <a:pt x="988" y="1905"/>
                      <a:pt x="1727" y="1740"/>
                      <a:pt x="1727" y="1740"/>
                    </a:cubicBezTo>
                    <a:lnTo>
                      <a:pt x="1985" y="133"/>
                    </a:lnTo>
                    <a:lnTo>
                      <a:pt x="554" y="1"/>
                    </a:lnTo>
                    <a:close/>
                  </a:path>
                </a:pathLst>
              </a:custGeom>
              <a:solidFill>
                <a:srgbClr val="99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90" name="Google Shape;2190;p15"/>
              <p:cNvSpPr/>
              <p:nvPr/>
            </p:nvSpPr>
            <p:spPr>
              <a:xfrm>
                <a:off x="1370950" y="1543350"/>
                <a:ext cx="137525" cy="117675"/>
              </a:xfrm>
              <a:custGeom>
                <a:rect b="b" l="l" r="r" t="t"/>
                <a:pathLst>
                  <a:path extrusionOk="0" h="4707" w="5501">
                    <a:moveTo>
                      <a:pt x="2411" y="0"/>
                    </a:moveTo>
                    <a:cubicBezTo>
                      <a:pt x="2324" y="0"/>
                      <a:pt x="2240" y="9"/>
                      <a:pt x="2158" y="28"/>
                    </a:cubicBezTo>
                    <a:cubicBezTo>
                      <a:pt x="2158" y="28"/>
                      <a:pt x="2150" y="27"/>
                      <a:pt x="2135" y="27"/>
                    </a:cubicBezTo>
                    <a:cubicBezTo>
                      <a:pt x="1946" y="27"/>
                      <a:pt x="666" y="57"/>
                      <a:pt x="349" y="859"/>
                    </a:cubicBezTo>
                    <a:cubicBezTo>
                      <a:pt x="0" y="1718"/>
                      <a:pt x="21" y="4483"/>
                      <a:pt x="1055" y="4672"/>
                    </a:cubicBezTo>
                    <a:cubicBezTo>
                      <a:pt x="1185" y="4696"/>
                      <a:pt x="1309" y="4706"/>
                      <a:pt x="1428" y="4706"/>
                    </a:cubicBezTo>
                    <a:cubicBezTo>
                      <a:pt x="2260" y="4706"/>
                      <a:pt x="2828" y="4177"/>
                      <a:pt x="3311" y="3792"/>
                    </a:cubicBezTo>
                    <a:cubicBezTo>
                      <a:pt x="5500" y="2075"/>
                      <a:pt x="3733" y="0"/>
                      <a:pt x="2411" y="0"/>
                    </a:cubicBezTo>
                    <a:close/>
                  </a:path>
                </a:pathLst>
              </a:custGeom>
              <a:solidFill>
                <a:srgbClr val="DD7E6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91" name="Google Shape;2191;p15"/>
              <p:cNvSpPr/>
              <p:nvPr/>
            </p:nvSpPr>
            <p:spPr>
              <a:xfrm>
                <a:off x="1403600" y="1615100"/>
                <a:ext cx="65150" cy="79475"/>
              </a:xfrm>
              <a:custGeom>
                <a:rect b="b" l="l" r="r" t="t"/>
                <a:pathLst>
                  <a:path extrusionOk="0" h="3179" w="2606">
                    <a:moveTo>
                      <a:pt x="1579" y="0"/>
                    </a:moveTo>
                    <a:lnTo>
                      <a:pt x="0" y="887"/>
                    </a:lnTo>
                    <a:cubicBezTo>
                      <a:pt x="0" y="887"/>
                      <a:pt x="587" y="1921"/>
                      <a:pt x="238" y="2682"/>
                    </a:cubicBezTo>
                    <a:cubicBezTo>
                      <a:pt x="63" y="3054"/>
                      <a:pt x="268" y="3179"/>
                      <a:pt x="619" y="3179"/>
                    </a:cubicBezTo>
                    <a:cubicBezTo>
                      <a:pt x="1320" y="3179"/>
                      <a:pt x="2605" y="2682"/>
                      <a:pt x="2605" y="2682"/>
                    </a:cubicBezTo>
                    <a:lnTo>
                      <a:pt x="1579" y="0"/>
                    </a:lnTo>
                    <a:close/>
                  </a:path>
                </a:pathLst>
              </a:custGeom>
              <a:solidFill>
                <a:srgbClr val="DD7E6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92" name="Google Shape;2192;p15"/>
              <p:cNvSpPr/>
              <p:nvPr/>
            </p:nvSpPr>
            <p:spPr>
              <a:xfrm>
                <a:off x="1372175" y="1669050"/>
                <a:ext cx="122250" cy="108425"/>
              </a:xfrm>
              <a:custGeom>
                <a:rect b="b" l="l" r="r" t="t"/>
                <a:pathLst>
                  <a:path extrusionOk="0" h="4337" w="4890">
                    <a:moveTo>
                      <a:pt x="4889" y="0"/>
                    </a:moveTo>
                    <a:lnTo>
                      <a:pt x="3087" y="70"/>
                    </a:lnTo>
                    <a:lnTo>
                      <a:pt x="1781" y="70"/>
                    </a:lnTo>
                    <a:lnTo>
                      <a:pt x="768" y="182"/>
                    </a:lnTo>
                    <a:cubicBezTo>
                      <a:pt x="768" y="182"/>
                      <a:pt x="0" y="2354"/>
                      <a:pt x="664" y="4030"/>
                    </a:cubicBezTo>
                    <a:cubicBezTo>
                      <a:pt x="749" y="4243"/>
                      <a:pt x="882" y="4336"/>
                      <a:pt x="1048" y="4336"/>
                    </a:cubicBezTo>
                    <a:cubicBezTo>
                      <a:pt x="2184" y="4336"/>
                      <a:pt x="4889" y="0"/>
                      <a:pt x="4889" y="0"/>
                    </a:cubicBezTo>
                    <a:close/>
                  </a:path>
                </a:pathLst>
              </a:custGeom>
              <a:solidFill>
                <a:srgbClr val="DD7E6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93" name="Google Shape;2193;p15"/>
              <p:cNvSpPr/>
              <p:nvPr/>
            </p:nvSpPr>
            <p:spPr>
              <a:xfrm>
                <a:off x="1314200" y="1665875"/>
                <a:ext cx="262275" cy="192625"/>
              </a:xfrm>
              <a:custGeom>
                <a:rect b="b" l="l" r="r" t="t"/>
                <a:pathLst>
                  <a:path extrusionOk="0" h="7705" w="10491">
                    <a:moveTo>
                      <a:pt x="6144" y="0"/>
                    </a:moveTo>
                    <a:cubicBezTo>
                      <a:pt x="6092" y="0"/>
                      <a:pt x="6048" y="1"/>
                      <a:pt x="6014" y="1"/>
                    </a:cubicBezTo>
                    <a:cubicBezTo>
                      <a:pt x="5981" y="1"/>
                      <a:pt x="5955" y="5"/>
                      <a:pt x="5939" y="5"/>
                    </a:cubicBezTo>
                    <a:cubicBezTo>
                      <a:pt x="5931" y="5"/>
                      <a:pt x="5925" y="4"/>
                      <a:pt x="5923" y="1"/>
                    </a:cubicBezTo>
                    <a:lnTo>
                      <a:pt x="5211" y="1203"/>
                    </a:lnTo>
                    <a:cubicBezTo>
                      <a:pt x="5062" y="1456"/>
                      <a:pt x="4811" y="1577"/>
                      <a:pt x="4561" y="1577"/>
                    </a:cubicBezTo>
                    <a:cubicBezTo>
                      <a:pt x="4247" y="1577"/>
                      <a:pt x="3936" y="1386"/>
                      <a:pt x="3835" y="1028"/>
                    </a:cubicBezTo>
                    <a:lnTo>
                      <a:pt x="3604" y="253"/>
                    </a:lnTo>
                    <a:cubicBezTo>
                      <a:pt x="0" y="379"/>
                      <a:pt x="524" y="3012"/>
                      <a:pt x="524" y="3012"/>
                    </a:cubicBezTo>
                    <a:lnTo>
                      <a:pt x="1446" y="4925"/>
                    </a:lnTo>
                    <a:lnTo>
                      <a:pt x="1104" y="6958"/>
                    </a:lnTo>
                    <a:lnTo>
                      <a:pt x="7110" y="7300"/>
                    </a:lnTo>
                    <a:lnTo>
                      <a:pt x="7362" y="7223"/>
                    </a:lnTo>
                    <a:cubicBezTo>
                      <a:pt x="7406" y="7221"/>
                      <a:pt x="7450" y="7220"/>
                      <a:pt x="7493" y="7220"/>
                    </a:cubicBezTo>
                    <a:cubicBezTo>
                      <a:pt x="8422" y="7220"/>
                      <a:pt x="8926" y="7705"/>
                      <a:pt x="8926" y="7705"/>
                    </a:cubicBezTo>
                    <a:cubicBezTo>
                      <a:pt x="8926" y="7705"/>
                      <a:pt x="10491" y="3570"/>
                      <a:pt x="9729" y="1692"/>
                    </a:cubicBezTo>
                    <a:cubicBezTo>
                      <a:pt x="9085" y="96"/>
                      <a:pt x="6855" y="0"/>
                      <a:pt x="614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94" name="Google Shape;2194;p15"/>
              <p:cNvSpPr/>
              <p:nvPr/>
            </p:nvSpPr>
            <p:spPr>
              <a:xfrm>
                <a:off x="1131375" y="1709725"/>
                <a:ext cx="259325" cy="187800"/>
              </a:xfrm>
              <a:custGeom>
                <a:rect b="b" l="l" r="r" t="t"/>
                <a:pathLst>
                  <a:path extrusionOk="0" h="7512" w="10373">
                    <a:moveTo>
                      <a:pt x="1" y="0"/>
                    </a:moveTo>
                    <a:lnTo>
                      <a:pt x="2676" y="5811"/>
                    </a:lnTo>
                    <a:lnTo>
                      <a:pt x="5071" y="7264"/>
                    </a:lnTo>
                    <a:cubicBezTo>
                      <a:pt x="5227" y="7461"/>
                      <a:pt x="5409" y="7511"/>
                      <a:pt x="5552" y="7511"/>
                    </a:cubicBezTo>
                    <a:cubicBezTo>
                      <a:pt x="5698" y="7511"/>
                      <a:pt x="5805" y="7459"/>
                      <a:pt x="5805" y="7459"/>
                    </a:cubicBezTo>
                    <a:lnTo>
                      <a:pt x="10372" y="6978"/>
                    </a:lnTo>
                    <a:lnTo>
                      <a:pt x="7753" y="517"/>
                    </a:lnTo>
                    <a:cubicBezTo>
                      <a:pt x="7753" y="517"/>
                      <a:pt x="3360" y="950"/>
                      <a:pt x="3074" y="1125"/>
                    </a:cubicBezTo>
                    <a:cubicBezTo>
                      <a:pt x="2878" y="1243"/>
                      <a:pt x="2763" y="1280"/>
                      <a:pt x="2688" y="1280"/>
                    </a:cubicBezTo>
                    <a:cubicBezTo>
                      <a:pt x="2576" y="1280"/>
                      <a:pt x="2554" y="1196"/>
                      <a:pt x="2487" y="1167"/>
                    </a:cubicBezTo>
                    <a:cubicBezTo>
                      <a:pt x="2376" y="1118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95" name="Google Shape;2195;p15"/>
              <p:cNvSpPr/>
              <p:nvPr/>
            </p:nvSpPr>
            <p:spPr>
              <a:xfrm>
                <a:off x="1303350" y="1810025"/>
                <a:ext cx="234025" cy="101975"/>
              </a:xfrm>
              <a:custGeom>
                <a:rect b="b" l="l" r="r" t="t"/>
                <a:pathLst>
                  <a:path extrusionOk="0" h="4079" w="9361">
                    <a:moveTo>
                      <a:pt x="554" y="1"/>
                    </a:moveTo>
                    <a:cubicBezTo>
                      <a:pt x="1" y="1"/>
                      <a:pt x="493" y="326"/>
                      <a:pt x="588" y="605"/>
                    </a:cubicBezTo>
                    <a:cubicBezTo>
                      <a:pt x="700" y="912"/>
                      <a:pt x="1084" y="1499"/>
                      <a:pt x="1252" y="1799"/>
                    </a:cubicBezTo>
                    <a:cubicBezTo>
                      <a:pt x="1419" y="2100"/>
                      <a:pt x="1328" y="2107"/>
                      <a:pt x="2090" y="2197"/>
                    </a:cubicBezTo>
                    <a:cubicBezTo>
                      <a:pt x="2223" y="2213"/>
                      <a:pt x="2337" y="2219"/>
                      <a:pt x="2436" y="2219"/>
                    </a:cubicBezTo>
                    <a:cubicBezTo>
                      <a:pt x="2880" y="2219"/>
                      <a:pt x="3037" y="2091"/>
                      <a:pt x="3305" y="2051"/>
                    </a:cubicBezTo>
                    <a:cubicBezTo>
                      <a:pt x="3309" y="2050"/>
                      <a:pt x="3314" y="2050"/>
                      <a:pt x="3319" y="2050"/>
                    </a:cubicBezTo>
                    <a:cubicBezTo>
                      <a:pt x="3721" y="2050"/>
                      <a:pt x="7000" y="3828"/>
                      <a:pt x="8075" y="4062"/>
                    </a:cubicBezTo>
                    <a:cubicBezTo>
                      <a:pt x="8128" y="4073"/>
                      <a:pt x="8178" y="4079"/>
                      <a:pt x="8226" y="4079"/>
                    </a:cubicBezTo>
                    <a:cubicBezTo>
                      <a:pt x="9189" y="4079"/>
                      <a:pt x="9360" y="1939"/>
                      <a:pt x="9360" y="1939"/>
                    </a:cubicBezTo>
                    <a:cubicBezTo>
                      <a:pt x="9018" y="1422"/>
                      <a:pt x="8417" y="1296"/>
                      <a:pt x="8019" y="1275"/>
                    </a:cubicBezTo>
                    <a:cubicBezTo>
                      <a:pt x="7999" y="1275"/>
                      <a:pt x="7979" y="1274"/>
                      <a:pt x="7959" y="1274"/>
                    </a:cubicBezTo>
                    <a:cubicBezTo>
                      <a:pt x="7812" y="1274"/>
                      <a:pt x="7666" y="1298"/>
                      <a:pt x="7530" y="1359"/>
                    </a:cubicBezTo>
                    <a:cubicBezTo>
                      <a:pt x="7414" y="1409"/>
                      <a:pt x="7159" y="1472"/>
                      <a:pt x="6626" y="1472"/>
                    </a:cubicBezTo>
                    <a:cubicBezTo>
                      <a:pt x="6484" y="1472"/>
                      <a:pt x="6323" y="1467"/>
                      <a:pt x="6140" y="1457"/>
                    </a:cubicBezTo>
                    <a:cubicBezTo>
                      <a:pt x="4918" y="1387"/>
                      <a:pt x="3947" y="1192"/>
                      <a:pt x="2900" y="682"/>
                    </a:cubicBezTo>
                    <a:cubicBezTo>
                      <a:pt x="1852" y="165"/>
                      <a:pt x="1615" y="88"/>
                      <a:pt x="756" y="11"/>
                    </a:cubicBezTo>
                    <a:cubicBezTo>
                      <a:pt x="677" y="4"/>
                      <a:pt x="610" y="1"/>
                      <a:pt x="554" y="1"/>
                    </a:cubicBezTo>
                    <a:close/>
                  </a:path>
                </a:pathLst>
              </a:custGeom>
              <a:solidFill>
                <a:srgbClr val="DD7E6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96" name="Google Shape;2196;p15"/>
              <p:cNvSpPr/>
              <p:nvPr/>
            </p:nvSpPr>
            <p:spPr>
              <a:xfrm>
                <a:off x="1364300" y="1533100"/>
                <a:ext cx="204825" cy="185875"/>
              </a:xfrm>
              <a:custGeom>
                <a:rect b="b" l="l" r="r" t="t"/>
                <a:pathLst>
                  <a:path extrusionOk="0" h="7435" w="8193">
                    <a:moveTo>
                      <a:pt x="3044" y="0"/>
                    </a:moveTo>
                    <a:cubicBezTo>
                      <a:pt x="3001" y="0"/>
                      <a:pt x="2957" y="2"/>
                      <a:pt x="2913" y="5"/>
                    </a:cubicBezTo>
                    <a:cubicBezTo>
                      <a:pt x="1328" y="116"/>
                      <a:pt x="1" y="577"/>
                      <a:pt x="420" y="2351"/>
                    </a:cubicBezTo>
                    <a:lnTo>
                      <a:pt x="1433" y="1115"/>
                    </a:lnTo>
                    <a:cubicBezTo>
                      <a:pt x="1433" y="1115"/>
                      <a:pt x="1949" y="2393"/>
                      <a:pt x="2480" y="2400"/>
                    </a:cubicBezTo>
                    <a:cubicBezTo>
                      <a:pt x="2958" y="2406"/>
                      <a:pt x="2977" y="3098"/>
                      <a:pt x="3170" y="3098"/>
                    </a:cubicBezTo>
                    <a:cubicBezTo>
                      <a:pt x="3192" y="3098"/>
                      <a:pt x="3215" y="3089"/>
                      <a:pt x="3241" y="3071"/>
                    </a:cubicBezTo>
                    <a:cubicBezTo>
                      <a:pt x="3434" y="2929"/>
                      <a:pt x="3509" y="2890"/>
                      <a:pt x="3650" y="2890"/>
                    </a:cubicBezTo>
                    <a:cubicBezTo>
                      <a:pt x="3704" y="2890"/>
                      <a:pt x="3767" y="2895"/>
                      <a:pt x="3849" y="2903"/>
                    </a:cubicBezTo>
                    <a:cubicBezTo>
                      <a:pt x="4156" y="2931"/>
                      <a:pt x="4303" y="3706"/>
                      <a:pt x="3486" y="3874"/>
                    </a:cubicBezTo>
                    <a:cubicBezTo>
                      <a:pt x="3486" y="3874"/>
                      <a:pt x="3262" y="4055"/>
                      <a:pt x="3409" y="4467"/>
                    </a:cubicBezTo>
                    <a:cubicBezTo>
                      <a:pt x="3556" y="4872"/>
                      <a:pt x="3905" y="4907"/>
                      <a:pt x="3688" y="5711"/>
                    </a:cubicBezTo>
                    <a:cubicBezTo>
                      <a:pt x="3509" y="6356"/>
                      <a:pt x="3537" y="7434"/>
                      <a:pt x="4269" y="7434"/>
                    </a:cubicBezTo>
                    <a:cubicBezTo>
                      <a:pt x="4448" y="7434"/>
                      <a:pt x="4668" y="7370"/>
                      <a:pt x="4939" y="7219"/>
                    </a:cubicBezTo>
                    <a:cubicBezTo>
                      <a:pt x="5223" y="7058"/>
                      <a:pt x="5549" y="7000"/>
                      <a:pt x="5881" y="7000"/>
                    </a:cubicBezTo>
                    <a:cubicBezTo>
                      <a:pt x="6715" y="7000"/>
                      <a:pt x="7590" y="7365"/>
                      <a:pt x="7954" y="7365"/>
                    </a:cubicBezTo>
                    <a:cubicBezTo>
                      <a:pt x="8141" y="7365"/>
                      <a:pt x="8193" y="7268"/>
                      <a:pt x="8033" y="6975"/>
                    </a:cubicBezTo>
                    <a:cubicBezTo>
                      <a:pt x="7446" y="5878"/>
                      <a:pt x="7439" y="6570"/>
                      <a:pt x="7125" y="5319"/>
                    </a:cubicBezTo>
                    <a:cubicBezTo>
                      <a:pt x="6803" y="4062"/>
                      <a:pt x="6224" y="4062"/>
                      <a:pt x="5847" y="2889"/>
                    </a:cubicBezTo>
                    <a:cubicBezTo>
                      <a:pt x="5473" y="1748"/>
                      <a:pt x="4552" y="0"/>
                      <a:pt x="3044" y="0"/>
                    </a:cubicBezTo>
                    <a:close/>
                  </a:path>
                </a:pathLst>
              </a:custGeom>
              <a:solidFill>
                <a:srgbClr val="99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97" name="Google Shape;2197;p15"/>
              <p:cNvSpPr/>
              <p:nvPr/>
            </p:nvSpPr>
            <p:spPr>
              <a:xfrm>
                <a:off x="1411625" y="1652625"/>
                <a:ext cx="26750" cy="18700"/>
              </a:xfrm>
              <a:custGeom>
                <a:rect b="b" l="l" r="r" t="t"/>
                <a:pathLst>
                  <a:path extrusionOk="0" h="748" w="1070">
                    <a:moveTo>
                      <a:pt x="1069" y="1"/>
                    </a:moveTo>
                    <a:lnTo>
                      <a:pt x="1069" y="1"/>
                    </a:lnTo>
                    <a:cubicBezTo>
                      <a:pt x="622" y="315"/>
                      <a:pt x="1" y="322"/>
                      <a:pt x="1" y="322"/>
                    </a:cubicBezTo>
                    <a:lnTo>
                      <a:pt x="22" y="748"/>
                    </a:lnTo>
                    <a:cubicBezTo>
                      <a:pt x="915" y="504"/>
                      <a:pt x="1069" y="1"/>
                      <a:pt x="1069" y="1"/>
                    </a:cubicBezTo>
                    <a:close/>
                  </a:path>
                </a:pathLst>
              </a:custGeom>
              <a:solidFill>
                <a:srgbClr val="DD7E6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98" name="Google Shape;2198;p15"/>
              <p:cNvSpPr/>
              <p:nvPr/>
            </p:nvSpPr>
            <p:spPr>
              <a:xfrm>
                <a:off x="1231600" y="1853700"/>
                <a:ext cx="326200" cy="224175"/>
              </a:xfrm>
              <a:custGeom>
                <a:rect b="b" l="l" r="r" t="t"/>
                <a:pathLst>
                  <a:path extrusionOk="0" h="8967" w="13048">
                    <a:moveTo>
                      <a:pt x="6942" y="1"/>
                    </a:moveTo>
                    <a:cubicBezTo>
                      <a:pt x="5945" y="1"/>
                      <a:pt x="5519" y="711"/>
                      <a:pt x="4890" y="1707"/>
                    </a:cubicBezTo>
                    <a:cubicBezTo>
                      <a:pt x="4010" y="3090"/>
                      <a:pt x="2012" y="6038"/>
                      <a:pt x="1007" y="6478"/>
                    </a:cubicBezTo>
                    <a:cubicBezTo>
                      <a:pt x="1" y="6911"/>
                      <a:pt x="196" y="7316"/>
                      <a:pt x="196" y="7316"/>
                    </a:cubicBezTo>
                    <a:cubicBezTo>
                      <a:pt x="196" y="7316"/>
                      <a:pt x="315" y="8713"/>
                      <a:pt x="1265" y="8880"/>
                    </a:cubicBezTo>
                    <a:cubicBezTo>
                      <a:pt x="1319" y="8890"/>
                      <a:pt x="1377" y="8895"/>
                      <a:pt x="1438" y="8895"/>
                    </a:cubicBezTo>
                    <a:cubicBezTo>
                      <a:pt x="2458" y="8895"/>
                      <a:pt x="4429" y="7596"/>
                      <a:pt x="4904" y="7267"/>
                    </a:cubicBezTo>
                    <a:cubicBezTo>
                      <a:pt x="5407" y="6911"/>
                      <a:pt x="6678" y="5542"/>
                      <a:pt x="6678" y="5542"/>
                    </a:cubicBezTo>
                    <a:cubicBezTo>
                      <a:pt x="6678" y="5542"/>
                      <a:pt x="7681" y="8966"/>
                      <a:pt x="9755" y="8966"/>
                    </a:cubicBezTo>
                    <a:cubicBezTo>
                      <a:pt x="9786" y="8966"/>
                      <a:pt x="9817" y="8965"/>
                      <a:pt x="9849" y="8964"/>
                    </a:cubicBezTo>
                    <a:cubicBezTo>
                      <a:pt x="11986" y="8852"/>
                      <a:pt x="13047" y="7085"/>
                      <a:pt x="12838" y="5912"/>
                    </a:cubicBezTo>
                    <a:cubicBezTo>
                      <a:pt x="12628" y="4732"/>
                      <a:pt x="11867" y="4110"/>
                      <a:pt x="11867" y="4110"/>
                    </a:cubicBezTo>
                    <a:lnTo>
                      <a:pt x="11804" y="4264"/>
                    </a:lnTo>
                    <a:cubicBezTo>
                      <a:pt x="11832" y="4166"/>
                      <a:pt x="10568" y="1198"/>
                      <a:pt x="8403" y="346"/>
                    </a:cubicBezTo>
                    <a:cubicBezTo>
                      <a:pt x="7800" y="108"/>
                      <a:pt x="7328" y="1"/>
                      <a:pt x="694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199" name="Google Shape;2199;p15"/>
              <p:cNvSpPr/>
              <p:nvPr/>
            </p:nvSpPr>
            <p:spPr>
              <a:xfrm>
                <a:off x="1363950" y="1853775"/>
                <a:ext cx="98325" cy="59725"/>
              </a:xfrm>
              <a:custGeom>
                <a:rect b="b" l="l" r="r" t="t"/>
                <a:pathLst>
                  <a:path extrusionOk="0" h="2389" w="3933">
                    <a:moveTo>
                      <a:pt x="1649" y="0"/>
                    </a:moveTo>
                    <a:cubicBezTo>
                      <a:pt x="1014" y="0"/>
                      <a:pt x="615" y="280"/>
                      <a:pt x="238" y="748"/>
                    </a:cubicBezTo>
                    <a:cubicBezTo>
                      <a:pt x="238" y="748"/>
                      <a:pt x="1" y="2165"/>
                      <a:pt x="1775" y="2375"/>
                    </a:cubicBezTo>
                    <a:cubicBezTo>
                      <a:pt x="1859" y="2382"/>
                      <a:pt x="1942" y="2389"/>
                      <a:pt x="2019" y="2389"/>
                    </a:cubicBezTo>
                    <a:cubicBezTo>
                      <a:pt x="3193" y="2389"/>
                      <a:pt x="3730" y="1334"/>
                      <a:pt x="3933" y="804"/>
                    </a:cubicBezTo>
                    <a:cubicBezTo>
                      <a:pt x="3675" y="615"/>
                      <a:pt x="3402" y="454"/>
                      <a:pt x="3109" y="343"/>
                    </a:cubicBezTo>
                    <a:cubicBezTo>
                      <a:pt x="2508" y="105"/>
                      <a:pt x="2033" y="0"/>
                      <a:pt x="164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00" name="Google Shape;2200;p15"/>
              <p:cNvSpPr/>
              <p:nvPr/>
            </p:nvSpPr>
            <p:spPr>
              <a:xfrm>
                <a:off x="1424375" y="1748075"/>
                <a:ext cx="68200" cy="99025"/>
              </a:xfrm>
              <a:custGeom>
                <a:rect b="b" l="l" r="r" t="t"/>
                <a:pathLst>
                  <a:path extrusionOk="0" h="3961" w="2728">
                    <a:moveTo>
                      <a:pt x="2537" y="1"/>
                    </a:moveTo>
                    <a:cubicBezTo>
                      <a:pt x="2480" y="1"/>
                      <a:pt x="2399" y="84"/>
                      <a:pt x="2291" y="282"/>
                    </a:cubicBezTo>
                    <a:cubicBezTo>
                      <a:pt x="1830" y="1141"/>
                      <a:pt x="1670" y="2720"/>
                      <a:pt x="929" y="3104"/>
                    </a:cubicBezTo>
                    <a:cubicBezTo>
                      <a:pt x="189" y="3481"/>
                      <a:pt x="0" y="3788"/>
                      <a:pt x="0" y="3788"/>
                    </a:cubicBezTo>
                    <a:cubicBezTo>
                      <a:pt x="0" y="3788"/>
                      <a:pt x="954" y="3960"/>
                      <a:pt x="1703" y="3960"/>
                    </a:cubicBezTo>
                    <a:cubicBezTo>
                      <a:pt x="1908" y="3960"/>
                      <a:pt x="2099" y="3947"/>
                      <a:pt x="2249" y="3914"/>
                    </a:cubicBezTo>
                    <a:cubicBezTo>
                      <a:pt x="2249" y="3914"/>
                      <a:pt x="2159" y="2524"/>
                      <a:pt x="2438" y="1623"/>
                    </a:cubicBezTo>
                    <a:cubicBezTo>
                      <a:pt x="2653" y="930"/>
                      <a:pt x="2727" y="1"/>
                      <a:pt x="2537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01" name="Google Shape;2201;p15"/>
              <p:cNvSpPr/>
              <p:nvPr/>
            </p:nvSpPr>
            <p:spPr>
              <a:xfrm>
                <a:off x="1337775" y="1725275"/>
                <a:ext cx="36475" cy="57450"/>
              </a:xfrm>
              <a:custGeom>
                <a:rect b="b" l="l" r="r" t="t"/>
                <a:pathLst>
                  <a:path extrusionOk="0" h="2298" w="1459">
                    <a:moveTo>
                      <a:pt x="1390" y="1"/>
                    </a:moveTo>
                    <a:cubicBezTo>
                      <a:pt x="1109" y="1"/>
                      <a:pt x="0" y="1124"/>
                      <a:pt x="0" y="1124"/>
                    </a:cubicBezTo>
                    <a:lnTo>
                      <a:pt x="475" y="2298"/>
                    </a:lnTo>
                    <a:cubicBezTo>
                      <a:pt x="475" y="2298"/>
                      <a:pt x="1411" y="594"/>
                      <a:pt x="1453" y="98"/>
                    </a:cubicBezTo>
                    <a:cubicBezTo>
                      <a:pt x="1459" y="30"/>
                      <a:pt x="1435" y="1"/>
                      <a:pt x="139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02" name="Google Shape;2202;p15"/>
              <p:cNvSpPr/>
              <p:nvPr/>
            </p:nvSpPr>
            <p:spPr>
              <a:xfrm>
                <a:off x="1398525" y="1954625"/>
                <a:ext cx="138150" cy="123250"/>
              </a:xfrm>
              <a:custGeom>
                <a:rect b="b" l="l" r="r" t="t"/>
                <a:pathLst>
                  <a:path extrusionOk="0" h="4930" w="5526">
                    <a:moveTo>
                      <a:pt x="1340" y="1"/>
                    </a:moveTo>
                    <a:cubicBezTo>
                      <a:pt x="1234" y="1"/>
                      <a:pt x="1107" y="163"/>
                      <a:pt x="930" y="436"/>
                    </a:cubicBezTo>
                    <a:cubicBezTo>
                      <a:pt x="511" y="1072"/>
                      <a:pt x="1" y="1505"/>
                      <a:pt x="1" y="1505"/>
                    </a:cubicBezTo>
                    <a:cubicBezTo>
                      <a:pt x="1" y="1505"/>
                      <a:pt x="1004" y="4929"/>
                      <a:pt x="3078" y="4929"/>
                    </a:cubicBezTo>
                    <a:cubicBezTo>
                      <a:pt x="3109" y="4929"/>
                      <a:pt x="3140" y="4928"/>
                      <a:pt x="3172" y="4927"/>
                    </a:cubicBezTo>
                    <a:cubicBezTo>
                      <a:pt x="4226" y="4871"/>
                      <a:pt x="5015" y="4417"/>
                      <a:pt x="5525" y="3823"/>
                    </a:cubicBezTo>
                    <a:lnTo>
                      <a:pt x="5525" y="3823"/>
                    </a:lnTo>
                    <a:cubicBezTo>
                      <a:pt x="5105" y="4044"/>
                      <a:pt x="4724" y="4139"/>
                      <a:pt x="4379" y="4139"/>
                    </a:cubicBezTo>
                    <a:cubicBezTo>
                      <a:pt x="2732" y="4139"/>
                      <a:pt x="1915" y="1979"/>
                      <a:pt x="1719" y="974"/>
                    </a:cubicBezTo>
                    <a:cubicBezTo>
                      <a:pt x="1584" y="285"/>
                      <a:pt x="1480" y="1"/>
                      <a:pt x="1340" y="1"/>
                    </a:cubicBezTo>
                    <a:close/>
                  </a:path>
                </a:pathLst>
              </a:custGeom>
              <a:solidFill>
                <a:srgbClr val="1A254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03" name="Google Shape;2203;p15"/>
              <p:cNvSpPr/>
              <p:nvPr/>
            </p:nvSpPr>
            <p:spPr>
              <a:xfrm>
                <a:off x="1131375" y="1709725"/>
                <a:ext cx="126800" cy="181600"/>
              </a:xfrm>
              <a:custGeom>
                <a:rect b="b" l="l" r="r" t="t"/>
                <a:pathLst>
                  <a:path extrusionOk="0" h="7264" w="5072">
                    <a:moveTo>
                      <a:pt x="1" y="0"/>
                    </a:moveTo>
                    <a:lnTo>
                      <a:pt x="2676" y="5811"/>
                    </a:lnTo>
                    <a:lnTo>
                      <a:pt x="5071" y="7264"/>
                    </a:lnTo>
                    <a:lnTo>
                      <a:pt x="2487" y="1167"/>
                    </a:lnTo>
                    <a:cubicBezTo>
                      <a:pt x="2376" y="1118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04" name="Google Shape;2204;p15"/>
              <p:cNvSpPr/>
              <p:nvPr/>
            </p:nvSpPr>
            <p:spPr>
              <a:xfrm>
                <a:off x="1212750" y="1736450"/>
                <a:ext cx="119800" cy="159775"/>
              </a:xfrm>
              <a:custGeom>
                <a:rect b="b" l="l" r="r" t="t"/>
                <a:pathLst>
                  <a:path extrusionOk="0" h="6391" w="4792">
                    <a:moveTo>
                      <a:pt x="1" y="0"/>
                    </a:moveTo>
                    <a:cubicBezTo>
                      <a:pt x="29" y="119"/>
                      <a:pt x="2550" y="6390"/>
                      <a:pt x="2550" y="6390"/>
                    </a:cubicBezTo>
                    <a:lnTo>
                      <a:pt x="4792" y="6153"/>
                    </a:lnTo>
                    <a:cubicBezTo>
                      <a:pt x="4792" y="6153"/>
                      <a:pt x="3695" y="5985"/>
                      <a:pt x="3542" y="5231"/>
                    </a:cubicBezTo>
                    <a:cubicBezTo>
                      <a:pt x="3388" y="4477"/>
                      <a:pt x="3535" y="4316"/>
                      <a:pt x="2620" y="3695"/>
                    </a:cubicBezTo>
                    <a:cubicBezTo>
                      <a:pt x="1712" y="3073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05" name="Google Shape;2205;p15"/>
              <p:cNvSpPr/>
              <p:nvPr/>
            </p:nvSpPr>
            <p:spPr>
              <a:xfrm>
                <a:off x="1148850" y="1786475"/>
                <a:ext cx="109325" cy="104850"/>
              </a:xfrm>
              <a:custGeom>
                <a:rect b="b" l="l" r="r" t="t"/>
                <a:pathLst>
                  <a:path extrusionOk="0" h="4194" w="4373">
                    <a:moveTo>
                      <a:pt x="1152" y="1"/>
                    </a:moveTo>
                    <a:cubicBezTo>
                      <a:pt x="1138" y="1"/>
                      <a:pt x="1122" y="4"/>
                      <a:pt x="1104" y="10"/>
                    </a:cubicBezTo>
                    <a:cubicBezTo>
                      <a:pt x="838" y="115"/>
                      <a:pt x="629" y="506"/>
                      <a:pt x="629" y="506"/>
                    </a:cubicBezTo>
                    <a:cubicBezTo>
                      <a:pt x="629" y="506"/>
                      <a:pt x="364" y="842"/>
                      <a:pt x="182" y="1072"/>
                    </a:cubicBezTo>
                    <a:cubicBezTo>
                      <a:pt x="0" y="1309"/>
                      <a:pt x="196" y="1749"/>
                      <a:pt x="196" y="1749"/>
                    </a:cubicBezTo>
                    <a:cubicBezTo>
                      <a:pt x="643" y="2664"/>
                      <a:pt x="1174" y="3063"/>
                      <a:pt x="1635" y="3111"/>
                    </a:cubicBezTo>
                    <a:cubicBezTo>
                      <a:pt x="2103" y="3153"/>
                      <a:pt x="2277" y="3272"/>
                      <a:pt x="3025" y="3698"/>
                    </a:cubicBezTo>
                    <a:cubicBezTo>
                      <a:pt x="3765" y="4124"/>
                      <a:pt x="4372" y="4194"/>
                      <a:pt x="4372" y="4194"/>
                    </a:cubicBezTo>
                    <a:lnTo>
                      <a:pt x="1977" y="2741"/>
                    </a:lnTo>
                    <a:cubicBezTo>
                      <a:pt x="1977" y="2741"/>
                      <a:pt x="1823" y="2560"/>
                      <a:pt x="2019" y="2322"/>
                    </a:cubicBezTo>
                    <a:cubicBezTo>
                      <a:pt x="2221" y="2085"/>
                      <a:pt x="1886" y="1589"/>
                      <a:pt x="1635" y="1184"/>
                    </a:cubicBezTo>
                    <a:cubicBezTo>
                      <a:pt x="1390" y="779"/>
                      <a:pt x="818" y="1030"/>
                      <a:pt x="1006" y="800"/>
                    </a:cubicBezTo>
                    <a:cubicBezTo>
                      <a:pt x="1188" y="591"/>
                      <a:pt x="1346" y="1"/>
                      <a:pt x="1152" y="1"/>
                    </a:cubicBezTo>
                    <a:close/>
                  </a:path>
                </a:pathLst>
              </a:custGeom>
              <a:solidFill>
                <a:srgbClr val="DD7E6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06" name="Google Shape;2206;p15"/>
              <p:cNvSpPr/>
              <p:nvPr/>
            </p:nvSpPr>
            <p:spPr>
              <a:xfrm>
                <a:off x="1482700" y="1841900"/>
                <a:ext cx="19575" cy="4225"/>
              </a:xfrm>
              <a:custGeom>
                <a:rect b="b" l="l" r="r" t="t"/>
                <a:pathLst>
                  <a:path extrusionOk="0" h="169" w="783">
                    <a:moveTo>
                      <a:pt x="0" y="168"/>
                    </a:moveTo>
                    <a:lnTo>
                      <a:pt x="0" y="168"/>
                    </a:lnTo>
                    <a:cubicBezTo>
                      <a:pt x="175" y="147"/>
                      <a:pt x="286" y="112"/>
                      <a:pt x="349" y="84"/>
                    </a:cubicBezTo>
                    <a:cubicBezTo>
                      <a:pt x="286" y="112"/>
                      <a:pt x="175" y="147"/>
                      <a:pt x="0" y="168"/>
                    </a:cubicBezTo>
                    <a:close/>
                    <a:moveTo>
                      <a:pt x="349" y="84"/>
                    </a:moveTo>
                    <a:cubicBezTo>
                      <a:pt x="349" y="84"/>
                      <a:pt x="356" y="84"/>
                      <a:pt x="356" y="84"/>
                    </a:cubicBezTo>
                    <a:cubicBezTo>
                      <a:pt x="356" y="84"/>
                      <a:pt x="349" y="84"/>
                      <a:pt x="349" y="84"/>
                    </a:cubicBezTo>
                    <a:close/>
                    <a:moveTo>
                      <a:pt x="356" y="84"/>
                    </a:moveTo>
                    <a:cubicBezTo>
                      <a:pt x="356" y="84"/>
                      <a:pt x="356" y="84"/>
                      <a:pt x="356" y="84"/>
                    </a:cubicBezTo>
                    <a:cubicBezTo>
                      <a:pt x="356" y="84"/>
                      <a:pt x="356" y="84"/>
                      <a:pt x="356" y="84"/>
                    </a:cubicBezTo>
                    <a:close/>
                    <a:moveTo>
                      <a:pt x="356" y="84"/>
                    </a:moveTo>
                    <a:cubicBezTo>
                      <a:pt x="356" y="84"/>
                      <a:pt x="356" y="84"/>
                      <a:pt x="356" y="84"/>
                    </a:cubicBezTo>
                    <a:cubicBezTo>
                      <a:pt x="356" y="84"/>
                      <a:pt x="356" y="84"/>
                      <a:pt x="356" y="84"/>
                    </a:cubicBezTo>
                    <a:close/>
                    <a:moveTo>
                      <a:pt x="356" y="84"/>
                    </a:moveTo>
                    <a:cubicBezTo>
                      <a:pt x="363" y="84"/>
                      <a:pt x="363" y="84"/>
                      <a:pt x="363" y="77"/>
                    </a:cubicBezTo>
                    <a:cubicBezTo>
                      <a:pt x="363" y="84"/>
                      <a:pt x="363" y="84"/>
                      <a:pt x="356" y="84"/>
                    </a:cubicBezTo>
                    <a:close/>
                    <a:moveTo>
                      <a:pt x="370" y="77"/>
                    </a:moveTo>
                    <a:cubicBezTo>
                      <a:pt x="377" y="77"/>
                      <a:pt x="377" y="77"/>
                      <a:pt x="384" y="70"/>
                    </a:cubicBezTo>
                    <a:cubicBezTo>
                      <a:pt x="377" y="77"/>
                      <a:pt x="377" y="77"/>
                      <a:pt x="370" y="77"/>
                    </a:cubicBezTo>
                    <a:close/>
                    <a:moveTo>
                      <a:pt x="391" y="70"/>
                    </a:moveTo>
                    <a:cubicBezTo>
                      <a:pt x="510" y="21"/>
                      <a:pt x="643" y="0"/>
                      <a:pt x="775" y="0"/>
                    </a:cubicBezTo>
                    <a:cubicBezTo>
                      <a:pt x="643" y="0"/>
                      <a:pt x="510" y="21"/>
                      <a:pt x="391" y="70"/>
                    </a:cubicBezTo>
                    <a:close/>
                    <a:moveTo>
                      <a:pt x="782" y="0"/>
                    </a:moveTo>
                    <a:lnTo>
                      <a:pt x="782" y="0"/>
                    </a:lnTo>
                    <a:lnTo>
                      <a:pt x="782" y="0"/>
                    </a:lnTo>
                    <a:lnTo>
                      <a:pt x="782" y="0"/>
                    </a:lnTo>
                    <a:close/>
                  </a:path>
                </a:pathLst>
              </a:custGeom>
              <a:solidFill>
                <a:srgbClr val="E8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07" name="Google Shape;2207;p15"/>
              <p:cNvSpPr/>
              <p:nvPr/>
            </p:nvSpPr>
            <p:spPr>
              <a:xfrm>
                <a:off x="1482700" y="1841900"/>
                <a:ext cx="58500" cy="68650"/>
              </a:xfrm>
              <a:custGeom>
                <a:rect b="b" l="l" r="r" t="t"/>
                <a:pathLst>
                  <a:path extrusionOk="0" h="2746" w="2340">
                    <a:moveTo>
                      <a:pt x="775" y="0"/>
                    </a:moveTo>
                    <a:cubicBezTo>
                      <a:pt x="643" y="0"/>
                      <a:pt x="510" y="21"/>
                      <a:pt x="391" y="70"/>
                    </a:cubicBezTo>
                    <a:lnTo>
                      <a:pt x="384" y="70"/>
                    </a:lnTo>
                    <a:cubicBezTo>
                      <a:pt x="377" y="77"/>
                      <a:pt x="377" y="77"/>
                      <a:pt x="370" y="77"/>
                    </a:cubicBezTo>
                    <a:lnTo>
                      <a:pt x="363" y="77"/>
                    </a:lnTo>
                    <a:cubicBezTo>
                      <a:pt x="363" y="84"/>
                      <a:pt x="363" y="84"/>
                      <a:pt x="356" y="84"/>
                    </a:cubicBezTo>
                    <a:lnTo>
                      <a:pt x="349" y="84"/>
                    </a:lnTo>
                    <a:cubicBezTo>
                      <a:pt x="286" y="112"/>
                      <a:pt x="175" y="147"/>
                      <a:pt x="0" y="168"/>
                    </a:cubicBezTo>
                    <a:cubicBezTo>
                      <a:pt x="259" y="182"/>
                      <a:pt x="1020" y="266"/>
                      <a:pt x="1264" y="762"/>
                    </a:cubicBezTo>
                    <a:cubicBezTo>
                      <a:pt x="1558" y="1362"/>
                      <a:pt x="2340" y="1041"/>
                      <a:pt x="1446" y="2466"/>
                    </a:cubicBezTo>
                    <a:cubicBezTo>
                      <a:pt x="1362" y="2592"/>
                      <a:pt x="1327" y="2682"/>
                      <a:pt x="1313" y="2745"/>
                    </a:cubicBezTo>
                    <a:cubicBezTo>
                      <a:pt x="2039" y="2403"/>
                      <a:pt x="2186" y="692"/>
                      <a:pt x="2186" y="664"/>
                    </a:cubicBezTo>
                    <a:cubicBezTo>
                      <a:pt x="1844" y="147"/>
                      <a:pt x="1243" y="21"/>
                      <a:pt x="845" y="0"/>
                    </a:cubicBezTo>
                    <a:close/>
                  </a:path>
                </a:pathLst>
              </a:custGeom>
              <a:solidFill>
                <a:srgbClr val="DD7E6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08" name="Google Shape;2208;p15"/>
              <p:cNvSpPr/>
              <p:nvPr/>
            </p:nvSpPr>
            <p:spPr>
              <a:xfrm>
                <a:off x="1493950" y="1869200"/>
                <a:ext cx="62275" cy="138075"/>
              </a:xfrm>
              <a:custGeom>
                <a:rect b="b" l="l" r="r" t="t"/>
                <a:pathLst>
                  <a:path extrusionOk="0" h="5523" w="2491">
                    <a:moveTo>
                      <a:pt x="1681" y="1"/>
                    </a:moveTo>
                    <a:lnTo>
                      <a:pt x="1681" y="1"/>
                    </a:lnTo>
                    <a:cubicBezTo>
                      <a:pt x="1681" y="1"/>
                      <a:pt x="1681" y="2"/>
                      <a:pt x="1680" y="5"/>
                    </a:cubicBezTo>
                    <a:cubicBezTo>
                      <a:pt x="1463" y="1312"/>
                      <a:pt x="888" y="1554"/>
                      <a:pt x="495" y="1554"/>
                    </a:cubicBezTo>
                    <a:cubicBezTo>
                      <a:pt x="382" y="1554"/>
                      <a:pt x="284" y="1534"/>
                      <a:pt x="214" y="1514"/>
                    </a:cubicBezTo>
                    <a:cubicBezTo>
                      <a:pt x="144" y="1493"/>
                      <a:pt x="81" y="1458"/>
                      <a:pt x="32" y="1409"/>
                    </a:cubicBezTo>
                    <a:cubicBezTo>
                      <a:pt x="15" y="1391"/>
                      <a:pt x="3" y="1380"/>
                      <a:pt x="1" y="1380"/>
                    </a:cubicBezTo>
                    <a:cubicBezTo>
                      <a:pt x="0" y="1380"/>
                      <a:pt x="3" y="1384"/>
                      <a:pt x="11" y="1395"/>
                    </a:cubicBezTo>
                    <a:cubicBezTo>
                      <a:pt x="32" y="1423"/>
                      <a:pt x="304" y="1995"/>
                      <a:pt x="563" y="2421"/>
                    </a:cubicBezTo>
                    <a:cubicBezTo>
                      <a:pt x="716" y="2673"/>
                      <a:pt x="863" y="2938"/>
                      <a:pt x="968" y="3204"/>
                    </a:cubicBezTo>
                    <a:cubicBezTo>
                      <a:pt x="1450" y="4398"/>
                      <a:pt x="2372" y="5522"/>
                      <a:pt x="2372" y="5522"/>
                    </a:cubicBezTo>
                    <a:cubicBezTo>
                      <a:pt x="2372" y="5522"/>
                      <a:pt x="2490" y="3832"/>
                      <a:pt x="2078" y="2764"/>
                    </a:cubicBezTo>
                    <a:cubicBezTo>
                      <a:pt x="1671" y="1725"/>
                      <a:pt x="1693" y="1"/>
                      <a:pt x="168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209" name="Google Shape;2209;p15"/>
          <p:cNvGrpSpPr/>
          <p:nvPr/>
        </p:nvGrpSpPr>
        <p:grpSpPr>
          <a:xfrm>
            <a:off x="1384049" y="1146710"/>
            <a:ext cx="505503" cy="505503"/>
            <a:chOff x="6582900" y="1689025"/>
            <a:chExt cx="595200" cy="595200"/>
          </a:xfrm>
        </p:grpSpPr>
        <p:sp>
          <p:nvSpPr>
            <p:cNvPr id="2210" name="Google Shape;2210;p15"/>
            <p:cNvSpPr/>
            <p:nvPr/>
          </p:nvSpPr>
          <p:spPr>
            <a:xfrm>
              <a:off x="6582900" y="1689025"/>
              <a:ext cx="595200" cy="5952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1143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1" name="Google Shape;2211;p15"/>
            <p:cNvSpPr/>
            <p:nvPr/>
          </p:nvSpPr>
          <p:spPr>
            <a:xfrm>
              <a:off x="6582900" y="1689025"/>
              <a:ext cx="595200" cy="595200"/>
            </a:xfrm>
            <a:prstGeom prst="roundRect">
              <a:avLst>
                <a:gd fmla="val 16667" name="adj"/>
              </a:avLst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12" name="Google Shape;2212;p15"/>
          <p:cNvGrpSpPr/>
          <p:nvPr/>
        </p:nvGrpSpPr>
        <p:grpSpPr>
          <a:xfrm>
            <a:off x="4319249" y="1146710"/>
            <a:ext cx="505503" cy="505503"/>
            <a:chOff x="6582900" y="1689025"/>
            <a:chExt cx="595200" cy="595200"/>
          </a:xfrm>
        </p:grpSpPr>
        <p:sp>
          <p:nvSpPr>
            <p:cNvPr id="2213" name="Google Shape;2213;p15"/>
            <p:cNvSpPr/>
            <p:nvPr/>
          </p:nvSpPr>
          <p:spPr>
            <a:xfrm>
              <a:off x="6582900" y="1689025"/>
              <a:ext cx="595200" cy="5952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1143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4" name="Google Shape;2214;p15"/>
            <p:cNvSpPr/>
            <p:nvPr/>
          </p:nvSpPr>
          <p:spPr>
            <a:xfrm>
              <a:off x="6582900" y="1689025"/>
              <a:ext cx="595200" cy="595200"/>
            </a:xfrm>
            <a:prstGeom prst="roundRect">
              <a:avLst>
                <a:gd fmla="val 16667" name="adj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15" name="Google Shape;2215;p15"/>
          <p:cNvGrpSpPr/>
          <p:nvPr/>
        </p:nvGrpSpPr>
        <p:grpSpPr>
          <a:xfrm>
            <a:off x="7254449" y="1146710"/>
            <a:ext cx="505503" cy="505503"/>
            <a:chOff x="6582900" y="1689025"/>
            <a:chExt cx="595200" cy="595200"/>
          </a:xfrm>
        </p:grpSpPr>
        <p:sp>
          <p:nvSpPr>
            <p:cNvPr id="2216" name="Google Shape;2216;p15"/>
            <p:cNvSpPr/>
            <p:nvPr/>
          </p:nvSpPr>
          <p:spPr>
            <a:xfrm>
              <a:off x="6582900" y="1689025"/>
              <a:ext cx="595200" cy="595200"/>
            </a:xfrm>
            <a:prstGeom prst="roundRect">
              <a:avLst>
                <a:gd fmla="val 16667" name="adj"/>
              </a:avLst>
            </a:prstGeom>
            <a:solidFill>
              <a:schemeClr val="accent3"/>
            </a:solidFill>
            <a:ln cap="flat" cmpd="sng" w="1143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7" name="Google Shape;2217;p15"/>
            <p:cNvSpPr/>
            <p:nvPr/>
          </p:nvSpPr>
          <p:spPr>
            <a:xfrm>
              <a:off x="6582900" y="1689025"/>
              <a:ext cx="595200" cy="595200"/>
            </a:xfrm>
            <a:prstGeom prst="roundRect">
              <a:avLst>
                <a:gd fmla="val 16667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18" name="Google Shape;2218;p15"/>
          <p:cNvGrpSpPr/>
          <p:nvPr/>
        </p:nvGrpSpPr>
        <p:grpSpPr>
          <a:xfrm>
            <a:off x="7336155" y="1228385"/>
            <a:ext cx="342091" cy="342091"/>
            <a:chOff x="5380775" y="2603525"/>
            <a:chExt cx="454425" cy="454425"/>
          </a:xfrm>
        </p:grpSpPr>
        <p:sp>
          <p:nvSpPr>
            <p:cNvPr id="2219" name="Google Shape;2219;p15"/>
            <p:cNvSpPr/>
            <p:nvPr/>
          </p:nvSpPr>
          <p:spPr>
            <a:xfrm>
              <a:off x="5540550" y="2683375"/>
              <a:ext cx="81675" cy="53275"/>
            </a:xfrm>
            <a:custGeom>
              <a:rect b="b" l="l" r="r" t="t"/>
              <a:pathLst>
                <a:path extrusionOk="0" h="2131" w="3267">
                  <a:moveTo>
                    <a:pt x="0" y="0"/>
                  </a:moveTo>
                  <a:lnTo>
                    <a:pt x="0" y="2130"/>
                  </a:lnTo>
                  <a:lnTo>
                    <a:pt x="3266" y="2130"/>
                  </a:lnTo>
                  <a:lnTo>
                    <a:pt x="326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0" name="Google Shape;2220;p15"/>
            <p:cNvSpPr/>
            <p:nvPr/>
          </p:nvSpPr>
          <p:spPr>
            <a:xfrm>
              <a:off x="5648825" y="2683375"/>
              <a:ext cx="26650" cy="53275"/>
            </a:xfrm>
            <a:custGeom>
              <a:rect b="b" l="l" r="r" t="t"/>
              <a:pathLst>
                <a:path extrusionOk="0" h="2131" w="1066">
                  <a:moveTo>
                    <a:pt x="0" y="0"/>
                  </a:moveTo>
                  <a:lnTo>
                    <a:pt x="0" y="2130"/>
                  </a:lnTo>
                  <a:lnTo>
                    <a:pt x="1066" y="2130"/>
                  </a:lnTo>
                  <a:lnTo>
                    <a:pt x="106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1" name="Google Shape;2221;p15"/>
            <p:cNvSpPr/>
            <p:nvPr/>
          </p:nvSpPr>
          <p:spPr>
            <a:xfrm>
              <a:off x="5692225" y="2756950"/>
              <a:ext cx="142975" cy="301000"/>
            </a:xfrm>
            <a:custGeom>
              <a:rect b="b" l="l" r="r" t="t"/>
              <a:pathLst>
                <a:path extrusionOk="0" h="12040" w="5719">
                  <a:moveTo>
                    <a:pt x="3056" y="1"/>
                  </a:moveTo>
                  <a:lnTo>
                    <a:pt x="3056" y="5151"/>
                  </a:lnTo>
                  <a:lnTo>
                    <a:pt x="1922" y="4016"/>
                  </a:lnTo>
                  <a:cubicBezTo>
                    <a:pt x="1714" y="3808"/>
                    <a:pt x="1441" y="3704"/>
                    <a:pt x="1169" y="3704"/>
                  </a:cubicBezTo>
                  <a:cubicBezTo>
                    <a:pt x="897" y="3704"/>
                    <a:pt x="624" y="3808"/>
                    <a:pt x="416" y="4016"/>
                  </a:cubicBezTo>
                  <a:cubicBezTo>
                    <a:pt x="0" y="4432"/>
                    <a:pt x="16" y="5084"/>
                    <a:pt x="251" y="5623"/>
                  </a:cubicBezTo>
                  <a:cubicBezTo>
                    <a:pt x="760" y="6789"/>
                    <a:pt x="2702" y="9657"/>
                    <a:pt x="2702" y="9657"/>
                  </a:cubicBezTo>
                  <a:lnTo>
                    <a:pt x="2702" y="11507"/>
                  </a:lnTo>
                  <a:cubicBezTo>
                    <a:pt x="2702" y="11799"/>
                    <a:pt x="2941" y="12040"/>
                    <a:pt x="3235" y="12040"/>
                  </a:cubicBezTo>
                  <a:lnTo>
                    <a:pt x="5186" y="12040"/>
                  </a:lnTo>
                  <a:cubicBezTo>
                    <a:pt x="5480" y="12040"/>
                    <a:pt x="5719" y="11799"/>
                    <a:pt x="5719" y="11507"/>
                  </a:cubicBezTo>
                  <a:lnTo>
                    <a:pt x="5719" y="9657"/>
                  </a:lnTo>
                  <a:lnTo>
                    <a:pt x="5365" y="3375"/>
                  </a:lnTo>
                  <a:cubicBezTo>
                    <a:pt x="5365" y="3081"/>
                    <a:pt x="5195" y="2672"/>
                    <a:pt x="4988" y="2465"/>
                  </a:cubicBezTo>
                  <a:lnTo>
                    <a:pt x="305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2" name="Google Shape;2222;p15"/>
            <p:cNvSpPr/>
            <p:nvPr/>
          </p:nvSpPr>
          <p:spPr>
            <a:xfrm>
              <a:off x="5485675" y="2948750"/>
              <a:ext cx="244675" cy="53275"/>
            </a:xfrm>
            <a:custGeom>
              <a:rect b="b" l="l" r="r" t="t"/>
              <a:pathLst>
                <a:path extrusionOk="0" h="2131" w="9787">
                  <a:moveTo>
                    <a:pt x="1358" y="0"/>
                  </a:moveTo>
                  <a:cubicBezTo>
                    <a:pt x="873" y="802"/>
                    <a:pt x="331" y="1631"/>
                    <a:pt x="0" y="2131"/>
                  </a:cubicBezTo>
                  <a:lnTo>
                    <a:pt x="9787" y="2131"/>
                  </a:lnTo>
                  <a:cubicBezTo>
                    <a:pt x="9456" y="1631"/>
                    <a:pt x="8914" y="802"/>
                    <a:pt x="842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3" name="Google Shape;2223;p15"/>
            <p:cNvSpPr/>
            <p:nvPr/>
          </p:nvSpPr>
          <p:spPr>
            <a:xfrm>
              <a:off x="5380775" y="2756950"/>
              <a:ext cx="143000" cy="301000"/>
            </a:xfrm>
            <a:custGeom>
              <a:rect b="b" l="l" r="r" t="t"/>
              <a:pathLst>
                <a:path extrusionOk="0" h="12040" w="5720">
                  <a:moveTo>
                    <a:pt x="2663" y="1"/>
                  </a:moveTo>
                  <a:lnTo>
                    <a:pt x="732" y="2465"/>
                  </a:lnTo>
                  <a:cubicBezTo>
                    <a:pt x="526" y="2672"/>
                    <a:pt x="356" y="3081"/>
                    <a:pt x="356" y="3375"/>
                  </a:cubicBezTo>
                  <a:lnTo>
                    <a:pt x="0" y="9657"/>
                  </a:lnTo>
                  <a:lnTo>
                    <a:pt x="0" y="11507"/>
                  </a:lnTo>
                  <a:cubicBezTo>
                    <a:pt x="0" y="11799"/>
                    <a:pt x="241" y="12040"/>
                    <a:pt x="533" y="12040"/>
                  </a:cubicBezTo>
                  <a:lnTo>
                    <a:pt x="2486" y="12040"/>
                  </a:lnTo>
                  <a:cubicBezTo>
                    <a:pt x="2778" y="12040"/>
                    <a:pt x="3019" y="11799"/>
                    <a:pt x="3019" y="11507"/>
                  </a:cubicBezTo>
                  <a:lnTo>
                    <a:pt x="3019" y="9657"/>
                  </a:lnTo>
                  <a:cubicBezTo>
                    <a:pt x="3019" y="9657"/>
                    <a:pt x="4959" y="6789"/>
                    <a:pt x="5469" y="5623"/>
                  </a:cubicBezTo>
                  <a:cubicBezTo>
                    <a:pt x="5705" y="5084"/>
                    <a:pt x="5719" y="4432"/>
                    <a:pt x="5303" y="4016"/>
                  </a:cubicBezTo>
                  <a:cubicBezTo>
                    <a:pt x="5096" y="3808"/>
                    <a:pt x="4823" y="3704"/>
                    <a:pt x="4551" y="3704"/>
                  </a:cubicBezTo>
                  <a:cubicBezTo>
                    <a:pt x="4278" y="3704"/>
                    <a:pt x="4006" y="3808"/>
                    <a:pt x="3798" y="4016"/>
                  </a:cubicBezTo>
                  <a:lnTo>
                    <a:pt x="2663" y="5151"/>
                  </a:lnTo>
                  <a:lnTo>
                    <a:pt x="266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4" name="Google Shape;2224;p15"/>
            <p:cNvSpPr/>
            <p:nvPr/>
          </p:nvSpPr>
          <p:spPr>
            <a:xfrm>
              <a:off x="5473975" y="2603525"/>
              <a:ext cx="268025" cy="318625"/>
            </a:xfrm>
            <a:custGeom>
              <a:rect b="b" l="l" r="r" t="t"/>
              <a:pathLst>
                <a:path extrusionOk="0" h="12745" w="10721">
                  <a:moveTo>
                    <a:pt x="8592" y="2129"/>
                  </a:moveTo>
                  <a:cubicBezTo>
                    <a:pt x="8886" y="2129"/>
                    <a:pt x="9125" y="2368"/>
                    <a:pt x="9125" y="2662"/>
                  </a:cubicBezTo>
                  <a:lnTo>
                    <a:pt x="9125" y="5857"/>
                  </a:lnTo>
                  <a:cubicBezTo>
                    <a:pt x="9125" y="6152"/>
                    <a:pt x="8886" y="6390"/>
                    <a:pt x="8592" y="6390"/>
                  </a:cubicBezTo>
                  <a:lnTo>
                    <a:pt x="2131" y="6390"/>
                  </a:lnTo>
                  <a:cubicBezTo>
                    <a:pt x="1836" y="6390"/>
                    <a:pt x="1598" y="6152"/>
                    <a:pt x="1598" y="5857"/>
                  </a:cubicBezTo>
                  <a:lnTo>
                    <a:pt x="1598" y="2662"/>
                  </a:lnTo>
                  <a:cubicBezTo>
                    <a:pt x="1598" y="2368"/>
                    <a:pt x="1837" y="2129"/>
                    <a:pt x="2131" y="2129"/>
                  </a:cubicBezTo>
                  <a:close/>
                  <a:moveTo>
                    <a:pt x="1066" y="0"/>
                  </a:moveTo>
                  <a:cubicBezTo>
                    <a:pt x="477" y="0"/>
                    <a:pt x="0" y="477"/>
                    <a:pt x="0" y="1064"/>
                  </a:cubicBezTo>
                  <a:lnTo>
                    <a:pt x="0" y="8933"/>
                  </a:lnTo>
                  <a:cubicBezTo>
                    <a:pt x="258" y="8825"/>
                    <a:pt x="536" y="8769"/>
                    <a:pt x="824" y="8769"/>
                  </a:cubicBezTo>
                  <a:cubicBezTo>
                    <a:pt x="1392" y="8769"/>
                    <a:pt x="1928" y="8990"/>
                    <a:pt x="2329" y="9392"/>
                  </a:cubicBezTo>
                  <a:cubicBezTo>
                    <a:pt x="3019" y="10080"/>
                    <a:pt x="3167" y="11147"/>
                    <a:pt x="2718" y="12176"/>
                  </a:cubicBezTo>
                  <a:cubicBezTo>
                    <a:pt x="2645" y="12341"/>
                    <a:pt x="2548" y="12534"/>
                    <a:pt x="2436" y="12744"/>
                  </a:cubicBezTo>
                  <a:lnTo>
                    <a:pt x="8286" y="12744"/>
                  </a:lnTo>
                  <a:cubicBezTo>
                    <a:pt x="8173" y="12534"/>
                    <a:pt x="8077" y="12341"/>
                    <a:pt x="8005" y="12176"/>
                  </a:cubicBezTo>
                  <a:cubicBezTo>
                    <a:pt x="7554" y="11147"/>
                    <a:pt x="7704" y="10080"/>
                    <a:pt x="8392" y="9392"/>
                  </a:cubicBezTo>
                  <a:cubicBezTo>
                    <a:pt x="8795" y="8990"/>
                    <a:pt x="9330" y="8769"/>
                    <a:pt x="9899" y="8769"/>
                  </a:cubicBezTo>
                  <a:cubicBezTo>
                    <a:pt x="10185" y="8769"/>
                    <a:pt x="10465" y="8825"/>
                    <a:pt x="10721" y="8933"/>
                  </a:cubicBezTo>
                  <a:lnTo>
                    <a:pt x="10721" y="533"/>
                  </a:lnTo>
                  <a:cubicBezTo>
                    <a:pt x="10721" y="239"/>
                    <a:pt x="10482" y="0"/>
                    <a:pt x="1018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25" name="Google Shape;2225;p15"/>
          <p:cNvGrpSpPr/>
          <p:nvPr/>
        </p:nvGrpSpPr>
        <p:grpSpPr>
          <a:xfrm>
            <a:off x="4400975" y="1248914"/>
            <a:ext cx="342052" cy="301425"/>
            <a:chOff x="6086425" y="4554550"/>
            <a:chExt cx="457350" cy="402975"/>
          </a:xfrm>
        </p:grpSpPr>
        <p:sp>
          <p:nvSpPr>
            <p:cNvPr id="2226" name="Google Shape;2226;p15"/>
            <p:cNvSpPr/>
            <p:nvPr/>
          </p:nvSpPr>
          <p:spPr>
            <a:xfrm>
              <a:off x="6246950" y="4607800"/>
              <a:ext cx="161625" cy="110100"/>
            </a:xfrm>
            <a:custGeom>
              <a:rect b="b" l="l" r="r" t="t"/>
              <a:pathLst>
                <a:path extrusionOk="0" h="4404" w="6465">
                  <a:moveTo>
                    <a:pt x="1450" y="1"/>
                  </a:moveTo>
                  <a:cubicBezTo>
                    <a:pt x="660" y="1"/>
                    <a:pt x="9" y="635"/>
                    <a:pt x="6" y="1426"/>
                  </a:cubicBezTo>
                  <a:cubicBezTo>
                    <a:pt x="1" y="2686"/>
                    <a:pt x="894" y="3923"/>
                    <a:pt x="1251" y="4368"/>
                  </a:cubicBezTo>
                  <a:lnTo>
                    <a:pt x="1695" y="4368"/>
                  </a:lnTo>
                  <a:lnTo>
                    <a:pt x="1467" y="3252"/>
                  </a:lnTo>
                  <a:cubicBezTo>
                    <a:pt x="1410" y="2964"/>
                    <a:pt x="1597" y="2684"/>
                    <a:pt x="1885" y="2626"/>
                  </a:cubicBezTo>
                  <a:cubicBezTo>
                    <a:pt x="1920" y="2619"/>
                    <a:pt x="1955" y="2616"/>
                    <a:pt x="1990" y="2616"/>
                  </a:cubicBezTo>
                  <a:cubicBezTo>
                    <a:pt x="2239" y="2616"/>
                    <a:pt x="2460" y="2791"/>
                    <a:pt x="2511" y="3043"/>
                  </a:cubicBezTo>
                  <a:lnTo>
                    <a:pt x="2780" y="4404"/>
                  </a:lnTo>
                  <a:lnTo>
                    <a:pt x="3683" y="4404"/>
                  </a:lnTo>
                  <a:lnTo>
                    <a:pt x="3952" y="3043"/>
                  </a:lnTo>
                  <a:cubicBezTo>
                    <a:pt x="4002" y="2791"/>
                    <a:pt x="4225" y="2616"/>
                    <a:pt x="4473" y="2616"/>
                  </a:cubicBezTo>
                  <a:cubicBezTo>
                    <a:pt x="4508" y="2616"/>
                    <a:pt x="4543" y="2619"/>
                    <a:pt x="4578" y="2626"/>
                  </a:cubicBezTo>
                  <a:cubicBezTo>
                    <a:pt x="4867" y="2684"/>
                    <a:pt x="5054" y="2964"/>
                    <a:pt x="4997" y="3252"/>
                  </a:cubicBezTo>
                  <a:lnTo>
                    <a:pt x="4769" y="4368"/>
                  </a:lnTo>
                  <a:lnTo>
                    <a:pt x="5211" y="4368"/>
                  </a:lnTo>
                  <a:cubicBezTo>
                    <a:pt x="5570" y="3921"/>
                    <a:pt x="6465" y="2676"/>
                    <a:pt x="6456" y="1418"/>
                  </a:cubicBezTo>
                  <a:cubicBezTo>
                    <a:pt x="6452" y="631"/>
                    <a:pt x="5801" y="1"/>
                    <a:pt x="501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7" name="Google Shape;2227;p15"/>
            <p:cNvSpPr/>
            <p:nvPr/>
          </p:nvSpPr>
          <p:spPr>
            <a:xfrm>
              <a:off x="6285175" y="4744475"/>
              <a:ext cx="85200" cy="53275"/>
            </a:xfrm>
            <a:custGeom>
              <a:rect b="b" l="l" r="r" t="t"/>
              <a:pathLst>
                <a:path extrusionOk="0" h="2131" w="3408">
                  <a:moveTo>
                    <a:pt x="0" y="0"/>
                  </a:moveTo>
                  <a:lnTo>
                    <a:pt x="0" y="2131"/>
                  </a:lnTo>
                  <a:lnTo>
                    <a:pt x="3407" y="2131"/>
                  </a:lnTo>
                  <a:lnTo>
                    <a:pt x="340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8" name="Google Shape;2228;p15"/>
            <p:cNvSpPr/>
            <p:nvPr/>
          </p:nvSpPr>
          <p:spPr>
            <a:xfrm>
              <a:off x="6096350" y="4877600"/>
              <a:ext cx="447425" cy="79925"/>
            </a:xfrm>
            <a:custGeom>
              <a:rect b="b" l="l" r="r" t="t"/>
              <a:pathLst>
                <a:path extrusionOk="0" h="3197" w="17897">
                  <a:moveTo>
                    <a:pt x="1760" y="1"/>
                  </a:moveTo>
                  <a:cubicBezTo>
                    <a:pt x="1629" y="1"/>
                    <a:pt x="1449" y="77"/>
                    <a:pt x="1358" y="169"/>
                  </a:cubicBezTo>
                  <a:cubicBezTo>
                    <a:pt x="1" y="1541"/>
                    <a:pt x="959" y="3196"/>
                    <a:pt x="2298" y="3196"/>
                  </a:cubicBezTo>
                  <a:lnTo>
                    <a:pt x="17397" y="3196"/>
                  </a:lnTo>
                  <a:cubicBezTo>
                    <a:pt x="17430" y="3196"/>
                    <a:pt x="17463" y="3188"/>
                    <a:pt x="17492" y="3170"/>
                  </a:cubicBezTo>
                  <a:cubicBezTo>
                    <a:pt x="17892" y="2946"/>
                    <a:pt x="17897" y="2487"/>
                    <a:pt x="17623" y="2258"/>
                  </a:cubicBezTo>
                  <a:cubicBezTo>
                    <a:pt x="17525" y="2173"/>
                    <a:pt x="17243" y="1869"/>
                    <a:pt x="17243" y="1599"/>
                  </a:cubicBezTo>
                  <a:cubicBezTo>
                    <a:pt x="17243" y="1328"/>
                    <a:pt x="17525" y="1024"/>
                    <a:pt x="17622" y="941"/>
                  </a:cubicBezTo>
                  <a:cubicBezTo>
                    <a:pt x="17897" y="711"/>
                    <a:pt x="17892" y="244"/>
                    <a:pt x="17482" y="24"/>
                  </a:cubicBezTo>
                  <a:cubicBezTo>
                    <a:pt x="17453" y="10"/>
                    <a:pt x="17422" y="1"/>
                    <a:pt x="1739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9" name="Google Shape;2229;p15"/>
            <p:cNvSpPr/>
            <p:nvPr/>
          </p:nvSpPr>
          <p:spPr>
            <a:xfrm>
              <a:off x="6113850" y="4554550"/>
              <a:ext cx="427800" cy="309800"/>
            </a:xfrm>
            <a:custGeom>
              <a:rect b="b" l="l" r="r" t="t"/>
              <a:pathLst>
                <a:path extrusionOk="0" h="12392" w="17112">
                  <a:moveTo>
                    <a:pt x="10345" y="1065"/>
                  </a:moveTo>
                  <a:cubicBezTo>
                    <a:pt x="11702" y="1065"/>
                    <a:pt x="12832" y="2142"/>
                    <a:pt x="12861" y="3499"/>
                  </a:cubicBezTo>
                  <a:cubicBezTo>
                    <a:pt x="12897" y="5195"/>
                    <a:pt x="11737" y="6758"/>
                    <a:pt x="11325" y="7258"/>
                  </a:cubicBezTo>
                  <a:lnTo>
                    <a:pt x="11325" y="10260"/>
                  </a:lnTo>
                  <a:cubicBezTo>
                    <a:pt x="11325" y="10555"/>
                    <a:pt x="11088" y="10793"/>
                    <a:pt x="10793" y="10793"/>
                  </a:cubicBezTo>
                  <a:lnTo>
                    <a:pt x="6321" y="10793"/>
                  </a:lnTo>
                  <a:cubicBezTo>
                    <a:pt x="6026" y="10793"/>
                    <a:pt x="5788" y="10555"/>
                    <a:pt x="5788" y="10260"/>
                  </a:cubicBezTo>
                  <a:lnTo>
                    <a:pt x="5788" y="7258"/>
                  </a:lnTo>
                  <a:cubicBezTo>
                    <a:pt x="5384" y="6767"/>
                    <a:pt x="4251" y="5244"/>
                    <a:pt x="4251" y="3577"/>
                  </a:cubicBezTo>
                  <a:cubicBezTo>
                    <a:pt x="4251" y="2192"/>
                    <a:pt x="5376" y="1065"/>
                    <a:pt x="6758" y="1065"/>
                  </a:cubicBezTo>
                  <a:close/>
                  <a:moveTo>
                    <a:pt x="1598" y="0"/>
                  </a:moveTo>
                  <a:cubicBezTo>
                    <a:pt x="716" y="0"/>
                    <a:pt x="0" y="716"/>
                    <a:pt x="0" y="1598"/>
                  </a:cubicBezTo>
                  <a:lnTo>
                    <a:pt x="0" y="2983"/>
                  </a:lnTo>
                  <a:lnTo>
                    <a:pt x="520" y="2983"/>
                  </a:lnTo>
                  <a:cubicBezTo>
                    <a:pt x="793" y="2983"/>
                    <a:pt x="1032" y="3183"/>
                    <a:pt x="1063" y="3455"/>
                  </a:cubicBezTo>
                  <a:cubicBezTo>
                    <a:pt x="1099" y="3776"/>
                    <a:pt x="848" y="4048"/>
                    <a:pt x="533" y="4048"/>
                  </a:cubicBezTo>
                  <a:lnTo>
                    <a:pt x="0" y="4048"/>
                  </a:lnTo>
                  <a:lnTo>
                    <a:pt x="0" y="6178"/>
                  </a:lnTo>
                  <a:lnTo>
                    <a:pt x="520" y="6178"/>
                  </a:lnTo>
                  <a:cubicBezTo>
                    <a:pt x="793" y="6178"/>
                    <a:pt x="1032" y="6378"/>
                    <a:pt x="1063" y="6650"/>
                  </a:cubicBezTo>
                  <a:cubicBezTo>
                    <a:pt x="1099" y="6971"/>
                    <a:pt x="848" y="7243"/>
                    <a:pt x="533" y="7243"/>
                  </a:cubicBezTo>
                  <a:lnTo>
                    <a:pt x="0" y="7243"/>
                  </a:lnTo>
                  <a:lnTo>
                    <a:pt x="0" y="9373"/>
                  </a:lnTo>
                  <a:lnTo>
                    <a:pt x="533" y="9373"/>
                  </a:lnTo>
                  <a:cubicBezTo>
                    <a:pt x="828" y="9373"/>
                    <a:pt x="1066" y="9611"/>
                    <a:pt x="1066" y="9906"/>
                  </a:cubicBezTo>
                  <a:cubicBezTo>
                    <a:pt x="1176" y="10198"/>
                    <a:pt x="1009" y="10437"/>
                    <a:pt x="697" y="10437"/>
                  </a:cubicBezTo>
                  <a:lnTo>
                    <a:pt x="0" y="10437"/>
                  </a:lnTo>
                  <a:lnTo>
                    <a:pt x="0" y="12392"/>
                  </a:lnTo>
                  <a:cubicBezTo>
                    <a:pt x="447" y="12056"/>
                    <a:pt x="999" y="11858"/>
                    <a:pt x="1598" y="11858"/>
                  </a:cubicBezTo>
                  <a:lnTo>
                    <a:pt x="17112" y="11858"/>
                  </a:lnTo>
                  <a:lnTo>
                    <a:pt x="17112" y="533"/>
                  </a:lnTo>
                  <a:cubicBezTo>
                    <a:pt x="17112" y="239"/>
                    <a:pt x="16874" y="0"/>
                    <a:pt x="1657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0" name="Google Shape;2230;p15"/>
            <p:cNvSpPr/>
            <p:nvPr/>
          </p:nvSpPr>
          <p:spPr>
            <a:xfrm>
              <a:off x="6086425" y="4629100"/>
              <a:ext cx="27475" cy="26650"/>
            </a:xfrm>
            <a:custGeom>
              <a:rect b="b" l="l" r="r" t="t"/>
              <a:pathLst>
                <a:path extrusionOk="0" h="1066" w="1099">
                  <a:moveTo>
                    <a:pt x="565" y="1"/>
                  </a:moveTo>
                  <a:cubicBezTo>
                    <a:pt x="251" y="1"/>
                    <a:pt x="1" y="273"/>
                    <a:pt x="37" y="594"/>
                  </a:cubicBezTo>
                  <a:cubicBezTo>
                    <a:pt x="67" y="866"/>
                    <a:pt x="306" y="1066"/>
                    <a:pt x="579" y="1066"/>
                  </a:cubicBezTo>
                  <a:lnTo>
                    <a:pt x="1099" y="1066"/>
                  </a:lnTo>
                  <a:lnTo>
                    <a:pt x="109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1" name="Google Shape;2231;p15"/>
            <p:cNvSpPr/>
            <p:nvPr/>
          </p:nvSpPr>
          <p:spPr>
            <a:xfrm>
              <a:off x="6086425" y="4709000"/>
              <a:ext cx="27475" cy="26650"/>
            </a:xfrm>
            <a:custGeom>
              <a:rect b="b" l="l" r="r" t="t"/>
              <a:pathLst>
                <a:path extrusionOk="0" h="1066" w="1099">
                  <a:moveTo>
                    <a:pt x="565" y="0"/>
                  </a:moveTo>
                  <a:cubicBezTo>
                    <a:pt x="251" y="0"/>
                    <a:pt x="1" y="272"/>
                    <a:pt x="37" y="593"/>
                  </a:cubicBezTo>
                  <a:cubicBezTo>
                    <a:pt x="67" y="865"/>
                    <a:pt x="306" y="1065"/>
                    <a:pt x="579" y="1065"/>
                  </a:cubicBezTo>
                  <a:lnTo>
                    <a:pt x="1099" y="1065"/>
                  </a:lnTo>
                  <a:lnTo>
                    <a:pt x="109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2" name="Google Shape;2232;p15"/>
            <p:cNvSpPr/>
            <p:nvPr/>
          </p:nvSpPr>
          <p:spPr>
            <a:xfrm>
              <a:off x="6086425" y="4788875"/>
              <a:ext cx="27450" cy="26625"/>
            </a:xfrm>
            <a:custGeom>
              <a:rect b="b" l="l" r="r" t="t"/>
              <a:pathLst>
                <a:path extrusionOk="0" h="1065" w="1098">
                  <a:moveTo>
                    <a:pt x="579" y="0"/>
                  </a:moveTo>
                  <a:cubicBezTo>
                    <a:pt x="306" y="0"/>
                    <a:pt x="67" y="201"/>
                    <a:pt x="37" y="471"/>
                  </a:cubicBezTo>
                  <a:cubicBezTo>
                    <a:pt x="1" y="794"/>
                    <a:pt x="251" y="1064"/>
                    <a:pt x="565" y="1064"/>
                  </a:cubicBezTo>
                  <a:lnTo>
                    <a:pt x="1097" y="1064"/>
                  </a:lnTo>
                  <a:lnTo>
                    <a:pt x="109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33" name="Google Shape;2233;p15"/>
          <p:cNvGrpSpPr/>
          <p:nvPr/>
        </p:nvGrpSpPr>
        <p:grpSpPr>
          <a:xfrm>
            <a:off x="1465772" y="1228130"/>
            <a:ext cx="342058" cy="342227"/>
            <a:chOff x="6823575" y="4528825"/>
            <a:chExt cx="454200" cy="454425"/>
          </a:xfrm>
        </p:grpSpPr>
        <p:sp>
          <p:nvSpPr>
            <p:cNvPr id="2234" name="Google Shape;2234;p15"/>
            <p:cNvSpPr/>
            <p:nvPr/>
          </p:nvSpPr>
          <p:spPr>
            <a:xfrm>
              <a:off x="6929800" y="4528825"/>
              <a:ext cx="276400" cy="79900"/>
            </a:xfrm>
            <a:custGeom>
              <a:rect b="b" l="l" r="r" t="t"/>
              <a:pathLst>
                <a:path extrusionOk="0" h="3196" w="11056">
                  <a:moveTo>
                    <a:pt x="2" y="0"/>
                  </a:moveTo>
                  <a:cubicBezTo>
                    <a:pt x="336" y="445"/>
                    <a:pt x="536" y="999"/>
                    <a:pt x="536" y="1598"/>
                  </a:cubicBezTo>
                  <a:cubicBezTo>
                    <a:pt x="536" y="2197"/>
                    <a:pt x="336" y="2751"/>
                    <a:pt x="0" y="3196"/>
                  </a:cubicBezTo>
                  <a:lnTo>
                    <a:pt x="9458" y="3196"/>
                  </a:lnTo>
                  <a:cubicBezTo>
                    <a:pt x="10339" y="3196"/>
                    <a:pt x="11056" y="2479"/>
                    <a:pt x="11056" y="1598"/>
                  </a:cubicBezTo>
                  <a:cubicBezTo>
                    <a:pt x="11056" y="717"/>
                    <a:pt x="10339" y="0"/>
                    <a:pt x="94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5" name="Google Shape;2235;p15"/>
            <p:cNvSpPr/>
            <p:nvPr/>
          </p:nvSpPr>
          <p:spPr>
            <a:xfrm>
              <a:off x="6823575" y="4528825"/>
              <a:ext cx="93225" cy="374550"/>
            </a:xfrm>
            <a:custGeom>
              <a:rect b="b" l="l" r="r" t="t"/>
              <a:pathLst>
                <a:path extrusionOk="0" h="14982" w="3729">
                  <a:moveTo>
                    <a:pt x="2130" y="0"/>
                  </a:moveTo>
                  <a:cubicBezTo>
                    <a:pt x="956" y="0"/>
                    <a:pt x="0" y="956"/>
                    <a:pt x="0" y="2130"/>
                  </a:cubicBezTo>
                  <a:lnTo>
                    <a:pt x="0" y="14449"/>
                  </a:lnTo>
                  <a:cubicBezTo>
                    <a:pt x="0" y="14742"/>
                    <a:pt x="239" y="14981"/>
                    <a:pt x="533" y="14981"/>
                  </a:cubicBezTo>
                  <a:lnTo>
                    <a:pt x="2130" y="14981"/>
                  </a:lnTo>
                  <a:lnTo>
                    <a:pt x="2130" y="3196"/>
                  </a:lnTo>
                  <a:cubicBezTo>
                    <a:pt x="3011" y="3196"/>
                    <a:pt x="3728" y="2479"/>
                    <a:pt x="3728" y="1598"/>
                  </a:cubicBezTo>
                  <a:cubicBezTo>
                    <a:pt x="3728" y="717"/>
                    <a:pt x="3011" y="0"/>
                    <a:pt x="213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6" name="Google Shape;2236;p15"/>
            <p:cNvSpPr/>
            <p:nvPr/>
          </p:nvSpPr>
          <p:spPr>
            <a:xfrm>
              <a:off x="6903450" y="4635325"/>
              <a:ext cx="276025" cy="347925"/>
            </a:xfrm>
            <a:custGeom>
              <a:rect b="b" l="l" r="r" t="t"/>
              <a:pathLst>
                <a:path extrusionOk="0" h="13917" w="11041">
                  <a:moveTo>
                    <a:pt x="8546" y="2165"/>
                  </a:moveTo>
                  <a:cubicBezTo>
                    <a:pt x="8820" y="2165"/>
                    <a:pt x="9060" y="2366"/>
                    <a:pt x="9090" y="2638"/>
                  </a:cubicBezTo>
                  <a:cubicBezTo>
                    <a:pt x="9125" y="2959"/>
                    <a:pt x="8874" y="3231"/>
                    <a:pt x="8561" y="3231"/>
                  </a:cubicBezTo>
                  <a:lnTo>
                    <a:pt x="3556" y="3231"/>
                  </a:lnTo>
                  <a:cubicBezTo>
                    <a:pt x="3282" y="3231"/>
                    <a:pt x="3042" y="3031"/>
                    <a:pt x="3013" y="2758"/>
                  </a:cubicBezTo>
                  <a:cubicBezTo>
                    <a:pt x="2977" y="2438"/>
                    <a:pt x="3228" y="2165"/>
                    <a:pt x="3541" y="2165"/>
                  </a:cubicBezTo>
                  <a:close/>
                  <a:moveTo>
                    <a:pt x="8546" y="4296"/>
                  </a:moveTo>
                  <a:cubicBezTo>
                    <a:pt x="8820" y="4296"/>
                    <a:pt x="9060" y="4496"/>
                    <a:pt x="9090" y="4768"/>
                  </a:cubicBezTo>
                  <a:cubicBezTo>
                    <a:pt x="9125" y="5089"/>
                    <a:pt x="8874" y="5361"/>
                    <a:pt x="8561" y="5361"/>
                  </a:cubicBezTo>
                  <a:lnTo>
                    <a:pt x="2491" y="5361"/>
                  </a:lnTo>
                  <a:cubicBezTo>
                    <a:pt x="2217" y="5361"/>
                    <a:pt x="1977" y="5161"/>
                    <a:pt x="1948" y="4889"/>
                  </a:cubicBezTo>
                  <a:cubicBezTo>
                    <a:pt x="1912" y="4568"/>
                    <a:pt x="2162" y="4296"/>
                    <a:pt x="2476" y="4296"/>
                  </a:cubicBezTo>
                  <a:close/>
                  <a:moveTo>
                    <a:pt x="7159" y="6426"/>
                  </a:moveTo>
                  <a:cubicBezTo>
                    <a:pt x="7432" y="6426"/>
                    <a:pt x="7671" y="6626"/>
                    <a:pt x="7701" y="6898"/>
                  </a:cubicBezTo>
                  <a:cubicBezTo>
                    <a:pt x="7737" y="7219"/>
                    <a:pt x="7487" y="7491"/>
                    <a:pt x="7173" y="7491"/>
                  </a:cubicBezTo>
                  <a:lnTo>
                    <a:pt x="2491" y="7491"/>
                  </a:lnTo>
                  <a:cubicBezTo>
                    <a:pt x="2217" y="7491"/>
                    <a:pt x="1977" y="7291"/>
                    <a:pt x="1948" y="7019"/>
                  </a:cubicBezTo>
                  <a:cubicBezTo>
                    <a:pt x="1912" y="6698"/>
                    <a:pt x="2162" y="6426"/>
                    <a:pt x="2476" y="6426"/>
                  </a:cubicBezTo>
                  <a:close/>
                  <a:moveTo>
                    <a:pt x="5492" y="8556"/>
                  </a:moveTo>
                  <a:cubicBezTo>
                    <a:pt x="5765" y="8556"/>
                    <a:pt x="6006" y="8756"/>
                    <a:pt x="6034" y="9028"/>
                  </a:cubicBezTo>
                  <a:cubicBezTo>
                    <a:pt x="6070" y="9349"/>
                    <a:pt x="5820" y="9621"/>
                    <a:pt x="5506" y="9621"/>
                  </a:cubicBezTo>
                  <a:lnTo>
                    <a:pt x="2491" y="9621"/>
                  </a:lnTo>
                  <a:cubicBezTo>
                    <a:pt x="2217" y="9621"/>
                    <a:pt x="1977" y="9421"/>
                    <a:pt x="1948" y="9149"/>
                  </a:cubicBezTo>
                  <a:cubicBezTo>
                    <a:pt x="1912" y="8828"/>
                    <a:pt x="2162" y="8556"/>
                    <a:pt x="2476" y="8556"/>
                  </a:cubicBezTo>
                  <a:close/>
                  <a:moveTo>
                    <a:pt x="5492" y="10687"/>
                  </a:moveTo>
                  <a:cubicBezTo>
                    <a:pt x="5765" y="10687"/>
                    <a:pt x="6004" y="10887"/>
                    <a:pt x="6034" y="11157"/>
                  </a:cubicBezTo>
                  <a:cubicBezTo>
                    <a:pt x="6070" y="11480"/>
                    <a:pt x="5820" y="11750"/>
                    <a:pt x="5506" y="11750"/>
                  </a:cubicBezTo>
                  <a:lnTo>
                    <a:pt x="2491" y="11750"/>
                  </a:lnTo>
                  <a:cubicBezTo>
                    <a:pt x="2217" y="11750"/>
                    <a:pt x="1977" y="11550"/>
                    <a:pt x="1948" y="11280"/>
                  </a:cubicBezTo>
                  <a:cubicBezTo>
                    <a:pt x="1912" y="10957"/>
                    <a:pt x="2162" y="10687"/>
                    <a:pt x="2476" y="10687"/>
                  </a:cubicBezTo>
                  <a:close/>
                  <a:moveTo>
                    <a:pt x="1" y="1"/>
                  </a:moveTo>
                  <a:lnTo>
                    <a:pt x="1" y="13916"/>
                  </a:lnTo>
                  <a:lnTo>
                    <a:pt x="10508" y="13916"/>
                  </a:lnTo>
                  <a:cubicBezTo>
                    <a:pt x="10803" y="13916"/>
                    <a:pt x="11041" y="13678"/>
                    <a:pt x="11041" y="13384"/>
                  </a:cubicBezTo>
                  <a:lnTo>
                    <a:pt x="11041" y="10075"/>
                  </a:lnTo>
                  <a:lnTo>
                    <a:pt x="9875" y="11239"/>
                  </a:lnTo>
                  <a:cubicBezTo>
                    <a:pt x="9774" y="11340"/>
                    <a:pt x="9639" y="11396"/>
                    <a:pt x="9498" y="11396"/>
                  </a:cubicBezTo>
                  <a:lnTo>
                    <a:pt x="8209" y="11396"/>
                  </a:lnTo>
                  <a:lnTo>
                    <a:pt x="8009" y="11595"/>
                  </a:lnTo>
                  <a:cubicBezTo>
                    <a:pt x="7906" y="11700"/>
                    <a:pt x="7769" y="11752"/>
                    <a:pt x="7632" y="11752"/>
                  </a:cubicBezTo>
                  <a:cubicBezTo>
                    <a:pt x="7497" y="11752"/>
                    <a:pt x="7360" y="11700"/>
                    <a:pt x="7255" y="11595"/>
                  </a:cubicBezTo>
                  <a:cubicBezTo>
                    <a:pt x="7048" y="11388"/>
                    <a:pt x="7048" y="11051"/>
                    <a:pt x="7255" y="10842"/>
                  </a:cubicBezTo>
                  <a:lnTo>
                    <a:pt x="7455" y="10643"/>
                  </a:lnTo>
                  <a:lnTo>
                    <a:pt x="7455" y="9357"/>
                  </a:lnTo>
                  <a:cubicBezTo>
                    <a:pt x="7455" y="9215"/>
                    <a:pt x="7511" y="9080"/>
                    <a:pt x="7612" y="8981"/>
                  </a:cubicBezTo>
                  <a:lnTo>
                    <a:pt x="11041" y="5557"/>
                  </a:lnTo>
                  <a:lnTo>
                    <a:pt x="1104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7" name="Google Shape;2237;p15"/>
            <p:cNvSpPr/>
            <p:nvPr/>
          </p:nvSpPr>
          <p:spPr>
            <a:xfrm>
              <a:off x="7116450" y="4770950"/>
              <a:ext cx="122650" cy="122650"/>
            </a:xfrm>
            <a:custGeom>
              <a:rect b="b" l="l" r="r" t="t"/>
              <a:pathLst>
                <a:path extrusionOk="0" h="4906" w="4906">
                  <a:moveTo>
                    <a:pt x="4151" y="1"/>
                  </a:moveTo>
                  <a:lnTo>
                    <a:pt x="0" y="4153"/>
                  </a:lnTo>
                  <a:lnTo>
                    <a:pt x="0" y="4906"/>
                  </a:lnTo>
                  <a:lnTo>
                    <a:pt x="753" y="4906"/>
                  </a:lnTo>
                  <a:lnTo>
                    <a:pt x="4906" y="753"/>
                  </a:lnTo>
                  <a:lnTo>
                    <a:pt x="415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38" name="Google Shape;2238;p15"/>
            <p:cNvSpPr/>
            <p:nvPr/>
          </p:nvSpPr>
          <p:spPr>
            <a:xfrm>
              <a:off x="7239325" y="4732550"/>
              <a:ext cx="38450" cy="38425"/>
            </a:xfrm>
            <a:custGeom>
              <a:rect b="b" l="l" r="r" t="t"/>
              <a:pathLst>
                <a:path extrusionOk="0" h="1537" w="1538">
                  <a:moveTo>
                    <a:pt x="1005" y="1"/>
                  </a:moveTo>
                  <a:cubicBezTo>
                    <a:pt x="863" y="1"/>
                    <a:pt x="729" y="56"/>
                    <a:pt x="628" y="156"/>
                  </a:cubicBezTo>
                  <a:lnTo>
                    <a:pt x="1" y="784"/>
                  </a:lnTo>
                  <a:lnTo>
                    <a:pt x="753" y="1537"/>
                  </a:lnTo>
                  <a:lnTo>
                    <a:pt x="1381" y="909"/>
                  </a:lnTo>
                  <a:cubicBezTo>
                    <a:pt x="1482" y="810"/>
                    <a:pt x="1538" y="676"/>
                    <a:pt x="1538" y="533"/>
                  </a:cubicBezTo>
                  <a:cubicBezTo>
                    <a:pt x="1538" y="391"/>
                    <a:pt x="1482" y="257"/>
                    <a:pt x="1381" y="156"/>
                  </a:cubicBezTo>
                  <a:cubicBezTo>
                    <a:pt x="1282" y="56"/>
                    <a:pt x="1148" y="1"/>
                    <a:pt x="100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39" name="Google Shape;2239;p15"/>
          <p:cNvGrpSpPr/>
          <p:nvPr/>
        </p:nvGrpSpPr>
        <p:grpSpPr>
          <a:xfrm>
            <a:off x="2135649" y="2937317"/>
            <a:ext cx="505503" cy="505503"/>
            <a:chOff x="6582900" y="1689025"/>
            <a:chExt cx="595200" cy="595200"/>
          </a:xfrm>
        </p:grpSpPr>
        <p:sp>
          <p:nvSpPr>
            <p:cNvPr id="2240" name="Google Shape;2240;p15"/>
            <p:cNvSpPr/>
            <p:nvPr/>
          </p:nvSpPr>
          <p:spPr>
            <a:xfrm>
              <a:off x="6582900" y="1689025"/>
              <a:ext cx="595200" cy="5952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1143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1" name="Google Shape;2241;p15"/>
            <p:cNvSpPr/>
            <p:nvPr/>
          </p:nvSpPr>
          <p:spPr>
            <a:xfrm>
              <a:off x="6582900" y="1689025"/>
              <a:ext cx="595200" cy="595200"/>
            </a:xfrm>
            <a:prstGeom prst="roundRect">
              <a:avLst>
                <a:gd fmla="val 16667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42" name="Google Shape;2242;p15"/>
          <p:cNvGrpSpPr/>
          <p:nvPr/>
        </p:nvGrpSpPr>
        <p:grpSpPr>
          <a:xfrm>
            <a:off x="6502849" y="2937317"/>
            <a:ext cx="505503" cy="505503"/>
            <a:chOff x="6582900" y="1689025"/>
            <a:chExt cx="595200" cy="595200"/>
          </a:xfrm>
        </p:grpSpPr>
        <p:sp>
          <p:nvSpPr>
            <p:cNvPr id="2243" name="Google Shape;2243;p15"/>
            <p:cNvSpPr/>
            <p:nvPr/>
          </p:nvSpPr>
          <p:spPr>
            <a:xfrm>
              <a:off x="6582900" y="1689025"/>
              <a:ext cx="595200" cy="5952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1143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4" name="Google Shape;2244;p15"/>
            <p:cNvSpPr/>
            <p:nvPr/>
          </p:nvSpPr>
          <p:spPr>
            <a:xfrm>
              <a:off x="6582900" y="1689025"/>
              <a:ext cx="595200" cy="595200"/>
            </a:xfrm>
            <a:prstGeom prst="roundRect">
              <a:avLst>
                <a:gd fmla="val 16667" name="adj"/>
              </a:avLst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45" name="Google Shape;2245;p15"/>
          <p:cNvGrpSpPr/>
          <p:nvPr/>
        </p:nvGrpSpPr>
        <p:grpSpPr>
          <a:xfrm>
            <a:off x="2217349" y="2984954"/>
            <a:ext cx="342102" cy="410234"/>
            <a:chOff x="1915600" y="3534100"/>
            <a:chExt cx="378725" cy="454150"/>
          </a:xfrm>
        </p:grpSpPr>
        <p:sp>
          <p:nvSpPr>
            <p:cNvPr id="2246" name="Google Shape;2246;p15"/>
            <p:cNvSpPr/>
            <p:nvPr/>
          </p:nvSpPr>
          <p:spPr>
            <a:xfrm>
              <a:off x="2134550" y="3534100"/>
              <a:ext cx="159775" cy="159800"/>
            </a:xfrm>
            <a:custGeom>
              <a:rect b="b" l="l" r="r" t="t"/>
              <a:pathLst>
                <a:path extrusionOk="0" h="6392" w="6391">
                  <a:moveTo>
                    <a:pt x="3196" y="1598"/>
                  </a:moveTo>
                  <a:cubicBezTo>
                    <a:pt x="3491" y="1598"/>
                    <a:pt x="3730" y="1837"/>
                    <a:pt x="3730" y="2131"/>
                  </a:cubicBezTo>
                  <a:lnTo>
                    <a:pt x="3730" y="2664"/>
                  </a:lnTo>
                  <a:lnTo>
                    <a:pt x="4263" y="2664"/>
                  </a:lnTo>
                  <a:cubicBezTo>
                    <a:pt x="4578" y="2664"/>
                    <a:pt x="4828" y="2936"/>
                    <a:pt x="4792" y="3257"/>
                  </a:cubicBezTo>
                  <a:cubicBezTo>
                    <a:pt x="4762" y="3529"/>
                    <a:pt x="4522" y="3729"/>
                    <a:pt x="4250" y="3729"/>
                  </a:cubicBezTo>
                  <a:lnTo>
                    <a:pt x="3730" y="3729"/>
                  </a:lnTo>
                  <a:lnTo>
                    <a:pt x="3730" y="4247"/>
                  </a:lnTo>
                  <a:cubicBezTo>
                    <a:pt x="3730" y="4520"/>
                    <a:pt x="3530" y="4761"/>
                    <a:pt x="3260" y="4789"/>
                  </a:cubicBezTo>
                  <a:cubicBezTo>
                    <a:pt x="3239" y="4792"/>
                    <a:pt x="3218" y="4793"/>
                    <a:pt x="3198" y="4793"/>
                  </a:cubicBezTo>
                  <a:cubicBezTo>
                    <a:pt x="2903" y="4793"/>
                    <a:pt x="2667" y="4555"/>
                    <a:pt x="2667" y="4261"/>
                  </a:cubicBezTo>
                  <a:lnTo>
                    <a:pt x="2667" y="3729"/>
                  </a:lnTo>
                  <a:lnTo>
                    <a:pt x="2147" y="3729"/>
                  </a:lnTo>
                  <a:cubicBezTo>
                    <a:pt x="1873" y="3729"/>
                    <a:pt x="1635" y="3529"/>
                    <a:pt x="1604" y="3257"/>
                  </a:cubicBezTo>
                  <a:cubicBezTo>
                    <a:pt x="1568" y="2936"/>
                    <a:pt x="1819" y="2664"/>
                    <a:pt x="2134" y="2664"/>
                  </a:cubicBezTo>
                  <a:lnTo>
                    <a:pt x="2667" y="2664"/>
                  </a:lnTo>
                  <a:lnTo>
                    <a:pt x="2667" y="2145"/>
                  </a:lnTo>
                  <a:cubicBezTo>
                    <a:pt x="2667" y="1872"/>
                    <a:pt x="2867" y="1631"/>
                    <a:pt x="3137" y="1601"/>
                  </a:cubicBezTo>
                  <a:cubicBezTo>
                    <a:pt x="3157" y="1599"/>
                    <a:pt x="3177" y="1598"/>
                    <a:pt x="3196" y="1598"/>
                  </a:cubicBezTo>
                  <a:close/>
                  <a:moveTo>
                    <a:pt x="3196" y="1"/>
                  </a:moveTo>
                  <a:cubicBezTo>
                    <a:pt x="1434" y="1"/>
                    <a:pt x="1" y="1434"/>
                    <a:pt x="1" y="3196"/>
                  </a:cubicBezTo>
                  <a:cubicBezTo>
                    <a:pt x="1" y="4958"/>
                    <a:pt x="1434" y="6391"/>
                    <a:pt x="3196" y="6391"/>
                  </a:cubicBezTo>
                  <a:cubicBezTo>
                    <a:pt x="4958" y="6391"/>
                    <a:pt x="6390" y="4958"/>
                    <a:pt x="6390" y="3196"/>
                  </a:cubicBezTo>
                  <a:cubicBezTo>
                    <a:pt x="6390" y="1434"/>
                    <a:pt x="4958" y="1"/>
                    <a:pt x="319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7" name="Google Shape;2247;p15"/>
            <p:cNvSpPr/>
            <p:nvPr/>
          </p:nvSpPr>
          <p:spPr>
            <a:xfrm>
              <a:off x="1997050" y="3763075"/>
              <a:ext cx="137600" cy="26650"/>
            </a:xfrm>
            <a:custGeom>
              <a:rect b="b" l="l" r="r" t="t"/>
              <a:pathLst>
                <a:path extrusionOk="0" h="1066" w="5504">
                  <a:moveTo>
                    <a:pt x="1" y="0"/>
                  </a:moveTo>
                  <a:lnTo>
                    <a:pt x="1" y="1066"/>
                  </a:lnTo>
                  <a:lnTo>
                    <a:pt x="5504" y="1066"/>
                  </a:lnTo>
                  <a:lnTo>
                    <a:pt x="550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8" name="Google Shape;2248;p15"/>
            <p:cNvSpPr/>
            <p:nvPr/>
          </p:nvSpPr>
          <p:spPr>
            <a:xfrm>
              <a:off x="2118650" y="3875800"/>
              <a:ext cx="96550" cy="79875"/>
            </a:xfrm>
            <a:custGeom>
              <a:rect b="b" l="l" r="r" t="t"/>
              <a:pathLst>
                <a:path extrusionOk="0" h="3195" w="3862">
                  <a:moveTo>
                    <a:pt x="1" y="1"/>
                  </a:moveTo>
                  <a:lnTo>
                    <a:pt x="1" y="3195"/>
                  </a:lnTo>
                  <a:lnTo>
                    <a:pt x="3282" y="3195"/>
                  </a:lnTo>
                  <a:cubicBezTo>
                    <a:pt x="3507" y="3195"/>
                    <a:pt x="3707" y="3057"/>
                    <a:pt x="3785" y="2847"/>
                  </a:cubicBezTo>
                  <a:cubicBezTo>
                    <a:pt x="3861" y="2636"/>
                    <a:pt x="3799" y="2402"/>
                    <a:pt x="3628" y="2258"/>
                  </a:cubicBezTo>
                  <a:cubicBezTo>
                    <a:pt x="3529" y="2173"/>
                    <a:pt x="3248" y="1869"/>
                    <a:pt x="3248" y="1599"/>
                  </a:cubicBezTo>
                  <a:cubicBezTo>
                    <a:pt x="3248" y="1327"/>
                    <a:pt x="3529" y="1024"/>
                    <a:pt x="3625" y="941"/>
                  </a:cubicBezTo>
                  <a:cubicBezTo>
                    <a:pt x="3796" y="797"/>
                    <a:pt x="3860" y="561"/>
                    <a:pt x="3783" y="351"/>
                  </a:cubicBezTo>
                  <a:cubicBezTo>
                    <a:pt x="3707" y="141"/>
                    <a:pt x="3507" y="1"/>
                    <a:pt x="328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9" name="Google Shape;2249;p15"/>
            <p:cNvSpPr/>
            <p:nvPr/>
          </p:nvSpPr>
          <p:spPr>
            <a:xfrm>
              <a:off x="1915600" y="3875800"/>
              <a:ext cx="96575" cy="79875"/>
            </a:xfrm>
            <a:custGeom>
              <a:rect b="b" l="l" r="r" t="t"/>
              <a:pathLst>
                <a:path extrusionOk="0" h="3195" w="3863">
                  <a:moveTo>
                    <a:pt x="1645" y="1"/>
                  </a:moveTo>
                  <a:cubicBezTo>
                    <a:pt x="734" y="1"/>
                    <a:pt x="0" y="765"/>
                    <a:pt x="49" y="1686"/>
                  </a:cubicBezTo>
                  <a:cubicBezTo>
                    <a:pt x="95" y="2517"/>
                    <a:pt x="839" y="3195"/>
                    <a:pt x="1671" y="3195"/>
                  </a:cubicBezTo>
                  <a:lnTo>
                    <a:pt x="3862" y="3195"/>
                  </a:lnTo>
                  <a:lnTo>
                    <a:pt x="3862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0" name="Google Shape;2250;p15"/>
            <p:cNvSpPr/>
            <p:nvPr/>
          </p:nvSpPr>
          <p:spPr>
            <a:xfrm>
              <a:off x="1917175" y="3575800"/>
              <a:ext cx="297325" cy="286750"/>
            </a:xfrm>
            <a:custGeom>
              <a:rect b="b" l="l" r="r" t="t"/>
              <a:pathLst>
                <a:path extrusionOk="0" h="11470" w="11893">
                  <a:moveTo>
                    <a:pt x="5400" y="2131"/>
                  </a:moveTo>
                  <a:cubicBezTo>
                    <a:pt x="5673" y="2131"/>
                    <a:pt x="5912" y="2331"/>
                    <a:pt x="5942" y="2603"/>
                  </a:cubicBezTo>
                  <a:cubicBezTo>
                    <a:pt x="5978" y="2924"/>
                    <a:pt x="5728" y="3196"/>
                    <a:pt x="5413" y="3196"/>
                  </a:cubicBezTo>
                  <a:lnTo>
                    <a:pt x="2678" y="3196"/>
                  </a:lnTo>
                  <a:cubicBezTo>
                    <a:pt x="2404" y="3196"/>
                    <a:pt x="2164" y="2996"/>
                    <a:pt x="2134" y="2724"/>
                  </a:cubicBezTo>
                  <a:cubicBezTo>
                    <a:pt x="2099" y="2403"/>
                    <a:pt x="2350" y="2131"/>
                    <a:pt x="2663" y="2131"/>
                  </a:cubicBezTo>
                  <a:close/>
                  <a:moveTo>
                    <a:pt x="5400" y="4261"/>
                  </a:moveTo>
                  <a:cubicBezTo>
                    <a:pt x="5673" y="4261"/>
                    <a:pt x="5912" y="4462"/>
                    <a:pt x="5942" y="4734"/>
                  </a:cubicBezTo>
                  <a:cubicBezTo>
                    <a:pt x="5978" y="5055"/>
                    <a:pt x="5728" y="5327"/>
                    <a:pt x="5413" y="5327"/>
                  </a:cubicBezTo>
                  <a:lnTo>
                    <a:pt x="2678" y="5327"/>
                  </a:lnTo>
                  <a:cubicBezTo>
                    <a:pt x="2404" y="5327"/>
                    <a:pt x="2164" y="5126"/>
                    <a:pt x="2134" y="4854"/>
                  </a:cubicBezTo>
                  <a:cubicBezTo>
                    <a:pt x="2099" y="4533"/>
                    <a:pt x="2350" y="4261"/>
                    <a:pt x="2663" y="4261"/>
                  </a:cubicBezTo>
                  <a:close/>
                  <a:moveTo>
                    <a:pt x="9231" y="6428"/>
                  </a:moveTo>
                  <a:cubicBezTo>
                    <a:pt x="9525" y="6428"/>
                    <a:pt x="9764" y="6665"/>
                    <a:pt x="9764" y="6960"/>
                  </a:cubicBezTo>
                  <a:lnTo>
                    <a:pt x="9764" y="9082"/>
                  </a:lnTo>
                  <a:cubicBezTo>
                    <a:pt x="9764" y="9151"/>
                    <a:pt x="9752" y="9220"/>
                    <a:pt x="9728" y="9283"/>
                  </a:cubicBezTo>
                  <a:cubicBezTo>
                    <a:pt x="9643" y="9495"/>
                    <a:pt x="9443" y="9622"/>
                    <a:pt x="9231" y="9622"/>
                  </a:cubicBezTo>
                  <a:lnTo>
                    <a:pt x="2663" y="9622"/>
                  </a:lnTo>
                  <a:cubicBezTo>
                    <a:pt x="2370" y="9622"/>
                    <a:pt x="2131" y="9384"/>
                    <a:pt x="2131" y="9089"/>
                  </a:cubicBezTo>
                  <a:lnTo>
                    <a:pt x="2131" y="6959"/>
                  </a:lnTo>
                  <a:cubicBezTo>
                    <a:pt x="2131" y="6665"/>
                    <a:pt x="2370" y="6428"/>
                    <a:pt x="2663" y="6428"/>
                  </a:cubicBezTo>
                  <a:close/>
                  <a:moveTo>
                    <a:pt x="1598" y="1"/>
                  </a:moveTo>
                  <a:cubicBezTo>
                    <a:pt x="716" y="1"/>
                    <a:pt x="1" y="716"/>
                    <a:pt x="1" y="1599"/>
                  </a:cubicBezTo>
                  <a:lnTo>
                    <a:pt x="1" y="11470"/>
                  </a:lnTo>
                  <a:cubicBezTo>
                    <a:pt x="447" y="11134"/>
                    <a:pt x="999" y="10936"/>
                    <a:pt x="1598" y="10936"/>
                  </a:cubicBezTo>
                  <a:lnTo>
                    <a:pt x="11893" y="10936"/>
                  </a:lnTo>
                  <a:lnTo>
                    <a:pt x="11893" y="5774"/>
                  </a:lnTo>
                  <a:cubicBezTo>
                    <a:pt x="9544" y="5774"/>
                    <a:pt x="7632" y="3861"/>
                    <a:pt x="7632" y="1511"/>
                  </a:cubicBezTo>
                  <a:cubicBezTo>
                    <a:pt x="7632" y="980"/>
                    <a:pt x="7730" y="472"/>
                    <a:pt x="790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1" name="Google Shape;2251;p15"/>
            <p:cNvSpPr/>
            <p:nvPr/>
          </p:nvSpPr>
          <p:spPr>
            <a:xfrm>
              <a:off x="2038775" y="3875800"/>
              <a:ext cx="53275" cy="112450"/>
            </a:xfrm>
            <a:custGeom>
              <a:rect b="b" l="l" r="r" t="t"/>
              <a:pathLst>
                <a:path extrusionOk="0" h="4498" w="2131">
                  <a:moveTo>
                    <a:pt x="0" y="1"/>
                  </a:moveTo>
                  <a:lnTo>
                    <a:pt x="0" y="4184"/>
                  </a:lnTo>
                  <a:cubicBezTo>
                    <a:pt x="0" y="4384"/>
                    <a:pt x="93" y="4497"/>
                    <a:pt x="230" y="4497"/>
                  </a:cubicBezTo>
                  <a:cubicBezTo>
                    <a:pt x="293" y="4497"/>
                    <a:pt x="366" y="4473"/>
                    <a:pt x="444" y="4421"/>
                  </a:cubicBezTo>
                  <a:lnTo>
                    <a:pt x="1065" y="4007"/>
                  </a:lnTo>
                  <a:lnTo>
                    <a:pt x="1687" y="4421"/>
                  </a:lnTo>
                  <a:cubicBezTo>
                    <a:pt x="1765" y="4473"/>
                    <a:pt x="1838" y="4498"/>
                    <a:pt x="1902" y="4498"/>
                  </a:cubicBezTo>
                  <a:cubicBezTo>
                    <a:pt x="2038" y="4498"/>
                    <a:pt x="2130" y="4385"/>
                    <a:pt x="2130" y="4185"/>
                  </a:cubicBezTo>
                  <a:lnTo>
                    <a:pt x="2130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252" name="Google Shape;2252;p15"/>
          <p:cNvGrpSpPr/>
          <p:nvPr/>
        </p:nvGrpSpPr>
        <p:grpSpPr>
          <a:xfrm>
            <a:off x="6574967" y="3009767"/>
            <a:ext cx="361268" cy="360592"/>
            <a:chOff x="4633275" y="4529250"/>
            <a:chExt cx="454425" cy="453575"/>
          </a:xfrm>
        </p:grpSpPr>
        <p:sp>
          <p:nvSpPr>
            <p:cNvPr id="2253" name="Google Shape;2253;p15"/>
            <p:cNvSpPr/>
            <p:nvPr/>
          </p:nvSpPr>
          <p:spPr>
            <a:xfrm>
              <a:off x="4969650" y="4724525"/>
              <a:ext cx="38175" cy="66575"/>
            </a:xfrm>
            <a:custGeom>
              <a:rect b="b" l="l" r="r" t="t"/>
              <a:pathLst>
                <a:path extrusionOk="0" h="2663" w="1527">
                  <a:moveTo>
                    <a:pt x="529" y="1"/>
                  </a:moveTo>
                  <a:cubicBezTo>
                    <a:pt x="237" y="1"/>
                    <a:pt x="1" y="239"/>
                    <a:pt x="1" y="532"/>
                  </a:cubicBezTo>
                  <a:lnTo>
                    <a:pt x="1" y="2662"/>
                  </a:lnTo>
                  <a:lnTo>
                    <a:pt x="1526" y="2662"/>
                  </a:lnTo>
                  <a:lnTo>
                    <a:pt x="1526" y="1"/>
                  </a:lnTo>
                  <a:lnTo>
                    <a:pt x="532" y="1"/>
                  </a:lnTo>
                  <a:cubicBezTo>
                    <a:pt x="531" y="1"/>
                    <a:pt x="530" y="1"/>
                    <a:pt x="52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4" name="Google Shape;2254;p15"/>
            <p:cNvSpPr/>
            <p:nvPr/>
          </p:nvSpPr>
          <p:spPr>
            <a:xfrm>
              <a:off x="4904850" y="4724500"/>
              <a:ext cx="38200" cy="66600"/>
            </a:xfrm>
            <a:custGeom>
              <a:rect b="b" l="l" r="r" t="t"/>
              <a:pathLst>
                <a:path extrusionOk="0" h="2664" w="1528">
                  <a:moveTo>
                    <a:pt x="0" y="0"/>
                  </a:moveTo>
                  <a:lnTo>
                    <a:pt x="0" y="2663"/>
                  </a:lnTo>
                  <a:lnTo>
                    <a:pt x="1528" y="2663"/>
                  </a:lnTo>
                  <a:lnTo>
                    <a:pt x="1528" y="530"/>
                  </a:lnTo>
                  <a:cubicBezTo>
                    <a:pt x="1528" y="238"/>
                    <a:pt x="1290" y="0"/>
                    <a:pt x="99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5" name="Google Shape;2255;p15"/>
            <p:cNvSpPr/>
            <p:nvPr/>
          </p:nvSpPr>
          <p:spPr>
            <a:xfrm>
              <a:off x="4703400" y="4730725"/>
              <a:ext cx="95000" cy="77525"/>
            </a:xfrm>
            <a:custGeom>
              <a:rect b="b" l="l" r="r" t="t"/>
              <a:pathLst>
                <a:path extrusionOk="0" h="3101" w="3800">
                  <a:moveTo>
                    <a:pt x="1" y="0"/>
                  </a:moveTo>
                  <a:lnTo>
                    <a:pt x="1" y="1204"/>
                  </a:lnTo>
                  <a:cubicBezTo>
                    <a:pt x="1" y="2249"/>
                    <a:pt x="852" y="3100"/>
                    <a:pt x="1899" y="3100"/>
                  </a:cubicBezTo>
                  <a:cubicBezTo>
                    <a:pt x="1970" y="3100"/>
                    <a:pt x="2043" y="3096"/>
                    <a:pt x="2117" y="3088"/>
                  </a:cubicBezTo>
                  <a:cubicBezTo>
                    <a:pt x="3080" y="2980"/>
                    <a:pt x="3799" y="2147"/>
                    <a:pt x="3799" y="1178"/>
                  </a:cubicBezTo>
                  <a:lnTo>
                    <a:pt x="379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6" name="Google Shape;2256;p15"/>
            <p:cNvSpPr/>
            <p:nvPr/>
          </p:nvSpPr>
          <p:spPr>
            <a:xfrm>
              <a:off x="4703375" y="4671275"/>
              <a:ext cx="114100" cy="32850"/>
            </a:xfrm>
            <a:custGeom>
              <a:rect b="b" l="l" r="r" t="t"/>
              <a:pathLst>
                <a:path extrusionOk="0" h="1314" w="4564">
                  <a:moveTo>
                    <a:pt x="683" y="1"/>
                  </a:moveTo>
                  <a:cubicBezTo>
                    <a:pt x="307" y="1"/>
                    <a:pt x="0" y="306"/>
                    <a:pt x="0" y="681"/>
                  </a:cubicBezTo>
                  <a:lnTo>
                    <a:pt x="0" y="1313"/>
                  </a:lnTo>
                  <a:lnTo>
                    <a:pt x="4029" y="1313"/>
                  </a:lnTo>
                  <a:cubicBezTo>
                    <a:pt x="4349" y="896"/>
                    <a:pt x="4495" y="379"/>
                    <a:pt x="456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7" name="Google Shape;2257;p15"/>
            <p:cNvSpPr/>
            <p:nvPr/>
          </p:nvSpPr>
          <p:spPr>
            <a:xfrm>
              <a:off x="4633275" y="4861600"/>
              <a:ext cx="235225" cy="121225"/>
            </a:xfrm>
            <a:custGeom>
              <a:rect b="b" l="l" r="r" t="t"/>
              <a:pathLst>
                <a:path extrusionOk="0" h="4849" w="9409">
                  <a:moveTo>
                    <a:pt x="2529" y="0"/>
                  </a:moveTo>
                  <a:lnTo>
                    <a:pt x="1019" y="455"/>
                  </a:lnTo>
                  <a:cubicBezTo>
                    <a:pt x="460" y="624"/>
                    <a:pt x="0" y="1240"/>
                    <a:pt x="0" y="1824"/>
                  </a:cubicBezTo>
                  <a:lnTo>
                    <a:pt x="0" y="4316"/>
                  </a:lnTo>
                  <a:cubicBezTo>
                    <a:pt x="0" y="4608"/>
                    <a:pt x="239" y="4848"/>
                    <a:pt x="532" y="4848"/>
                  </a:cubicBezTo>
                  <a:lnTo>
                    <a:pt x="8876" y="4848"/>
                  </a:lnTo>
                  <a:cubicBezTo>
                    <a:pt x="9169" y="4848"/>
                    <a:pt x="9408" y="4608"/>
                    <a:pt x="9408" y="4316"/>
                  </a:cubicBezTo>
                  <a:lnTo>
                    <a:pt x="9408" y="1824"/>
                  </a:lnTo>
                  <a:cubicBezTo>
                    <a:pt x="9408" y="1240"/>
                    <a:pt x="8950" y="622"/>
                    <a:pt x="8389" y="455"/>
                  </a:cubicBezTo>
                  <a:lnTo>
                    <a:pt x="6879" y="0"/>
                  </a:lnTo>
                  <a:lnTo>
                    <a:pt x="5040" y="1492"/>
                  </a:lnTo>
                  <a:cubicBezTo>
                    <a:pt x="4942" y="1571"/>
                    <a:pt x="4822" y="1610"/>
                    <a:pt x="4704" y="1610"/>
                  </a:cubicBezTo>
                  <a:cubicBezTo>
                    <a:pt x="4585" y="1610"/>
                    <a:pt x="4467" y="1571"/>
                    <a:pt x="4369" y="1492"/>
                  </a:cubicBezTo>
                  <a:lnTo>
                    <a:pt x="252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8" name="Google Shape;2258;p15"/>
            <p:cNvSpPr/>
            <p:nvPr/>
          </p:nvSpPr>
          <p:spPr>
            <a:xfrm>
              <a:off x="4713150" y="4824600"/>
              <a:ext cx="75450" cy="47125"/>
            </a:xfrm>
            <a:custGeom>
              <a:rect b="b" l="l" r="r" t="t"/>
              <a:pathLst>
                <a:path extrusionOk="0" h="1885" w="3018">
                  <a:moveTo>
                    <a:pt x="1" y="1"/>
                  </a:moveTo>
                  <a:lnTo>
                    <a:pt x="1" y="661"/>
                  </a:lnTo>
                  <a:lnTo>
                    <a:pt x="1509" y="1885"/>
                  </a:lnTo>
                  <a:lnTo>
                    <a:pt x="3018" y="661"/>
                  </a:lnTo>
                  <a:lnTo>
                    <a:pt x="3018" y="1"/>
                  </a:lnTo>
                  <a:cubicBezTo>
                    <a:pt x="2576" y="263"/>
                    <a:pt x="2061" y="415"/>
                    <a:pt x="1509" y="415"/>
                  </a:cubicBezTo>
                  <a:cubicBezTo>
                    <a:pt x="959" y="415"/>
                    <a:pt x="443" y="263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9" name="Google Shape;2259;p15"/>
            <p:cNvSpPr/>
            <p:nvPr/>
          </p:nvSpPr>
          <p:spPr>
            <a:xfrm>
              <a:off x="4764625" y="4529250"/>
              <a:ext cx="323075" cy="389550"/>
            </a:xfrm>
            <a:custGeom>
              <a:rect b="b" l="l" r="r" t="t"/>
              <a:pathLst>
                <a:path extrusionOk="0" h="15582" w="12923">
                  <a:moveTo>
                    <a:pt x="10257" y="2486"/>
                  </a:moveTo>
                  <a:cubicBezTo>
                    <a:pt x="10518" y="2486"/>
                    <a:pt x="10749" y="2666"/>
                    <a:pt x="10794" y="2922"/>
                  </a:cubicBezTo>
                  <a:cubicBezTo>
                    <a:pt x="10852" y="3259"/>
                    <a:pt x="10595" y="3551"/>
                    <a:pt x="10270" y="3551"/>
                  </a:cubicBezTo>
                  <a:lnTo>
                    <a:pt x="2674" y="3551"/>
                  </a:lnTo>
                  <a:cubicBezTo>
                    <a:pt x="2414" y="3551"/>
                    <a:pt x="2182" y="3370"/>
                    <a:pt x="2138" y="3114"/>
                  </a:cubicBezTo>
                  <a:cubicBezTo>
                    <a:pt x="2080" y="2777"/>
                    <a:pt x="2336" y="2486"/>
                    <a:pt x="2662" y="2486"/>
                  </a:cubicBezTo>
                  <a:close/>
                  <a:moveTo>
                    <a:pt x="10256" y="4616"/>
                  </a:moveTo>
                  <a:cubicBezTo>
                    <a:pt x="10515" y="4616"/>
                    <a:pt x="10746" y="4796"/>
                    <a:pt x="10791" y="5053"/>
                  </a:cubicBezTo>
                  <a:cubicBezTo>
                    <a:pt x="10850" y="5389"/>
                    <a:pt x="10592" y="5682"/>
                    <a:pt x="10267" y="5682"/>
                  </a:cubicBezTo>
                  <a:lnTo>
                    <a:pt x="5432" y="5682"/>
                  </a:lnTo>
                  <a:cubicBezTo>
                    <a:pt x="5172" y="5682"/>
                    <a:pt x="4940" y="5500"/>
                    <a:pt x="4895" y="5244"/>
                  </a:cubicBezTo>
                  <a:cubicBezTo>
                    <a:pt x="4836" y="4907"/>
                    <a:pt x="5094" y="4616"/>
                    <a:pt x="5419" y="4616"/>
                  </a:cubicBezTo>
                  <a:close/>
                  <a:moveTo>
                    <a:pt x="10261" y="6747"/>
                  </a:moveTo>
                  <a:cubicBezTo>
                    <a:pt x="10555" y="6747"/>
                    <a:pt x="10793" y="6984"/>
                    <a:pt x="10793" y="7278"/>
                  </a:cubicBezTo>
                  <a:lnTo>
                    <a:pt x="10793" y="11006"/>
                  </a:lnTo>
                  <a:cubicBezTo>
                    <a:pt x="10793" y="11301"/>
                    <a:pt x="10555" y="11538"/>
                    <a:pt x="10260" y="11538"/>
                  </a:cubicBezTo>
                  <a:lnTo>
                    <a:pt x="5077" y="11538"/>
                  </a:lnTo>
                  <a:cubicBezTo>
                    <a:pt x="4783" y="11538"/>
                    <a:pt x="4544" y="11301"/>
                    <a:pt x="4544" y="11007"/>
                  </a:cubicBezTo>
                  <a:lnTo>
                    <a:pt x="4544" y="7278"/>
                  </a:lnTo>
                  <a:cubicBezTo>
                    <a:pt x="4544" y="6984"/>
                    <a:pt x="4783" y="6747"/>
                    <a:pt x="5077" y="6747"/>
                  </a:cubicBezTo>
                  <a:lnTo>
                    <a:pt x="6607" y="6747"/>
                  </a:lnTo>
                  <a:cubicBezTo>
                    <a:pt x="7014" y="6747"/>
                    <a:pt x="7387" y="6901"/>
                    <a:pt x="7669" y="7153"/>
                  </a:cubicBezTo>
                  <a:cubicBezTo>
                    <a:pt x="7950" y="6899"/>
                    <a:pt x="8323" y="6747"/>
                    <a:pt x="8730" y="6747"/>
                  </a:cubicBezTo>
                  <a:close/>
                  <a:moveTo>
                    <a:pt x="533" y="0"/>
                  </a:moveTo>
                  <a:cubicBezTo>
                    <a:pt x="239" y="0"/>
                    <a:pt x="0" y="239"/>
                    <a:pt x="0" y="533"/>
                  </a:cubicBezTo>
                  <a:lnTo>
                    <a:pt x="0" y="4616"/>
                  </a:lnTo>
                  <a:lnTo>
                    <a:pt x="2769" y="4616"/>
                  </a:lnTo>
                  <a:cubicBezTo>
                    <a:pt x="3063" y="4616"/>
                    <a:pt x="3302" y="4854"/>
                    <a:pt x="3302" y="5146"/>
                  </a:cubicBezTo>
                  <a:cubicBezTo>
                    <a:pt x="3302" y="5212"/>
                    <a:pt x="3292" y="6676"/>
                    <a:pt x="2415" y="7740"/>
                  </a:cubicBezTo>
                  <a:lnTo>
                    <a:pt x="2415" y="9271"/>
                  </a:lnTo>
                  <a:cubicBezTo>
                    <a:pt x="2415" y="9804"/>
                    <a:pt x="2273" y="10303"/>
                    <a:pt x="2024" y="10735"/>
                  </a:cubicBezTo>
                  <a:lnTo>
                    <a:pt x="2024" y="12310"/>
                  </a:lnTo>
                  <a:lnTo>
                    <a:pt x="3449" y="12737"/>
                  </a:lnTo>
                  <a:cubicBezTo>
                    <a:pt x="3950" y="12887"/>
                    <a:pt x="4390" y="13214"/>
                    <a:pt x="4707" y="13633"/>
                  </a:cubicBezTo>
                  <a:lnTo>
                    <a:pt x="7384" y="13633"/>
                  </a:lnTo>
                  <a:lnTo>
                    <a:pt x="7384" y="15039"/>
                  </a:lnTo>
                  <a:cubicBezTo>
                    <a:pt x="7384" y="15204"/>
                    <a:pt x="7455" y="15364"/>
                    <a:pt x="7586" y="15466"/>
                  </a:cubicBezTo>
                  <a:cubicBezTo>
                    <a:pt x="7685" y="15544"/>
                    <a:pt x="7802" y="15582"/>
                    <a:pt x="7917" y="15582"/>
                  </a:cubicBezTo>
                  <a:cubicBezTo>
                    <a:pt x="8048" y="15582"/>
                    <a:pt x="8177" y="15534"/>
                    <a:pt x="8277" y="15442"/>
                  </a:cubicBezTo>
                  <a:lnTo>
                    <a:pt x="10254" y="13633"/>
                  </a:lnTo>
                  <a:lnTo>
                    <a:pt x="12392" y="13633"/>
                  </a:lnTo>
                  <a:cubicBezTo>
                    <a:pt x="12685" y="13633"/>
                    <a:pt x="12923" y="13395"/>
                    <a:pt x="12923" y="13102"/>
                  </a:cubicBezTo>
                  <a:lnTo>
                    <a:pt x="12923" y="533"/>
                  </a:lnTo>
                  <a:cubicBezTo>
                    <a:pt x="12923" y="239"/>
                    <a:pt x="12685" y="0"/>
                    <a:pt x="1239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60" name="Google Shape;2260;p15"/>
          <p:cNvSpPr txBox="1"/>
          <p:nvPr>
            <p:ph type="title"/>
          </p:nvPr>
        </p:nvSpPr>
        <p:spPr>
          <a:xfrm>
            <a:off x="-650332" y="891619"/>
            <a:ext cx="9875773" cy="57308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-3302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</a:pPr>
            <a:r>
              <a:rPr b="1" i="0" lang="ru-RU" sz="1800" u="none" cap="none" strike="noStrike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rPr>
              <a:t>       </a:t>
            </a:r>
            <a:r>
              <a:rPr b="1" i="0" lang="ru-RU" sz="3200" u="none" cap="none" strike="noStrike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rPr>
              <a:t>Современные образовательные платформы</a:t>
            </a:r>
            <a:endParaRPr b="0" i="0" sz="1800" u="none" cap="none" strike="noStrike">
              <a:solidFill>
                <a:schemeClr val="accent5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302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</a:pPr>
            <a:br>
              <a:rPr b="0" i="0" lang="ru-RU" sz="2000" u="none" cap="none" strike="noStrike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rPr>
            </a:br>
            <a:endParaRPr b="1" i="0" sz="2000" u="none" cap="none" strike="noStrike">
              <a:solidFill>
                <a:schemeClr val="accent5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4" name="Shape 2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5" name="Google Shape;2265;p16"/>
          <p:cNvSpPr/>
          <p:nvPr/>
        </p:nvSpPr>
        <p:spPr>
          <a:xfrm rot="-8935740">
            <a:off x="-767302" y="-593150"/>
            <a:ext cx="2114522" cy="2948902"/>
          </a:xfrm>
          <a:custGeom>
            <a:rect b="b" l="l" r="r" t="t"/>
            <a:pathLst>
              <a:path extrusionOk="0" h="182207" w="146533">
                <a:moveTo>
                  <a:pt x="73560" y="958"/>
                </a:moveTo>
                <a:cubicBezTo>
                  <a:pt x="59078" y="-1126"/>
                  <a:pt x="40403" y="174"/>
                  <a:pt x="30338" y="5020"/>
                </a:cubicBezTo>
                <a:cubicBezTo>
                  <a:pt x="20273" y="9866"/>
                  <a:pt x="15070" y="20289"/>
                  <a:pt x="13172" y="30033"/>
                </a:cubicBezTo>
                <a:cubicBezTo>
                  <a:pt x="11274" y="39777"/>
                  <a:pt x="18289" y="51348"/>
                  <a:pt x="18949" y="63486"/>
                </a:cubicBezTo>
                <a:cubicBezTo>
                  <a:pt x="19609" y="75624"/>
                  <a:pt x="19631" y="91916"/>
                  <a:pt x="17132" y="102861"/>
                </a:cubicBezTo>
                <a:cubicBezTo>
                  <a:pt x="14634" y="113806"/>
                  <a:pt x="6276" y="118596"/>
                  <a:pt x="3958" y="129154"/>
                </a:cubicBezTo>
                <a:cubicBezTo>
                  <a:pt x="1640" y="139712"/>
                  <a:pt x="-3248" y="157408"/>
                  <a:pt x="3225" y="166208"/>
                </a:cubicBezTo>
                <a:cubicBezTo>
                  <a:pt x="9698" y="175009"/>
                  <a:pt x="27774" y="180953"/>
                  <a:pt x="42796" y="181957"/>
                </a:cubicBezTo>
                <a:cubicBezTo>
                  <a:pt x="57818" y="182961"/>
                  <a:pt x="78580" y="181185"/>
                  <a:pt x="93358" y="172230"/>
                </a:cubicBezTo>
                <a:cubicBezTo>
                  <a:pt x="108136" y="163275"/>
                  <a:pt x="122670" y="148067"/>
                  <a:pt x="131464" y="128227"/>
                </a:cubicBezTo>
                <a:cubicBezTo>
                  <a:pt x="140258" y="108387"/>
                  <a:pt x="148493" y="71641"/>
                  <a:pt x="146120" y="53191"/>
                </a:cubicBezTo>
                <a:cubicBezTo>
                  <a:pt x="143748" y="34741"/>
                  <a:pt x="129322" y="26232"/>
                  <a:pt x="117229" y="17526"/>
                </a:cubicBezTo>
                <a:cubicBezTo>
                  <a:pt x="105136" y="8821"/>
                  <a:pt x="88042" y="3042"/>
                  <a:pt x="73560" y="958"/>
                </a:cubicBezTo>
                <a:close/>
              </a:path>
            </a:pathLst>
          </a:custGeom>
          <a:solidFill>
            <a:srgbClr val="FFB000">
              <a:alpha val="15294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6" name="Google Shape;2266;p16"/>
          <p:cNvSpPr/>
          <p:nvPr/>
        </p:nvSpPr>
        <p:spPr>
          <a:xfrm rot="2458079">
            <a:off x="7745807" y="3319172"/>
            <a:ext cx="2110930" cy="2948718"/>
          </a:xfrm>
          <a:custGeom>
            <a:rect b="b" l="l" r="r" t="t"/>
            <a:pathLst>
              <a:path extrusionOk="0" h="182207" w="146533">
                <a:moveTo>
                  <a:pt x="73560" y="958"/>
                </a:moveTo>
                <a:cubicBezTo>
                  <a:pt x="59078" y="-1126"/>
                  <a:pt x="40403" y="174"/>
                  <a:pt x="30338" y="5020"/>
                </a:cubicBezTo>
                <a:cubicBezTo>
                  <a:pt x="20273" y="9866"/>
                  <a:pt x="15070" y="20289"/>
                  <a:pt x="13172" y="30033"/>
                </a:cubicBezTo>
                <a:cubicBezTo>
                  <a:pt x="11274" y="39777"/>
                  <a:pt x="18289" y="51348"/>
                  <a:pt x="18949" y="63486"/>
                </a:cubicBezTo>
                <a:cubicBezTo>
                  <a:pt x="19609" y="75624"/>
                  <a:pt x="19631" y="91916"/>
                  <a:pt x="17132" y="102861"/>
                </a:cubicBezTo>
                <a:cubicBezTo>
                  <a:pt x="14634" y="113806"/>
                  <a:pt x="6276" y="118596"/>
                  <a:pt x="3958" y="129154"/>
                </a:cubicBezTo>
                <a:cubicBezTo>
                  <a:pt x="1640" y="139712"/>
                  <a:pt x="-3248" y="157408"/>
                  <a:pt x="3225" y="166208"/>
                </a:cubicBezTo>
                <a:cubicBezTo>
                  <a:pt x="9698" y="175009"/>
                  <a:pt x="27774" y="180953"/>
                  <a:pt x="42796" y="181957"/>
                </a:cubicBezTo>
                <a:cubicBezTo>
                  <a:pt x="57818" y="182961"/>
                  <a:pt x="78580" y="181185"/>
                  <a:pt x="93358" y="172230"/>
                </a:cubicBezTo>
                <a:cubicBezTo>
                  <a:pt x="108136" y="163275"/>
                  <a:pt x="122670" y="148067"/>
                  <a:pt x="131464" y="128227"/>
                </a:cubicBezTo>
                <a:cubicBezTo>
                  <a:pt x="140258" y="108387"/>
                  <a:pt x="148493" y="71641"/>
                  <a:pt x="146120" y="53191"/>
                </a:cubicBezTo>
                <a:cubicBezTo>
                  <a:pt x="143748" y="34741"/>
                  <a:pt x="129322" y="26232"/>
                  <a:pt x="117229" y="17526"/>
                </a:cubicBezTo>
                <a:cubicBezTo>
                  <a:pt x="105136" y="8821"/>
                  <a:pt x="88042" y="3042"/>
                  <a:pt x="73560" y="958"/>
                </a:cubicBezTo>
                <a:close/>
              </a:path>
            </a:pathLst>
          </a:custGeom>
          <a:solidFill>
            <a:srgbClr val="1355A5">
              <a:alpha val="13725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7" name="Google Shape;2267;p1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ru-RU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rPr>
              <a:t>ЗАКЛЮЧЕНИЕ</a:t>
            </a:r>
            <a:endParaRPr>
              <a:solidFill>
                <a:schemeClr val="accent5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268" name="Google Shape;2268;p16"/>
          <p:cNvSpPr txBox="1"/>
          <p:nvPr>
            <p:ph idx="1" type="subTitle"/>
          </p:nvPr>
        </p:nvSpPr>
        <p:spPr>
          <a:xfrm>
            <a:off x="983832" y="1319214"/>
            <a:ext cx="3805248" cy="19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В основе концепции данной технологии лежит идея организации самостоятельной деятельности обучающихся с целью их личностного развития в команде при решении главной проблемы квеста выполнении дополнительных заданий и продвижения по сюжету с, подсказок, информационных ресурсов сети Интернет.</a:t>
            </a:r>
            <a:endParaRPr sz="12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2269" name="Google Shape;2269;p16"/>
          <p:cNvSpPr txBox="1"/>
          <p:nvPr>
            <p:ph idx="2" type="subTitle"/>
          </p:nvPr>
        </p:nvSpPr>
        <p:spPr>
          <a:xfrm>
            <a:off x="4818121" y="1918287"/>
            <a:ext cx="3154973" cy="199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 sz="16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Квест-технология – технология, сочетающая целенаправленный поиск при выполнении главного проблемного и серии вспомогательных заданий с приключениями и (или) игрой по определённому сюжету.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grpSp>
        <p:nvGrpSpPr>
          <p:cNvPr id="2270" name="Google Shape;2270;p16"/>
          <p:cNvGrpSpPr/>
          <p:nvPr/>
        </p:nvGrpSpPr>
        <p:grpSpPr>
          <a:xfrm rot="732014">
            <a:off x="8224520" y="3630492"/>
            <a:ext cx="648343" cy="478051"/>
            <a:chOff x="426223" y="624125"/>
            <a:chExt cx="1005234" cy="741203"/>
          </a:xfrm>
        </p:grpSpPr>
        <p:sp>
          <p:nvSpPr>
            <p:cNvPr id="2271" name="Google Shape;2271;p16"/>
            <p:cNvSpPr/>
            <p:nvPr/>
          </p:nvSpPr>
          <p:spPr>
            <a:xfrm>
              <a:off x="426223" y="624125"/>
              <a:ext cx="1005226" cy="741200"/>
            </a:xfrm>
            <a:custGeom>
              <a:rect b="b" l="l" r="r" t="t"/>
              <a:pathLst>
                <a:path extrusionOk="0" h="8071" w="10946">
                  <a:moveTo>
                    <a:pt x="3039" y="0"/>
                  </a:moveTo>
                  <a:cubicBezTo>
                    <a:pt x="2215" y="0"/>
                    <a:pt x="1391" y="150"/>
                    <a:pt x="602" y="451"/>
                  </a:cubicBezTo>
                  <a:lnTo>
                    <a:pt x="1" y="451"/>
                  </a:lnTo>
                  <a:lnTo>
                    <a:pt x="1" y="8070"/>
                  </a:lnTo>
                  <a:lnTo>
                    <a:pt x="10945" y="8070"/>
                  </a:lnTo>
                  <a:lnTo>
                    <a:pt x="10945" y="451"/>
                  </a:lnTo>
                  <a:lnTo>
                    <a:pt x="10351" y="451"/>
                  </a:lnTo>
                  <a:cubicBezTo>
                    <a:pt x="9559" y="150"/>
                    <a:pt x="8735" y="0"/>
                    <a:pt x="7911" y="0"/>
                  </a:cubicBezTo>
                  <a:cubicBezTo>
                    <a:pt x="7088" y="0"/>
                    <a:pt x="6266" y="150"/>
                    <a:pt x="5477" y="451"/>
                  </a:cubicBezTo>
                  <a:cubicBezTo>
                    <a:pt x="4687" y="150"/>
                    <a:pt x="3863" y="0"/>
                    <a:pt x="3039" y="0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1143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272" name="Google Shape;2272;p16"/>
            <p:cNvGrpSpPr/>
            <p:nvPr/>
          </p:nvGrpSpPr>
          <p:grpSpPr>
            <a:xfrm>
              <a:off x="426231" y="624128"/>
              <a:ext cx="1005226" cy="741200"/>
              <a:chOff x="5795225" y="2400550"/>
              <a:chExt cx="273650" cy="201775"/>
            </a:xfrm>
          </p:grpSpPr>
          <p:sp>
            <p:nvSpPr>
              <p:cNvPr id="2273" name="Google Shape;2273;p16"/>
              <p:cNvSpPr/>
              <p:nvPr/>
            </p:nvSpPr>
            <p:spPr>
              <a:xfrm>
                <a:off x="5795225" y="2411800"/>
                <a:ext cx="273650" cy="190525"/>
              </a:xfrm>
              <a:custGeom>
                <a:rect b="b" l="l" r="r" t="t"/>
                <a:pathLst>
                  <a:path extrusionOk="0" h="7621" w="10946">
                    <a:moveTo>
                      <a:pt x="1" y="1"/>
                    </a:moveTo>
                    <a:lnTo>
                      <a:pt x="1" y="7620"/>
                    </a:lnTo>
                    <a:lnTo>
                      <a:pt x="10945" y="7620"/>
                    </a:lnTo>
                    <a:lnTo>
                      <a:pt x="10945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74" name="Google Shape;2274;p16"/>
              <p:cNvSpPr/>
              <p:nvPr/>
            </p:nvSpPr>
            <p:spPr>
              <a:xfrm>
                <a:off x="5932125" y="2400550"/>
                <a:ext cx="121900" cy="184125"/>
              </a:xfrm>
              <a:custGeom>
                <a:rect b="b" l="l" r="r" t="t"/>
                <a:pathLst>
                  <a:path extrusionOk="0" h="7365" w="4876">
                    <a:moveTo>
                      <a:pt x="2435" y="0"/>
                    </a:moveTo>
                    <a:cubicBezTo>
                      <a:pt x="1612" y="0"/>
                      <a:pt x="790" y="150"/>
                      <a:pt x="1" y="451"/>
                    </a:cubicBezTo>
                    <a:lnTo>
                      <a:pt x="1" y="7365"/>
                    </a:lnTo>
                    <a:cubicBezTo>
                      <a:pt x="790" y="7061"/>
                      <a:pt x="1612" y="6909"/>
                      <a:pt x="2435" y="6909"/>
                    </a:cubicBezTo>
                    <a:cubicBezTo>
                      <a:pt x="3259" y="6909"/>
                      <a:pt x="4083" y="7061"/>
                      <a:pt x="4875" y="7365"/>
                    </a:cubicBezTo>
                    <a:lnTo>
                      <a:pt x="4875" y="451"/>
                    </a:lnTo>
                    <a:cubicBezTo>
                      <a:pt x="4083" y="150"/>
                      <a:pt x="3259" y="0"/>
                      <a:pt x="2435" y="0"/>
                    </a:cubicBezTo>
                    <a:close/>
                  </a:path>
                </a:pathLst>
              </a:custGeom>
              <a:solidFill>
                <a:srgbClr val="F6F7F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75" name="Google Shape;2275;p16"/>
              <p:cNvSpPr/>
              <p:nvPr/>
            </p:nvSpPr>
            <p:spPr>
              <a:xfrm>
                <a:off x="5947150" y="2415125"/>
                <a:ext cx="91850" cy="10675"/>
              </a:xfrm>
              <a:custGeom>
                <a:rect b="b" l="l" r="r" t="t"/>
                <a:pathLst>
                  <a:path extrusionOk="0" h="427" w="3674">
                    <a:moveTo>
                      <a:pt x="1834" y="0"/>
                    </a:moveTo>
                    <a:cubicBezTo>
                      <a:pt x="1245" y="0"/>
                      <a:pt x="657" y="77"/>
                      <a:pt x="84" y="231"/>
                    </a:cubicBezTo>
                    <a:cubicBezTo>
                      <a:pt x="28" y="245"/>
                      <a:pt x="0" y="294"/>
                      <a:pt x="14" y="349"/>
                    </a:cubicBezTo>
                    <a:cubicBezTo>
                      <a:pt x="26" y="396"/>
                      <a:pt x="61" y="423"/>
                      <a:pt x="105" y="423"/>
                    </a:cubicBezTo>
                    <a:cubicBezTo>
                      <a:pt x="114" y="423"/>
                      <a:pt x="123" y="422"/>
                      <a:pt x="133" y="419"/>
                    </a:cubicBezTo>
                    <a:cubicBezTo>
                      <a:pt x="688" y="273"/>
                      <a:pt x="1261" y="199"/>
                      <a:pt x="1833" y="199"/>
                    </a:cubicBezTo>
                    <a:cubicBezTo>
                      <a:pt x="2406" y="199"/>
                      <a:pt x="2979" y="273"/>
                      <a:pt x="3534" y="419"/>
                    </a:cubicBezTo>
                    <a:lnTo>
                      <a:pt x="3562" y="426"/>
                    </a:lnTo>
                    <a:cubicBezTo>
                      <a:pt x="3604" y="426"/>
                      <a:pt x="3646" y="391"/>
                      <a:pt x="3660" y="349"/>
                    </a:cubicBezTo>
                    <a:cubicBezTo>
                      <a:pt x="3674" y="294"/>
                      <a:pt x="3639" y="245"/>
                      <a:pt x="3590" y="231"/>
                    </a:cubicBezTo>
                    <a:cubicBezTo>
                      <a:pt x="3014" y="77"/>
                      <a:pt x="2424" y="0"/>
                      <a:pt x="18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76" name="Google Shape;2276;p16"/>
              <p:cNvSpPr/>
              <p:nvPr/>
            </p:nvSpPr>
            <p:spPr>
              <a:xfrm>
                <a:off x="5947150" y="2434850"/>
                <a:ext cx="91850" cy="10675"/>
              </a:xfrm>
              <a:custGeom>
                <a:rect b="b" l="l" r="r" t="t"/>
                <a:pathLst>
                  <a:path extrusionOk="0" h="427" w="3674">
                    <a:moveTo>
                      <a:pt x="1834" y="0"/>
                    </a:moveTo>
                    <a:cubicBezTo>
                      <a:pt x="1245" y="0"/>
                      <a:pt x="657" y="77"/>
                      <a:pt x="84" y="231"/>
                    </a:cubicBezTo>
                    <a:cubicBezTo>
                      <a:pt x="28" y="245"/>
                      <a:pt x="0" y="301"/>
                      <a:pt x="14" y="350"/>
                    </a:cubicBezTo>
                    <a:cubicBezTo>
                      <a:pt x="26" y="396"/>
                      <a:pt x="61" y="423"/>
                      <a:pt x="105" y="423"/>
                    </a:cubicBezTo>
                    <a:cubicBezTo>
                      <a:pt x="114" y="423"/>
                      <a:pt x="123" y="422"/>
                      <a:pt x="133" y="420"/>
                    </a:cubicBezTo>
                    <a:cubicBezTo>
                      <a:pt x="688" y="273"/>
                      <a:pt x="1261" y="200"/>
                      <a:pt x="1833" y="200"/>
                    </a:cubicBezTo>
                    <a:cubicBezTo>
                      <a:pt x="2406" y="200"/>
                      <a:pt x="2979" y="273"/>
                      <a:pt x="3534" y="420"/>
                    </a:cubicBezTo>
                    <a:lnTo>
                      <a:pt x="3562" y="426"/>
                    </a:lnTo>
                    <a:cubicBezTo>
                      <a:pt x="3604" y="426"/>
                      <a:pt x="3646" y="399"/>
                      <a:pt x="3660" y="350"/>
                    </a:cubicBezTo>
                    <a:cubicBezTo>
                      <a:pt x="3674" y="301"/>
                      <a:pt x="3639" y="245"/>
                      <a:pt x="3590" y="231"/>
                    </a:cubicBezTo>
                    <a:cubicBezTo>
                      <a:pt x="3014" y="77"/>
                      <a:pt x="2424" y="0"/>
                      <a:pt x="18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77" name="Google Shape;2277;p16"/>
              <p:cNvSpPr/>
              <p:nvPr/>
            </p:nvSpPr>
            <p:spPr>
              <a:xfrm>
                <a:off x="5947150" y="2454700"/>
                <a:ext cx="91850" cy="10625"/>
              </a:xfrm>
              <a:custGeom>
                <a:rect b="b" l="l" r="r" t="t"/>
                <a:pathLst>
                  <a:path extrusionOk="0" h="425" w="3674">
                    <a:moveTo>
                      <a:pt x="1834" y="1"/>
                    </a:moveTo>
                    <a:cubicBezTo>
                      <a:pt x="1245" y="1"/>
                      <a:pt x="657" y="76"/>
                      <a:pt x="84" y="226"/>
                    </a:cubicBezTo>
                    <a:cubicBezTo>
                      <a:pt x="28" y="240"/>
                      <a:pt x="0" y="296"/>
                      <a:pt x="14" y="352"/>
                    </a:cubicBezTo>
                    <a:cubicBezTo>
                      <a:pt x="26" y="393"/>
                      <a:pt x="63" y="425"/>
                      <a:pt x="108" y="425"/>
                    </a:cubicBezTo>
                    <a:cubicBezTo>
                      <a:pt x="116" y="425"/>
                      <a:pt x="124" y="424"/>
                      <a:pt x="133" y="422"/>
                    </a:cubicBezTo>
                    <a:cubicBezTo>
                      <a:pt x="688" y="275"/>
                      <a:pt x="1261" y="202"/>
                      <a:pt x="1833" y="202"/>
                    </a:cubicBezTo>
                    <a:cubicBezTo>
                      <a:pt x="2406" y="202"/>
                      <a:pt x="2979" y="275"/>
                      <a:pt x="3534" y="422"/>
                    </a:cubicBezTo>
                    <a:lnTo>
                      <a:pt x="3562" y="422"/>
                    </a:lnTo>
                    <a:cubicBezTo>
                      <a:pt x="3604" y="422"/>
                      <a:pt x="3646" y="394"/>
                      <a:pt x="3660" y="352"/>
                    </a:cubicBezTo>
                    <a:cubicBezTo>
                      <a:pt x="3674" y="296"/>
                      <a:pt x="3639" y="240"/>
                      <a:pt x="3590" y="226"/>
                    </a:cubicBezTo>
                    <a:cubicBezTo>
                      <a:pt x="3014" y="76"/>
                      <a:pt x="2424" y="1"/>
                      <a:pt x="18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78" name="Google Shape;2278;p16"/>
              <p:cNvSpPr/>
              <p:nvPr/>
            </p:nvSpPr>
            <p:spPr>
              <a:xfrm>
                <a:off x="5947150" y="2474475"/>
                <a:ext cx="91850" cy="10675"/>
              </a:xfrm>
              <a:custGeom>
                <a:rect b="b" l="l" r="r" t="t"/>
                <a:pathLst>
                  <a:path extrusionOk="0" h="427" w="3674">
                    <a:moveTo>
                      <a:pt x="1834" y="1"/>
                    </a:moveTo>
                    <a:cubicBezTo>
                      <a:pt x="1245" y="1"/>
                      <a:pt x="657" y="78"/>
                      <a:pt x="84" y="231"/>
                    </a:cubicBezTo>
                    <a:cubicBezTo>
                      <a:pt x="28" y="245"/>
                      <a:pt x="0" y="294"/>
                      <a:pt x="14" y="350"/>
                    </a:cubicBezTo>
                    <a:cubicBezTo>
                      <a:pt x="26" y="396"/>
                      <a:pt x="61" y="423"/>
                      <a:pt x="105" y="423"/>
                    </a:cubicBezTo>
                    <a:cubicBezTo>
                      <a:pt x="114" y="423"/>
                      <a:pt x="123" y="422"/>
                      <a:pt x="133" y="420"/>
                    </a:cubicBezTo>
                    <a:cubicBezTo>
                      <a:pt x="688" y="273"/>
                      <a:pt x="1261" y="200"/>
                      <a:pt x="1833" y="200"/>
                    </a:cubicBezTo>
                    <a:cubicBezTo>
                      <a:pt x="2406" y="200"/>
                      <a:pt x="2979" y="273"/>
                      <a:pt x="3534" y="420"/>
                    </a:cubicBezTo>
                    <a:lnTo>
                      <a:pt x="3562" y="427"/>
                    </a:lnTo>
                    <a:cubicBezTo>
                      <a:pt x="3604" y="427"/>
                      <a:pt x="3646" y="392"/>
                      <a:pt x="3660" y="350"/>
                    </a:cubicBezTo>
                    <a:cubicBezTo>
                      <a:pt x="3674" y="294"/>
                      <a:pt x="3639" y="245"/>
                      <a:pt x="3590" y="231"/>
                    </a:cubicBezTo>
                    <a:cubicBezTo>
                      <a:pt x="3014" y="78"/>
                      <a:pt x="2424" y="1"/>
                      <a:pt x="18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79" name="Google Shape;2279;p16"/>
              <p:cNvSpPr/>
              <p:nvPr/>
            </p:nvSpPr>
            <p:spPr>
              <a:xfrm>
                <a:off x="5947150" y="2494350"/>
                <a:ext cx="91850" cy="10625"/>
              </a:xfrm>
              <a:custGeom>
                <a:rect b="b" l="l" r="r" t="t"/>
                <a:pathLst>
                  <a:path extrusionOk="0" h="425" w="3674">
                    <a:moveTo>
                      <a:pt x="1834" y="0"/>
                    </a:moveTo>
                    <a:cubicBezTo>
                      <a:pt x="1245" y="0"/>
                      <a:pt x="657" y="75"/>
                      <a:pt x="84" y="226"/>
                    </a:cubicBezTo>
                    <a:cubicBezTo>
                      <a:pt x="28" y="240"/>
                      <a:pt x="0" y="295"/>
                      <a:pt x="14" y="344"/>
                    </a:cubicBezTo>
                    <a:cubicBezTo>
                      <a:pt x="21" y="393"/>
                      <a:pt x="63" y="421"/>
                      <a:pt x="105" y="421"/>
                    </a:cubicBezTo>
                    <a:lnTo>
                      <a:pt x="133" y="421"/>
                    </a:lnTo>
                    <a:cubicBezTo>
                      <a:pt x="688" y="271"/>
                      <a:pt x="1261" y="196"/>
                      <a:pt x="1833" y="196"/>
                    </a:cubicBezTo>
                    <a:cubicBezTo>
                      <a:pt x="2406" y="196"/>
                      <a:pt x="2979" y="271"/>
                      <a:pt x="3534" y="421"/>
                    </a:cubicBezTo>
                    <a:cubicBezTo>
                      <a:pt x="3542" y="423"/>
                      <a:pt x="3551" y="424"/>
                      <a:pt x="3559" y="424"/>
                    </a:cubicBezTo>
                    <a:cubicBezTo>
                      <a:pt x="3606" y="424"/>
                      <a:pt x="3648" y="392"/>
                      <a:pt x="3660" y="344"/>
                    </a:cubicBezTo>
                    <a:cubicBezTo>
                      <a:pt x="3674" y="295"/>
                      <a:pt x="3639" y="240"/>
                      <a:pt x="3590" y="226"/>
                    </a:cubicBezTo>
                    <a:cubicBezTo>
                      <a:pt x="3014" y="75"/>
                      <a:pt x="2424" y="0"/>
                      <a:pt x="18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80" name="Google Shape;2280;p16"/>
              <p:cNvSpPr/>
              <p:nvPr/>
            </p:nvSpPr>
            <p:spPr>
              <a:xfrm>
                <a:off x="5947150" y="2514075"/>
                <a:ext cx="91850" cy="10625"/>
              </a:xfrm>
              <a:custGeom>
                <a:rect b="b" l="l" r="r" t="t"/>
                <a:pathLst>
                  <a:path extrusionOk="0" h="425" w="3674">
                    <a:moveTo>
                      <a:pt x="1834" y="1"/>
                    </a:moveTo>
                    <a:cubicBezTo>
                      <a:pt x="1245" y="1"/>
                      <a:pt x="657" y="76"/>
                      <a:pt x="84" y="226"/>
                    </a:cubicBezTo>
                    <a:cubicBezTo>
                      <a:pt x="28" y="240"/>
                      <a:pt x="0" y="296"/>
                      <a:pt x="14" y="351"/>
                    </a:cubicBezTo>
                    <a:cubicBezTo>
                      <a:pt x="21" y="393"/>
                      <a:pt x="63" y="421"/>
                      <a:pt x="105" y="421"/>
                    </a:cubicBezTo>
                    <a:lnTo>
                      <a:pt x="133" y="421"/>
                    </a:lnTo>
                    <a:cubicBezTo>
                      <a:pt x="688" y="275"/>
                      <a:pt x="1261" y="201"/>
                      <a:pt x="1833" y="201"/>
                    </a:cubicBezTo>
                    <a:cubicBezTo>
                      <a:pt x="2406" y="201"/>
                      <a:pt x="2979" y="275"/>
                      <a:pt x="3534" y="421"/>
                    </a:cubicBezTo>
                    <a:cubicBezTo>
                      <a:pt x="3543" y="423"/>
                      <a:pt x="3551" y="424"/>
                      <a:pt x="3559" y="424"/>
                    </a:cubicBezTo>
                    <a:cubicBezTo>
                      <a:pt x="3606" y="424"/>
                      <a:pt x="3648" y="393"/>
                      <a:pt x="3660" y="351"/>
                    </a:cubicBezTo>
                    <a:cubicBezTo>
                      <a:pt x="3674" y="296"/>
                      <a:pt x="3639" y="240"/>
                      <a:pt x="3590" y="226"/>
                    </a:cubicBezTo>
                    <a:cubicBezTo>
                      <a:pt x="3014" y="76"/>
                      <a:pt x="2424" y="1"/>
                      <a:pt x="18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81" name="Google Shape;2281;p16"/>
              <p:cNvSpPr/>
              <p:nvPr/>
            </p:nvSpPr>
            <p:spPr>
              <a:xfrm>
                <a:off x="5947150" y="2533850"/>
                <a:ext cx="91850" cy="10675"/>
              </a:xfrm>
              <a:custGeom>
                <a:rect b="b" l="l" r="r" t="t"/>
                <a:pathLst>
                  <a:path extrusionOk="0" h="427" w="3674">
                    <a:moveTo>
                      <a:pt x="1834" y="0"/>
                    </a:moveTo>
                    <a:cubicBezTo>
                      <a:pt x="1245" y="0"/>
                      <a:pt x="657" y="77"/>
                      <a:pt x="84" y="231"/>
                    </a:cubicBezTo>
                    <a:cubicBezTo>
                      <a:pt x="28" y="245"/>
                      <a:pt x="0" y="301"/>
                      <a:pt x="14" y="350"/>
                    </a:cubicBezTo>
                    <a:cubicBezTo>
                      <a:pt x="26" y="396"/>
                      <a:pt x="61" y="423"/>
                      <a:pt x="105" y="423"/>
                    </a:cubicBezTo>
                    <a:cubicBezTo>
                      <a:pt x="114" y="423"/>
                      <a:pt x="123" y="422"/>
                      <a:pt x="133" y="420"/>
                    </a:cubicBezTo>
                    <a:cubicBezTo>
                      <a:pt x="688" y="273"/>
                      <a:pt x="1261" y="200"/>
                      <a:pt x="1833" y="200"/>
                    </a:cubicBezTo>
                    <a:cubicBezTo>
                      <a:pt x="2406" y="200"/>
                      <a:pt x="2979" y="273"/>
                      <a:pt x="3534" y="420"/>
                    </a:cubicBezTo>
                    <a:lnTo>
                      <a:pt x="3562" y="426"/>
                    </a:lnTo>
                    <a:cubicBezTo>
                      <a:pt x="3604" y="426"/>
                      <a:pt x="3646" y="399"/>
                      <a:pt x="3660" y="350"/>
                    </a:cubicBezTo>
                    <a:cubicBezTo>
                      <a:pt x="3674" y="301"/>
                      <a:pt x="3639" y="245"/>
                      <a:pt x="3590" y="231"/>
                    </a:cubicBezTo>
                    <a:cubicBezTo>
                      <a:pt x="3014" y="77"/>
                      <a:pt x="2424" y="0"/>
                      <a:pt x="183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82" name="Google Shape;2282;p16"/>
              <p:cNvSpPr/>
              <p:nvPr/>
            </p:nvSpPr>
            <p:spPr>
              <a:xfrm>
                <a:off x="5947150" y="2553700"/>
                <a:ext cx="91850" cy="10625"/>
              </a:xfrm>
              <a:custGeom>
                <a:rect b="b" l="l" r="r" t="t"/>
                <a:pathLst>
                  <a:path extrusionOk="0" h="425" w="3674">
                    <a:moveTo>
                      <a:pt x="1834" y="1"/>
                    </a:moveTo>
                    <a:cubicBezTo>
                      <a:pt x="1245" y="1"/>
                      <a:pt x="657" y="76"/>
                      <a:pt x="84" y="226"/>
                    </a:cubicBezTo>
                    <a:cubicBezTo>
                      <a:pt x="28" y="240"/>
                      <a:pt x="0" y="296"/>
                      <a:pt x="14" y="352"/>
                    </a:cubicBezTo>
                    <a:cubicBezTo>
                      <a:pt x="21" y="394"/>
                      <a:pt x="63" y="422"/>
                      <a:pt x="105" y="422"/>
                    </a:cubicBezTo>
                    <a:lnTo>
                      <a:pt x="133" y="422"/>
                    </a:lnTo>
                    <a:cubicBezTo>
                      <a:pt x="688" y="275"/>
                      <a:pt x="1261" y="202"/>
                      <a:pt x="1833" y="202"/>
                    </a:cubicBezTo>
                    <a:cubicBezTo>
                      <a:pt x="2406" y="202"/>
                      <a:pt x="2979" y="275"/>
                      <a:pt x="3534" y="422"/>
                    </a:cubicBezTo>
                    <a:cubicBezTo>
                      <a:pt x="3543" y="424"/>
                      <a:pt x="3551" y="425"/>
                      <a:pt x="3559" y="425"/>
                    </a:cubicBezTo>
                    <a:cubicBezTo>
                      <a:pt x="3606" y="425"/>
                      <a:pt x="3648" y="393"/>
                      <a:pt x="3660" y="352"/>
                    </a:cubicBezTo>
                    <a:cubicBezTo>
                      <a:pt x="3674" y="296"/>
                      <a:pt x="3639" y="240"/>
                      <a:pt x="3590" y="226"/>
                    </a:cubicBezTo>
                    <a:cubicBezTo>
                      <a:pt x="3014" y="76"/>
                      <a:pt x="2424" y="1"/>
                      <a:pt x="183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83" name="Google Shape;2283;p16"/>
              <p:cNvSpPr/>
              <p:nvPr/>
            </p:nvSpPr>
            <p:spPr>
              <a:xfrm>
                <a:off x="5810250" y="2400550"/>
                <a:ext cx="121900" cy="184125"/>
              </a:xfrm>
              <a:custGeom>
                <a:rect b="b" l="l" r="r" t="t"/>
                <a:pathLst>
                  <a:path extrusionOk="0" h="7365" w="4876">
                    <a:moveTo>
                      <a:pt x="2438" y="0"/>
                    </a:moveTo>
                    <a:cubicBezTo>
                      <a:pt x="1614" y="0"/>
                      <a:pt x="790" y="150"/>
                      <a:pt x="1" y="451"/>
                    </a:cubicBezTo>
                    <a:lnTo>
                      <a:pt x="1" y="7365"/>
                    </a:lnTo>
                    <a:cubicBezTo>
                      <a:pt x="790" y="7061"/>
                      <a:pt x="1614" y="6909"/>
                      <a:pt x="2438" y="6909"/>
                    </a:cubicBezTo>
                    <a:cubicBezTo>
                      <a:pt x="3262" y="6909"/>
                      <a:pt x="4086" y="7061"/>
                      <a:pt x="4876" y="7365"/>
                    </a:cubicBezTo>
                    <a:lnTo>
                      <a:pt x="4876" y="451"/>
                    </a:lnTo>
                    <a:cubicBezTo>
                      <a:pt x="4086" y="150"/>
                      <a:pt x="3262" y="0"/>
                      <a:pt x="2438" y="0"/>
                    </a:cubicBezTo>
                    <a:close/>
                  </a:path>
                </a:pathLst>
              </a:custGeom>
              <a:solidFill>
                <a:srgbClr val="F6F7F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84" name="Google Shape;2284;p16"/>
              <p:cNvSpPr/>
              <p:nvPr/>
            </p:nvSpPr>
            <p:spPr>
              <a:xfrm>
                <a:off x="5825275" y="2415125"/>
                <a:ext cx="91850" cy="10675"/>
              </a:xfrm>
              <a:custGeom>
                <a:rect b="b" l="l" r="r" t="t"/>
                <a:pathLst>
                  <a:path extrusionOk="0" h="427" w="3674">
                    <a:moveTo>
                      <a:pt x="1837" y="0"/>
                    </a:moveTo>
                    <a:cubicBezTo>
                      <a:pt x="1247" y="0"/>
                      <a:pt x="657" y="77"/>
                      <a:pt x="84" y="231"/>
                    </a:cubicBezTo>
                    <a:cubicBezTo>
                      <a:pt x="28" y="245"/>
                      <a:pt x="0" y="294"/>
                      <a:pt x="14" y="349"/>
                    </a:cubicBezTo>
                    <a:cubicBezTo>
                      <a:pt x="26" y="396"/>
                      <a:pt x="66" y="423"/>
                      <a:pt x="107" y="423"/>
                    </a:cubicBezTo>
                    <a:cubicBezTo>
                      <a:pt x="116" y="423"/>
                      <a:pt x="125" y="422"/>
                      <a:pt x="133" y="419"/>
                    </a:cubicBezTo>
                    <a:cubicBezTo>
                      <a:pt x="692" y="273"/>
                      <a:pt x="1264" y="199"/>
                      <a:pt x="1837" y="199"/>
                    </a:cubicBezTo>
                    <a:cubicBezTo>
                      <a:pt x="2410" y="199"/>
                      <a:pt x="2982" y="273"/>
                      <a:pt x="3541" y="419"/>
                    </a:cubicBezTo>
                    <a:lnTo>
                      <a:pt x="3562" y="426"/>
                    </a:lnTo>
                    <a:cubicBezTo>
                      <a:pt x="3611" y="426"/>
                      <a:pt x="3646" y="391"/>
                      <a:pt x="3660" y="349"/>
                    </a:cubicBezTo>
                    <a:cubicBezTo>
                      <a:pt x="3674" y="294"/>
                      <a:pt x="3646" y="245"/>
                      <a:pt x="3590" y="231"/>
                    </a:cubicBezTo>
                    <a:cubicBezTo>
                      <a:pt x="3017" y="77"/>
                      <a:pt x="2427" y="0"/>
                      <a:pt x="183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85" name="Google Shape;2285;p16"/>
              <p:cNvSpPr/>
              <p:nvPr/>
            </p:nvSpPr>
            <p:spPr>
              <a:xfrm>
                <a:off x="5825275" y="2434850"/>
                <a:ext cx="91850" cy="10675"/>
              </a:xfrm>
              <a:custGeom>
                <a:rect b="b" l="l" r="r" t="t"/>
                <a:pathLst>
                  <a:path extrusionOk="0" h="427" w="3674">
                    <a:moveTo>
                      <a:pt x="1837" y="0"/>
                    </a:moveTo>
                    <a:cubicBezTo>
                      <a:pt x="1247" y="0"/>
                      <a:pt x="657" y="77"/>
                      <a:pt x="84" y="231"/>
                    </a:cubicBezTo>
                    <a:cubicBezTo>
                      <a:pt x="28" y="245"/>
                      <a:pt x="0" y="301"/>
                      <a:pt x="14" y="350"/>
                    </a:cubicBezTo>
                    <a:cubicBezTo>
                      <a:pt x="28" y="399"/>
                      <a:pt x="63" y="426"/>
                      <a:pt x="112" y="426"/>
                    </a:cubicBezTo>
                    <a:lnTo>
                      <a:pt x="133" y="420"/>
                    </a:lnTo>
                    <a:cubicBezTo>
                      <a:pt x="692" y="273"/>
                      <a:pt x="1264" y="200"/>
                      <a:pt x="1837" y="200"/>
                    </a:cubicBezTo>
                    <a:cubicBezTo>
                      <a:pt x="2410" y="200"/>
                      <a:pt x="2982" y="273"/>
                      <a:pt x="3541" y="420"/>
                    </a:cubicBezTo>
                    <a:cubicBezTo>
                      <a:pt x="3550" y="422"/>
                      <a:pt x="3558" y="423"/>
                      <a:pt x="3567" y="423"/>
                    </a:cubicBezTo>
                    <a:cubicBezTo>
                      <a:pt x="3608" y="423"/>
                      <a:pt x="3648" y="396"/>
                      <a:pt x="3660" y="350"/>
                    </a:cubicBezTo>
                    <a:cubicBezTo>
                      <a:pt x="3674" y="301"/>
                      <a:pt x="3646" y="245"/>
                      <a:pt x="3590" y="231"/>
                    </a:cubicBezTo>
                    <a:cubicBezTo>
                      <a:pt x="3017" y="77"/>
                      <a:pt x="2427" y="0"/>
                      <a:pt x="183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86" name="Google Shape;2286;p16"/>
              <p:cNvSpPr/>
              <p:nvPr/>
            </p:nvSpPr>
            <p:spPr>
              <a:xfrm>
                <a:off x="5825275" y="2454700"/>
                <a:ext cx="91850" cy="10625"/>
              </a:xfrm>
              <a:custGeom>
                <a:rect b="b" l="l" r="r" t="t"/>
                <a:pathLst>
                  <a:path extrusionOk="0" h="425" w="3674">
                    <a:moveTo>
                      <a:pt x="1837" y="1"/>
                    </a:moveTo>
                    <a:cubicBezTo>
                      <a:pt x="1247" y="1"/>
                      <a:pt x="657" y="76"/>
                      <a:pt x="84" y="226"/>
                    </a:cubicBezTo>
                    <a:cubicBezTo>
                      <a:pt x="28" y="240"/>
                      <a:pt x="0" y="296"/>
                      <a:pt x="14" y="352"/>
                    </a:cubicBezTo>
                    <a:cubicBezTo>
                      <a:pt x="26" y="393"/>
                      <a:pt x="68" y="425"/>
                      <a:pt x="110" y="425"/>
                    </a:cubicBezTo>
                    <a:cubicBezTo>
                      <a:pt x="118" y="425"/>
                      <a:pt x="126" y="424"/>
                      <a:pt x="133" y="422"/>
                    </a:cubicBezTo>
                    <a:cubicBezTo>
                      <a:pt x="692" y="275"/>
                      <a:pt x="1264" y="202"/>
                      <a:pt x="1837" y="202"/>
                    </a:cubicBezTo>
                    <a:cubicBezTo>
                      <a:pt x="2410" y="202"/>
                      <a:pt x="2982" y="275"/>
                      <a:pt x="3541" y="422"/>
                    </a:cubicBezTo>
                    <a:lnTo>
                      <a:pt x="3562" y="422"/>
                    </a:lnTo>
                    <a:cubicBezTo>
                      <a:pt x="3611" y="422"/>
                      <a:pt x="3646" y="394"/>
                      <a:pt x="3660" y="352"/>
                    </a:cubicBezTo>
                    <a:cubicBezTo>
                      <a:pt x="3674" y="296"/>
                      <a:pt x="3646" y="240"/>
                      <a:pt x="3590" y="226"/>
                    </a:cubicBezTo>
                    <a:cubicBezTo>
                      <a:pt x="3017" y="76"/>
                      <a:pt x="2427" y="1"/>
                      <a:pt x="183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87" name="Google Shape;2287;p16"/>
              <p:cNvSpPr/>
              <p:nvPr/>
            </p:nvSpPr>
            <p:spPr>
              <a:xfrm>
                <a:off x="5825275" y="2474475"/>
                <a:ext cx="91850" cy="10675"/>
              </a:xfrm>
              <a:custGeom>
                <a:rect b="b" l="l" r="r" t="t"/>
                <a:pathLst>
                  <a:path extrusionOk="0" h="427" w="3674">
                    <a:moveTo>
                      <a:pt x="1837" y="1"/>
                    </a:moveTo>
                    <a:cubicBezTo>
                      <a:pt x="1247" y="1"/>
                      <a:pt x="657" y="78"/>
                      <a:pt x="84" y="231"/>
                    </a:cubicBezTo>
                    <a:cubicBezTo>
                      <a:pt x="28" y="245"/>
                      <a:pt x="0" y="294"/>
                      <a:pt x="14" y="350"/>
                    </a:cubicBezTo>
                    <a:cubicBezTo>
                      <a:pt x="28" y="392"/>
                      <a:pt x="63" y="427"/>
                      <a:pt x="112" y="427"/>
                    </a:cubicBezTo>
                    <a:lnTo>
                      <a:pt x="133" y="420"/>
                    </a:lnTo>
                    <a:cubicBezTo>
                      <a:pt x="692" y="273"/>
                      <a:pt x="1264" y="200"/>
                      <a:pt x="1837" y="200"/>
                    </a:cubicBezTo>
                    <a:cubicBezTo>
                      <a:pt x="2410" y="200"/>
                      <a:pt x="2982" y="273"/>
                      <a:pt x="3541" y="420"/>
                    </a:cubicBezTo>
                    <a:cubicBezTo>
                      <a:pt x="3550" y="422"/>
                      <a:pt x="3558" y="423"/>
                      <a:pt x="3567" y="423"/>
                    </a:cubicBezTo>
                    <a:cubicBezTo>
                      <a:pt x="3608" y="423"/>
                      <a:pt x="3648" y="396"/>
                      <a:pt x="3660" y="350"/>
                    </a:cubicBezTo>
                    <a:cubicBezTo>
                      <a:pt x="3674" y="294"/>
                      <a:pt x="3646" y="245"/>
                      <a:pt x="3590" y="231"/>
                    </a:cubicBezTo>
                    <a:cubicBezTo>
                      <a:pt x="3017" y="78"/>
                      <a:pt x="2427" y="1"/>
                      <a:pt x="183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88" name="Google Shape;2288;p16"/>
              <p:cNvSpPr/>
              <p:nvPr/>
            </p:nvSpPr>
            <p:spPr>
              <a:xfrm>
                <a:off x="5825275" y="2494350"/>
                <a:ext cx="91850" cy="10625"/>
              </a:xfrm>
              <a:custGeom>
                <a:rect b="b" l="l" r="r" t="t"/>
                <a:pathLst>
                  <a:path extrusionOk="0" h="425" w="3674">
                    <a:moveTo>
                      <a:pt x="1837" y="0"/>
                    </a:moveTo>
                    <a:cubicBezTo>
                      <a:pt x="1247" y="0"/>
                      <a:pt x="657" y="75"/>
                      <a:pt x="84" y="226"/>
                    </a:cubicBezTo>
                    <a:cubicBezTo>
                      <a:pt x="28" y="240"/>
                      <a:pt x="0" y="295"/>
                      <a:pt x="14" y="344"/>
                    </a:cubicBezTo>
                    <a:cubicBezTo>
                      <a:pt x="26" y="392"/>
                      <a:pt x="68" y="424"/>
                      <a:pt x="111" y="424"/>
                    </a:cubicBezTo>
                    <a:cubicBezTo>
                      <a:pt x="118" y="424"/>
                      <a:pt x="126" y="423"/>
                      <a:pt x="133" y="421"/>
                    </a:cubicBezTo>
                    <a:cubicBezTo>
                      <a:pt x="692" y="271"/>
                      <a:pt x="1264" y="196"/>
                      <a:pt x="1837" y="196"/>
                    </a:cubicBezTo>
                    <a:cubicBezTo>
                      <a:pt x="2410" y="196"/>
                      <a:pt x="2982" y="271"/>
                      <a:pt x="3541" y="421"/>
                    </a:cubicBezTo>
                    <a:lnTo>
                      <a:pt x="3562" y="421"/>
                    </a:lnTo>
                    <a:cubicBezTo>
                      <a:pt x="3611" y="421"/>
                      <a:pt x="3646" y="393"/>
                      <a:pt x="3660" y="344"/>
                    </a:cubicBezTo>
                    <a:cubicBezTo>
                      <a:pt x="3674" y="295"/>
                      <a:pt x="3646" y="240"/>
                      <a:pt x="3590" y="226"/>
                    </a:cubicBezTo>
                    <a:cubicBezTo>
                      <a:pt x="3017" y="75"/>
                      <a:pt x="2427" y="0"/>
                      <a:pt x="183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89" name="Google Shape;2289;p16"/>
              <p:cNvSpPr/>
              <p:nvPr/>
            </p:nvSpPr>
            <p:spPr>
              <a:xfrm>
                <a:off x="5825275" y="2514075"/>
                <a:ext cx="91850" cy="10625"/>
              </a:xfrm>
              <a:custGeom>
                <a:rect b="b" l="l" r="r" t="t"/>
                <a:pathLst>
                  <a:path extrusionOk="0" h="425" w="3674">
                    <a:moveTo>
                      <a:pt x="1837" y="1"/>
                    </a:moveTo>
                    <a:cubicBezTo>
                      <a:pt x="1247" y="1"/>
                      <a:pt x="657" y="76"/>
                      <a:pt x="84" y="226"/>
                    </a:cubicBezTo>
                    <a:cubicBezTo>
                      <a:pt x="28" y="240"/>
                      <a:pt x="0" y="296"/>
                      <a:pt x="14" y="351"/>
                    </a:cubicBezTo>
                    <a:cubicBezTo>
                      <a:pt x="28" y="393"/>
                      <a:pt x="63" y="421"/>
                      <a:pt x="112" y="421"/>
                    </a:cubicBezTo>
                    <a:lnTo>
                      <a:pt x="133" y="421"/>
                    </a:lnTo>
                    <a:cubicBezTo>
                      <a:pt x="692" y="275"/>
                      <a:pt x="1264" y="201"/>
                      <a:pt x="1837" y="201"/>
                    </a:cubicBezTo>
                    <a:cubicBezTo>
                      <a:pt x="2410" y="201"/>
                      <a:pt x="2982" y="275"/>
                      <a:pt x="3541" y="421"/>
                    </a:cubicBezTo>
                    <a:cubicBezTo>
                      <a:pt x="3549" y="423"/>
                      <a:pt x="3556" y="424"/>
                      <a:pt x="3564" y="424"/>
                    </a:cubicBezTo>
                    <a:cubicBezTo>
                      <a:pt x="3606" y="424"/>
                      <a:pt x="3648" y="393"/>
                      <a:pt x="3660" y="351"/>
                    </a:cubicBezTo>
                    <a:cubicBezTo>
                      <a:pt x="3674" y="296"/>
                      <a:pt x="3646" y="240"/>
                      <a:pt x="3590" y="226"/>
                    </a:cubicBezTo>
                    <a:cubicBezTo>
                      <a:pt x="3017" y="76"/>
                      <a:pt x="2427" y="1"/>
                      <a:pt x="183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90" name="Google Shape;2290;p16"/>
              <p:cNvSpPr/>
              <p:nvPr/>
            </p:nvSpPr>
            <p:spPr>
              <a:xfrm>
                <a:off x="5825275" y="2533850"/>
                <a:ext cx="91850" cy="10675"/>
              </a:xfrm>
              <a:custGeom>
                <a:rect b="b" l="l" r="r" t="t"/>
                <a:pathLst>
                  <a:path extrusionOk="0" h="427" w="3674">
                    <a:moveTo>
                      <a:pt x="1837" y="0"/>
                    </a:moveTo>
                    <a:cubicBezTo>
                      <a:pt x="1247" y="0"/>
                      <a:pt x="657" y="77"/>
                      <a:pt x="84" y="231"/>
                    </a:cubicBezTo>
                    <a:cubicBezTo>
                      <a:pt x="28" y="245"/>
                      <a:pt x="0" y="301"/>
                      <a:pt x="14" y="350"/>
                    </a:cubicBezTo>
                    <a:cubicBezTo>
                      <a:pt x="28" y="399"/>
                      <a:pt x="63" y="426"/>
                      <a:pt x="112" y="426"/>
                    </a:cubicBezTo>
                    <a:lnTo>
                      <a:pt x="133" y="420"/>
                    </a:lnTo>
                    <a:cubicBezTo>
                      <a:pt x="692" y="273"/>
                      <a:pt x="1264" y="200"/>
                      <a:pt x="1837" y="200"/>
                    </a:cubicBezTo>
                    <a:cubicBezTo>
                      <a:pt x="2410" y="200"/>
                      <a:pt x="2982" y="273"/>
                      <a:pt x="3541" y="420"/>
                    </a:cubicBezTo>
                    <a:cubicBezTo>
                      <a:pt x="3550" y="422"/>
                      <a:pt x="3558" y="423"/>
                      <a:pt x="3567" y="423"/>
                    </a:cubicBezTo>
                    <a:cubicBezTo>
                      <a:pt x="3608" y="423"/>
                      <a:pt x="3648" y="396"/>
                      <a:pt x="3660" y="350"/>
                    </a:cubicBezTo>
                    <a:cubicBezTo>
                      <a:pt x="3674" y="301"/>
                      <a:pt x="3646" y="245"/>
                      <a:pt x="3590" y="231"/>
                    </a:cubicBezTo>
                    <a:cubicBezTo>
                      <a:pt x="3017" y="77"/>
                      <a:pt x="2427" y="0"/>
                      <a:pt x="1837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91" name="Google Shape;2291;p16"/>
              <p:cNvSpPr/>
              <p:nvPr/>
            </p:nvSpPr>
            <p:spPr>
              <a:xfrm>
                <a:off x="5825275" y="2553700"/>
                <a:ext cx="91850" cy="10625"/>
              </a:xfrm>
              <a:custGeom>
                <a:rect b="b" l="l" r="r" t="t"/>
                <a:pathLst>
                  <a:path extrusionOk="0" h="425" w="3674">
                    <a:moveTo>
                      <a:pt x="1837" y="1"/>
                    </a:moveTo>
                    <a:cubicBezTo>
                      <a:pt x="1247" y="1"/>
                      <a:pt x="657" y="76"/>
                      <a:pt x="84" y="226"/>
                    </a:cubicBezTo>
                    <a:cubicBezTo>
                      <a:pt x="28" y="240"/>
                      <a:pt x="0" y="296"/>
                      <a:pt x="14" y="352"/>
                    </a:cubicBezTo>
                    <a:cubicBezTo>
                      <a:pt x="28" y="394"/>
                      <a:pt x="63" y="422"/>
                      <a:pt x="112" y="422"/>
                    </a:cubicBezTo>
                    <a:lnTo>
                      <a:pt x="133" y="422"/>
                    </a:lnTo>
                    <a:cubicBezTo>
                      <a:pt x="692" y="275"/>
                      <a:pt x="1264" y="202"/>
                      <a:pt x="1837" y="202"/>
                    </a:cubicBezTo>
                    <a:cubicBezTo>
                      <a:pt x="2410" y="202"/>
                      <a:pt x="2982" y="275"/>
                      <a:pt x="3541" y="422"/>
                    </a:cubicBezTo>
                    <a:cubicBezTo>
                      <a:pt x="3549" y="424"/>
                      <a:pt x="3556" y="425"/>
                      <a:pt x="3564" y="425"/>
                    </a:cubicBezTo>
                    <a:cubicBezTo>
                      <a:pt x="3606" y="425"/>
                      <a:pt x="3648" y="393"/>
                      <a:pt x="3660" y="352"/>
                    </a:cubicBezTo>
                    <a:cubicBezTo>
                      <a:pt x="3674" y="296"/>
                      <a:pt x="3646" y="240"/>
                      <a:pt x="3590" y="226"/>
                    </a:cubicBezTo>
                    <a:cubicBezTo>
                      <a:pt x="3017" y="76"/>
                      <a:pt x="2427" y="1"/>
                      <a:pt x="1837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92" name="Google Shape;2292;p16"/>
              <p:cNvSpPr/>
              <p:nvPr/>
            </p:nvSpPr>
            <p:spPr>
              <a:xfrm>
                <a:off x="5810250" y="2573275"/>
                <a:ext cx="121900" cy="11400"/>
              </a:xfrm>
              <a:custGeom>
                <a:rect b="b" l="l" r="r" t="t"/>
                <a:pathLst>
                  <a:path extrusionOk="0" h="456" w="4876">
                    <a:moveTo>
                      <a:pt x="2438" y="0"/>
                    </a:moveTo>
                    <a:cubicBezTo>
                      <a:pt x="1614" y="0"/>
                      <a:pt x="790" y="152"/>
                      <a:pt x="1" y="456"/>
                    </a:cubicBezTo>
                    <a:lnTo>
                      <a:pt x="4876" y="456"/>
                    </a:lnTo>
                    <a:cubicBezTo>
                      <a:pt x="4086" y="152"/>
                      <a:pt x="3262" y="0"/>
                      <a:pt x="2438" y="0"/>
                    </a:cubicBezTo>
                    <a:close/>
                  </a:path>
                </a:pathLst>
              </a:custGeom>
              <a:solidFill>
                <a:srgbClr val="ACC4D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93" name="Google Shape;2293;p16"/>
              <p:cNvSpPr/>
              <p:nvPr/>
            </p:nvSpPr>
            <p:spPr>
              <a:xfrm>
                <a:off x="5932125" y="2573275"/>
                <a:ext cx="121900" cy="11400"/>
              </a:xfrm>
              <a:custGeom>
                <a:rect b="b" l="l" r="r" t="t"/>
                <a:pathLst>
                  <a:path extrusionOk="0" h="456" w="4876">
                    <a:moveTo>
                      <a:pt x="2435" y="0"/>
                    </a:moveTo>
                    <a:cubicBezTo>
                      <a:pt x="1612" y="0"/>
                      <a:pt x="790" y="152"/>
                      <a:pt x="1" y="456"/>
                    </a:cubicBezTo>
                    <a:lnTo>
                      <a:pt x="4875" y="456"/>
                    </a:lnTo>
                    <a:cubicBezTo>
                      <a:pt x="4083" y="152"/>
                      <a:pt x="3259" y="0"/>
                      <a:pt x="2435" y="0"/>
                    </a:cubicBezTo>
                    <a:close/>
                  </a:path>
                </a:pathLst>
              </a:custGeom>
              <a:solidFill>
                <a:srgbClr val="ACC4D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94" name="Google Shape;2294;p16"/>
              <p:cNvSpPr/>
              <p:nvPr/>
            </p:nvSpPr>
            <p:spPr>
              <a:xfrm>
                <a:off x="5810250" y="2411800"/>
                <a:ext cx="251975" cy="181100"/>
              </a:xfrm>
              <a:custGeom>
                <a:rect b="b" l="l" r="r" t="t"/>
                <a:pathLst>
                  <a:path extrusionOk="0" h="7244" w="10079">
                    <a:moveTo>
                      <a:pt x="9750" y="1"/>
                    </a:moveTo>
                    <a:lnTo>
                      <a:pt x="9750" y="4324"/>
                    </a:lnTo>
                    <a:lnTo>
                      <a:pt x="9750" y="6915"/>
                    </a:lnTo>
                    <a:lnTo>
                      <a:pt x="1" y="6915"/>
                    </a:lnTo>
                    <a:lnTo>
                      <a:pt x="336" y="7243"/>
                    </a:lnTo>
                    <a:lnTo>
                      <a:pt x="10079" y="7243"/>
                    </a:lnTo>
                    <a:lnTo>
                      <a:pt x="10079" y="336"/>
                    </a:lnTo>
                    <a:lnTo>
                      <a:pt x="9750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95" name="Google Shape;2295;p16"/>
              <p:cNvSpPr/>
              <p:nvPr/>
            </p:nvSpPr>
            <p:spPr>
              <a:xfrm>
                <a:off x="5932125" y="2411800"/>
                <a:ext cx="2125" cy="172875"/>
              </a:xfrm>
              <a:custGeom>
                <a:rect b="b" l="l" r="r" t="t"/>
                <a:pathLst>
                  <a:path extrusionOk="0" h="6915" w="85">
                    <a:moveTo>
                      <a:pt x="1" y="1"/>
                    </a:moveTo>
                    <a:lnTo>
                      <a:pt x="1" y="6915"/>
                    </a:lnTo>
                    <a:cubicBezTo>
                      <a:pt x="1" y="6915"/>
                      <a:pt x="7" y="6810"/>
                      <a:pt x="14" y="6615"/>
                    </a:cubicBezTo>
                    <a:cubicBezTo>
                      <a:pt x="21" y="6426"/>
                      <a:pt x="35" y="6161"/>
                      <a:pt x="42" y="5832"/>
                    </a:cubicBezTo>
                    <a:cubicBezTo>
                      <a:pt x="56" y="5511"/>
                      <a:pt x="70" y="5134"/>
                      <a:pt x="70" y="4729"/>
                    </a:cubicBezTo>
                    <a:cubicBezTo>
                      <a:pt x="77" y="4324"/>
                      <a:pt x="77" y="3891"/>
                      <a:pt x="84" y="3458"/>
                    </a:cubicBezTo>
                    <a:cubicBezTo>
                      <a:pt x="77" y="3025"/>
                      <a:pt x="77" y="2592"/>
                      <a:pt x="70" y="2187"/>
                    </a:cubicBezTo>
                    <a:cubicBezTo>
                      <a:pt x="70" y="1782"/>
                      <a:pt x="56" y="1404"/>
                      <a:pt x="49" y="1083"/>
                    </a:cubicBezTo>
                    <a:cubicBezTo>
                      <a:pt x="35" y="762"/>
                      <a:pt x="21" y="489"/>
                      <a:pt x="14" y="301"/>
                    </a:cubicBezTo>
                    <a:cubicBezTo>
                      <a:pt x="7" y="112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BBBDB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96" name="Google Shape;2296;p16"/>
              <p:cNvSpPr/>
              <p:nvPr/>
            </p:nvSpPr>
            <p:spPr>
              <a:xfrm>
                <a:off x="5930025" y="2411800"/>
                <a:ext cx="2125" cy="172875"/>
              </a:xfrm>
              <a:custGeom>
                <a:rect b="b" l="l" r="r" t="t"/>
                <a:pathLst>
                  <a:path extrusionOk="0" h="6915" w="85">
                    <a:moveTo>
                      <a:pt x="85" y="1"/>
                    </a:moveTo>
                    <a:cubicBezTo>
                      <a:pt x="85" y="1"/>
                      <a:pt x="78" y="112"/>
                      <a:pt x="71" y="301"/>
                    </a:cubicBezTo>
                    <a:cubicBezTo>
                      <a:pt x="64" y="489"/>
                      <a:pt x="43" y="762"/>
                      <a:pt x="36" y="1083"/>
                    </a:cubicBezTo>
                    <a:cubicBezTo>
                      <a:pt x="29" y="1404"/>
                      <a:pt x="15" y="1782"/>
                      <a:pt x="8" y="2187"/>
                    </a:cubicBezTo>
                    <a:cubicBezTo>
                      <a:pt x="1" y="2592"/>
                      <a:pt x="1" y="3025"/>
                      <a:pt x="1" y="3458"/>
                    </a:cubicBezTo>
                    <a:cubicBezTo>
                      <a:pt x="1" y="3891"/>
                      <a:pt x="1" y="4324"/>
                      <a:pt x="8" y="4729"/>
                    </a:cubicBezTo>
                    <a:cubicBezTo>
                      <a:pt x="15" y="5134"/>
                      <a:pt x="29" y="5511"/>
                      <a:pt x="36" y="5832"/>
                    </a:cubicBezTo>
                    <a:cubicBezTo>
                      <a:pt x="43" y="6161"/>
                      <a:pt x="64" y="6426"/>
                      <a:pt x="71" y="6615"/>
                    </a:cubicBezTo>
                    <a:cubicBezTo>
                      <a:pt x="78" y="6810"/>
                      <a:pt x="85" y="6915"/>
                      <a:pt x="85" y="6915"/>
                    </a:cubicBezTo>
                    <a:lnTo>
                      <a:pt x="85" y="1"/>
                    </a:lnTo>
                    <a:close/>
                  </a:path>
                </a:pathLst>
              </a:custGeom>
              <a:solidFill>
                <a:srgbClr val="BBBDB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297" name="Google Shape;2297;p16"/>
          <p:cNvGrpSpPr/>
          <p:nvPr/>
        </p:nvGrpSpPr>
        <p:grpSpPr>
          <a:xfrm>
            <a:off x="7656244" y="4044243"/>
            <a:ext cx="525071" cy="653064"/>
            <a:chOff x="7909667" y="445023"/>
            <a:chExt cx="703754" cy="875187"/>
          </a:xfrm>
        </p:grpSpPr>
        <p:sp>
          <p:nvSpPr>
            <p:cNvPr id="2298" name="Google Shape;2298;p16"/>
            <p:cNvSpPr/>
            <p:nvPr/>
          </p:nvSpPr>
          <p:spPr>
            <a:xfrm rot="-407134">
              <a:off x="7955596" y="478358"/>
              <a:ext cx="612205" cy="808516"/>
            </a:xfrm>
            <a:custGeom>
              <a:rect b="b" l="l" r="r" t="t"/>
              <a:pathLst>
                <a:path extrusionOk="0" h="9345" w="7076">
                  <a:moveTo>
                    <a:pt x="2145" y="0"/>
                  </a:moveTo>
                  <a:cubicBezTo>
                    <a:pt x="1935" y="0"/>
                    <a:pt x="1768" y="168"/>
                    <a:pt x="1768" y="384"/>
                  </a:cubicBezTo>
                  <a:cubicBezTo>
                    <a:pt x="1768" y="531"/>
                    <a:pt x="1851" y="657"/>
                    <a:pt x="1977" y="720"/>
                  </a:cubicBezTo>
                  <a:lnTo>
                    <a:pt x="1977" y="3862"/>
                  </a:lnTo>
                  <a:cubicBezTo>
                    <a:pt x="1977" y="3890"/>
                    <a:pt x="1949" y="3939"/>
                    <a:pt x="1914" y="3953"/>
                  </a:cubicBezTo>
                  <a:cubicBezTo>
                    <a:pt x="734" y="4568"/>
                    <a:pt x="1" y="5769"/>
                    <a:pt x="1" y="7096"/>
                  </a:cubicBezTo>
                  <a:cubicBezTo>
                    <a:pt x="1" y="7829"/>
                    <a:pt x="224" y="8535"/>
                    <a:pt x="650" y="9135"/>
                  </a:cubicBezTo>
                  <a:cubicBezTo>
                    <a:pt x="734" y="9254"/>
                    <a:pt x="908" y="9345"/>
                    <a:pt x="1062" y="9345"/>
                  </a:cubicBezTo>
                  <a:lnTo>
                    <a:pt x="6021" y="9345"/>
                  </a:lnTo>
                  <a:cubicBezTo>
                    <a:pt x="6175" y="9345"/>
                    <a:pt x="6349" y="9254"/>
                    <a:pt x="6433" y="9135"/>
                  </a:cubicBezTo>
                  <a:cubicBezTo>
                    <a:pt x="6852" y="8535"/>
                    <a:pt x="7075" y="7829"/>
                    <a:pt x="7075" y="7096"/>
                  </a:cubicBezTo>
                  <a:cubicBezTo>
                    <a:pt x="7075" y="5769"/>
                    <a:pt x="6342" y="4568"/>
                    <a:pt x="5162" y="3953"/>
                  </a:cubicBezTo>
                  <a:cubicBezTo>
                    <a:pt x="5134" y="3939"/>
                    <a:pt x="5106" y="3890"/>
                    <a:pt x="5106" y="3862"/>
                  </a:cubicBezTo>
                  <a:lnTo>
                    <a:pt x="5106" y="720"/>
                  </a:lnTo>
                  <a:cubicBezTo>
                    <a:pt x="5232" y="657"/>
                    <a:pt x="5315" y="531"/>
                    <a:pt x="5315" y="384"/>
                  </a:cubicBezTo>
                  <a:cubicBezTo>
                    <a:pt x="5315" y="168"/>
                    <a:pt x="5148" y="0"/>
                    <a:pt x="4931" y="0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1143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299" name="Google Shape;2299;p16"/>
            <p:cNvGrpSpPr/>
            <p:nvPr/>
          </p:nvGrpSpPr>
          <p:grpSpPr>
            <a:xfrm rot="-407134">
              <a:off x="7955252" y="478520"/>
              <a:ext cx="612205" cy="807910"/>
              <a:chOff x="5843600" y="1537050"/>
              <a:chExt cx="176900" cy="233450"/>
            </a:xfrm>
          </p:grpSpPr>
          <p:sp>
            <p:nvSpPr>
              <p:cNvPr id="2300" name="Google Shape;2300;p16"/>
              <p:cNvSpPr/>
              <p:nvPr/>
            </p:nvSpPr>
            <p:spPr>
              <a:xfrm>
                <a:off x="5847975" y="1546650"/>
                <a:ext cx="168325" cy="219675"/>
              </a:xfrm>
              <a:custGeom>
                <a:rect b="b" l="l" r="r" t="t"/>
                <a:pathLst>
                  <a:path extrusionOk="0" h="8787" w="6733">
                    <a:moveTo>
                      <a:pt x="1970" y="0"/>
                    </a:moveTo>
                    <a:lnTo>
                      <a:pt x="1970" y="3478"/>
                    </a:lnTo>
                    <a:cubicBezTo>
                      <a:pt x="1970" y="3569"/>
                      <a:pt x="1900" y="3681"/>
                      <a:pt x="1823" y="3723"/>
                    </a:cubicBezTo>
                    <a:cubicBezTo>
                      <a:pt x="740" y="4282"/>
                      <a:pt x="0" y="5413"/>
                      <a:pt x="0" y="6712"/>
                    </a:cubicBezTo>
                    <a:cubicBezTo>
                      <a:pt x="0" y="7431"/>
                      <a:pt x="224" y="8102"/>
                      <a:pt x="615" y="8654"/>
                    </a:cubicBezTo>
                    <a:cubicBezTo>
                      <a:pt x="671" y="8730"/>
                      <a:pt x="789" y="8786"/>
                      <a:pt x="887" y="8786"/>
                    </a:cubicBezTo>
                    <a:lnTo>
                      <a:pt x="5846" y="8786"/>
                    </a:lnTo>
                    <a:cubicBezTo>
                      <a:pt x="5937" y="8786"/>
                      <a:pt x="6062" y="8730"/>
                      <a:pt x="6118" y="8654"/>
                    </a:cubicBezTo>
                    <a:cubicBezTo>
                      <a:pt x="6502" y="8102"/>
                      <a:pt x="6733" y="7431"/>
                      <a:pt x="6733" y="6712"/>
                    </a:cubicBezTo>
                    <a:cubicBezTo>
                      <a:pt x="6733" y="5413"/>
                      <a:pt x="5993" y="4282"/>
                      <a:pt x="4910" y="3723"/>
                    </a:cubicBezTo>
                    <a:cubicBezTo>
                      <a:pt x="4826" y="3681"/>
                      <a:pt x="4756" y="3569"/>
                      <a:pt x="4756" y="3478"/>
                    </a:cubicBezTo>
                    <a:lnTo>
                      <a:pt x="4756" y="0"/>
                    </a:lnTo>
                    <a:close/>
                  </a:path>
                </a:pathLst>
              </a:custGeom>
              <a:solidFill>
                <a:srgbClr val="F1F2F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01" name="Google Shape;2301;p16"/>
              <p:cNvSpPr/>
              <p:nvPr/>
            </p:nvSpPr>
            <p:spPr>
              <a:xfrm>
                <a:off x="5847975" y="1677600"/>
                <a:ext cx="168325" cy="88725"/>
              </a:xfrm>
              <a:custGeom>
                <a:rect b="b" l="l" r="r" t="t"/>
                <a:pathLst>
                  <a:path extrusionOk="0" h="3549" w="6733">
                    <a:moveTo>
                      <a:pt x="342" y="0"/>
                    </a:moveTo>
                    <a:cubicBezTo>
                      <a:pt x="119" y="447"/>
                      <a:pt x="0" y="943"/>
                      <a:pt x="0" y="1474"/>
                    </a:cubicBezTo>
                    <a:cubicBezTo>
                      <a:pt x="0" y="2193"/>
                      <a:pt x="224" y="2864"/>
                      <a:pt x="615" y="3416"/>
                    </a:cubicBezTo>
                    <a:cubicBezTo>
                      <a:pt x="671" y="3492"/>
                      <a:pt x="789" y="3548"/>
                      <a:pt x="887" y="3548"/>
                    </a:cubicBezTo>
                    <a:lnTo>
                      <a:pt x="5846" y="3548"/>
                    </a:lnTo>
                    <a:cubicBezTo>
                      <a:pt x="5937" y="3548"/>
                      <a:pt x="6062" y="3492"/>
                      <a:pt x="6118" y="3416"/>
                    </a:cubicBezTo>
                    <a:cubicBezTo>
                      <a:pt x="6502" y="2864"/>
                      <a:pt x="6733" y="2193"/>
                      <a:pt x="6733" y="1474"/>
                    </a:cubicBezTo>
                    <a:cubicBezTo>
                      <a:pt x="6733" y="943"/>
                      <a:pt x="6607" y="447"/>
                      <a:pt x="6391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02" name="Google Shape;2302;p16"/>
              <p:cNvSpPr/>
              <p:nvPr/>
            </p:nvSpPr>
            <p:spPr>
              <a:xfrm>
                <a:off x="5886725" y="1696275"/>
                <a:ext cx="31800" cy="31800"/>
              </a:xfrm>
              <a:custGeom>
                <a:rect b="b" l="l" r="r" t="t"/>
                <a:pathLst>
                  <a:path extrusionOk="0" h="1272" w="1272">
                    <a:moveTo>
                      <a:pt x="636" y="168"/>
                    </a:moveTo>
                    <a:cubicBezTo>
                      <a:pt x="895" y="168"/>
                      <a:pt x="1104" y="378"/>
                      <a:pt x="1104" y="636"/>
                    </a:cubicBezTo>
                    <a:cubicBezTo>
                      <a:pt x="1104" y="895"/>
                      <a:pt x="895" y="1104"/>
                      <a:pt x="636" y="1104"/>
                    </a:cubicBezTo>
                    <a:cubicBezTo>
                      <a:pt x="378" y="1104"/>
                      <a:pt x="168" y="895"/>
                      <a:pt x="168" y="636"/>
                    </a:cubicBezTo>
                    <a:cubicBezTo>
                      <a:pt x="168" y="378"/>
                      <a:pt x="378" y="168"/>
                      <a:pt x="636" y="168"/>
                    </a:cubicBezTo>
                    <a:close/>
                    <a:moveTo>
                      <a:pt x="636" y="1"/>
                    </a:moveTo>
                    <a:cubicBezTo>
                      <a:pt x="287" y="1"/>
                      <a:pt x="1" y="287"/>
                      <a:pt x="1" y="636"/>
                    </a:cubicBezTo>
                    <a:cubicBezTo>
                      <a:pt x="1" y="985"/>
                      <a:pt x="287" y="1272"/>
                      <a:pt x="636" y="1272"/>
                    </a:cubicBezTo>
                    <a:cubicBezTo>
                      <a:pt x="992" y="1272"/>
                      <a:pt x="1272" y="985"/>
                      <a:pt x="1272" y="636"/>
                    </a:cubicBezTo>
                    <a:cubicBezTo>
                      <a:pt x="1272" y="287"/>
                      <a:pt x="992" y="1"/>
                      <a:pt x="63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03" name="Google Shape;2303;p16"/>
              <p:cNvSpPr/>
              <p:nvPr/>
            </p:nvSpPr>
            <p:spPr>
              <a:xfrm>
                <a:off x="5930375" y="1640575"/>
                <a:ext cx="31800" cy="31800"/>
              </a:xfrm>
              <a:custGeom>
                <a:rect b="b" l="l" r="r" t="t"/>
                <a:pathLst>
                  <a:path extrusionOk="0" h="1272" w="1272">
                    <a:moveTo>
                      <a:pt x="636" y="168"/>
                    </a:moveTo>
                    <a:cubicBezTo>
                      <a:pt x="895" y="168"/>
                      <a:pt x="1104" y="378"/>
                      <a:pt x="1104" y="636"/>
                    </a:cubicBezTo>
                    <a:cubicBezTo>
                      <a:pt x="1104" y="895"/>
                      <a:pt x="895" y="1104"/>
                      <a:pt x="636" y="1104"/>
                    </a:cubicBezTo>
                    <a:cubicBezTo>
                      <a:pt x="378" y="1104"/>
                      <a:pt x="168" y="895"/>
                      <a:pt x="168" y="636"/>
                    </a:cubicBezTo>
                    <a:cubicBezTo>
                      <a:pt x="168" y="378"/>
                      <a:pt x="378" y="168"/>
                      <a:pt x="636" y="168"/>
                    </a:cubicBezTo>
                    <a:close/>
                    <a:moveTo>
                      <a:pt x="636" y="1"/>
                    </a:moveTo>
                    <a:cubicBezTo>
                      <a:pt x="287" y="1"/>
                      <a:pt x="1" y="287"/>
                      <a:pt x="1" y="636"/>
                    </a:cubicBezTo>
                    <a:cubicBezTo>
                      <a:pt x="1" y="986"/>
                      <a:pt x="287" y="1272"/>
                      <a:pt x="636" y="1272"/>
                    </a:cubicBezTo>
                    <a:cubicBezTo>
                      <a:pt x="985" y="1272"/>
                      <a:pt x="1272" y="986"/>
                      <a:pt x="1272" y="636"/>
                    </a:cubicBezTo>
                    <a:cubicBezTo>
                      <a:pt x="1272" y="287"/>
                      <a:pt x="985" y="1"/>
                      <a:pt x="63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04" name="Google Shape;2304;p16"/>
              <p:cNvSpPr/>
              <p:nvPr/>
            </p:nvSpPr>
            <p:spPr>
              <a:xfrm>
                <a:off x="5944175" y="1715475"/>
                <a:ext cx="23950" cy="24125"/>
              </a:xfrm>
              <a:custGeom>
                <a:rect b="b" l="l" r="r" t="t"/>
                <a:pathLst>
                  <a:path extrusionOk="0" h="965" w="958">
                    <a:moveTo>
                      <a:pt x="475" y="169"/>
                    </a:moveTo>
                    <a:cubicBezTo>
                      <a:pt x="650" y="169"/>
                      <a:pt x="790" y="308"/>
                      <a:pt x="790" y="483"/>
                    </a:cubicBezTo>
                    <a:cubicBezTo>
                      <a:pt x="790" y="650"/>
                      <a:pt x="650" y="790"/>
                      <a:pt x="475" y="790"/>
                    </a:cubicBezTo>
                    <a:cubicBezTo>
                      <a:pt x="308" y="790"/>
                      <a:pt x="168" y="650"/>
                      <a:pt x="168" y="483"/>
                    </a:cubicBezTo>
                    <a:cubicBezTo>
                      <a:pt x="168" y="308"/>
                      <a:pt x="308" y="169"/>
                      <a:pt x="475" y="169"/>
                    </a:cubicBezTo>
                    <a:close/>
                    <a:moveTo>
                      <a:pt x="475" y="1"/>
                    </a:moveTo>
                    <a:cubicBezTo>
                      <a:pt x="217" y="1"/>
                      <a:pt x="0" y="217"/>
                      <a:pt x="0" y="483"/>
                    </a:cubicBezTo>
                    <a:cubicBezTo>
                      <a:pt x="0" y="748"/>
                      <a:pt x="217" y="965"/>
                      <a:pt x="475" y="965"/>
                    </a:cubicBezTo>
                    <a:cubicBezTo>
                      <a:pt x="741" y="965"/>
                      <a:pt x="957" y="748"/>
                      <a:pt x="957" y="483"/>
                    </a:cubicBezTo>
                    <a:cubicBezTo>
                      <a:pt x="957" y="217"/>
                      <a:pt x="741" y="1"/>
                      <a:pt x="47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05" name="Google Shape;2305;p16"/>
              <p:cNvSpPr/>
              <p:nvPr/>
            </p:nvSpPr>
            <p:spPr>
              <a:xfrm>
                <a:off x="5910475" y="1603925"/>
                <a:ext cx="24125" cy="24100"/>
              </a:xfrm>
              <a:custGeom>
                <a:rect b="b" l="l" r="r" t="t"/>
                <a:pathLst>
                  <a:path extrusionOk="0" h="964" w="965">
                    <a:moveTo>
                      <a:pt x="482" y="168"/>
                    </a:moveTo>
                    <a:cubicBezTo>
                      <a:pt x="657" y="168"/>
                      <a:pt x="797" y="307"/>
                      <a:pt x="797" y="482"/>
                    </a:cubicBezTo>
                    <a:cubicBezTo>
                      <a:pt x="797" y="650"/>
                      <a:pt x="657" y="789"/>
                      <a:pt x="482" y="789"/>
                    </a:cubicBezTo>
                    <a:cubicBezTo>
                      <a:pt x="315" y="789"/>
                      <a:pt x="175" y="650"/>
                      <a:pt x="175" y="482"/>
                    </a:cubicBezTo>
                    <a:cubicBezTo>
                      <a:pt x="175" y="307"/>
                      <a:pt x="315" y="168"/>
                      <a:pt x="482" y="168"/>
                    </a:cubicBezTo>
                    <a:close/>
                    <a:moveTo>
                      <a:pt x="482" y="0"/>
                    </a:moveTo>
                    <a:cubicBezTo>
                      <a:pt x="217" y="0"/>
                      <a:pt x="0" y="217"/>
                      <a:pt x="0" y="482"/>
                    </a:cubicBezTo>
                    <a:cubicBezTo>
                      <a:pt x="0" y="747"/>
                      <a:pt x="217" y="964"/>
                      <a:pt x="482" y="964"/>
                    </a:cubicBezTo>
                    <a:cubicBezTo>
                      <a:pt x="748" y="964"/>
                      <a:pt x="964" y="747"/>
                      <a:pt x="964" y="482"/>
                    </a:cubicBezTo>
                    <a:cubicBezTo>
                      <a:pt x="964" y="217"/>
                      <a:pt x="748" y="0"/>
                      <a:pt x="48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06" name="Google Shape;2306;p16"/>
              <p:cNvSpPr/>
              <p:nvPr/>
            </p:nvSpPr>
            <p:spPr>
              <a:xfrm>
                <a:off x="5843600" y="1537050"/>
                <a:ext cx="176900" cy="233450"/>
              </a:xfrm>
              <a:custGeom>
                <a:rect b="b" l="l" r="r" t="t"/>
                <a:pathLst>
                  <a:path extrusionOk="0" h="9338" w="7076">
                    <a:moveTo>
                      <a:pt x="4764" y="761"/>
                    </a:moveTo>
                    <a:lnTo>
                      <a:pt x="4764" y="3862"/>
                    </a:lnTo>
                    <a:cubicBezTo>
                      <a:pt x="4764" y="4016"/>
                      <a:pt x="4869" y="4184"/>
                      <a:pt x="5008" y="4254"/>
                    </a:cubicBezTo>
                    <a:cubicBezTo>
                      <a:pt x="6077" y="4805"/>
                      <a:pt x="6740" y="5895"/>
                      <a:pt x="6740" y="7096"/>
                    </a:cubicBezTo>
                    <a:cubicBezTo>
                      <a:pt x="6740" y="7760"/>
                      <a:pt x="6538" y="8395"/>
                      <a:pt x="6154" y="8940"/>
                    </a:cubicBezTo>
                    <a:cubicBezTo>
                      <a:pt x="6133" y="8968"/>
                      <a:pt x="6063" y="9003"/>
                      <a:pt x="6021" y="9003"/>
                    </a:cubicBezTo>
                    <a:lnTo>
                      <a:pt x="1062" y="9003"/>
                    </a:lnTo>
                    <a:cubicBezTo>
                      <a:pt x="1020" y="9003"/>
                      <a:pt x="950" y="8968"/>
                      <a:pt x="929" y="8940"/>
                    </a:cubicBezTo>
                    <a:cubicBezTo>
                      <a:pt x="545" y="8395"/>
                      <a:pt x="343" y="7760"/>
                      <a:pt x="343" y="7096"/>
                    </a:cubicBezTo>
                    <a:cubicBezTo>
                      <a:pt x="343" y="5895"/>
                      <a:pt x="1006" y="4805"/>
                      <a:pt x="2075" y="4254"/>
                    </a:cubicBezTo>
                    <a:cubicBezTo>
                      <a:pt x="2215" y="4184"/>
                      <a:pt x="2319" y="4016"/>
                      <a:pt x="2319" y="3862"/>
                    </a:cubicBezTo>
                    <a:lnTo>
                      <a:pt x="2319" y="761"/>
                    </a:lnTo>
                    <a:close/>
                    <a:moveTo>
                      <a:pt x="2145" y="0"/>
                    </a:moveTo>
                    <a:cubicBezTo>
                      <a:pt x="1935" y="0"/>
                      <a:pt x="1768" y="168"/>
                      <a:pt x="1768" y="384"/>
                    </a:cubicBezTo>
                    <a:cubicBezTo>
                      <a:pt x="1768" y="531"/>
                      <a:pt x="1851" y="657"/>
                      <a:pt x="1977" y="720"/>
                    </a:cubicBezTo>
                    <a:lnTo>
                      <a:pt x="1977" y="3862"/>
                    </a:lnTo>
                    <a:cubicBezTo>
                      <a:pt x="1977" y="3890"/>
                      <a:pt x="1949" y="3939"/>
                      <a:pt x="1914" y="3953"/>
                    </a:cubicBezTo>
                    <a:cubicBezTo>
                      <a:pt x="734" y="4568"/>
                      <a:pt x="1" y="5769"/>
                      <a:pt x="1" y="7096"/>
                    </a:cubicBezTo>
                    <a:cubicBezTo>
                      <a:pt x="1" y="7829"/>
                      <a:pt x="224" y="8535"/>
                      <a:pt x="650" y="9135"/>
                    </a:cubicBezTo>
                    <a:cubicBezTo>
                      <a:pt x="734" y="9254"/>
                      <a:pt x="908" y="9338"/>
                      <a:pt x="1062" y="9338"/>
                    </a:cubicBezTo>
                    <a:lnTo>
                      <a:pt x="6021" y="9338"/>
                    </a:lnTo>
                    <a:cubicBezTo>
                      <a:pt x="6175" y="9338"/>
                      <a:pt x="6349" y="9254"/>
                      <a:pt x="6433" y="9135"/>
                    </a:cubicBezTo>
                    <a:cubicBezTo>
                      <a:pt x="6852" y="8535"/>
                      <a:pt x="7075" y="7829"/>
                      <a:pt x="7075" y="7096"/>
                    </a:cubicBezTo>
                    <a:cubicBezTo>
                      <a:pt x="7075" y="5769"/>
                      <a:pt x="6342" y="4568"/>
                      <a:pt x="5162" y="3953"/>
                    </a:cubicBezTo>
                    <a:cubicBezTo>
                      <a:pt x="5134" y="3939"/>
                      <a:pt x="5106" y="3890"/>
                      <a:pt x="5106" y="3862"/>
                    </a:cubicBezTo>
                    <a:lnTo>
                      <a:pt x="5106" y="720"/>
                    </a:lnTo>
                    <a:cubicBezTo>
                      <a:pt x="5232" y="657"/>
                      <a:pt x="5315" y="531"/>
                      <a:pt x="5315" y="384"/>
                    </a:cubicBezTo>
                    <a:cubicBezTo>
                      <a:pt x="5315" y="168"/>
                      <a:pt x="5148" y="0"/>
                      <a:pt x="493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07" name="Google Shape;2307;p16"/>
              <p:cNvSpPr/>
              <p:nvPr/>
            </p:nvSpPr>
            <p:spPr>
              <a:xfrm>
                <a:off x="5861050" y="1556075"/>
                <a:ext cx="68650" cy="121550"/>
              </a:xfrm>
              <a:custGeom>
                <a:rect b="b" l="l" r="r" t="t"/>
                <a:pathLst>
                  <a:path extrusionOk="0" h="4862" w="2746">
                    <a:moveTo>
                      <a:pt x="1621" y="0"/>
                    </a:moveTo>
                    <a:lnTo>
                      <a:pt x="1621" y="3101"/>
                    </a:lnTo>
                    <a:cubicBezTo>
                      <a:pt x="1621" y="3255"/>
                      <a:pt x="1517" y="3423"/>
                      <a:pt x="1377" y="3493"/>
                    </a:cubicBezTo>
                    <a:cubicBezTo>
                      <a:pt x="776" y="3807"/>
                      <a:pt x="301" y="4289"/>
                      <a:pt x="1" y="4861"/>
                    </a:cubicBezTo>
                    <a:lnTo>
                      <a:pt x="902" y="4861"/>
                    </a:lnTo>
                    <a:cubicBezTo>
                      <a:pt x="1314" y="4163"/>
                      <a:pt x="1922" y="3576"/>
                      <a:pt x="2669" y="3185"/>
                    </a:cubicBezTo>
                    <a:cubicBezTo>
                      <a:pt x="2711" y="3164"/>
                      <a:pt x="2746" y="3101"/>
                      <a:pt x="2746" y="3066"/>
                    </a:cubicBezTo>
                    <a:lnTo>
                      <a:pt x="2746" y="2780"/>
                    </a:lnTo>
                    <a:cubicBezTo>
                      <a:pt x="2669" y="2843"/>
                      <a:pt x="2571" y="2878"/>
                      <a:pt x="2459" y="2878"/>
                    </a:cubicBezTo>
                    <a:cubicBezTo>
                      <a:pt x="2194" y="2878"/>
                      <a:pt x="1977" y="2661"/>
                      <a:pt x="1977" y="2396"/>
                    </a:cubicBezTo>
                    <a:cubicBezTo>
                      <a:pt x="1977" y="2131"/>
                      <a:pt x="2194" y="1914"/>
                      <a:pt x="2459" y="1914"/>
                    </a:cubicBezTo>
                    <a:cubicBezTo>
                      <a:pt x="2571" y="1914"/>
                      <a:pt x="2669" y="1949"/>
                      <a:pt x="2746" y="2012"/>
                    </a:cubicBezTo>
                    <a:lnTo>
                      <a:pt x="2746" y="0"/>
                    </a:lnTo>
                    <a:close/>
                  </a:path>
                </a:pathLst>
              </a:custGeom>
              <a:solidFill>
                <a:srgbClr val="F6F7F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08" name="Google Shape;2308;p16"/>
              <p:cNvSpPr/>
              <p:nvPr/>
            </p:nvSpPr>
            <p:spPr>
              <a:xfrm>
                <a:off x="5852150" y="1677600"/>
                <a:ext cx="31450" cy="84525"/>
              </a:xfrm>
              <a:custGeom>
                <a:rect b="b" l="l" r="r" t="t"/>
                <a:pathLst>
                  <a:path extrusionOk="0" h="3381" w="1258">
                    <a:moveTo>
                      <a:pt x="357" y="0"/>
                    </a:moveTo>
                    <a:cubicBezTo>
                      <a:pt x="126" y="447"/>
                      <a:pt x="1" y="950"/>
                      <a:pt x="1" y="1474"/>
                    </a:cubicBezTo>
                    <a:cubicBezTo>
                      <a:pt x="1" y="2138"/>
                      <a:pt x="203" y="2773"/>
                      <a:pt x="587" y="3318"/>
                    </a:cubicBezTo>
                    <a:cubicBezTo>
                      <a:pt x="608" y="3346"/>
                      <a:pt x="678" y="3381"/>
                      <a:pt x="720" y="3381"/>
                    </a:cubicBezTo>
                    <a:lnTo>
                      <a:pt x="811" y="3381"/>
                    </a:lnTo>
                    <a:cubicBezTo>
                      <a:pt x="706" y="3004"/>
                      <a:pt x="650" y="2619"/>
                      <a:pt x="650" y="2228"/>
                    </a:cubicBezTo>
                    <a:cubicBezTo>
                      <a:pt x="650" y="1425"/>
                      <a:pt x="867" y="664"/>
                      <a:pt x="1258" y="0"/>
                    </a:cubicBezTo>
                    <a:close/>
                  </a:path>
                </a:pathLst>
              </a:custGeom>
              <a:solidFill>
                <a:srgbClr val="F68B4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09" name="Google Shape;2309;p16"/>
              <p:cNvSpPr/>
              <p:nvPr/>
            </p:nvSpPr>
            <p:spPr>
              <a:xfrm>
                <a:off x="5914850" y="1608100"/>
                <a:ext cx="14850" cy="15575"/>
              </a:xfrm>
              <a:custGeom>
                <a:rect b="b" l="l" r="r" t="t"/>
                <a:pathLst>
                  <a:path extrusionOk="0" h="623" w="594">
                    <a:moveTo>
                      <a:pt x="307" y="1"/>
                    </a:moveTo>
                    <a:cubicBezTo>
                      <a:pt x="140" y="1"/>
                      <a:pt x="0" y="140"/>
                      <a:pt x="0" y="315"/>
                    </a:cubicBezTo>
                    <a:cubicBezTo>
                      <a:pt x="0" y="483"/>
                      <a:pt x="140" y="622"/>
                      <a:pt x="307" y="622"/>
                    </a:cubicBezTo>
                    <a:cubicBezTo>
                      <a:pt x="440" y="622"/>
                      <a:pt x="552" y="545"/>
                      <a:pt x="594" y="434"/>
                    </a:cubicBezTo>
                    <a:lnTo>
                      <a:pt x="594" y="196"/>
                    </a:lnTo>
                    <a:cubicBezTo>
                      <a:pt x="552" y="85"/>
                      <a:pt x="440" y="1"/>
                      <a:pt x="307" y="1"/>
                    </a:cubicBezTo>
                    <a:close/>
                  </a:path>
                </a:pathLst>
              </a:custGeom>
              <a:solidFill>
                <a:srgbClr val="F6F7F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10" name="Google Shape;2310;p16"/>
              <p:cNvSpPr/>
              <p:nvPr/>
            </p:nvSpPr>
            <p:spPr>
              <a:xfrm>
                <a:off x="5910475" y="1603925"/>
                <a:ext cx="19225" cy="24100"/>
              </a:xfrm>
              <a:custGeom>
                <a:rect b="b" l="l" r="r" t="t"/>
                <a:pathLst>
                  <a:path extrusionOk="0" h="964" w="769">
                    <a:moveTo>
                      <a:pt x="482" y="0"/>
                    </a:moveTo>
                    <a:cubicBezTo>
                      <a:pt x="217" y="0"/>
                      <a:pt x="0" y="217"/>
                      <a:pt x="0" y="482"/>
                    </a:cubicBezTo>
                    <a:cubicBezTo>
                      <a:pt x="0" y="747"/>
                      <a:pt x="217" y="964"/>
                      <a:pt x="482" y="964"/>
                    </a:cubicBezTo>
                    <a:cubicBezTo>
                      <a:pt x="594" y="964"/>
                      <a:pt x="692" y="929"/>
                      <a:pt x="769" y="866"/>
                    </a:cubicBezTo>
                    <a:lnTo>
                      <a:pt x="769" y="601"/>
                    </a:lnTo>
                    <a:cubicBezTo>
                      <a:pt x="727" y="712"/>
                      <a:pt x="615" y="789"/>
                      <a:pt x="482" y="789"/>
                    </a:cubicBezTo>
                    <a:cubicBezTo>
                      <a:pt x="315" y="789"/>
                      <a:pt x="175" y="650"/>
                      <a:pt x="175" y="482"/>
                    </a:cubicBezTo>
                    <a:cubicBezTo>
                      <a:pt x="175" y="307"/>
                      <a:pt x="315" y="168"/>
                      <a:pt x="482" y="168"/>
                    </a:cubicBezTo>
                    <a:cubicBezTo>
                      <a:pt x="615" y="168"/>
                      <a:pt x="727" y="252"/>
                      <a:pt x="769" y="363"/>
                    </a:cubicBezTo>
                    <a:lnTo>
                      <a:pt x="769" y="98"/>
                    </a:lnTo>
                    <a:cubicBezTo>
                      <a:pt x="692" y="35"/>
                      <a:pt x="594" y="0"/>
                      <a:pt x="48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11" name="Google Shape;2311;p16"/>
              <p:cNvSpPr/>
              <p:nvPr/>
            </p:nvSpPr>
            <p:spPr>
              <a:xfrm>
                <a:off x="5843600" y="1537050"/>
                <a:ext cx="86100" cy="233450"/>
              </a:xfrm>
              <a:custGeom>
                <a:rect b="b" l="l" r="r" t="t"/>
                <a:pathLst>
                  <a:path extrusionOk="0" h="9338" w="3444">
                    <a:moveTo>
                      <a:pt x="2145" y="0"/>
                    </a:moveTo>
                    <a:cubicBezTo>
                      <a:pt x="1935" y="0"/>
                      <a:pt x="1768" y="168"/>
                      <a:pt x="1768" y="384"/>
                    </a:cubicBezTo>
                    <a:cubicBezTo>
                      <a:pt x="1768" y="531"/>
                      <a:pt x="1851" y="657"/>
                      <a:pt x="1977" y="720"/>
                    </a:cubicBezTo>
                    <a:lnTo>
                      <a:pt x="1977" y="3862"/>
                    </a:lnTo>
                    <a:cubicBezTo>
                      <a:pt x="1977" y="3890"/>
                      <a:pt x="1949" y="3939"/>
                      <a:pt x="1914" y="3953"/>
                    </a:cubicBezTo>
                    <a:cubicBezTo>
                      <a:pt x="734" y="4568"/>
                      <a:pt x="1" y="5769"/>
                      <a:pt x="1" y="7096"/>
                    </a:cubicBezTo>
                    <a:cubicBezTo>
                      <a:pt x="1" y="7829"/>
                      <a:pt x="224" y="8535"/>
                      <a:pt x="650" y="9135"/>
                    </a:cubicBezTo>
                    <a:cubicBezTo>
                      <a:pt x="734" y="9254"/>
                      <a:pt x="908" y="9338"/>
                      <a:pt x="1062" y="9338"/>
                    </a:cubicBezTo>
                    <a:lnTo>
                      <a:pt x="1258" y="9338"/>
                    </a:lnTo>
                    <a:cubicBezTo>
                      <a:pt x="1216" y="9226"/>
                      <a:pt x="1181" y="9114"/>
                      <a:pt x="1153" y="9003"/>
                    </a:cubicBezTo>
                    <a:lnTo>
                      <a:pt x="1062" y="9003"/>
                    </a:lnTo>
                    <a:cubicBezTo>
                      <a:pt x="1020" y="9003"/>
                      <a:pt x="950" y="8968"/>
                      <a:pt x="929" y="8940"/>
                    </a:cubicBezTo>
                    <a:cubicBezTo>
                      <a:pt x="545" y="8395"/>
                      <a:pt x="343" y="7760"/>
                      <a:pt x="343" y="7096"/>
                    </a:cubicBezTo>
                    <a:cubicBezTo>
                      <a:pt x="343" y="6572"/>
                      <a:pt x="468" y="6069"/>
                      <a:pt x="699" y="5622"/>
                    </a:cubicBezTo>
                    <a:cubicBezTo>
                      <a:pt x="999" y="5050"/>
                      <a:pt x="1474" y="4568"/>
                      <a:pt x="2075" y="4254"/>
                    </a:cubicBezTo>
                    <a:cubicBezTo>
                      <a:pt x="2215" y="4184"/>
                      <a:pt x="2319" y="4016"/>
                      <a:pt x="2319" y="3862"/>
                    </a:cubicBezTo>
                    <a:lnTo>
                      <a:pt x="2319" y="761"/>
                    </a:lnTo>
                    <a:lnTo>
                      <a:pt x="3444" y="761"/>
                    </a:lnTo>
                    <a:lnTo>
                      <a:pt x="3444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312" name="Google Shape;2312;p16"/>
          <p:cNvGrpSpPr/>
          <p:nvPr/>
        </p:nvGrpSpPr>
        <p:grpSpPr>
          <a:xfrm rot="1053166">
            <a:off x="503765" y="642284"/>
            <a:ext cx="648304" cy="478022"/>
            <a:chOff x="426223" y="624125"/>
            <a:chExt cx="1005234" cy="741203"/>
          </a:xfrm>
        </p:grpSpPr>
        <p:sp>
          <p:nvSpPr>
            <p:cNvPr id="2313" name="Google Shape;2313;p16"/>
            <p:cNvSpPr/>
            <p:nvPr/>
          </p:nvSpPr>
          <p:spPr>
            <a:xfrm>
              <a:off x="426223" y="624125"/>
              <a:ext cx="1005226" cy="741200"/>
            </a:xfrm>
            <a:custGeom>
              <a:rect b="b" l="l" r="r" t="t"/>
              <a:pathLst>
                <a:path extrusionOk="0" h="8071" w="10946">
                  <a:moveTo>
                    <a:pt x="3039" y="0"/>
                  </a:moveTo>
                  <a:cubicBezTo>
                    <a:pt x="2215" y="0"/>
                    <a:pt x="1391" y="150"/>
                    <a:pt x="602" y="451"/>
                  </a:cubicBezTo>
                  <a:lnTo>
                    <a:pt x="1" y="451"/>
                  </a:lnTo>
                  <a:lnTo>
                    <a:pt x="1" y="8070"/>
                  </a:lnTo>
                  <a:lnTo>
                    <a:pt x="10945" y="8070"/>
                  </a:lnTo>
                  <a:lnTo>
                    <a:pt x="10945" y="451"/>
                  </a:lnTo>
                  <a:lnTo>
                    <a:pt x="10351" y="451"/>
                  </a:lnTo>
                  <a:cubicBezTo>
                    <a:pt x="9559" y="150"/>
                    <a:pt x="8735" y="0"/>
                    <a:pt x="7911" y="0"/>
                  </a:cubicBezTo>
                  <a:cubicBezTo>
                    <a:pt x="7088" y="0"/>
                    <a:pt x="6266" y="150"/>
                    <a:pt x="5477" y="451"/>
                  </a:cubicBezTo>
                  <a:cubicBezTo>
                    <a:pt x="4687" y="150"/>
                    <a:pt x="3863" y="0"/>
                    <a:pt x="3039" y="0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1143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314" name="Google Shape;2314;p16"/>
            <p:cNvGrpSpPr/>
            <p:nvPr/>
          </p:nvGrpSpPr>
          <p:grpSpPr>
            <a:xfrm>
              <a:off x="426231" y="624128"/>
              <a:ext cx="1005226" cy="741200"/>
              <a:chOff x="5795225" y="2400550"/>
              <a:chExt cx="273650" cy="201775"/>
            </a:xfrm>
          </p:grpSpPr>
          <p:sp>
            <p:nvSpPr>
              <p:cNvPr id="2315" name="Google Shape;2315;p16"/>
              <p:cNvSpPr/>
              <p:nvPr/>
            </p:nvSpPr>
            <p:spPr>
              <a:xfrm>
                <a:off x="5795225" y="2411800"/>
                <a:ext cx="273650" cy="190525"/>
              </a:xfrm>
              <a:custGeom>
                <a:rect b="b" l="l" r="r" t="t"/>
                <a:pathLst>
                  <a:path extrusionOk="0" h="7621" w="10946">
                    <a:moveTo>
                      <a:pt x="1" y="1"/>
                    </a:moveTo>
                    <a:lnTo>
                      <a:pt x="1" y="7620"/>
                    </a:lnTo>
                    <a:lnTo>
                      <a:pt x="10945" y="7620"/>
                    </a:lnTo>
                    <a:lnTo>
                      <a:pt x="10945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16" name="Google Shape;2316;p16"/>
              <p:cNvSpPr/>
              <p:nvPr/>
            </p:nvSpPr>
            <p:spPr>
              <a:xfrm>
                <a:off x="5932125" y="2400550"/>
                <a:ext cx="121900" cy="184125"/>
              </a:xfrm>
              <a:custGeom>
                <a:rect b="b" l="l" r="r" t="t"/>
                <a:pathLst>
                  <a:path extrusionOk="0" h="7365" w="4876">
                    <a:moveTo>
                      <a:pt x="2435" y="0"/>
                    </a:moveTo>
                    <a:cubicBezTo>
                      <a:pt x="1612" y="0"/>
                      <a:pt x="790" y="150"/>
                      <a:pt x="1" y="451"/>
                    </a:cubicBezTo>
                    <a:lnTo>
                      <a:pt x="1" y="7365"/>
                    </a:lnTo>
                    <a:cubicBezTo>
                      <a:pt x="790" y="7061"/>
                      <a:pt x="1612" y="6909"/>
                      <a:pt x="2435" y="6909"/>
                    </a:cubicBezTo>
                    <a:cubicBezTo>
                      <a:pt x="3259" y="6909"/>
                      <a:pt x="4083" y="7061"/>
                      <a:pt x="4875" y="7365"/>
                    </a:cubicBezTo>
                    <a:lnTo>
                      <a:pt x="4875" y="451"/>
                    </a:lnTo>
                    <a:cubicBezTo>
                      <a:pt x="4083" y="150"/>
                      <a:pt x="3259" y="0"/>
                      <a:pt x="2435" y="0"/>
                    </a:cubicBezTo>
                    <a:close/>
                  </a:path>
                </a:pathLst>
              </a:custGeom>
              <a:solidFill>
                <a:srgbClr val="F6F7F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17" name="Google Shape;2317;p16"/>
              <p:cNvSpPr/>
              <p:nvPr/>
            </p:nvSpPr>
            <p:spPr>
              <a:xfrm>
                <a:off x="5947150" y="2415125"/>
                <a:ext cx="91850" cy="10675"/>
              </a:xfrm>
              <a:custGeom>
                <a:rect b="b" l="l" r="r" t="t"/>
                <a:pathLst>
                  <a:path extrusionOk="0" h="427" w="3674">
                    <a:moveTo>
                      <a:pt x="1834" y="0"/>
                    </a:moveTo>
                    <a:cubicBezTo>
                      <a:pt x="1245" y="0"/>
                      <a:pt x="657" y="77"/>
                      <a:pt x="84" y="231"/>
                    </a:cubicBezTo>
                    <a:cubicBezTo>
                      <a:pt x="28" y="245"/>
                      <a:pt x="0" y="294"/>
                      <a:pt x="14" y="349"/>
                    </a:cubicBezTo>
                    <a:cubicBezTo>
                      <a:pt x="26" y="396"/>
                      <a:pt x="61" y="423"/>
                      <a:pt x="105" y="423"/>
                    </a:cubicBezTo>
                    <a:cubicBezTo>
                      <a:pt x="114" y="423"/>
                      <a:pt x="123" y="422"/>
                      <a:pt x="133" y="419"/>
                    </a:cubicBezTo>
                    <a:cubicBezTo>
                      <a:pt x="688" y="273"/>
                      <a:pt x="1261" y="199"/>
                      <a:pt x="1833" y="199"/>
                    </a:cubicBezTo>
                    <a:cubicBezTo>
                      <a:pt x="2406" y="199"/>
                      <a:pt x="2979" y="273"/>
                      <a:pt x="3534" y="419"/>
                    </a:cubicBezTo>
                    <a:lnTo>
                      <a:pt x="3562" y="426"/>
                    </a:lnTo>
                    <a:cubicBezTo>
                      <a:pt x="3604" y="426"/>
                      <a:pt x="3646" y="391"/>
                      <a:pt x="3660" y="349"/>
                    </a:cubicBezTo>
                    <a:cubicBezTo>
                      <a:pt x="3674" y="294"/>
                      <a:pt x="3639" y="245"/>
                      <a:pt x="3590" y="231"/>
                    </a:cubicBezTo>
                    <a:cubicBezTo>
                      <a:pt x="3014" y="77"/>
                      <a:pt x="2424" y="0"/>
                      <a:pt x="183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18" name="Google Shape;2318;p16"/>
              <p:cNvSpPr/>
              <p:nvPr/>
            </p:nvSpPr>
            <p:spPr>
              <a:xfrm>
                <a:off x="5947150" y="2434850"/>
                <a:ext cx="91850" cy="10675"/>
              </a:xfrm>
              <a:custGeom>
                <a:rect b="b" l="l" r="r" t="t"/>
                <a:pathLst>
                  <a:path extrusionOk="0" h="427" w="3674">
                    <a:moveTo>
                      <a:pt x="1834" y="0"/>
                    </a:moveTo>
                    <a:cubicBezTo>
                      <a:pt x="1245" y="0"/>
                      <a:pt x="657" y="77"/>
                      <a:pt x="84" y="231"/>
                    </a:cubicBezTo>
                    <a:cubicBezTo>
                      <a:pt x="28" y="245"/>
                      <a:pt x="0" y="301"/>
                      <a:pt x="14" y="350"/>
                    </a:cubicBezTo>
                    <a:cubicBezTo>
                      <a:pt x="26" y="396"/>
                      <a:pt x="61" y="423"/>
                      <a:pt x="105" y="423"/>
                    </a:cubicBezTo>
                    <a:cubicBezTo>
                      <a:pt x="114" y="423"/>
                      <a:pt x="123" y="422"/>
                      <a:pt x="133" y="420"/>
                    </a:cubicBezTo>
                    <a:cubicBezTo>
                      <a:pt x="688" y="273"/>
                      <a:pt x="1261" y="200"/>
                      <a:pt x="1833" y="200"/>
                    </a:cubicBezTo>
                    <a:cubicBezTo>
                      <a:pt x="2406" y="200"/>
                      <a:pt x="2979" y="273"/>
                      <a:pt x="3534" y="420"/>
                    </a:cubicBezTo>
                    <a:lnTo>
                      <a:pt x="3562" y="426"/>
                    </a:lnTo>
                    <a:cubicBezTo>
                      <a:pt x="3604" y="426"/>
                      <a:pt x="3646" y="399"/>
                      <a:pt x="3660" y="350"/>
                    </a:cubicBezTo>
                    <a:cubicBezTo>
                      <a:pt x="3674" y="301"/>
                      <a:pt x="3639" y="245"/>
                      <a:pt x="3590" y="231"/>
                    </a:cubicBezTo>
                    <a:cubicBezTo>
                      <a:pt x="3014" y="77"/>
                      <a:pt x="2424" y="0"/>
                      <a:pt x="183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19" name="Google Shape;2319;p16"/>
              <p:cNvSpPr/>
              <p:nvPr/>
            </p:nvSpPr>
            <p:spPr>
              <a:xfrm>
                <a:off x="5947150" y="2454700"/>
                <a:ext cx="91850" cy="10625"/>
              </a:xfrm>
              <a:custGeom>
                <a:rect b="b" l="l" r="r" t="t"/>
                <a:pathLst>
                  <a:path extrusionOk="0" h="425" w="3674">
                    <a:moveTo>
                      <a:pt x="1834" y="1"/>
                    </a:moveTo>
                    <a:cubicBezTo>
                      <a:pt x="1245" y="1"/>
                      <a:pt x="657" y="76"/>
                      <a:pt x="84" y="226"/>
                    </a:cubicBezTo>
                    <a:cubicBezTo>
                      <a:pt x="28" y="240"/>
                      <a:pt x="0" y="296"/>
                      <a:pt x="14" y="352"/>
                    </a:cubicBezTo>
                    <a:cubicBezTo>
                      <a:pt x="26" y="393"/>
                      <a:pt x="63" y="425"/>
                      <a:pt x="108" y="425"/>
                    </a:cubicBezTo>
                    <a:cubicBezTo>
                      <a:pt x="116" y="425"/>
                      <a:pt x="124" y="424"/>
                      <a:pt x="133" y="422"/>
                    </a:cubicBezTo>
                    <a:cubicBezTo>
                      <a:pt x="688" y="275"/>
                      <a:pt x="1261" y="202"/>
                      <a:pt x="1833" y="202"/>
                    </a:cubicBezTo>
                    <a:cubicBezTo>
                      <a:pt x="2406" y="202"/>
                      <a:pt x="2979" y="275"/>
                      <a:pt x="3534" y="422"/>
                    </a:cubicBezTo>
                    <a:lnTo>
                      <a:pt x="3562" y="422"/>
                    </a:lnTo>
                    <a:cubicBezTo>
                      <a:pt x="3604" y="422"/>
                      <a:pt x="3646" y="394"/>
                      <a:pt x="3660" y="352"/>
                    </a:cubicBezTo>
                    <a:cubicBezTo>
                      <a:pt x="3674" y="296"/>
                      <a:pt x="3639" y="240"/>
                      <a:pt x="3590" y="226"/>
                    </a:cubicBezTo>
                    <a:cubicBezTo>
                      <a:pt x="3014" y="76"/>
                      <a:pt x="2424" y="1"/>
                      <a:pt x="183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20" name="Google Shape;2320;p16"/>
              <p:cNvSpPr/>
              <p:nvPr/>
            </p:nvSpPr>
            <p:spPr>
              <a:xfrm>
                <a:off x="5947150" y="2474475"/>
                <a:ext cx="91850" cy="10675"/>
              </a:xfrm>
              <a:custGeom>
                <a:rect b="b" l="l" r="r" t="t"/>
                <a:pathLst>
                  <a:path extrusionOk="0" h="427" w="3674">
                    <a:moveTo>
                      <a:pt x="1834" y="1"/>
                    </a:moveTo>
                    <a:cubicBezTo>
                      <a:pt x="1245" y="1"/>
                      <a:pt x="657" y="78"/>
                      <a:pt x="84" y="231"/>
                    </a:cubicBezTo>
                    <a:cubicBezTo>
                      <a:pt x="28" y="245"/>
                      <a:pt x="0" y="294"/>
                      <a:pt x="14" y="350"/>
                    </a:cubicBezTo>
                    <a:cubicBezTo>
                      <a:pt x="26" y="396"/>
                      <a:pt x="61" y="423"/>
                      <a:pt x="105" y="423"/>
                    </a:cubicBezTo>
                    <a:cubicBezTo>
                      <a:pt x="114" y="423"/>
                      <a:pt x="123" y="422"/>
                      <a:pt x="133" y="420"/>
                    </a:cubicBezTo>
                    <a:cubicBezTo>
                      <a:pt x="688" y="273"/>
                      <a:pt x="1261" y="200"/>
                      <a:pt x="1833" y="200"/>
                    </a:cubicBezTo>
                    <a:cubicBezTo>
                      <a:pt x="2406" y="200"/>
                      <a:pt x="2979" y="273"/>
                      <a:pt x="3534" y="420"/>
                    </a:cubicBezTo>
                    <a:lnTo>
                      <a:pt x="3562" y="427"/>
                    </a:lnTo>
                    <a:cubicBezTo>
                      <a:pt x="3604" y="427"/>
                      <a:pt x="3646" y="392"/>
                      <a:pt x="3660" y="350"/>
                    </a:cubicBezTo>
                    <a:cubicBezTo>
                      <a:pt x="3674" y="294"/>
                      <a:pt x="3639" y="245"/>
                      <a:pt x="3590" y="231"/>
                    </a:cubicBezTo>
                    <a:cubicBezTo>
                      <a:pt x="3014" y="78"/>
                      <a:pt x="2424" y="1"/>
                      <a:pt x="183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21" name="Google Shape;2321;p16"/>
              <p:cNvSpPr/>
              <p:nvPr/>
            </p:nvSpPr>
            <p:spPr>
              <a:xfrm>
                <a:off x="5947150" y="2494350"/>
                <a:ext cx="91850" cy="10625"/>
              </a:xfrm>
              <a:custGeom>
                <a:rect b="b" l="l" r="r" t="t"/>
                <a:pathLst>
                  <a:path extrusionOk="0" h="425" w="3674">
                    <a:moveTo>
                      <a:pt x="1834" y="0"/>
                    </a:moveTo>
                    <a:cubicBezTo>
                      <a:pt x="1245" y="0"/>
                      <a:pt x="657" y="75"/>
                      <a:pt x="84" y="226"/>
                    </a:cubicBezTo>
                    <a:cubicBezTo>
                      <a:pt x="28" y="240"/>
                      <a:pt x="0" y="295"/>
                      <a:pt x="14" y="344"/>
                    </a:cubicBezTo>
                    <a:cubicBezTo>
                      <a:pt x="21" y="393"/>
                      <a:pt x="63" y="421"/>
                      <a:pt x="105" y="421"/>
                    </a:cubicBezTo>
                    <a:lnTo>
                      <a:pt x="133" y="421"/>
                    </a:lnTo>
                    <a:cubicBezTo>
                      <a:pt x="688" y="271"/>
                      <a:pt x="1261" y="196"/>
                      <a:pt x="1833" y="196"/>
                    </a:cubicBezTo>
                    <a:cubicBezTo>
                      <a:pt x="2406" y="196"/>
                      <a:pt x="2979" y="271"/>
                      <a:pt x="3534" y="421"/>
                    </a:cubicBezTo>
                    <a:cubicBezTo>
                      <a:pt x="3542" y="423"/>
                      <a:pt x="3551" y="424"/>
                      <a:pt x="3559" y="424"/>
                    </a:cubicBezTo>
                    <a:cubicBezTo>
                      <a:pt x="3606" y="424"/>
                      <a:pt x="3648" y="392"/>
                      <a:pt x="3660" y="344"/>
                    </a:cubicBezTo>
                    <a:cubicBezTo>
                      <a:pt x="3674" y="295"/>
                      <a:pt x="3639" y="240"/>
                      <a:pt x="3590" y="226"/>
                    </a:cubicBezTo>
                    <a:cubicBezTo>
                      <a:pt x="3014" y="75"/>
                      <a:pt x="2424" y="0"/>
                      <a:pt x="183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22" name="Google Shape;2322;p16"/>
              <p:cNvSpPr/>
              <p:nvPr/>
            </p:nvSpPr>
            <p:spPr>
              <a:xfrm>
                <a:off x="5947150" y="2514075"/>
                <a:ext cx="91850" cy="10625"/>
              </a:xfrm>
              <a:custGeom>
                <a:rect b="b" l="l" r="r" t="t"/>
                <a:pathLst>
                  <a:path extrusionOk="0" h="425" w="3674">
                    <a:moveTo>
                      <a:pt x="1834" y="1"/>
                    </a:moveTo>
                    <a:cubicBezTo>
                      <a:pt x="1245" y="1"/>
                      <a:pt x="657" y="76"/>
                      <a:pt x="84" y="226"/>
                    </a:cubicBezTo>
                    <a:cubicBezTo>
                      <a:pt x="28" y="240"/>
                      <a:pt x="0" y="296"/>
                      <a:pt x="14" y="351"/>
                    </a:cubicBezTo>
                    <a:cubicBezTo>
                      <a:pt x="21" y="393"/>
                      <a:pt x="63" y="421"/>
                      <a:pt x="105" y="421"/>
                    </a:cubicBezTo>
                    <a:lnTo>
                      <a:pt x="133" y="421"/>
                    </a:lnTo>
                    <a:cubicBezTo>
                      <a:pt x="688" y="275"/>
                      <a:pt x="1261" y="201"/>
                      <a:pt x="1833" y="201"/>
                    </a:cubicBezTo>
                    <a:cubicBezTo>
                      <a:pt x="2406" y="201"/>
                      <a:pt x="2979" y="275"/>
                      <a:pt x="3534" y="421"/>
                    </a:cubicBezTo>
                    <a:cubicBezTo>
                      <a:pt x="3543" y="423"/>
                      <a:pt x="3551" y="424"/>
                      <a:pt x="3559" y="424"/>
                    </a:cubicBezTo>
                    <a:cubicBezTo>
                      <a:pt x="3606" y="424"/>
                      <a:pt x="3648" y="393"/>
                      <a:pt x="3660" y="351"/>
                    </a:cubicBezTo>
                    <a:cubicBezTo>
                      <a:pt x="3674" y="296"/>
                      <a:pt x="3639" y="240"/>
                      <a:pt x="3590" y="226"/>
                    </a:cubicBezTo>
                    <a:cubicBezTo>
                      <a:pt x="3014" y="76"/>
                      <a:pt x="2424" y="1"/>
                      <a:pt x="183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23" name="Google Shape;2323;p16"/>
              <p:cNvSpPr/>
              <p:nvPr/>
            </p:nvSpPr>
            <p:spPr>
              <a:xfrm>
                <a:off x="5947150" y="2533850"/>
                <a:ext cx="91850" cy="10675"/>
              </a:xfrm>
              <a:custGeom>
                <a:rect b="b" l="l" r="r" t="t"/>
                <a:pathLst>
                  <a:path extrusionOk="0" h="427" w="3674">
                    <a:moveTo>
                      <a:pt x="1834" y="0"/>
                    </a:moveTo>
                    <a:cubicBezTo>
                      <a:pt x="1245" y="0"/>
                      <a:pt x="657" y="77"/>
                      <a:pt x="84" y="231"/>
                    </a:cubicBezTo>
                    <a:cubicBezTo>
                      <a:pt x="28" y="245"/>
                      <a:pt x="0" y="301"/>
                      <a:pt x="14" y="350"/>
                    </a:cubicBezTo>
                    <a:cubicBezTo>
                      <a:pt x="26" y="396"/>
                      <a:pt x="61" y="423"/>
                      <a:pt x="105" y="423"/>
                    </a:cubicBezTo>
                    <a:cubicBezTo>
                      <a:pt x="114" y="423"/>
                      <a:pt x="123" y="422"/>
                      <a:pt x="133" y="420"/>
                    </a:cubicBezTo>
                    <a:cubicBezTo>
                      <a:pt x="688" y="273"/>
                      <a:pt x="1261" y="200"/>
                      <a:pt x="1833" y="200"/>
                    </a:cubicBezTo>
                    <a:cubicBezTo>
                      <a:pt x="2406" y="200"/>
                      <a:pt x="2979" y="273"/>
                      <a:pt x="3534" y="420"/>
                    </a:cubicBezTo>
                    <a:lnTo>
                      <a:pt x="3562" y="426"/>
                    </a:lnTo>
                    <a:cubicBezTo>
                      <a:pt x="3604" y="426"/>
                      <a:pt x="3646" y="399"/>
                      <a:pt x="3660" y="350"/>
                    </a:cubicBezTo>
                    <a:cubicBezTo>
                      <a:pt x="3674" y="301"/>
                      <a:pt x="3639" y="245"/>
                      <a:pt x="3590" y="231"/>
                    </a:cubicBezTo>
                    <a:cubicBezTo>
                      <a:pt x="3014" y="77"/>
                      <a:pt x="2424" y="0"/>
                      <a:pt x="183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24" name="Google Shape;2324;p16"/>
              <p:cNvSpPr/>
              <p:nvPr/>
            </p:nvSpPr>
            <p:spPr>
              <a:xfrm>
                <a:off x="5947150" y="2553700"/>
                <a:ext cx="91850" cy="10625"/>
              </a:xfrm>
              <a:custGeom>
                <a:rect b="b" l="l" r="r" t="t"/>
                <a:pathLst>
                  <a:path extrusionOk="0" h="425" w="3674">
                    <a:moveTo>
                      <a:pt x="1834" y="1"/>
                    </a:moveTo>
                    <a:cubicBezTo>
                      <a:pt x="1245" y="1"/>
                      <a:pt x="657" y="76"/>
                      <a:pt x="84" y="226"/>
                    </a:cubicBezTo>
                    <a:cubicBezTo>
                      <a:pt x="28" y="240"/>
                      <a:pt x="0" y="296"/>
                      <a:pt x="14" y="352"/>
                    </a:cubicBezTo>
                    <a:cubicBezTo>
                      <a:pt x="21" y="394"/>
                      <a:pt x="63" y="422"/>
                      <a:pt x="105" y="422"/>
                    </a:cubicBezTo>
                    <a:lnTo>
                      <a:pt x="133" y="422"/>
                    </a:lnTo>
                    <a:cubicBezTo>
                      <a:pt x="688" y="275"/>
                      <a:pt x="1261" y="202"/>
                      <a:pt x="1833" y="202"/>
                    </a:cubicBezTo>
                    <a:cubicBezTo>
                      <a:pt x="2406" y="202"/>
                      <a:pt x="2979" y="275"/>
                      <a:pt x="3534" y="422"/>
                    </a:cubicBezTo>
                    <a:cubicBezTo>
                      <a:pt x="3543" y="424"/>
                      <a:pt x="3551" y="425"/>
                      <a:pt x="3559" y="425"/>
                    </a:cubicBezTo>
                    <a:cubicBezTo>
                      <a:pt x="3606" y="425"/>
                      <a:pt x="3648" y="393"/>
                      <a:pt x="3660" y="352"/>
                    </a:cubicBezTo>
                    <a:cubicBezTo>
                      <a:pt x="3674" y="296"/>
                      <a:pt x="3639" y="240"/>
                      <a:pt x="3590" y="226"/>
                    </a:cubicBezTo>
                    <a:cubicBezTo>
                      <a:pt x="3014" y="76"/>
                      <a:pt x="2424" y="1"/>
                      <a:pt x="183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25" name="Google Shape;2325;p16"/>
              <p:cNvSpPr/>
              <p:nvPr/>
            </p:nvSpPr>
            <p:spPr>
              <a:xfrm>
                <a:off x="5810250" y="2400550"/>
                <a:ext cx="121900" cy="184125"/>
              </a:xfrm>
              <a:custGeom>
                <a:rect b="b" l="l" r="r" t="t"/>
                <a:pathLst>
                  <a:path extrusionOk="0" h="7365" w="4876">
                    <a:moveTo>
                      <a:pt x="2438" y="0"/>
                    </a:moveTo>
                    <a:cubicBezTo>
                      <a:pt x="1614" y="0"/>
                      <a:pt x="790" y="150"/>
                      <a:pt x="1" y="451"/>
                    </a:cubicBezTo>
                    <a:lnTo>
                      <a:pt x="1" y="7365"/>
                    </a:lnTo>
                    <a:cubicBezTo>
                      <a:pt x="790" y="7061"/>
                      <a:pt x="1614" y="6909"/>
                      <a:pt x="2438" y="6909"/>
                    </a:cubicBezTo>
                    <a:cubicBezTo>
                      <a:pt x="3262" y="6909"/>
                      <a:pt x="4086" y="7061"/>
                      <a:pt x="4876" y="7365"/>
                    </a:cubicBezTo>
                    <a:lnTo>
                      <a:pt x="4876" y="451"/>
                    </a:lnTo>
                    <a:cubicBezTo>
                      <a:pt x="4086" y="150"/>
                      <a:pt x="3262" y="0"/>
                      <a:pt x="2438" y="0"/>
                    </a:cubicBezTo>
                    <a:close/>
                  </a:path>
                </a:pathLst>
              </a:custGeom>
              <a:solidFill>
                <a:srgbClr val="F6F7F7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26" name="Google Shape;2326;p16"/>
              <p:cNvSpPr/>
              <p:nvPr/>
            </p:nvSpPr>
            <p:spPr>
              <a:xfrm>
                <a:off x="5825275" y="2415125"/>
                <a:ext cx="91850" cy="10675"/>
              </a:xfrm>
              <a:custGeom>
                <a:rect b="b" l="l" r="r" t="t"/>
                <a:pathLst>
                  <a:path extrusionOk="0" h="427" w="3674">
                    <a:moveTo>
                      <a:pt x="1837" y="0"/>
                    </a:moveTo>
                    <a:cubicBezTo>
                      <a:pt x="1247" y="0"/>
                      <a:pt x="657" y="77"/>
                      <a:pt x="84" y="231"/>
                    </a:cubicBezTo>
                    <a:cubicBezTo>
                      <a:pt x="28" y="245"/>
                      <a:pt x="0" y="294"/>
                      <a:pt x="14" y="349"/>
                    </a:cubicBezTo>
                    <a:cubicBezTo>
                      <a:pt x="26" y="396"/>
                      <a:pt x="66" y="423"/>
                      <a:pt x="107" y="423"/>
                    </a:cubicBezTo>
                    <a:cubicBezTo>
                      <a:pt x="116" y="423"/>
                      <a:pt x="125" y="422"/>
                      <a:pt x="133" y="419"/>
                    </a:cubicBezTo>
                    <a:cubicBezTo>
                      <a:pt x="692" y="273"/>
                      <a:pt x="1264" y="199"/>
                      <a:pt x="1837" y="199"/>
                    </a:cubicBezTo>
                    <a:cubicBezTo>
                      <a:pt x="2410" y="199"/>
                      <a:pt x="2982" y="273"/>
                      <a:pt x="3541" y="419"/>
                    </a:cubicBezTo>
                    <a:lnTo>
                      <a:pt x="3562" y="426"/>
                    </a:lnTo>
                    <a:cubicBezTo>
                      <a:pt x="3611" y="426"/>
                      <a:pt x="3646" y="391"/>
                      <a:pt x="3660" y="349"/>
                    </a:cubicBezTo>
                    <a:cubicBezTo>
                      <a:pt x="3674" y="294"/>
                      <a:pt x="3646" y="245"/>
                      <a:pt x="3590" y="231"/>
                    </a:cubicBezTo>
                    <a:cubicBezTo>
                      <a:pt x="3017" y="77"/>
                      <a:pt x="2427" y="0"/>
                      <a:pt x="183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27" name="Google Shape;2327;p16"/>
              <p:cNvSpPr/>
              <p:nvPr/>
            </p:nvSpPr>
            <p:spPr>
              <a:xfrm>
                <a:off x="5825275" y="2434850"/>
                <a:ext cx="91850" cy="10675"/>
              </a:xfrm>
              <a:custGeom>
                <a:rect b="b" l="l" r="r" t="t"/>
                <a:pathLst>
                  <a:path extrusionOk="0" h="427" w="3674">
                    <a:moveTo>
                      <a:pt x="1837" y="0"/>
                    </a:moveTo>
                    <a:cubicBezTo>
                      <a:pt x="1247" y="0"/>
                      <a:pt x="657" y="77"/>
                      <a:pt x="84" y="231"/>
                    </a:cubicBezTo>
                    <a:cubicBezTo>
                      <a:pt x="28" y="245"/>
                      <a:pt x="0" y="301"/>
                      <a:pt x="14" y="350"/>
                    </a:cubicBezTo>
                    <a:cubicBezTo>
                      <a:pt x="28" y="399"/>
                      <a:pt x="63" y="426"/>
                      <a:pt x="112" y="426"/>
                    </a:cubicBezTo>
                    <a:lnTo>
                      <a:pt x="133" y="420"/>
                    </a:lnTo>
                    <a:cubicBezTo>
                      <a:pt x="692" y="273"/>
                      <a:pt x="1264" y="200"/>
                      <a:pt x="1837" y="200"/>
                    </a:cubicBezTo>
                    <a:cubicBezTo>
                      <a:pt x="2410" y="200"/>
                      <a:pt x="2982" y="273"/>
                      <a:pt x="3541" y="420"/>
                    </a:cubicBezTo>
                    <a:cubicBezTo>
                      <a:pt x="3550" y="422"/>
                      <a:pt x="3558" y="423"/>
                      <a:pt x="3567" y="423"/>
                    </a:cubicBezTo>
                    <a:cubicBezTo>
                      <a:pt x="3608" y="423"/>
                      <a:pt x="3648" y="396"/>
                      <a:pt x="3660" y="350"/>
                    </a:cubicBezTo>
                    <a:cubicBezTo>
                      <a:pt x="3674" y="301"/>
                      <a:pt x="3646" y="245"/>
                      <a:pt x="3590" y="231"/>
                    </a:cubicBezTo>
                    <a:cubicBezTo>
                      <a:pt x="3017" y="77"/>
                      <a:pt x="2427" y="0"/>
                      <a:pt x="183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28" name="Google Shape;2328;p16"/>
              <p:cNvSpPr/>
              <p:nvPr/>
            </p:nvSpPr>
            <p:spPr>
              <a:xfrm>
                <a:off x="5825275" y="2454700"/>
                <a:ext cx="91850" cy="10625"/>
              </a:xfrm>
              <a:custGeom>
                <a:rect b="b" l="l" r="r" t="t"/>
                <a:pathLst>
                  <a:path extrusionOk="0" h="425" w="3674">
                    <a:moveTo>
                      <a:pt x="1837" y="1"/>
                    </a:moveTo>
                    <a:cubicBezTo>
                      <a:pt x="1247" y="1"/>
                      <a:pt x="657" y="76"/>
                      <a:pt x="84" y="226"/>
                    </a:cubicBezTo>
                    <a:cubicBezTo>
                      <a:pt x="28" y="240"/>
                      <a:pt x="0" y="296"/>
                      <a:pt x="14" y="352"/>
                    </a:cubicBezTo>
                    <a:cubicBezTo>
                      <a:pt x="26" y="393"/>
                      <a:pt x="68" y="425"/>
                      <a:pt x="110" y="425"/>
                    </a:cubicBezTo>
                    <a:cubicBezTo>
                      <a:pt x="118" y="425"/>
                      <a:pt x="126" y="424"/>
                      <a:pt x="133" y="422"/>
                    </a:cubicBezTo>
                    <a:cubicBezTo>
                      <a:pt x="692" y="275"/>
                      <a:pt x="1264" y="202"/>
                      <a:pt x="1837" y="202"/>
                    </a:cubicBezTo>
                    <a:cubicBezTo>
                      <a:pt x="2410" y="202"/>
                      <a:pt x="2982" y="275"/>
                      <a:pt x="3541" y="422"/>
                    </a:cubicBezTo>
                    <a:lnTo>
                      <a:pt x="3562" y="422"/>
                    </a:lnTo>
                    <a:cubicBezTo>
                      <a:pt x="3611" y="422"/>
                      <a:pt x="3646" y="394"/>
                      <a:pt x="3660" y="352"/>
                    </a:cubicBezTo>
                    <a:cubicBezTo>
                      <a:pt x="3674" y="296"/>
                      <a:pt x="3646" y="240"/>
                      <a:pt x="3590" y="226"/>
                    </a:cubicBezTo>
                    <a:cubicBezTo>
                      <a:pt x="3017" y="76"/>
                      <a:pt x="2427" y="1"/>
                      <a:pt x="1837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29" name="Google Shape;2329;p16"/>
              <p:cNvSpPr/>
              <p:nvPr/>
            </p:nvSpPr>
            <p:spPr>
              <a:xfrm>
                <a:off x="5825275" y="2474475"/>
                <a:ext cx="91850" cy="10675"/>
              </a:xfrm>
              <a:custGeom>
                <a:rect b="b" l="l" r="r" t="t"/>
                <a:pathLst>
                  <a:path extrusionOk="0" h="427" w="3674">
                    <a:moveTo>
                      <a:pt x="1837" y="1"/>
                    </a:moveTo>
                    <a:cubicBezTo>
                      <a:pt x="1247" y="1"/>
                      <a:pt x="657" y="78"/>
                      <a:pt x="84" y="231"/>
                    </a:cubicBezTo>
                    <a:cubicBezTo>
                      <a:pt x="28" y="245"/>
                      <a:pt x="0" y="294"/>
                      <a:pt x="14" y="350"/>
                    </a:cubicBezTo>
                    <a:cubicBezTo>
                      <a:pt x="28" y="392"/>
                      <a:pt x="63" y="427"/>
                      <a:pt x="112" y="427"/>
                    </a:cubicBezTo>
                    <a:lnTo>
                      <a:pt x="133" y="420"/>
                    </a:lnTo>
                    <a:cubicBezTo>
                      <a:pt x="692" y="273"/>
                      <a:pt x="1264" y="200"/>
                      <a:pt x="1837" y="200"/>
                    </a:cubicBezTo>
                    <a:cubicBezTo>
                      <a:pt x="2410" y="200"/>
                      <a:pt x="2982" y="273"/>
                      <a:pt x="3541" y="420"/>
                    </a:cubicBezTo>
                    <a:cubicBezTo>
                      <a:pt x="3550" y="422"/>
                      <a:pt x="3558" y="423"/>
                      <a:pt x="3567" y="423"/>
                    </a:cubicBezTo>
                    <a:cubicBezTo>
                      <a:pt x="3608" y="423"/>
                      <a:pt x="3648" y="396"/>
                      <a:pt x="3660" y="350"/>
                    </a:cubicBezTo>
                    <a:cubicBezTo>
                      <a:pt x="3674" y="294"/>
                      <a:pt x="3646" y="245"/>
                      <a:pt x="3590" y="231"/>
                    </a:cubicBezTo>
                    <a:cubicBezTo>
                      <a:pt x="3017" y="78"/>
                      <a:pt x="2427" y="1"/>
                      <a:pt x="1837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30" name="Google Shape;2330;p16"/>
              <p:cNvSpPr/>
              <p:nvPr/>
            </p:nvSpPr>
            <p:spPr>
              <a:xfrm>
                <a:off x="5825275" y="2494350"/>
                <a:ext cx="91850" cy="10625"/>
              </a:xfrm>
              <a:custGeom>
                <a:rect b="b" l="l" r="r" t="t"/>
                <a:pathLst>
                  <a:path extrusionOk="0" h="425" w="3674">
                    <a:moveTo>
                      <a:pt x="1837" y="0"/>
                    </a:moveTo>
                    <a:cubicBezTo>
                      <a:pt x="1247" y="0"/>
                      <a:pt x="657" y="75"/>
                      <a:pt x="84" y="226"/>
                    </a:cubicBezTo>
                    <a:cubicBezTo>
                      <a:pt x="28" y="240"/>
                      <a:pt x="0" y="295"/>
                      <a:pt x="14" y="344"/>
                    </a:cubicBezTo>
                    <a:cubicBezTo>
                      <a:pt x="26" y="392"/>
                      <a:pt x="68" y="424"/>
                      <a:pt x="111" y="424"/>
                    </a:cubicBezTo>
                    <a:cubicBezTo>
                      <a:pt x="118" y="424"/>
                      <a:pt x="126" y="423"/>
                      <a:pt x="133" y="421"/>
                    </a:cubicBezTo>
                    <a:cubicBezTo>
                      <a:pt x="692" y="271"/>
                      <a:pt x="1264" y="196"/>
                      <a:pt x="1837" y="196"/>
                    </a:cubicBezTo>
                    <a:cubicBezTo>
                      <a:pt x="2410" y="196"/>
                      <a:pt x="2982" y="271"/>
                      <a:pt x="3541" y="421"/>
                    </a:cubicBezTo>
                    <a:lnTo>
                      <a:pt x="3562" y="421"/>
                    </a:lnTo>
                    <a:cubicBezTo>
                      <a:pt x="3611" y="421"/>
                      <a:pt x="3646" y="393"/>
                      <a:pt x="3660" y="344"/>
                    </a:cubicBezTo>
                    <a:cubicBezTo>
                      <a:pt x="3674" y="295"/>
                      <a:pt x="3646" y="240"/>
                      <a:pt x="3590" y="226"/>
                    </a:cubicBezTo>
                    <a:cubicBezTo>
                      <a:pt x="3017" y="75"/>
                      <a:pt x="2427" y="0"/>
                      <a:pt x="183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31" name="Google Shape;2331;p16"/>
              <p:cNvSpPr/>
              <p:nvPr/>
            </p:nvSpPr>
            <p:spPr>
              <a:xfrm>
                <a:off x="5825275" y="2514075"/>
                <a:ext cx="91850" cy="10625"/>
              </a:xfrm>
              <a:custGeom>
                <a:rect b="b" l="l" r="r" t="t"/>
                <a:pathLst>
                  <a:path extrusionOk="0" h="425" w="3674">
                    <a:moveTo>
                      <a:pt x="1837" y="1"/>
                    </a:moveTo>
                    <a:cubicBezTo>
                      <a:pt x="1247" y="1"/>
                      <a:pt x="657" y="76"/>
                      <a:pt x="84" y="226"/>
                    </a:cubicBezTo>
                    <a:cubicBezTo>
                      <a:pt x="28" y="240"/>
                      <a:pt x="0" y="296"/>
                      <a:pt x="14" y="351"/>
                    </a:cubicBezTo>
                    <a:cubicBezTo>
                      <a:pt x="28" y="393"/>
                      <a:pt x="63" y="421"/>
                      <a:pt x="112" y="421"/>
                    </a:cubicBezTo>
                    <a:lnTo>
                      <a:pt x="133" y="421"/>
                    </a:lnTo>
                    <a:cubicBezTo>
                      <a:pt x="692" y="275"/>
                      <a:pt x="1264" y="201"/>
                      <a:pt x="1837" y="201"/>
                    </a:cubicBezTo>
                    <a:cubicBezTo>
                      <a:pt x="2410" y="201"/>
                      <a:pt x="2982" y="275"/>
                      <a:pt x="3541" y="421"/>
                    </a:cubicBezTo>
                    <a:cubicBezTo>
                      <a:pt x="3549" y="423"/>
                      <a:pt x="3556" y="424"/>
                      <a:pt x="3564" y="424"/>
                    </a:cubicBezTo>
                    <a:cubicBezTo>
                      <a:pt x="3606" y="424"/>
                      <a:pt x="3648" y="393"/>
                      <a:pt x="3660" y="351"/>
                    </a:cubicBezTo>
                    <a:cubicBezTo>
                      <a:pt x="3674" y="296"/>
                      <a:pt x="3646" y="240"/>
                      <a:pt x="3590" y="226"/>
                    </a:cubicBezTo>
                    <a:cubicBezTo>
                      <a:pt x="3017" y="76"/>
                      <a:pt x="2427" y="1"/>
                      <a:pt x="1837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32" name="Google Shape;2332;p16"/>
              <p:cNvSpPr/>
              <p:nvPr/>
            </p:nvSpPr>
            <p:spPr>
              <a:xfrm>
                <a:off x="5825275" y="2533850"/>
                <a:ext cx="91850" cy="10675"/>
              </a:xfrm>
              <a:custGeom>
                <a:rect b="b" l="l" r="r" t="t"/>
                <a:pathLst>
                  <a:path extrusionOk="0" h="427" w="3674">
                    <a:moveTo>
                      <a:pt x="1837" y="0"/>
                    </a:moveTo>
                    <a:cubicBezTo>
                      <a:pt x="1247" y="0"/>
                      <a:pt x="657" y="77"/>
                      <a:pt x="84" y="231"/>
                    </a:cubicBezTo>
                    <a:cubicBezTo>
                      <a:pt x="28" y="245"/>
                      <a:pt x="0" y="301"/>
                      <a:pt x="14" y="350"/>
                    </a:cubicBezTo>
                    <a:cubicBezTo>
                      <a:pt x="28" y="399"/>
                      <a:pt x="63" y="426"/>
                      <a:pt x="112" y="426"/>
                    </a:cubicBezTo>
                    <a:lnTo>
                      <a:pt x="133" y="420"/>
                    </a:lnTo>
                    <a:cubicBezTo>
                      <a:pt x="692" y="273"/>
                      <a:pt x="1264" y="200"/>
                      <a:pt x="1837" y="200"/>
                    </a:cubicBezTo>
                    <a:cubicBezTo>
                      <a:pt x="2410" y="200"/>
                      <a:pt x="2982" y="273"/>
                      <a:pt x="3541" y="420"/>
                    </a:cubicBezTo>
                    <a:cubicBezTo>
                      <a:pt x="3550" y="422"/>
                      <a:pt x="3558" y="423"/>
                      <a:pt x="3567" y="423"/>
                    </a:cubicBezTo>
                    <a:cubicBezTo>
                      <a:pt x="3608" y="423"/>
                      <a:pt x="3648" y="396"/>
                      <a:pt x="3660" y="350"/>
                    </a:cubicBezTo>
                    <a:cubicBezTo>
                      <a:pt x="3674" y="301"/>
                      <a:pt x="3646" y="245"/>
                      <a:pt x="3590" y="231"/>
                    </a:cubicBezTo>
                    <a:cubicBezTo>
                      <a:pt x="3017" y="77"/>
                      <a:pt x="2427" y="0"/>
                      <a:pt x="183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33" name="Google Shape;2333;p16"/>
              <p:cNvSpPr/>
              <p:nvPr/>
            </p:nvSpPr>
            <p:spPr>
              <a:xfrm>
                <a:off x="5825275" y="2553700"/>
                <a:ext cx="91850" cy="10625"/>
              </a:xfrm>
              <a:custGeom>
                <a:rect b="b" l="l" r="r" t="t"/>
                <a:pathLst>
                  <a:path extrusionOk="0" h="425" w="3674">
                    <a:moveTo>
                      <a:pt x="1837" y="1"/>
                    </a:moveTo>
                    <a:cubicBezTo>
                      <a:pt x="1247" y="1"/>
                      <a:pt x="657" y="76"/>
                      <a:pt x="84" y="226"/>
                    </a:cubicBezTo>
                    <a:cubicBezTo>
                      <a:pt x="28" y="240"/>
                      <a:pt x="0" y="296"/>
                      <a:pt x="14" y="352"/>
                    </a:cubicBezTo>
                    <a:cubicBezTo>
                      <a:pt x="28" y="394"/>
                      <a:pt x="63" y="422"/>
                      <a:pt x="112" y="422"/>
                    </a:cubicBezTo>
                    <a:lnTo>
                      <a:pt x="133" y="422"/>
                    </a:lnTo>
                    <a:cubicBezTo>
                      <a:pt x="692" y="275"/>
                      <a:pt x="1264" y="202"/>
                      <a:pt x="1837" y="202"/>
                    </a:cubicBezTo>
                    <a:cubicBezTo>
                      <a:pt x="2410" y="202"/>
                      <a:pt x="2982" y="275"/>
                      <a:pt x="3541" y="422"/>
                    </a:cubicBezTo>
                    <a:cubicBezTo>
                      <a:pt x="3549" y="424"/>
                      <a:pt x="3556" y="425"/>
                      <a:pt x="3564" y="425"/>
                    </a:cubicBezTo>
                    <a:cubicBezTo>
                      <a:pt x="3606" y="425"/>
                      <a:pt x="3648" y="393"/>
                      <a:pt x="3660" y="352"/>
                    </a:cubicBezTo>
                    <a:cubicBezTo>
                      <a:pt x="3674" y="296"/>
                      <a:pt x="3646" y="240"/>
                      <a:pt x="3590" y="226"/>
                    </a:cubicBezTo>
                    <a:cubicBezTo>
                      <a:pt x="3017" y="76"/>
                      <a:pt x="2427" y="1"/>
                      <a:pt x="1837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34" name="Google Shape;2334;p16"/>
              <p:cNvSpPr/>
              <p:nvPr/>
            </p:nvSpPr>
            <p:spPr>
              <a:xfrm>
                <a:off x="5810250" y="2573275"/>
                <a:ext cx="121900" cy="11400"/>
              </a:xfrm>
              <a:custGeom>
                <a:rect b="b" l="l" r="r" t="t"/>
                <a:pathLst>
                  <a:path extrusionOk="0" h="456" w="4876">
                    <a:moveTo>
                      <a:pt x="2438" y="0"/>
                    </a:moveTo>
                    <a:cubicBezTo>
                      <a:pt x="1614" y="0"/>
                      <a:pt x="790" y="152"/>
                      <a:pt x="1" y="456"/>
                    </a:cubicBezTo>
                    <a:lnTo>
                      <a:pt x="4876" y="456"/>
                    </a:lnTo>
                    <a:cubicBezTo>
                      <a:pt x="4086" y="152"/>
                      <a:pt x="3262" y="0"/>
                      <a:pt x="2438" y="0"/>
                    </a:cubicBezTo>
                    <a:close/>
                  </a:path>
                </a:pathLst>
              </a:custGeom>
              <a:solidFill>
                <a:srgbClr val="ACC4D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35" name="Google Shape;2335;p16"/>
              <p:cNvSpPr/>
              <p:nvPr/>
            </p:nvSpPr>
            <p:spPr>
              <a:xfrm>
                <a:off x="5932125" y="2573275"/>
                <a:ext cx="121900" cy="11400"/>
              </a:xfrm>
              <a:custGeom>
                <a:rect b="b" l="l" r="r" t="t"/>
                <a:pathLst>
                  <a:path extrusionOk="0" h="456" w="4876">
                    <a:moveTo>
                      <a:pt x="2435" y="0"/>
                    </a:moveTo>
                    <a:cubicBezTo>
                      <a:pt x="1612" y="0"/>
                      <a:pt x="790" y="152"/>
                      <a:pt x="1" y="456"/>
                    </a:cubicBezTo>
                    <a:lnTo>
                      <a:pt x="4875" y="456"/>
                    </a:lnTo>
                    <a:cubicBezTo>
                      <a:pt x="4083" y="152"/>
                      <a:pt x="3259" y="0"/>
                      <a:pt x="2435" y="0"/>
                    </a:cubicBezTo>
                    <a:close/>
                  </a:path>
                </a:pathLst>
              </a:custGeom>
              <a:solidFill>
                <a:srgbClr val="ACC4D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36" name="Google Shape;2336;p16"/>
              <p:cNvSpPr/>
              <p:nvPr/>
            </p:nvSpPr>
            <p:spPr>
              <a:xfrm>
                <a:off x="5810250" y="2411800"/>
                <a:ext cx="251975" cy="181100"/>
              </a:xfrm>
              <a:custGeom>
                <a:rect b="b" l="l" r="r" t="t"/>
                <a:pathLst>
                  <a:path extrusionOk="0" h="7244" w="10079">
                    <a:moveTo>
                      <a:pt x="9750" y="1"/>
                    </a:moveTo>
                    <a:lnTo>
                      <a:pt x="9750" y="4324"/>
                    </a:lnTo>
                    <a:lnTo>
                      <a:pt x="9750" y="6915"/>
                    </a:lnTo>
                    <a:lnTo>
                      <a:pt x="1" y="6915"/>
                    </a:lnTo>
                    <a:lnTo>
                      <a:pt x="336" y="7243"/>
                    </a:lnTo>
                    <a:lnTo>
                      <a:pt x="10079" y="7243"/>
                    </a:lnTo>
                    <a:lnTo>
                      <a:pt x="10079" y="336"/>
                    </a:lnTo>
                    <a:lnTo>
                      <a:pt x="9750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37" name="Google Shape;2337;p16"/>
              <p:cNvSpPr/>
              <p:nvPr/>
            </p:nvSpPr>
            <p:spPr>
              <a:xfrm>
                <a:off x="5932125" y="2411800"/>
                <a:ext cx="2125" cy="172875"/>
              </a:xfrm>
              <a:custGeom>
                <a:rect b="b" l="l" r="r" t="t"/>
                <a:pathLst>
                  <a:path extrusionOk="0" h="6915" w="85">
                    <a:moveTo>
                      <a:pt x="1" y="1"/>
                    </a:moveTo>
                    <a:lnTo>
                      <a:pt x="1" y="6915"/>
                    </a:lnTo>
                    <a:cubicBezTo>
                      <a:pt x="1" y="6915"/>
                      <a:pt x="7" y="6810"/>
                      <a:pt x="14" y="6615"/>
                    </a:cubicBezTo>
                    <a:cubicBezTo>
                      <a:pt x="21" y="6426"/>
                      <a:pt x="35" y="6161"/>
                      <a:pt x="42" y="5832"/>
                    </a:cubicBezTo>
                    <a:cubicBezTo>
                      <a:pt x="56" y="5511"/>
                      <a:pt x="70" y="5134"/>
                      <a:pt x="70" y="4729"/>
                    </a:cubicBezTo>
                    <a:cubicBezTo>
                      <a:pt x="77" y="4324"/>
                      <a:pt x="77" y="3891"/>
                      <a:pt x="84" y="3458"/>
                    </a:cubicBezTo>
                    <a:cubicBezTo>
                      <a:pt x="77" y="3025"/>
                      <a:pt x="77" y="2592"/>
                      <a:pt x="70" y="2187"/>
                    </a:cubicBezTo>
                    <a:cubicBezTo>
                      <a:pt x="70" y="1782"/>
                      <a:pt x="56" y="1404"/>
                      <a:pt x="49" y="1083"/>
                    </a:cubicBezTo>
                    <a:cubicBezTo>
                      <a:pt x="35" y="762"/>
                      <a:pt x="21" y="489"/>
                      <a:pt x="14" y="301"/>
                    </a:cubicBezTo>
                    <a:cubicBezTo>
                      <a:pt x="7" y="112"/>
                      <a:pt x="1" y="1"/>
                      <a:pt x="1" y="1"/>
                    </a:cubicBezTo>
                    <a:close/>
                  </a:path>
                </a:pathLst>
              </a:custGeom>
              <a:solidFill>
                <a:srgbClr val="BBBDB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38" name="Google Shape;2338;p16"/>
              <p:cNvSpPr/>
              <p:nvPr/>
            </p:nvSpPr>
            <p:spPr>
              <a:xfrm>
                <a:off x="5930025" y="2411800"/>
                <a:ext cx="2125" cy="172875"/>
              </a:xfrm>
              <a:custGeom>
                <a:rect b="b" l="l" r="r" t="t"/>
                <a:pathLst>
                  <a:path extrusionOk="0" h="6915" w="85">
                    <a:moveTo>
                      <a:pt x="85" y="1"/>
                    </a:moveTo>
                    <a:cubicBezTo>
                      <a:pt x="85" y="1"/>
                      <a:pt x="78" y="112"/>
                      <a:pt x="71" y="301"/>
                    </a:cubicBezTo>
                    <a:cubicBezTo>
                      <a:pt x="64" y="489"/>
                      <a:pt x="43" y="762"/>
                      <a:pt x="36" y="1083"/>
                    </a:cubicBezTo>
                    <a:cubicBezTo>
                      <a:pt x="29" y="1404"/>
                      <a:pt x="15" y="1782"/>
                      <a:pt x="8" y="2187"/>
                    </a:cubicBezTo>
                    <a:cubicBezTo>
                      <a:pt x="1" y="2592"/>
                      <a:pt x="1" y="3025"/>
                      <a:pt x="1" y="3458"/>
                    </a:cubicBezTo>
                    <a:cubicBezTo>
                      <a:pt x="1" y="3891"/>
                      <a:pt x="1" y="4324"/>
                      <a:pt x="8" y="4729"/>
                    </a:cubicBezTo>
                    <a:cubicBezTo>
                      <a:pt x="15" y="5134"/>
                      <a:pt x="29" y="5511"/>
                      <a:pt x="36" y="5832"/>
                    </a:cubicBezTo>
                    <a:cubicBezTo>
                      <a:pt x="43" y="6161"/>
                      <a:pt x="64" y="6426"/>
                      <a:pt x="71" y="6615"/>
                    </a:cubicBezTo>
                    <a:cubicBezTo>
                      <a:pt x="78" y="6810"/>
                      <a:pt x="85" y="6915"/>
                      <a:pt x="85" y="6915"/>
                    </a:cubicBezTo>
                    <a:lnTo>
                      <a:pt x="85" y="1"/>
                    </a:lnTo>
                    <a:close/>
                  </a:path>
                </a:pathLst>
              </a:custGeom>
              <a:solidFill>
                <a:srgbClr val="BBBDB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339" name="Google Shape;2339;p16"/>
          <p:cNvGrpSpPr/>
          <p:nvPr/>
        </p:nvGrpSpPr>
        <p:grpSpPr>
          <a:xfrm rot="-935900">
            <a:off x="249368" y="1420928"/>
            <a:ext cx="621038" cy="470492"/>
            <a:chOff x="4000218" y="3769449"/>
            <a:chExt cx="621019" cy="470478"/>
          </a:xfrm>
        </p:grpSpPr>
        <p:sp>
          <p:nvSpPr>
            <p:cNvPr id="2340" name="Google Shape;2340;p16"/>
            <p:cNvSpPr/>
            <p:nvPr/>
          </p:nvSpPr>
          <p:spPr>
            <a:xfrm>
              <a:off x="4000225" y="3769449"/>
              <a:ext cx="621012" cy="470470"/>
            </a:xfrm>
            <a:custGeom>
              <a:rect b="b" l="l" r="r" t="t"/>
              <a:pathLst>
                <a:path extrusionOk="0" h="8577" w="11322">
                  <a:moveTo>
                    <a:pt x="804" y="0"/>
                  </a:moveTo>
                  <a:cubicBezTo>
                    <a:pt x="364" y="0"/>
                    <a:pt x="0" y="356"/>
                    <a:pt x="0" y="803"/>
                  </a:cubicBezTo>
                  <a:lnTo>
                    <a:pt x="0" y="7773"/>
                  </a:lnTo>
                  <a:cubicBezTo>
                    <a:pt x="0" y="8220"/>
                    <a:pt x="364" y="8577"/>
                    <a:pt x="804" y="8577"/>
                  </a:cubicBezTo>
                  <a:lnTo>
                    <a:pt x="10512" y="8577"/>
                  </a:lnTo>
                  <a:cubicBezTo>
                    <a:pt x="10959" y="8577"/>
                    <a:pt x="11322" y="8220"/>
                    <a:pt x="11322" y="7773"/>
                  </a:cubicBezTo>
                  <a:lnTo>
                    <a:pt x="11322" y="803"/>
                  </a:lnTo>
                  <a:cubicBezTo>
                    <a:pt x="11322" y="356"/>
                    <a:pt x="10959" y="0"/>
                    <a:pt x="10512" y="0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1143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341" name="Google Shape;2341;p16"/>
            <p:cNvGrpSpPr/>
            <p:nvPr/>
          </p:nvGrpSpPr>
          <p:grpSpPr>
            <a:xfrm>
              <a:off x="4000218" y="3769457"/>
              <a:ext cx="621012" cy="470470"/>
              <a:chOff x="6671400" y="1988925"/>
              <a:chExt cx="283050" cy="214425"/>
            </a:xfrm>
          </p:grpSpPr>
          <p:sp>
            <p:nvSpPr>
              <p:cNvPr id="2342" name="Google Shape;2342;p16"/>
              <p:cNvSpPr/>
              <p:nvPr/>
            </p:nvSpPr>
            <p:spPr>
              <a:xfrm>
                <a:off x="6684850" y="2002350"/>
                <a:ext cx="256150" cy="187550"/>
              </a:xfrm>
              <a:custGeom>
                <a:rect b="b" l="l" r="r" t="t"/>
                <a:pathLst>
                  <a:path extrusionOk="0" h="7502" w="10246">
                    <a:moveTo>
                      <a:pt x="266" y="1"/>
                    </a:moveTo>
                    <a:cubicBezTo>
                      <a:pt x="119" y="1"/>
                      <a:pt x="0" y="120"/>
                      <a:pt x="0" y="266"/>
                    </a:cubicBezTo>
                    <a:lnTo>
                      <a:pt x="0" y="7236"/>
                    </a:lnTo>
                    <a:cubicBezTo>
                      <a:pt x="0" y="7383"/>
                      <a:pt x="119" y="7502"/>
                      <a:pt x="266" y="7502"/>
                    </a:cubicBezTo>
                    <a:lnTo>
                      <a:pt x="9974" y="7502"/>
                    </a:lnTo>
                    <a:cubicBezTo>
                      <a:pt x="10120" y="7502"/>
                      <a:pt x="10246" y="7383"/>
                      <a:pt x="10246" y="7236"/>
                    </a:cubicBezTo>
                    <a:lnTo>
                      <a:pt x="10246" y="266"/>
                    </a:lnTo>
                    <a:cubicBezTo>
                      <a:pt x="10246" y="120"/>
                      <a:pt x="10120" y="1"/>
                      <a:pt x="9974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43" name="Google Shape;2343;p16"/>
              <p:cNvSpPr/>
              <p:nvPr/>
            </p:nvSpPr>
            <p:spPr>
              <a:xfrm>
                <a:off x="6684850" y="2002350"/>
                <a:ext cx="256150" cy="187550"/>
              </a:xfrm>
              <a:custGeom>
                <a:rect b="b" l="l" r="r" t="t"/>
                <a:pathLst>
                  <a:path extrusionOk="0" h="7502" w="10246">
                    <a:moveTo>
                      <a:pt x="0" y="1"/>
                    </a:moveTo>
                    <a:lnTo>
                      <a:pt x="0" y="266"/>
                    </a:lnTo>
                    <a:cubicBezTo>
                      <a:pt x="0" y="120"/>
                      <a:pt x="112" y="1"/>
                      <a:pt x="259" y="1"/>
                    </a:cubicBezTo>
                    <a:close/>
                    <a:moveTo>
                      <a:pt x="10023" y="1"/>
                    </a:moveTo>
                    <a:cubicBezTo>
                      <a:pt x="10148" y="22"/>
                      <a:pt x="10246" y="134"/>
                      <a:pt x="10246" y="266"/>
                    </a:cubicBezTo>
                    <a:lnTo>
                      <a:pt x="10246" y="1"/>
                    </a:lnTo>
                    <a:close/>
                    <a:moveTo>
                      <a:pt x="0" y="7236"/>
                    </a:moveTo>
                    <a:lnTo>
                      <a:pt x="0" y="7502"/>
                    </a:lnTo>
                    <a:lnTo>
                      <a:pt x="266" y="7502"/>
                    </a:lnTo>
                    <a:cubicBezTo>
                      <a:pt x="119" y="7502"/>
                      <a:pt x="0" y="7383"/>
                      <a:pt x="0" y="7236"/>
                    </a:cubicBezTo>
                    <a:close/>
                  </a:path>
                </a:pathLst>
              </a:custGeom>
              <a:solidFill>
                <a:srgbClr val="C2C3C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44" name="Google Shape;2344;p16"/>
              <p:cNvSpPr/>
              <p:nvPr/>
            </p:nvSpPr>
            <p:spPr>
              <a:xfrm>
                <a:off x="6684850" y="2002350"/>
                <a:ext cx="256150" cy="187550"/>
              </a:xfrm>
              <a:custGeom>
                <a:rect b="b" l="l" r="r" t="t"/>
                <a:pathLst>
                  <a:path extrusionOk="0" h="7502" w="10246">
                    <a:moveTo>
                      <a:pt x="259" y="1"/>
                    </a:moveTo>
                    <a:cubicBezTo>
                      <a:pt x="112" y="1"/>
                      <a:pt x="0" y="120"/>
                      <a:pt x="0" y="266"/>
                    </a:cubicBezTo>
                    <a:lnTo>
                      <a:pt x="0" y="7236"/>
                    </a:lnTo>
                    <a:cubicBezTo>
                      <a:pt x="0" y="7383"/>
                      <a:pt x="119" y="7502"/>
                      <a:pt x="266" y="7502"/>
                    </a:cubicBezTo>
                    <a:lnTo>
                      <a:pt x="266" y="266"/>
                    </a:lnTo>
                    <a:lnTo>
                      <a:pt x="10246" y="266"/>
                    </a:lnTo>
                    <a:cubicBezTo>
                      <a:pt x="10246" y="134"/>
                      <a:pt x="10148" y="22"/>
                      <a:pt x="10023" y="1"/>
                    </a:cubicBezTo>
                    <a:close/>
                  </a:path>
                </a:pathLst>
              </a:custGeom>
              <a:solidFill>
                <a:srgbClr val="234B8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45" name="Google Shape;2345;p16"/>
              <p:cNvSpPr/>
              <p:nvPr/>
            </p:nvSpPr>
            <p:spPr>
              <a:xfrm>
                <a:off x="6788725" y="2085750"/>
                <a:ext cx="49975" cy="20000"/>
              </a:xfrm>
              <a:custGeom>
                <a:rect b="b" l="l" r="r" t="t"/>
                <a:pathLst>
                  <a:path extrusionOk="0" h="800" w="1999">
                    <a:moveTo>
                      <a:pt x="1772" y="1"/>
                    </a:moveTo>
                    <a:cubicBezTo>
                      <a:pt x="1752" y="1"/>
                      <a:pt x="1732" y="4"/>
                      <a:pt x="1712" y="10"/>
                    </a:cubicBezTo>
                    <a:cubicBezTo>
                      <a:pt x="1216" y="164"/>
                      <a:pt x="678" y="304"/>
                      <a:pt x="189" y="387"/>
                    </a:cubicBezTo>
                    <a:cubicBezTo>
                      <a:pt x="78" y="408"/>
                      <a:pt x="1" y="520"/>
                      <a:pt x="22" y="632"/>
                    </a:cubicBezTo>
                    <a:cubicBezTo>
                      <a:pt x="43" y="730"/>
                      <a:pt x="127" y="799"/>
                      <a:pt x="224" y="799"/>
                    </a:cubicBezTo>
                    <a:cubicBezTo>
                      <a:pt x="238" y="799"/>
                      <a:pt x="252" y="792"/>
                      <a:pt x="266" y="792"/>
                    </a:cubicBezTo>
                    <a:cubicBezTo>
                      <a:pt x="776" y="702"/>
                      <a:pt x="1321" y="562"/>
                      <a:pt x="1831" y="401"/>
                    </a:cubicBezTo>
                    <a:cubicBezTo>
                      <a:pt x="1942" y="366"/>
                      <a:pt x="1998" y="255"/>
                      <a:pt x="1970" y="143"/>
                    </a:cubicBezTo>
                    <a:cubicBezTo>
                      <a:pt x="1942" y="58"/>
                      <a:pt x="1859" y="1"/>
                      <a:pt x="1772" y="1"/>
                    </a:cubicBezTo>
                    <a:close/>
                  </a:path>
                </a:pathLst>
              </a:custGeom>
              <a:solidFill>
                <a:srgbClr val="D1DFE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46" name="Google Shape;2346;p16"/>
              <p:cNvSpPr/>
              <p:nvPr/>
            </p:nvSpPr>
            <p:spPr>
              <a:xfrm>
                <a:off x="6804450" y="2071425"/>
                <a:ext cx="15550" cy="48650"/>
              </a:xfrm>
              <a:custGeom>
                <a:rect b="b" l="l" r="r" t="t"/>
                <a:pathLst>
                  <a:path extrusionOk="0" h="1946" w="622">
                    <a:moveTo>
                      <a:pt x="232" y="0"/>
                    </a:moveTo>
                    <a:cubicBezTo>
                      <a:pt x="210" y="0"/>
                      <a:pt x="189" y="4"/>
                      <a:pt x="168" y="11"/>
                    </a:cubicBezTo>
                    <a:cubicBezTo>
                      <a:pt x="63" y="45"/>
                      <a:pt x="0" y="157"/>
                      <a:pt x="35" y="269"/>
                    </a:cubicBezTo>
                    <a:cubicBezTo>
                      <a:pt x="182" y="709"/>
                      <a:pt x="203" y="1240"/>
                      <a:pt x="98" y="1694"/>
                    </a:cubicBezTo>
                    <a:cubicBezTo>
                      <a:pt x="70" y="1805"/>
                      <a:pt x="140" y="1910"/>
                      <a:pt x="252" y="1938"/>
                    </a:cubicBezTo>
                    <a:cubicBezTo>
                      <a:pt x="266" y="1945"/>
                      <a:pt x="287" y="1945"/>
                      <a:pt x="301" y="1945"/>
                    </a:cubicBezTo>
                    <a:cubicBezTo>
                      <a:pt x="392" y="1945"/>
                      <a:pt x="475" y="1882"/>
                      <a:pt x="496" y="1784"/>
                    </a:cubicBezTo>
                    <a:cubicBezTo>
                      <a:pt x="622" y="1261"/>
                      <a:pt x="594" y="646"/>
                      <a:pt x="426" y="143"/>
                    </a:cubicBezTo>
                    <a:cubicBezTo>
                      <a:pt x="398" y="54"/>
                      <a:pt x="317" y="0"/>
                      <a:pt x="232" y="0"/>
                    </a:cubicBezTo>
                    <a:close/>
                  </a:path>
                </a:pathLst>
              </a:custGeom>
              <a:solidFill>
                <a:srgbClr val="D1DFE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47" name="Google Shape;2347;p16"/>
              <p:cNvSpPr/>
              <p:nvPr/>
            </p:nvSpPr>
            <p:spPr>
              <a:xfrm>
                <a:off x="6857875" y="2032925"/>
                <a:ext cx="62875" cy="108625"/>
              </a:xfrm>
              <a:custGeom>
                <a:rect b="b" l="l" r="r" t="t"/>
                <a:pathLst>
                  <a:path extrusionOk="0" h="4345" w="2515">
                    <a:moveTo>
                      <a:pt x="849" y="2337"/>
                    </a:moveTo>
                    <a:cubicBezTo>
                      <a:pt x="1496" y="2337"/>
                      <a:pt x="1925" y="2515"/>
                      <a:pt x="1984" y="2822"/>
                    </a:cubicBezTo>
                    <a:cubicBezTo>
                      <a:pt x="2054" y="3157"/>
                      <a:pt x="1691" y="3667"/>
                      <a:pt x="978" y="3911"/>
                    </a:cubicBezTo>
                    <a:cubicBezTo>
                      <a:pt x="939" y="3925"/>
                      <a:pt x="902" y="3932"/>
                      <a:pt x="867" y="3932"/>
                    </a:cubicBezTo>
                    <a:cubicBezTo>
                      <a:pt x="816" y="3932"/>
                      <a:pt x="771" y="3917"/>
                      <a:pt x="734" y="3883"/>
                    </a:cubicBezTo>
                    <a:cubicBezTo>
                      <a:pt x="650" y="3813"/>
                      <a:pt x="608" y="3674"/>
                      <a:pt x="629" y="3520"/>
                    </a:cubicBezTo>
                    <a:cubicBezTo>
                      <a:pt x="678" y="3122"/>
                      <a:pt x="706" y="2724"/>
                      <a:pt x="706" y="2340"/>
                    </a:cubicBezTo>
                    <a:cubicBezTo>
                      <a:pt x="755" y="2338"/>
                      <a:pt x="803" y="2337"/>
                      <a:pt x="849" y="2337"/>
                    </a:cubicBezTo>
                    <a:close/>
                    <a:moveTo>
                      <a:pt x="225" y="1"/>
                    </a:moveTo>
                    <a:cubicBezTo>
                      <a:pt x="209" y="1"/>
                      <a:pt x="192" y="3"/>
                      <a:pt x="175" y="7"/>
                    </a:cubicBezTo>
                    <a:cubicBezTo>
                      <a:pt x="70" y="42"/>
                      <a:pt x="1" y="154"/>
                      <a:pt x="35" y="265"/>
                    </a:cubicBezTo>
                    <a:cubicBezTo>
                      <a:pt x="301" y="1264"/>
                      <a:pt x="364" y="2340"/>
                      <a:pt x="217" y="3464"/>
                    </a:cubicBezTo>
                    <a:cubicBezTo>
                      <a:pt x="182" y="3764"/>
                      <a:pt x="280" y="4044"/>
                      <a:pt x="475" y="4204"/>
                    </a:cubicBezTo>
                    <a:cubicBezTo>
                      <a:pt x="587" y="4295"/>
                      <a:pt x="727" y="4344"/>
                      <a:pt x="867" y="4344"/>
                    </a:cubicBezTo>
                    <a:cubicBezTo>
                      <a:pt x="950" y="4344"/>
                      <a:pt x="1034" y="4330"/>
                      <a:pt x="1111" y="4302"/>
                    </a:cubicBezTo>
                    <a:cubicBezTo>
                      <a:pt x="1963" y="4009"/>
                      <a:pt x="2515" y="3331"/>
                      <a:pt x="2389" y="2738"/>
                    </a:cubicBezTo>
                    <a:cubicBezTo>
                      <a:pt x="2335" y="2483"/>
                      <a:pt x="2082" y="1925"/>
                      <a:pt x="854" y="1925"/>
                    </a:cubicBezTo>
                    <a:cubicBezTo>
                      <a:pt x="804" y="1925"/>
                      <a:pt x="752" y="1926"/>
                      <a:pt x="699" y="1928"/>
                    </a:cubicBezTo>
                    <a:cubicBezTo>
                      <a:pt x="671" y="1313"/>
                      <a:pt x="580" y="726"/>
                      <a:pt x="427" y="154"/>
                    </a:cubicBezTo>
                    <a:cubicBezTo>
                      <a:pt x="403" y="65"/>
                      <a:pt x="319" y="1"/>
                      <a:pt x="225" y="1"/>
                    </a:cubicBezTo>
                    <a:close/>
                  </a:path>
                </a:pathLst>
              </a:custGeom>
              <a:solidFill>
                <a:srgbClr val="D1DFE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48" name="Google Shape;2348;p16"/>
              <p:cNvSpPr/>
              <p:nvPr/>
            </p:nvSpPr>
            <p:spPr>
              <a:xfrm>
                <a:off x="6705975" y="2071500"/>
                <a:ext cx="54675" cy="58000"/>
              </a:xfrm>
              <a:custGeom>
                <a:rect b="b" l="l" r="r" t="t"/>
                <a:pathLst>
                  <a:path extrusionOk="0" h="2320" w="2187">
                    <a:moveTo>
                      <a:pt x="971" y="406"/>
                    </a:moveTo>
                    <a:cubicBezTo>
                      <a:pt x="1237" y="406"/>
                      <a:pt x="1537" y="664"/>
                      <a:pt x="1642" y="985"/>
                    </a:cubicBezTo>
                    <a:cubicBezTo>
                      <a:pt x="1711" y="1188"/>
                      <a:pt x="1725" y="1488"/>
                      <a:pt x="1390" y="1740"/>
                    </a:cubicBezTo>
                    <a:cubicBezTo>
                      <a:pt x="1244" y="1851"/>
                      <a:pt x="1111" y="1907"/>
                      <a:pt x="985" y="1907"/>
                    </a:cubicBezTo>
                    <a:cubicBezTo>
                      <a:pt x="804" y="1907"/>
                      <a:pt x="685" y="1781"/>
                      <a:pt x="622" y="1677"/>
                    </a:cubicBezTo>
                    <a:cubicBezTo>
                      <a:pt x="454" y="1418"/>
                      <a:pt x="433" y="1027"/>
                      <a:pt x="573" y="727"/>
                    </a:cubicBezTo>
                    <a:cubicBezTo>
                      <a:pt x="671" y="517"/>
                      <a:pt x="804" y="406"/>
                      <a:pt x="971" y="406"/>
                    </a:cubicBezTo>
                    <a:close/>
                    <a:moveTo>
                      <a:pt x="971" y="1"/>
                    </a:moveTo>
                    <a:cubicBezTo>
                      <a:pt x="783" y="1"/>
                      <a:pt x="426" y="70"/>
                      <a:pt x="203" y="552"/>
                    </a:cubicBezTo>
                    <a:cubicBezTo>
                      <a:pt x="0" y="978"/>
                      <a:pt x="35" y="1516"/>
                      <a:pt x="273" y="1900"/>
                    </a:cubicBezTo>
                    <a:cubicBezTo>
                      <a:pt x="447" y="2166"/>
                      <a:pt x="699" y="2319"/>
                      <a:pt x="985" y="2319"/>
                    </a:cubicBezTo>
                    <a:cubicBezTo>
                      <a:pt x="1202" y="2319"/>
                      <a:pt x="1418" y="2235"/>
                      <a:pt x="1635" y="2068"/>
                    </a:cubicBezTo>
                    <a:cubicBezTo>
                      <a:pt x="2040" y="1768"/>
                      <a:pt x="2186" y="1314"/>
                      <a:pt x="2033" y="853"/>
                    </a:cubicBezTo>
                    <a:cubicBezTo>
                      <a:pt x="1865" y="364"/>
                      <a:pt x="1411" y="1"/>
                      <a:pt x="971" y="1"/>
                    </a:cubicBezTo>
                    <a:close/>
                  </a:path>
                </a:pathLst>
              </a:custGeom>
              <a:solidFill>
                <a:srgbClr val="D1DFE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49" name="Google Shape;2349;p16"/>
              <p:cNvSpPr/>
              <p:nvPr/>
            </p:nvSpPr>
            <p:spPr>
              <a:xfrm>
                <a:off x="6743675" y="2070875"/>
                <a:ext cx="40025" cy="49725"/>
              </a:xfrm>
              <a:custGeom>
                <a:rect b="b" l="l" r="r" t="t"/>
                <a:pathLst>
                  <a:path extrusionOk="0" h="1989" w="1601">
                    <a:moveTo>
                      <a:pt x="303" y="1"/>
                    </a:moveTo>
                    <a:cubicBezTo>
                      <a:pt x="206" y="1"/>
                      <a:pt x="117" y="67"/>
                      <a:pt x="99" y="165"/>
                    </a:cubicBezTo>
                    <a:cubicBezTo>
                      <a:pt x="1" y="675"/>
                      <a:pt x="134" y="1408"/>
                      <a:pt x="539" y="1765"/>
                    </a:cubicBezTo>
                    <a:cubicBezTo>
                      <a:pt x="664" y="1876"/>
                      <a:pt x="846" y="1988"/>
                      <a:pt x="1104" y="1988"/>
                    </a:cubicBezTo>
                    <a:cubicBezTo>
                      <a:pt x="1202" y="1988"/>
                      <a:pt x="1314" y="1967"/>
                      <a:pt x="1433" y="1932"/>
                    </a:cubicBezTo>
                    <a:cubicBezTo>
                      <a:pt x="1544" y="1897"/>
                      <a:pt x="1600" y="1779"/>
                      <a:pt x="1565" y="1674"/>
                    </a:cubicBezTo>
                    <a:cubicBezTo>
                      <a:pt x="1537" y="1584"/>
                      <a:pt x="1456" y="1531"/>
                      <a:pt x="1371" y="1531"/>
                    </a:cubicBezTo>
                    <a:cubicBezTo>
                      <a:pt x="1349" y="1531"/>
                      <a:pt x="1328" y="1534"/>
                      <a:pt x="1307" y="1541"/>
                    </a:cubicBezTo>
                    <a:cubicBezTo>
                      <a:pt x="1237" y="1563"/>
                      <a:pt x="1172" y="1574"/>
                      <a:pt x="1111" y="1574"/>
                    </a:cubicBezTo>
                    <a:cubicBezTo>
                      <a:pt x="997" y="1574"/>
                      <a:pt x="898" y="1535"/>
                      <a:pt x="811" y="1457"/>
                    </a:cubicBezTo>
                    <a:cubicBezTo>
                      <a:pt x="532" y="1213"/>
                      <a:pt x="427" y="633"/>
                      <a:pt x="504" y="249"/>
                    </a:cubicBezTo>
                    <a:cubicBezTo>
                      <a:pt x="525" y="137"/>
                      <a:pt x="455" y="26"/>
                      <a:pt x="343" y="5"/>
                    </a:cubicBezTo>
                    <a:cubicBezTo>
                      <a:pt x="330" y="2"/>
                      <a:pt x="316" y="1"/>
                      <a:pt x="303" y="1"/>
                    </a:cubicBezTo>
                    <a:close/>
                  </a:path>
                </a:pathLst>
              </a:custGeom>
              <a:solidFill>
                <a:srgbClr val="D1DFE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50" name="Google Shape;2350;p16"/>
              <p:cNvSpPr/>
              <p:nvPr/>
            </p:nvSpPr>
            <p:spPr>
              <a:xfrm>
                <a:off x="6892275" y="2189875"/>
                <a:ext cx="36175" cy="4925"/>
              </a:xfrm>
              <a:custGeom>
                <a:rect b="b" l="l" r="r" t="t"/>
                <a:pathLst>
                  <a:path extrusionOk="0" h="197" w="1447">
                    <a:moveTo>
                      <a:pt x="0" y="1"/>
                    </a:moveTo>
                    <a:cubicBezTo>
                      <a:pt x="35" y="113"/>
                      <a:pt x="140" y="196"/>
                      <a:pt x="259" y="196"/>
                    </a:cubicBezTo>
                    <a:lnTo>
                      <a:pt x="1188" y="196"/>
                    </a:lnTo>
                    <a:cubicBezTo>
                      <a:pt x="1306" y="196"/>
                      <a:pt x="1411" y="113"/>
                      <a:pt x="1446" y="1"/>
                    </a:cubicBezTo>
                    <a:close/>
                  </a:path>
                </a:pathLst>
              </a:custGeom>
              <a:solidFill>
                <a:srgbClr val="C2C3C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51" name="Google Shape;2351;p16"/>
              <p:cNvSpPr/>
              <p:nvPr/>
            </p:nvSpPr>
            <p:spPr>
              <a:xfrm>
                <a:off x="6892100" y="2175400"/>
                <a:ext cx="36525" cy="14500"/>
              </a:xfrm>
              <a:custGeom>
                <a:rect b="b" l="l" r="r" t="t"/>
                <a:pathLst>
                  <a:path extrusionOk="0" h="580" w="1461">
                    <a:moveTo>
                      <a:pt x="266" y="0"/>
                    </a:moveTo>
                    <a:cubicBezTo>
                      <a:pt x="119" y="0"/>
                      <a:pt x="0" y="119"/>
                      <a:pt x="0" y="272"/>
                    </a:cubicBezTo>
                    <a:lnTo>
                      <a:pt x="0" y="510"/>
                    </a:lnTo>
                    <a:cubicBezTo>
                      <a:pt x="0" y="531"/>
                      <a:pt x="0" y="559"/>
                      <a:pt x="7" y="580"/>
                    </a:cubicBezTo>
                    <a:lnTo>
                      <a:pt x="1453" y="580"/>
                    </a:lnTo>
                    <a:cubicBezTo>
                      <a:pt x="1460" y="559"/>
                      <a:pt x="1460" y="531"/>
                      <a:pt x="1460" y="510"/>
                    </a:cubicBezTo>
                    <a:lnTo>
                      <a:pt x="1460" y="272"/>
                    </a:lnTo>
                    <a:cubicBezTo>
                      <a:pt x="1460" y="119"/>
                      <a:pt x="1341" y="0"/>
                      <a:pt x="1195" y="0"/>
                    </a:cubicBezTo>
                    <a:close/>
                  </a:path>
                </a:pathLst>
              </a:custGeom>
              <a:solidFill>
                <a:srgbClr val="234B8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52" name="Google Shape;2352;p16"/>
              <p:cNvSpPr/>
              <p:nvPr/>
            </p:nvSpPr>
            <p:spPr>
              <a:xfrm>
                <a:off x="6671400" y="1988925"/>
                <a:ext cx="283050" cy="214425"/>
              </a:xfrm>
              <a:custGeom>
                <a:rect b="b" l="l" r="r" t="t"/>
                <a:pathLst>
                  <a:path extrusionOk="0" h="8577" w="11322">
                    <a:moveTo>
                      <a:pt x="10512" y="538"/>
                    </a:moveTo>
                    <a:cubicBezTo>
                      <a:pt x="10658" y="538"/>
                      <a:pt x="10784" y="657"/>
                      <a:pt x="10784" y="803"/>
                    </a:cubicBezTo>
                    <a:lnTo>
                      <a:pt x="10784" y="7773"/>
                    </a:lnTo>
                    <a:cubicBezTo>
                      <a:pt x="10784" y="7920"/>
                      <a:pt x="10658" y="8039"/>
                      <a:pt x="10512" y="8039"/>
                    </a:cubicBezTo>
                    <a:lnTo>
                      <a:pt x="804" y="8039"/>
                    </a:lnTo>
                    <a:cubicBezTo>
                      <a:pt x="657" y="8039"/>
                      <a:pt x="538" y="7920"/>
                      <a:pt x="538" y="7773"/>
                    </a:cubicBezTo>
                    <a:lnTo>
                      <a:pt x="538" y="803"/>
                    </a:lnTo>
                    <a:cubicBezTo>
                      <a:pt x="538" y="657"/>
                      <a:pt x="657" y="538"/>
                      <a:pt x="804" y="538"/>
                    </a:cubicBezTo>
                    <a:close/>
                    <a:moveTo>
                      <a:pt x="804" y="0"/>
                    </a:moveTo>
                    <a:cubicBezTo>
                      <a:pt x="364" y="0"/>
                      <a:pt x="0" y="356"/>
                      <a:pt x="0" y="803"/>
                    </a:cubicBezTo>
                    <a:lnTo>
                      <a:pt x="0" y="7773"/>
                    </a:lnTo>
                    <a:cubicBezTo>
                      <a:pt x="0" y="8220"/>
                      <a:pt x="364" y="8577"/>
                      <a:pt x="804" y="8577"/>
                    </a:cubicBezTo>
                    <a:lnTo>
                      <a:pt x="10512" y="8577"/>
                    </a:lnTo>
                    <a:cubicBezTo>
                      <a:pt x="10959" y="8577"/>
                      <a:pt x="11322" y="8220"/>
                      <a:pt x="11322" y="7773"/>
                    </a:cubicBezTo>
                    <a:lnTo>
                      <a:pt x="11322" y="803"/>
                    </a:lnTo>
                    <a:cubicBezTo>
                      <a:pt x="11322" y="356"/>
                      <a:pt x="10959" y="0"/>
                      <a:pt x="1051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53" name="Google Shape;2353;p16"/>
              <p:cNvSpPr/>
              <p:nvPr/>
            </p:nvSpPr>
            <p:spPr>
              <a:xfrm>
                <a:off x="6887200" y="2170500"/>
                <a:ext cx="36525" cy="19400"/>
              </a:xfrm>
              <a:custGeom>
                <a:rect b="b" l="l" r="r" t="t"/>
                <a:pathLst>
                  <a:path extrusionOk="0" h="776" w="1461">
                    <a:moveTo>
                      <a:pt x="266" y="1"/>
                    </a:moveTo>
                    <a:cubicBezTo>
                      <a:pt x="120" y="1"/>
                      <a:pt x="1" y="119"/>
                      <a:pt x="1" y="273"/>
                    </a:cubicBezTo>
                    <a:lnTo>
                      <a:pt x="1" y="510"/>
                    </a:lnTo>
                    <a:cubicBezTo>
                      <a:pt x="1" y="657"/>
                      <a:pt x="120" y="776"/>
                      <a:pt x="266" y="776"/>
                    </a:cubicBezTo>
                    <a:lnTo>
                      <a:pt x="1195" y="776"/>
                    </a:lnTo>
                    <a:cubicBezTo>
                      <a:pt x="1342" y="776"/>
                      <a:pt x="1461" y="657"/>
                      <a:pt x="1461" y="510"/>
                    </a:cubicBezTo>
                    <a:lnTo>
                      <a:pt x="1461" y="273"/>
                    </a:lnTo>
                    <a:cubicBezTo>
                      <a:pt x="1461" y="119"/>
                      <a:pt x="1342" y="1"/>
                      <a:pt x="119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354" name="Google Shape;2354;p16"/>
          <p:cNvSpPr txBox="1"/>
          <p:nvPr/>
        </p:nvSpPr>
        <p:spPr>
          <a:xfrm>
            <a:off x="1956498" y="438987"/>
            <a:ext cx="671979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3200" u="none" cap="none" strike="noStrike">
                <a:solidFill>
                  <a:schemeClr val="lt2"/>
                </a:solidFill>
                <a:latin typeface="Cambria"/>
                <a:ea typeface="Cambria"/>
                <a:cs typeface="Cambria"/>
                <a:sym typeface="Cambria"/>
              </a:rPr>
              <a:t>06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8" name="Shape 2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9" name="Google Shape;2359;p17"/>
          <p:cNvSpPr txBox="1"/>
          <p:nvPr>
            <p:ph type="title"/>
          </p:nvPr>
        </p:nvSpPr>
        <p:spPr>
          <a:xfrm>
            <a:off x="642513" y="232348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ru-RU"/>
              <a:t>Список литературы</a:t>
            </a:r>
            <a:endParaRPr/>
          </a:p>
        </p:txBody>
      </p:sp>
      <p:sp>
        <p:nvSpPr>
          <p:cNvPr id="2360" name="Google Shape;2360;p17"/>
          <p:cNvSpPr txBox="1"/>
          <p:nvPr>
            <p:ph idx="1" type="body"/>
          </p:nvPr>
        </p:nvSpPr>
        <p:spPr>
          <a:xfrm>
            <a:off x="142499" y="966391"/>
            <a:ext cx="7111973" cy="289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3429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AutoNum type="arabicPeriod"/>
            </a:pPr>
            <a:r>
              <a:rPr lang="ru-RU" sz="900">
                <a:solidFill>
                  <a:srgbClr val="111115"/>
                </a:solidFill>
                <a:latin typeface="Cambria"/>
                <a:ea typeface="Cambria"/>
                <a:cs typeface="Cambria"/>
                <a:sym typeface="Cambria"/>
              </a:rPr>
              <a:t>Василенко А.В. Квест как педагогическая технология. История возникновения квест-технологии. Международный электронный педагогический журнал «Предметник». [Электронный ресурс] – режим доступа: </a:t>
            </a:r>
            <a:r>
              <a:rPr lang="ru-RU" sz="900" u="sng">
                <a:solidFill>
                  <a:srgbClr val="5D48CE"/>
                </a:solidFill>
                <a:latin typeface="Cambria"/>
                <a:ea typeface="Cambria"/>
                <a:cs typeface="Cambria"/>
                <a:sym typeface="Cambria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https://www.predmetnik.ru/conference_notes/69</a:t>
            </a:r>
            <a:endParaRPr sz="900">
              <a:latin typeface="Cambria"/>
              <a:ea typeface="Cambria"/>
              <a:cs typeface="Cambria"/>
              <a:sym typeface="Cambria"/>
            </a:endParaRPr>
          </a:p>
          <a:p>
            <a:pPr indent="-342900" lvl="0" marL="3429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AutoNum type="arabicPeriod"/>
            </a:pPr>
            <a:r>
              <a:rPr lang="ru-RU" sz="900">
                <a:solidFill>
                  <a:srgbClr val="111115"/>
                </a:solidFill>
                <a:latin typeface="Cambria"/>
                <a:ea typeface="Cambria"/>
                <a:cs typeface="Cambria"/>
                <a:sym typeface="Cambria"/>
              </a:rPr>
              <a:t>Быховский Я. С. Образовательные веб-квесты // Материалы международной конференции «Информационные технологии в образовании. ИТО-99».</a:t>
            </a:r>
            <a:endParaRPr sz="900">
              <a:latin typeface="Cambria"/>
              <a:ea typeface="Cambria"/>
              <a:cs typeface="Cambria"/>
              <a:sym typeface="Cambria"/>
            </a:endParaRPr>
          </a:p>
          <a:p>
            <a:pPr indent="-342900" lvl="0" marL="342900" rtl="0" algn="just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600"/>
              <a:buFont typeface="Arial"/>
              <a:buAutoNum type="arabicPeriod"/>
            </a:pPr>
            <a:r>
              <a:rPr lang="ru-RU" sz="900">
                <a:solidFill>
                  <a:srgbClr val="111115"/>
                </a:solidFill>
                <a:latin typeface="Cambria"/>
                <a:ea typeface="Cambria"/>
                <a:cs typeface="Cambria"/>
                <a:sym typeface="Cambria"/>
              </a:rPr>
              <a:t>Анализ технологии "web-квест" как новой педагогической модели обучения. [Электронный ресурс] – режим доступа: </a:t>
            </a:r>
            <a:r>
              <a:rPr lang="ru-RU" sz="900" u="sng">
                <a:solidFill>
                  <a:srgbClr val="5D48CE"/>
                </a:solidFill>
                <a:latin typeface="Cambria"/>
                <a:ea typeface="Cambria"/>
                <a:cs typeface="Cambria"/>
                <a:sym typeface="Cambria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https://knowledge.allbest.ru/pedagogics/2c0b65635b2ac79a4d53a88521306d27_0.html</a:t>
            </a:r>
            <a:endParaRPr sz="900">
              <a:latin typeface="Cambria"/>
              <a:ea typeface="Cambria"/>
              <a:cs typeface="Cambria"/>
              <a:sym typeface="Cambria"/>
            </a:endParaRPr>
          </a:p>
          <a:p>
            <a:pPr indent="-342900" lvl="0" marL="3429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AutoNum type="arabicPeriod"/>
            </a:pPr>
            <a:r>
              <a:rPr lang="ru-RU" sz="900">
                <a:solidFill>
                  <a:srgbClr val="111115"/>
                </a:solidFill>
                <a:latin typeface="Cambria"/>
                <a:ea typeface="Cambria"/>
                <a:cs typeface="Cambria"/>
                <a:sym typeface="Cambria"/>
              </a:rPr>
              <a:t>Полат Е.С., Бухаркина М.Ю., Моисеева М.В., Петров А.Е. Новые педагогические и информационные технологии в системе образования / Учеб. пособие для студ. пед. вузов и системы повыш. квалиф. пед. кадров / под ред. Е. С. Полат – М.: Издательский центр «Академия», 2001.</a:t>
            </a:r>
            <a:endParaRPr sz="900">
              <a:latin typeface="Cambria"/>
              <a:ea typeface="Cambria"/>
              <a:cs typeface="Cambria"/>
              <a:sym typeface="Cambria"/>
            </a:endParaRPr>
          </a:p>
          <a:p>
            <a:pPr indent="-342900" lvl="0" marL="342900" rtl="0" algn="just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600"/>
              <a:buFont typeface="Arial"/>
              <a:buAutoNum type="arabicPeriod"/>
            </a:pPr>
            <a:r>
              <a:rPr lang="ru-RU" sz="900">
                <a:solidFill>
                  <a:srgbClr val="111115"/>
                </a:solidFill>
                <a:latin typeface="Cambria"/>
                <a:ea typeface="Cambria"/>
                <a:cs typeface="Cambria"/>
                <a:sym typeface="Cambria"/>
              </a:rPr>
              <a:t>Дмитриева Е.В. Квест – как одна из деятельностных форм организации образовательного процесса ДОУ в рамках реализации ФГОС ДО. </a:t>
            </a:r>
            <a:r>
              <a:rPr lang="ru-RU" sz="900" u="sng">
                <a:solidFill>
                  <a:srgbClr val="5D48CE"/>
                </a:solidFill>
                <a:latin typeface="Cambria"/>
                <a:ea typeface="Cambria"/>
                <a:cs typeface="Cambria"/>
                <a:sym typeface="Cambria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http://imc-peterhof.spb.ru/stati/materialy/kvest-kak-odna-iz-deyatelnostnykh-form-organizatsii-obrazovatelnogo-protsessa</a:t>
            </a:r>
            <a:endParaRPr sz="900">
              <a:latin typeface="Cambria"/>
              <a:ea typeface="Cambria"/>
              <a:cs typeface="Cambria"/>
              <a:sym typeface="Cambria"/>
            </a:endParaRPr>
          </a:p>
          <a:p>
            <a:pPr indent="-342900" lvl="0" marL="3429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AutoNum type="arabicPeriod"/>
            </a:pPr>
            <a:r>
              <a:rPr lang="ru-RU" sz="900">
                <a:solidFill>
                  <a:srgbClr val="111115"/>
                </a:solidFill>
                <a:latin typeface="Cambria"/>
                <a:ea typeface="Cambria"/>
                <a:cs typeface="Cambria"/>
                <a:sym typeface="Cambria"/>
              </a:rPr>
              <a:t>Кудаева Н.Б. Учебный курс: Образовательная технология веб-квест.</a:t>
            </a:r>
            <a:endParaRPr sz="900">
              <a:latin typeface="Cambria"/>
              <a:ea typeface="Cambria"/>
              <a:cs typeface="Cambria"/>
              <a:sym typeface="Cambria"/>
            </a:endParaRPr>
          </a:p>
          <a:p>
            <a:pPr indent="-342900" lvl="0" marL="342900" rtl="0" algn="just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SzPts val="1600"/>
              <a:buFont typeface="Arial"/>
              <a:buAutoNum type="arabicPeriod"/>
            </a:pPr>
            <a:r>
              <a:rPr lang="ru-RU" sz="900">
                <a:solidFill>
                  <a:srgbClr val="111115"/>
                </a:solidFill>
                <a:latin typeface="Cambria"/>
                <a:ea typeface="Cambria"/>
                <a:cs typeface="Cambria"/>
                <a:sym typeface="Cambria"/>
              </a:rPr>
              <a:t>Колесник М.А. Образовательный квест: Мастер-класс для педагогов. </a:t>
            </a:r>
            <a:r>
              <a:rPr lang="ru-RU" sz="900" u="sng">
                <a:solidFill>
                  <a:srgbClr val="5D48CE"/>
                </a:solidFill>
                <a:latin typeface="Cambria"/>
                <a:ea typeface="Cambria"/>
                <a:cs typeface="Cambria"/>
                <a:sym typeface="Cambria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hhttps://www.menobr.ru/article/60157-qqe-16-m9-obrazovatelnyy-kvest-master-klass-dlya-pedagogov</a:t>
            </a:r>
            <a:endParaRPr sz="900">
              <a:latin typeface="Cambria"/>
              <a:ea typeface="Cambria"/>
              <a:cs typeface="Cambria"/>
              <a:sym typeface="Cambria"/>
            </a:endParaRPr>
          </a:p>
          <a:p>
            <a:pPr indent="-342900" lvl="0" marL="34290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AutoNum type="arabicPeriod"/>
            </a:pPr>
            <a:r>
              <a:rPr lang="ru-RU" sz="900">
                <a:solidFill>
                  <a:srgbClr val="333333"/>
                </a:solidFill>
                <a:latin typeface="Cambria"/>
                <a:ea typeface="Cambria"/>
                <a:cs typeface="Cambria"/>
                <a:sym typeface="Cambria"/>
              </a:rPr>
              <a:t>Николаева Н. В. Образовательные квест-проекты как метод и средство развития навыков информационной деятельности учащихся //Вопросы Интернет-образования. 2002, № 7. - </a:t>
            </a:r>
            <a:r>
              <a:rPr lang="ru-RU" sz="900" u="sng">
                <a:solidFill>
                  <a:srgbClr val="0070C0"/>
                </a:solidFill>
                <a:latin typeface="Cambria"/>
                <a:ea typeface="Cambria"/>
                <a:cs typeface="Cambria"/>
                <a:sym typeface="Cambria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http://vio.fio.ru/vio_07</a:t>
            </a:r>
            <a:r>
              <a:rPr lang="ru-RU" sz="900">
                <a:solidFill>
                  <a:srgbClr val="0070C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endParaRPr sz="900">
              <a:latin typeface="Cambria"/>
              <a:ea typeface="Cambria"/>
              <a:cs typeface="Cambria"/>
              <a:sym typeface="Cambria"/>
            </a:endParaRPr>
          </a:p>
          <a:p>
            <a:pPr indent="0" lvl="0" marL="1397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361" name="Google Shape;2361;p17"/>
          <p:cNvSpPr/>
          <p:nvPr/>
        </p:nvSpPr>
        <p:spPr>
          <a:xfrm flipH="1" rot="-10396797">
            <a:off x="6867859" y="810204"/>
            <a:ext cx="2282178" cy="3798595"/>
          </a:xfrm>
          <a:custGeom>
            <a:rect b="b" l="l" r="r" t="t"/>
            <a:pathLst>
              <a:path extrusionOk="0" h="182207" w="146533">
                <a:moveTo>
                  <a:pt x="73560" y="958"/>
                </a:moveTo>
                <a:cubicBezTo>
                  <a:pt x="59078" y="-1126"/>
                  <a:pt x="40403" y="174"/>
                  <a:pt x="30338" y="5020"/>
                </a:cubicBezTo>
                <a:cubicBezTo>
                  <a:pt x="20273" y="9866"/>
                  <a:pt x="15070" y="20289"/>
                  <a:pt x="13172" y="30033"/>
                </a:cubicBezTo>
                <a:cubicBezTo>
                  <a:pt x="11274" y="39777"/>
                  <a:pt x="18289" y="51348"/>
                  <a:pt x="18949" y="63486"/>
                </a:cubicBezTo>
                <a:cubicBezTo>
                  <a:pt x="19609" y="75624"/>
                  <a:pt x="19631" y="91916"/>
                  <a:pt x="17132" y="102861"/>
                </a:cubicBezTo>
                <a:cubicBezTo>
                  <a:pt x="14634" y="113806"/>
                  <a:pt x="6276" y="118596"/>
                  <a:pt x="3958" y="129154"/>
                </a:cubicBezTo>
                <a:cubicBezTo>
                  <a:pt x="1640" y="139712"/>
                  <a:pt x="-3248" y="157408"/>
                  <a:pt x="3225" y="166208"/>
                </a:cubicBezTo>
                <a:cubicBezTo>
                  <a:pt x="9698" y="175009"/>
                  <a:pt x="27774" y="180953"/>
                  <a:pt x="42796" y="181957"/>
                </a:cubicBezTo>
                <a:cubicBezTo>
                  <a:pt x="57818" y="182961"/>
                  <a:pt x="78580" y="181185"/>
                  <a:pt x="93358" y="172230"/>
                </a:cubicBezTo>
                <a:cubicBezTo>
                  <a:pt x="108136" y="163275"/>
                  <a:pt x="122670" y="148067"/>
                  <a:pt x="131464" y="128227"/>
                </a:cubicBezTo>
                <a:cubicBezTo>
                  <a:pt x="140258" y="108387"/>
                  <a:pt x="148493" y="71641"/>
                  <a:pt x="146120" y="53191"/>
                </a:cubicBezTo>
                <a:cubicBezTo>
                  <a:pt x="143748" y="34741"/>
                  <a:pt x="129322" y="26232"/>
                  <a:pt x="117229" y="17526"/>
                </a:cubicBezTo>
                <a:cubicBezTo>
                  <a:pt x="105136" y="8821"/>
                  <a:pt x="88042" y="3042"/>
                  <a:pt x="73560" y="958"/>
                </a:cubicBezTo>
                <a:close/>
              </a:path>
            </a:pathLst>
          </a:custGeom>
          <a:solidFill>
            <a:srgbClr val="1355A5">
              <a:alpha val="13725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362" name="Google Shape;2362;p17"/>
          <p:cNvGrpSpPr/>
          <p:nvPr/>
        </p:nvGrpSpPr>
        <p:grpSpPr>
          <a:xfrm>
            <a:off x="7285759" y="1017724"/>
            <a:ext cx="1575410" cy="3247052"/>
            <a:chOff x="4383787" y="1500646"/>
            <a:chExt cx="1151784" cy="2373750"/>
          </a:xfrm>
        </p:grpSpPr>
        <p:sp>
          <p:nvSpPr>
            <p:cNvPr id="2363" name="Google Shape;2363;p17"/>
            <p:cNvSpPr/>
            <p:nvPr/>
          </p:nvSpPr>
          <p:spPr>
            <a:xfrm>
              <a:off x="4384888" y="1500675"/>
              <a:ext cx="1149563" cy="2373697"/>
            </a:xfrm>
            <a:custGeom>
              <a:rect b="b" l="l" r="r" t="t"/>
              <a:pathLst>
                <a:path extrusionOk="0" h="44882" w="21736">
                  <a:moveTo>
                    <a:pt x="13962" y="2213"/>
                  </a:moveTo>
                  <a:lnTo>
                    <a:pt x="13962" y="2213"/>
                  </a:lnTo>
                  <a:cubicBezTo>
                    <a:pt x="13843" y="2241"/>
                    <a:pt x="13745" y="2304"/>
                    <a:pt x="13662" y="2367"/>
                  </a:cubicBezTo>
                  <a:lnTo>
                    <a:pt x="13662" y="2360"/>
                  </a:lnTo>
                  <a:cubicBezTo>
                    <a:pt x="13759" y="2276"/>
                    <a:pt x="13864" y="2234"/>
                    <a:pt x="13962" y="2213"/>
                  </a:cubicBezTo>
                  <a:close/>
                  <a:moveTo>
                    <a:pt x="4358" y="5139"/>
                  </a:moveTo>
                  <a:cubicBezTo>
                    <a:pt x="4368" y="5139"/>
                    <a:pt x="4373" y="5140"/>
                    <a:pt x="4373" y="5140"/>
                  </a:cubicBezTo>
                  <a:cubicBezTo>
                    <a:pt x="4324" y="5147"/>
                    <a:pt x="4275" y="5154"/>
                    <a:pt x="4233" y="5168"/>
                  </a:cubicBezTo>
                  <a:cubicBezTo>
                    <a:pt x="4288" y="5143"/>
                    <a:pt x="4336" y="5139"/>
                    <a:pt x="4358" y="5139"/>
                  </a:cubicBezTo>
                  <a:close/>
                  <a:moveTo>
                    <a:pt x="10630" y="10357"/>
                  </a:moveTo>
                  <a:cubicBezTo>
                    <a:pt x="10630" y="10357"/>
                    <a:pt x="10623" y="10413"/>
                    <a:pt x="10616" y="10510"/>
                  </a:cubicBezTo>
                  <a:cubicBezTo>
                    <a:pt x="10554" y="10531"/>
                    <a:pt x="10498" y="10552"/>
                    <a:pt x="10442" y="10573"/>
                  </a:cubicBezTo>
                  <a:lnTo>
                    <a:pt x="10630" y="10357"/>
                  </a:lnTo>
                  <a:close/>
                  <a:moveTo>
                    <a:pt x="16367" y="9943"/>
                  </a:moveTo>
                  <a:cubicBezTo>
                    <a:pt x="16403" y="9943"/>
                    <a:pt x="16495" y="10026"/>
                    <a:pt x="16609" y="10154"/>
                  </a:cubicBezTo>
                  <a:cubicBezTo>
                    <a:pt x="16630" y="10175"/>
                    <a:pt x="16644" y="10196"/>
                    <a:pt x="16665" y="10217"/>
                  </a:cubicBezTo>
                  <a:lnTo>
                    <a:pt x="16679" y="10231"/>
                  </a:lnTo>
                  <a:cubicBezTo>
                    <a:pt x="16693" y="10252"/>
                    <a:pt x="16707" y="10273"/>
                    <a:pt x="16728" y="10287"/>
                  </a:cubicBezTo>
                  <a:lnTo>
                    <a:pt x="16735" y="10301"/>
                  </a:lnTo>
                  <a:cubicBezTo>
                    <a:pt x="16777" y="10350"/>
                    <a:pt x="16818" y="10406"/>
                    <a:pt x="16860" y="10462"/>
                  </a:cubicBezTo>
                  <a:cubicBezTo>
                    <a:pt x="16916" y="10531"/>
                    <a:pt x="16972" y="10608"/>
                    <a:pt x="17021" y="10685"/>
                  </a:cubicBezTo>
                  <a:cubicBezTo>
                    <a:pt x="17112" y="10811"/>
                    <a:pt x="17203" y="10950"/>
                    <a:pt x="17279" y="11083"/>
                  </a:cubicBezTo>
                  <a:cubicBezTo>
                    <a:pt x="17377" y="11251"/>
                    <a:pt x="17454" y="11411"/>
                    <a:pt x="17510" y="11558"/>
                  </a:cubicBezTo>
                  <a:cubicBezTo>
                    <a:pt x="17549" y="11665"/>
                    <a:pt x="17652" y="11731"/>
                    <a:pt x="17758" y="11731"/>
                  </a:cubicBezTo>
                  <a:cubicBezTo>
                    <a:pt x="17804" y="11731"/>
                    <a:pt x="17851" y="11718"/>
                    <a:pt x="17894" y="11691"/>
                  </a:cubicBezTo>
                  <a:cubicBezTo>
                    <a:pt x="17902" y="11683"/>
                    <a:pt x="17912" y="11677"/>
                    <a:pt x="17922" y="11671"/>
                  </a:cubicBezTo>
                  <a:lnTo>
                    <a:pt x="17922" y="11671"/>
                  </a:lnTo>
                  <a:cubicBezTo>
                    <a:pt x="17905" y="11683"/>
                    <a:pt x="17894" y="11691"/>
                    <a:pt x="17894" y="11691"/>
                  </a:cubicBezTo>
                  <a:cubicBezTo>
                    <a:pt x="17894" y="11691"/>
                    <a:pt x="17901" y="11698"/>
                    <a:pt x="17908" y="11719"/>
                  </a:cubicBezTo>
                  <a:lnTo>
                    <a:pt x="17915" y="11726"/>
                  </a:lnTo>
                  <a:cubicBezTo>
                    <a:pt x="17915" y="11740"/>
                    <a:pt x="17922" y="11747"/>
                    <a:pt x="17929" y="11768"/>
                  </a:cubicBezTo>
                  <a:cubicBezTo>
                    <a:pt x="17943" y="11782"/>
                    <a:pt x="17950" y="11802"/>
                    <a:pt x="17957" y="11823"/>
                  </a:cubicBezTo>
                  <a:lnTo>
                    <a:pt x="17964" y="11830"/>
                  </a:lnTo>
                  <a:cubicBezTo>
                    <a:pt x="17971" y="11844"/>
                    <a:pt x="17978" y="11865"/>
                    <a:pt x="17992" y="11893"/>
                  </a:cubicBezTo>
                  <a:lnTo>
                    <a:pt x="17992" y="11900"/>
                  </a:lnTo>
                  <a:cubicBezTo>
                    <a:pt x="18006" y="11921"/>
                    <a:pt x="18020" y="11949"/>
                    <a:pt x="18034" y="11977"/>
                  </a:cubicBezTo>
                  <a:lnTo>
                    <a:pt x="18034" y="11984"/>
                  </a:lnTo>
                  <a:cubicBezTo>
                    <a:pt x="18048" y="12012"/>
                    <a:pt x="18062" y="12040"/>
                    <a:pt x="18076" y="12075"/>
                  </a:cubicBezTo>
                  <a:lnTo>
                    <a:pt x="18083" y="12082"/>
                  </a:lnTo>
                  <a:cubicBezTo>
                    <a:pt x="18097" y="12110"/>
                    <a:pt x="18110" y="12145"/>
                    <a:pt x="18124" y="12180"/>
                  </a:cubicBezTo>
                  <a:lnTo>
                    <a:pt x="18131" y="12194"/>
                  </a:lnTo>
                  <a:cubicBezTo>
                    <a:pt x="18145" y="12229"/>
                    <a:pt x="18159" y="12263"/>
                    <a:pt x="18173" y="12298"/>
                  </a:cubicBezTo>
                  <a:lnTo>
                    <a:pt x="18180" y="12312"/>
                  </a:lnTo>
                  <a:cubicBezTo>
                    <a:pt x="18201" y="12347"/>
                    <a:pt x="18215" y="12389"/>
                    <a:pt x="18229" y="12424"/>
                  </a:cubicBezTo>
                  <a:lnTo>
                    <a:pt x="18236" y="12438"/>
                  </a:lnTo>
                  <a:cubicBezTo>
                    <a:pt x="18257" y="12480"/>
                    <a:pt x="18271" y="12522"/>
                    <a:pt x="18292" y="12564"/>
                  </a:cubicBezTo>
                  <a:lnTo>
                    <a:pt x="18299" y="12578"/>
                  </a:lnTo>
                  <a:cubicBezTo>
                    <a:pt x="18313" y="12620"/>
                    <a:pt x="18334" y="12662"/>
                    <a:pt x="18348" y="12703"/>
                  </a:cubicBezTo>
                  <a:lnTo>
                    <a:pt x="18355" y="12717"/>
                  </a:lnTo>
                  <a:cubicBezTo>
                    <a:pt x="18376" y="12766"/>
                    <a:pt x="18390" y="12808"/>
                    <a:pt x="18411" y="12857"/>
                  </a:cubicBezTo>
                  <a:lnTo>
                    <a:pt x="18418" y="12871"/>
                  </a:lnTo>
                  <a:cubicBezTo>
                    <a:pt x="18439" y="12920"/>
                    <a:pt x="18453" y="12969"/>
                    <a:pt x="18474" y="13018"/>
                  </a:cubicBezTo>
                  <a:lnTo>
                    <a:pt x="18481" y="13025"/>
                  </a:lnTo>
                  <a:cubicBezTo>
                    <a:pt x="18495" y="13081"/>
                    <a:pt x="18516" y="13129"/>
                    <a:pt x="18537" y="13185"/>
                  </a:cubicBezTo>
                  <a:cubicBezTo>
                    <a:pt x="18557" y="13241"/>
                    <a:pt x="18578" y="13297"/>
                    <a:pt x="18599" y="13353"/>
                  </a:cubicBezTo>
                  <a:cubicBezTo>
                    <a:pt x="18886" y="14156"/>
                    <a:pt x="19123" y="15071"/>
                    <a:pt x="18984" y="15616"/>
                  </a:cubicBezTo>
                  <a:cubicBezTo>
                    <a:pt x="18858" y="16112"/>
                    <a:pt x="18187" y="17145"/>
                    <a:pt x="17461" y="18165"/>
                  </a:cubicBezTo>
                  <a:cubicBezTo>
                    <a:pt x="17454" y="18144"/>
                    <a:pt x="17440" y="18123"/>
                    <a:pt x="17426" y="18095"/>
                  </a:cubicBezTo>
                  <a:cubicBezTo>
                    <a:pt x="17042" y="17439"/>
                    <a:pt x="16937" y="14722"/>
                    <a:pt x="16937" y="14016"/>
                  </a:cubicBezTo>
                  <a:cubicBezTo>
                    <a:pt x="16937" y="13311"/>
                    <a:pt x="16476" y="10399"/>
                    <a:pt x="16357" y="10001"/>
                  </a:cubicBezTo>
                  <a:cubicBezTo>
                    <a:pt x="16346" y="9961"/>
                    <a:pt x="16351" y="9943"/>
                    <a:pt x="16367" y="9943"/>
                  </a:cubicBezTo>
                  <a:close/>
                  <a:moveTo>
                    <a:pt x="6314" y="25093"/>
                  </a:moveTo>
                  <a:cubicBezTo>
                    <a:pt x="6342" y="25093"/>
                    <a:pt x="6356" y="25743"/>
                    <a:pt x="6356" y="26651"/>
                  </a:cubicBezTo>
                  <a:cubicBezTo>
                    <a:pt x="6356" y="27349"/>
                    <a:pt x="6349" y="28194"/>
                    <a:pt x="6342" y="29018"/>
                  </a:cubicBezTo>
                  <a:cubicBezTo>
                    <a:pt x="6342" y="29067"/>
                    <a:pt x="6342" y="29123"/>
                    <a:pt x="6342" y="29172"/>
                  </a:cubicBezTo>
                  <a:cubicBezTo>
                    <a:pt x="6335" y="29996"/>
                    <a:pt x="6321" y="30792"/>
                    <a:pt x="6321" y="31386"/>
                  </a:cubicBezTo>
                  <a:cubicBezTo>
                    <a:pt x="6314" y="31463"/>
                    <a:pt x="6314" y="31533"/>
                    <a:pt x="6314" y="31602"/>
                  </a:cubicBezTo>
                  <a:cubicBezTo>
                    <a:pt x="6314" y="31770"/>
                    <a:pt x="6314" y="31917"/>
                    <a:pt x="6314" y="32035"/>
                  </a:cubicBezTo>
                  <a:cubicBezTo>
                    <a:pt x="6314" y="32105"/>
                    <a:pt x="6314" y="32168"/>
                    <a:pt x="6314" y="32224"/>
                  </a:cubicBezTo>
                  <a:cubicBezTo>
                    <a:pt x="6314" y="32238"/>
                    <a:pt x="6314" y="32259"/>
                    <a:pt x="6314" y="32280"/>
                  </a:cubicBezTo>
                  <a:lnTo>
                    <a:pt x="6314" y="32301"/>
                  </a:lnTo>
                  <a:cubicBezTo>
                    <a:pt x="6314" y="32315"/>
                    <a:pt x="6307" y="32329"/>
                    <a:pt x="6307" y="32350"/>
                  </a:cubicBezTo>
                  <a:lnTo>
                    <a:pt x="6307" y="32378"/>
                  </a:lnTo>
                  <a:cubicBezTo>
                    <a:pt x="6307" y="32392"/>
                    <a:pt x="6307" y="32406"/>
                    <a:pt x="6307" y="32427"/>
                  </a:cubicBezTo>
                  <a:cubicBezTo>
                    <a:pt x="6307" y="32434"/>
                    <a:pt x="6307" y="32448"/>
                    <a:pt x="6307" y="32461"/>
                  </a:cubicBezTo>
                  <a:cubicBezTo>
                    <a:pt x="6307" y="32475"/>
                    <a:pt x="6307" y="32489"/>
                    <a:pt x="6307" y="32510"/>
                  </a:cubicBezTo>
                  <a:cubicBezTo>
                    <a:pt x="6307" y="32524"/>
                    <a:pt x="6307" y="32538"/>
                    <a:pt x="6300" y="32545"/>
                  </a:cubicBezTo>
                  <a:cubicBezTo>
                    <a:pt x="6300" y="32566"/>
                    <a:pt x="6300" y="32587"/>
                    <a:pt x="6300" y="32601"/>
                  </a:cubicBezTo>
                  <a:cubicBezTo>
                    <a:pt x="6300" y="32615"/>
                    <a:pt x="6300" y="32629"/>
                    <a:pt x="6300" y="32643"/>
                  </a:cubicBezTo>
                  <a:cubicBezTo>
                    <a:pt x="6300" y="32664"/>
                    <a:pt x="6300" y="32685"/>
                    <a:pt x="6300" y="32706"/>
                  </a:cubicBezTo>
                  <a:cubicBezTo>
                    <a:pt x="6293" y="32720"/>
                    <a:pt x="6293" y="32734"/>
                    <a:pt x="6293" y="32748"/>
                  </a:cubicBezTo>
                  <a:cubicBezTo>
                    <a:pt x="6293" y="32769"/>
                    <a:pt x="6293" y="32790"/>
                    <a:pt x="6293" y="32811"/>
                  </a:cubicBezTo>
                  <a:cubicBezTo>
                    <a:pt x="6293" y="32832"/>
                    <a:pt x="6293" y="32846"/>
                    <a:pt x="6293" y="32860"/>
                  </a:cubicBezTo>
                  <a:cubicBezTo>
                    <a:pt x="6286" y="32881"/>
                    <a:pt x="6286" y="32908"/>
                    <a:pt x="6286" y="32929"/>
                  </a:cubicBezTo>
                  <a:cubicBezTo>
                    <a:pt x="6286" y="32950"/>
                    <a:pt x="6286" y="32964"/>
                    <a:pt x="6286" y="32978"/>
                  </a:cubicBezTo>
                  <a:cubicBezTo>
                    <a:pt x="6286" y="33006"/>
                    <a:pt x="6279" y="33027"/>
                    <a:pt x="6279" y="33055"/>
                  </a:cubicBezTo>
                  <a:cubicBezTo>
                    <a:pt x="6279" y="33069"/>
                    <a:pt x="6279" y="33090"/>
                    <a:pt x="6279" y="33111"/>
                  </a:cubicBezTo>
                  <a:cubicBezTo>
                    <a:pt x="6279" y="33132"/>
                    <a:pt x="6272" y="33160"/>
                    <a:pt x="6272" y="33188"/>
                  </a:cubicBezTo>
                  <a:cubicBezTo>
                    <a:pt x="6272" y="33202"/>
                    <a:pt x="6272" y="33223"/>
                    <a:pt x="6272" y="33237"/>
                  </a:cubicBezTo>
                  <a:cubicBezTo>
                    <a:pt x="6272" y="33265"/>
                    <a:pt x="6265" y="33293"/>
                    <a:pt x="6265" y="33321"/>
                  </a:cubicBezTo>
                  <a:cubicBezTo>
                    <a:pt x="6265" y="33341"/>
                    <a:pt x="6265" y="33362"/>
                    <a:pt x="6265" y="33383"/>
                  </a:cubicBezTo>
                  <a:cubicBezTo>
                    <a:pt x="6258" y="33404"/>
                    <a:pt x="6258" y="33432"/>
                    <a:pt x="6258" y="33453"/>
                  </a:cubicBezTo>
                  <a:cubicBezTo>
                    <a:pt x="6258" y="33481"/>
                    <a:pt x="6258" y="33502"/>
                    <a:pt x="6251" y="33530"/>
                  </a:cubicBezTo>
                  <a:cubicBezTo>
                    <a:pt x="6251" y="33558"/>
                    <a:pt x="6251" y="33593"/>
                    <a:pt x="6251" y="33621"/>
                  </a:cubicBezTo>
                  <a:cubicBezTo>
                    <a:pt x="6251" y="33642"/>
                    <a:pt x="6244" y="33656"/>
                    <a:pt x="6244" y="33670"/>
                  </a:cubicBezTo>
                  <a:cubicBezTo>
                    <a:pt x="6244" y="33698"/>
                    <a:pt x="6244" y="33733"/>
                    <a:pt x="6244" y="33768"/>
                  </a:cubicBezTo>
                  <a:cubicBezTo>
                    <a:pt x="6230" y="33921"/>
                    <a:pt x="6223" y="34082"/>
                    <a:pt x="6209" y="34256"/>
                  </a:cubicBezTo>
                  <a:cubicBezTo>
                    <a:pt x="6202" y="34410"/>
                    <a:pt x="6196" y="34571"/>
                    <a:pt x="6182" y="34731"/>
                  </a:cubicBezTo>
                  <a:cubicBezTo>
                    <a:pt x="6182" y="34843"/>
                    <a:pt x="6175" y="34948"/>
                    <a:pt x="6168" y="35060"/>
                  </a:cubicBezTo>
                  <a:cubicBezTo>
                    <a:pt x="6161" y="35081"/>
                    <a:pt x="6161" y="35101"/>
                    <a:pt x="6161" y="35122"/>
                  </a:cubicBezTo>
                  <a:cubicBezTo>
                    <a:pt x="6161" y="35171"/>
                    <a:pt x="6154" y="35220"/>
                    <a:pt x="6154" y="35269"/>
                  </a:cubicBezTo>
                  <a:lnTo>
                    <a:pt x="6154" y="35304"/>
                  </a:lnTo>
                  <a:cubicBezTo>
                    <a:pt x="6147" y="35346"/>
                    <a:pt x="6147" y="35381"/>
                    <a:pt x="6147" y="35423"/>
                  </a:cubicBezTo>
                  <a:cubicBezTo>
                    <a:pt x="6140" y="35534"/>
                    <a:pt x="6133" y="35646"/>
                    <a:pt x="6126" y="35758"/>
                  </a:cubicBezTo>
                  <a:cubicBezTo>
                    <a:pt x="6126" y="35772"/>
                    <a:pt x="6126" y="35786"/>
                    <a:pt x="6119" y="35807"/>
                  </a:cubicBezTo>
                  <a:cubicBezTo>
                    <a:pt x="6119" y="35849"/>
                    <a:pt x="6119" y="35891"/>
                    <a:pt x="6112" y="35940"/>
                  </a:cubicBezTo>
                  <a:cubicBezTo>
                    <a:pt x="6112" y="35968"/>
                    <a:pt x="6112" y="35995"/>
                    <a:pt x="6112" y="36023"/>
                  </a:cubicBezTo>
                  <a:cubicBezTo>
                    <a:pt x="6105" y="36065"/>
                    <a:pt x="6105" y="36100"/>
                    <a:pt x="6105" y="36135"/>
                  </a:cubicBezTo>
                  <a:cubicBezTo>
                    <a:pt x="6098" y="36170"/>
                    <a:pt x="6098" y="36205"/>
                    <a:pt x="6098" y="36240"/>
                  </a:cubicBezTo>
                  <a:cubicBezTo>
                    <a:pt x="6098" y="36268"/>
                    <a:pt x="6091" y="36303"/>
                    <a:pt x="6091" y="36331"/>
                  </a:cubicBezTo>
                  <a:cubicBezTo>
                    <a:pt x="6091" y="36366"/>
                    <a:pt x="6084" y="36401"/>
                    <a:pt x="6084" y="36435"/>
                  </a:cubicBezTo>
                  <a:cubicBezTo>
                    <a:pt x="6084" y="36477"/>
                    <a:pt x="6084" y="36512"/>
                    <a:pt x="6077" y="36547"/>
                  </a:cubicBezTo>
                  <a:cubicBezTo>
                    <a:pt x="6077" y="36575"/>
                    <a:pt x="6077" y="36603"/>
                    <a:pt x="6077" y="36624"/>
                  </a:cubicBezTo>
                  <a:cubicBezTo>
                    <a:pt x="6070" y="36666"/>
                    <a:pt x="6070" y="36708"/>
                    <a:pt x="6070" y="36750"/>
                  </a:cubicBezTo>
                  <a:cubicBezTo>
                    <a:pt x="6063" y="36785"/>
                    <a:pt x="6063" y="36820"/>
                    <a:pt x="6063" y="36854"/>
                  </a:cubicBezTo>
                  <a:cubicBezTo>
                    <a:pt x="6063" y="36889"/>
                    <a:pt x="6056" y="36924"/>
                    <a:pt x="6056" y="36952"/>
                  </a:cubicBezTo>
                  <a:cubicBezTo>
                    <a:pt x="6056" y="36987"/>
                    <a:pt x="6056" y="37015"/>
                    <a:pt x="6049" y="37050"/>
                  </a:cubicBezTo>
                  <a:cubicBezTo>
                    <a:pt x="6042" y="37155"/>
                    <a:pt x="6042" y="37267"/>
                    <a:pt x="6035" y="37371"/>
                  </a:cubicBezTo>
                  <a:cubicBezTo>
                    <a:pt x="5923" y="39390"/>
                    <a:pt x="5846" y="41415"/>
                    <a:pt x="5923" y="42316"/>
                  </a:cubicBezTo>
                  <a:cubicBezTo>
                    <a:pt x="5923" y="42316"/>
                    <a:pt x="6000" y="42358"/>
                    <a:pt x="6140" y="42400"/>
                  </a:cubicBezTo>
                  <a:cubicBezTo>
                    <a:pt x="6119" y="42588"/>
                    <a:pt x="6077" y="42889"/>
                    <a:pt x="6063" y="43014"/>
                  </a:cubicBezTo>
                  <a:cubicBezTo>
                    <a:pt x="6063" y="43112"/>
                    <a:pt x="6049" y="43210"/>
                    <a:pt x="6028" y="43308"/>
                  </a:cubicBezTo>
                  <a:lnTo>
                    <a:pt x="5979" y="43475"/>
                  </a:lnTo>
                  <a:cubicBezTo>
                    <a:pt x="5972" y="43489"/>
                    <a:pt x="5972" y="43503"/>
                    <a:pt x="5965" y="43510"/>
                  </a:cubicBezTo>
                  <a:cubicBezTo>
                    <a:pt x="5874" y="43734"/>
                    <a:pt x="5860" y="43881"/>
                    <a:pt x="5867" y="44020"/>
                  </a:cubicBezTo>
                  <a:cubicBezTo>
                    <a:pt x="5839" y="44006"/>
                    <a:pt x="5818" y="43999"/>
                    <a:pt x="5797" y="43985"/>
                  </a:cubicBezTo>
                  <a:cubicBezTo>
                    <a:pt x="5630" y="43950"/>
                    <a:pt x="5497" y="43867"/>
                    <a:pt x="5399" y="43755"/>
                  </a:cubicBezTo>
                  <a:cubicBezTo>
                    <a:pt x="5434" y="43741"/>
                    <a:pt x="5455" y="43741"/>
                    <a:pt x="5455" y="43741"/>
                  </a:cubicBezTo>
                  <a:lnTo>
                    <a:pt x="5329" y="43629"/>
                  </a:lnTo>
                  <a:lnTo>
                    <a:pt x="5302" y="43629"/>
                  </a:lnTo>
                  <a:cubicBezTo>
                    <a:pt x="5239" y="43538"/>
                    <a:pt x="5197" y="43427"/>
                    <a:pt x="5162" y="43308"/>
                  </a:cubicBezTo>
                  <a:cubicBezTo>
                    <a:pt x="5190" y="43301"/>
                    <a:pt x="5211" y="43294"/>
                    <a:pt x="5211" y="43294"/>
                  </a:cubicBezTo>
                  <a:lnTo>
                    <a:pt x="5211" y="43112"/>
                  </a:lnTo>
                  <a:lnTo>
                    <a:pt x="5120" y="43133"/>
                  </a:lnTo>
                  <a:cubicBezTo>
                    <a:pt x="5078" y="42945"/>
                    <a:pt x="5064" y="42735"/>
                    <a:pt x="5071" y="42540"/>
                  </a:cubicBezTo>
                  <a:cubicBezTo>
                    <a:pt x="5176" y="42505"/>
                    <a:pt x="5288" y="42470"/>
                    <a:pt x="5399" y="42414"/>
                  </a:cubicBezTo>
                  <a:cubicBezTo>
                    <a:pt x="5399" y="42414"/>
                    <a:pt x="5790" y="36778"/>
                    <a:pt x="5595" y="34759"/>
                  </a:cubicBezTo>
                  <a:cubicBezTo>
                    <a:pt x="5399" y="32741"/>
                    <a:pt x="5756" y="25156"/>
                    <a:pt x="5756" y="25156"/>
                  </a:cubicBezTo>
                  <a:cubicBezTo>
                    <a:pt x="5756" y="25156"/>
                    <a:pt x="6216" y="25093"/>
                    <a:pt x="6314" y="25093"/>
                  </a:cubicBezTo>
                  <a:close/>
                  <a:moveTo>
                    <a:pt x="11751" y="1"/>
                  </a:moveTo>
                  <a:cubicBezTo>
                    <a:pt x="11670" y="1"/>
                    <a:pt x="11583" y="2"/>
                    <a:pt x="11490" y="6"/>
                  </a:cubicBezTo>
                  <a:cubicBezTo>
                    <a:pt x="10484" y="48"/>
                    <a:pt x="10002" y="656"/>
                    <a:pt x="10016" y="1173"/>
                  </a:cubicBezTo>
                  <a:cubicBezTo>
                    <a:pt x="10023" y="1689"/>
                    <a:pt x="9597" y="2088"/>
                    <a:pt x="9597" y="2479"/>
                  </a:cubicBezTo>
                  <a:cubicBezTo>
                    <a:pt x="9597" y="2870"/>
                    <a:pt x="10044" y="3135"/>
                    <a:pt x="10044" y="3135"/>
                  </a:cubicBezTo>
                  <a:cubicBezTo>
                    <a:pt x="9743" y="3415"/>
                    <a:pt x="9988" y="3841"/>
                    <a:pt x="10470" y="4057"/>
                  </a:cubicBezTo>
                  <a:cubicBezTo>
                    <a:pt x="10477" y="4155"/>
                    <a:pt x="10498" y="4267"/>
                    <a:pt x="10763" y="4497"/>
                  </a:cubicBezTo>
                  <a:cubicBezTo>
                    <a:pt x="11161" y="4846"/>
                    <a:pt x="11182" y="4846"/>
                    <a:pt x="11811" y="5070"/>
                  </a:cubicBezTo>
                  <a:lnTo>
                    <a:pt x="11797" y="6208"/>
                  </a:lnTo>
                  <a:lnTo>
                    <a:pt x="11769" y="6208"/>
                  </a:lnTo>
                  <a:cubicBezTo>
                    <a:pt x="11741" y="6208"/>
                    <a:pt x="11706" y="6208"/>
                    <a:pt x="11664" y="6215"/>
                  </a:cubicBezTo>
                  <a:lnTo>
                    <a:pt x="11587" y="6215"/>
                  </a:lnTo>
                  <a:cubicBezTo>
                    <a:pt x="11531" y="6222"/>
                    <a:pt x="11469" y="6222"/>
                    <a:pt x="11399" y="6229"/>
                  </a:cubicBezTo>
                  <a:lnTo>
                    <a:pt x="11392" y="6236"/>
                  </a:lnTo>
                  <a:cubicBezTo>
                    <a:pt x="10938" y="6278"/>
                    <a:pt x="10211" y="6418"/>
                    <a:pt x="9597" y="6816"/>
                  </a:cubicBezTo>
                  <a:cubicBezTo>
                    <a:pt x="8996" y="7214"/>
                    <a:pt x="8011" y="8408"/>
                    <a:pt x="7362" y="9239"/>
                  </a:cubicBezTo>
                  <a:cubicBezTo>
                    <a:pt x="7152" y="9162"/>
                    <a:pt x="7020" y="9121"/>
                    <a:pt x="7020" y="9121"/>
                  </a:cubicBezTo>
                  <a:cubicBezTo>
                    <a:pt x="6908" y="9086"/>
                    <a:pt x="6782" y="9058"/>
                    <a:pt x="6649" y="9030"/>
                  </a:cubicBezTo>
                  <a:lnTo>
                    <a:pt x="6608" y="8352"/>
                  </a:lnTo>
                  <a:lnTo>
                    <a:pt x="6594" y="8115"/>
                  </a:lnTo>
                  <a:cubicBezTo>
                    <a:pt x="6873" y="8115"/>
                    <a:pt x="7083" y="7968"/>
                    <a:pt x="7083" y="7968"/>
                  </a:cubicBezTo>
                  <a:cubicBezTo>
                    <a:pt x="7313" y="7738"/>
                    <a:pt x="7481" y="7375"/>
                    <a:pt x="7599" y="6935"/>
                  </a:cubicBezTo>
                  <a:lnTo>
                    <a:pt x="7697" y="6928"/>
                  </a:lnTo>
                  <a:lnTo>
                    <a:pt x="7809" y="6690"/>
                  </a:lnTo>
                  <a:lnTo>
                    <a:pt x="7697" y="6529"/>
                  </a:lnTo>
                  <a:cubicBezTo>
                    <a:pt x="7718" y="6397"/>
                    <a:pt x="7746" y="6264"/>
                    <a:pt x="7767" y="6124"/>
                  </a:cubicBezTo>
                  <a:cubicBezTo>
                    <a:pt x="8186" y="5775"/>
                    <a:pt x="8137" y="4581"/>
                    <a:pt x="8102" y="4441"/>
                  </a:cubicBezTo>
                  <a:cubicBezTo>
                    <a:pt x="7718" y="2891"/>
                    <a:pt x="7159" y="3470"/>
                    <a:pt x="6594" y="3016"/>
                  </a:cubicBezTo>
                  <a:cubicBezTo>
                    <a:pt x="6440" y="2891"/>
                    <a:pt x="6237" y="2835"/>
                    <a:pt x="6021" y="2814"/>
                  </a:cubicBezTo>
                  <a:cubicBezTo>
                    <a:pt x="6112" y="2486"/>
                    <a:pt x="6112" y="2088"/>
                    <a:pt x="6056" y="1703"/>
                  </a:cubicBezTo>
                  <a:cubicBezTo>
                    <a:pt x="6010" y="1382"/>
                    <a:pt x="5864" y="1318"/>
                    <a:pt x="5703" y="1318"/>
                  </a:cubicBezTo>
                  <a:cubicBezTo>
                    <a:pt x="5595" y="1318"/>
                    <a:pt x="5481" y="1347"/>
                    <a:pt x="5387" y="1347"/>
                  </a:cubicBezTo>
                  <a:cubicBezTo>
                    <a:pt x="5341" y="1347"/>
                    <a:pt x="5300" y="1340"/>
                    <a:pt x="5267" y="1319"/>
                  </a:cubicBezTo>
                  <a:cubicBezTo>
                    <a:pt x="5179" y="1267"/>
                    <a:pt x="4946" y="1189"/>
                    <a:pt x="4694" y="1189"/>
                  </a:cubicBezTo>
                  <a:cubicBezTo>
                    <a:pt x="4339" y="1189"/>
                    <a:pt x="3947" y="1342"/>
                    <a:pt x="3870" y="1934"/>
                  </a:cubicBezTo>
                  <a:cubicBezTo>
                    <a:pt x="3793" y="2500"/>
                    <a:pt x="4051" y="2898"/>
                    <a:pt x="4296" y="3128"/>
                  </a:cubicBezTo>
                  <a:cubicBezTo>
                    <a:pt x="3800" y="3345"/>
                    <a:pt x="3122" y="3952"/>
                    <a:pt x="3206" y="5712"/>
                  </a:cubicBezTo>
                  <a:cubicBezTo>
                    <a:pt x="3269" y="7186"/>
                    <a:pt x="4540" y="7577"/>
                    <a:pt x="4757" y="7633"/>
                  </a:cubicBezTo>
                  <a:lnTo>
                    <a:pt x="4736" y="9023"/>
                  </a:lnTo>
                  <a:cubicBezTo>
                    <a:pt x="4308" y="9069"/>
                    <a:pt x="3992" y="9121"/>
                    <a:pt x="3939" y="9121"/>
                  </a:cubicBezTo>
                  <a:cubicBezTo>
                    <a:pt x="3936" y="9121"/>
                    <a:pt x="3934" y="9121"/>
                    <a:pt x="3933" y="9121"/>
                  </a:cubicBezTo>
                  <a:lnTo>
                    <a:pt x="3926" y="9128"/>
                  </a:lnTo>
                  <a:lnTo>
                    <a:pt x="3884" y="9128"/>
                  </a:lnTo>
                  <a:cubicBezTo>
                    <a:pt x="3926" y="9016"/>
                    <a:pt x="3905" y="8925"/>
                    <a:pt x="3751" y="8820"/>
                  </a:cubicBezTo>
                  <a:cubicBezTo>
                    <a:pt x="3720" y="8801"/>
                    <a:pt x="3688" y="8794"/>
                    <a:pt x="3656" y="8794"/>
                  </a:cubicBezTo>
                  <a:cubicBezTo>
                    <a:pt x="3593" y="8794"/>
                    <a:pt x="3532" y="8823"/>
                    <a:pt x="3486" y="8855"/>
                  </a:cubicBezTo>
                  <a:cubicBezTo>
                    <a:pt x="3437" y="8792"/>
                    <a:pt x="3388" y="8750"/>
                    <a:pt x="3325" y="8729"/>
                  </a:cubicBezTo>
                  <a:cubicBezTo>
                    <a:pt x="3219" y="8691"/>
                    <a:pt x="3102" y="8665"/>
                    <a:pt x="2963" y="8665"/>
                  </a:cubicBezTo>
                  <a:cubicBezTo>
                    <a:pt x="2726" y="8665"/>
                    <a:pt x="2426" y="8739"/>
                    <a:pt x="2012" y="8946"/>
                  </a:cubicBezTo>
                  <a:cubicBezTo>
                    <a:pt x="1439" y="9232"/>
                    <a:pt x="1670" y="9756"/>
                    <a:pt x="1733" y="9882"/>
                  </a:cubicBezTo>
                  <a:cubicBezTo>
                    <a:pt x="1670" y="9917"/>
                    <a:pt x="1607" y="9952"/>
                    <a:pt x="1551" y="9994"/>
                  </a:cubicBezTo>
                  <a:cubicBezTo>
                    <a:pt x="964" y="10406"/>
                    <a:pt x="1" y="14785"/>
                    <a:pt x="1" y="15630"/>
                  </a:cubicBezTo>
                  <a:cubicBezTo>
                    <a:pt x="1" y="16438"/>
                    <a:pt x="595" y="17304"/>
                    <a:pt x="1111" y="17304"/>
                  </a:cubicBezTo>
                  <a:cubicBezTo>
                    <a:pt x="1135" y="17304"/>
                    <a:pt x="1158" y="17303"/>
                    <a:pt x="1181" y="17299"/>
                  </a:cubicBezTo>
                  <a:cubicBezTo>
                    <a:pt x="1712" y="17222"/>
                    <a:pt x="2634" y="16838"/>
                    <a:pt x="2634" y="16838"/>
                  </a:cubicBezTo>
                  <a:lnTo>
                    <a:pt x="2634" y="16838"/>
                  </a:lnTo>
                  <a:cubicBezTo>
                    <a:pt x="2634" y="16838"/>
                    <a:pt x="2627" y="16866"/>
                    <a:pt x="2613" y="16922"/>
                  </a:cubicBezTo>
                  <a:cubicBezTo>
                    <a:pt x="2606" y="16929"/>
                    <a:pt x="2606" y="16943"/>
                    <a:pt x="2606" y="16950"/>
                  </a:cubicBezTo>
                  <a:lnTo>
                    <a:pt x="2599" y="16957"/>
                  </a:lnTo>
                  <a:lnTo>
                    <a:pt x="2592" y="16985"/>
                  </a:lnTo>
                  <a:lnTo>
                    <a:pt x="2592" y="16999"/>
                  </a:lnTo>
                  <a:lnTo>
                    <a:pt x="2585" y="17034"/>
                  </a:lnTo>
                  <a:lnTo>
                    <a:pt x="2578" y="17048"/>
                  </a:lnTo>
                  <a:cubicBezTo>
                    <a:pt x="2578" y="17055"/>
                    <a:pt x="2578" y="17069"/>
                    <a:pt x="2571" y="17075"/>
                  </a:cubicBezTo>
                  <a:lnTo>
                    <a:pt x="2564" y="17103"/>
                  </a:lnTo>
                  <a:lnTo>
                    <a:pt x="2557" y="17131"/>
                  </a:lnTo>
                  <a:lnTo>
                    <a:pt x="2550" y="17166"/>
                  </a:lnTo>
                  <a:cubicBezTo>
                    <a:pt x="2550" y="17173"/>
                    <a:pt x="2543" y="17187"/>
                    <a:pt x="2543" y="17201"/>
                  </a:cubicBezTo>
                  <a:lnTo>
                    <a:pt x="2543" y="17215"/>
                  </a:lnTo>
                  <a:cubicBezTo>
                    <a:pt x="2522" y="17271"/>
                    <a:pt x="2508" y="17341"/>
                    <a:pt x="2494" y="17411"/>
                  </a:cubicBezTo>
                  <a:cubicBezTo>
                    <a:pt x="2487" y="17425"/>
                    <a:pt x="2487" y="17439"/>
                    <a:pt x="2480" y="17446"/>
                  </a:cubicBezTo>
                  <a:cubicBezTo>
                    <a:pt x="2480" y="17460"/>
                    <a:pt x="2473" y="17481"/>
                    <a:pt x="2473" y="17495"/>
                  </a:cubicBezTo>
                  <a:lnTo>
                    <a:pt x="2466" y="17522"/>
                  </a:lnTo>
                  <a:cubicBezTo>
                    <a:pt x="2459" y="17543"/>
                    <a:pt x="2459" y="17557"/>
                    <a:pt x="2452" y="17578"/>
                  </a:cubicBezTo>
                  <a:lnTo>
                    <a:pt x="2452" y="17585"/>
                  </a:lnTo>
                  <a:cubicBezTo>
                    <a:pt x="2438" y="17655"/>
                    <a:pt x="2417" y="17732"/>
                    <a:pt x="2396" y="17809"/>
                  </a:cubicBezTo>
                  <a:cubicBezTo>
                    <a:pt x="2396" y="17823"/>
                    <a:pt x="2389" y="17837"/>
                    <a:pt x="2389" y="17851"/>
                  </a:cubicBezTo>
                  <a:cubicBezTo>
                    <a:pt x="2382" y="17872"/>
                    <a:pt x="2382" y="17893"/>
                    <a:pt x="2375" y="17914"/>
                  </a:cubicBezTo>
                  <a:cubicBezTo>
                    <a:pt x="2375" y="17928"/>
                    <a:pt x="2368" y="17935"/>
                    <a:pt x="2368" y="17949"/>
                  </a:cubicBezTo>
                  <a:cubicBezTo>
                    <a:pt x="2361" y="17969"/>
                    <a:pt x="2354" y="17990"/>
                    <a:pt x="2354" y="18011"/>
                  </a:cubicBezTo>
                  <a:cubicBezTo>
                    <a:pt x="2347" y="18025"/>
                    <a:pt x="2347" y="18039"/>
                    <a:pt x="2340" y="18053"/>
                  </a:cubicBezTo>
                  <a:cubicBezTo>
                    <a:pt x="2340" y="18074"/>
                    <a:pt x="2333" y="18095"/>
                    <a:pt x="2326" y="18116"/>
                  </a:cubicBezTo>
                  <a:cubicBezTo>
                    <a:pt x="2326" y="18130"/>
                    <a:pt x="2319" y="18144"/>
                    <a:pt x="2319" y="18158"/>
                  </a:cubicBezTo>
                  <a:cubicBezTo>
                    <a:pt x="2312" y="18179"/>
                    <a:pt x="2312" y="18200"/>
                    <a:pt x="2305" y="18221"/>
                  </a:cubicBezTo>
                  <a:cubicBezTo>
                    <a:pt x="2298" y="18235"/>
                    <a:pt x="2298" y="18256"/>
                    <a:pt x="2291" y="18270"/>
                  </a:cubicBezTo>
                  <a:cubicBezTo>
                    <a:pt x="2291" y="18291"/>
                    <a:pt x="2284" y="18305"/>
                    <a:pt x="2284" y="18319"/>
                  </a:cubicBezTo>
                  <a:cubicBezTo>
                    <a:pt x="2277" y="18340"/>
                    <a:pt x="2270" y="18361"/>
                    <a:pt x="2270" y="18382"/>
                  </a:cubicBezTo>
                  <a:cubicBezTo>
                    <a:pt x="2263" y="18402"/>
                    <a:pt x="2263" y="18416"/>
                    <a:pt x="2256" y="18437"/>
                  </a:cubicBezTo>
                  <a:cubicBezTo>
                    <a:pt x="2249" y="18458"/>
                    <a:pt x="2249" y="18479"/>
                    <a:pt x="2242" y="18500"/>
                  </a:cubicBezTo>
                  <a:cubicBezTo>
                    <a:pt x="2235" y="18514"/>
                    <a:pt x="2235" y="18535"/>
                    <a:pt x="2229" y="18549"/>
                  </a:cubicBezTo>
                  <a:cubicBezTo>
                    <a:pt x="2229" y="18570"/>
                    <a:pt x="2222" y="18591"/>
                    <a:pt x="2215" y="18612"/>
                  </a:cubicBezTo>
                  <a:cubicBezTo>
                    <a:pt x="2215" y="18633"/>
                    <a:pt x="2208" y="18647"/>
                    <a:pt x="2208" y="18668"/>
                  </a:cubicBezTo>
                  <a:cubicBezTo>
                    <a:pt x="2201" y="18689"/>
                    <a:pt x="2194" y="18710"/>
                    <a:pt x="2194" y="18731"/>
                  </a:cubicBezTo>
                  <a:cubicBezTo>
                    <a:pt x="2187" y="18752"/>
                    <a:pt x="2187" y="18766"/>
                    <a:pt x="2180" y="18787"/>
                  </a:cubicBezTo>
                  <a:cubicBezTo>
                    <a:pt x="2173" y="18808"/>
                    <a:pt x="2173" y="18829"/>
                    <a:pt x="2166" y="18849"/>
                  </a:cubicBezTo>
                  <a:cubicBezTo>
                    <a:pt x="2159" y="18870"/>
                    <a:pt x="2159" y="18891"/>
                    <a:pt x="2152" y="18905"/>
                  </a:cubicBezTo>
                  <a:cubicBezTo>
                    <a:pt x="2152" y="18926"/>
                    <a:pt x="2145" y="18947"/>
                    <a:pt x="2138" y="18968"/>
                  </a:cubicBezTo>
                  <a:cubicBezTo>
                    <a:pt x="2138" y="18989"/>
                    <a:pt x="2131" y="19010"/>
                    <a:pt x="2124" y="19031"/>
                  </a:cubicBezTo>
                  <a:cubicBezTo>
                    <a:pt x="2124" y="19052"/>
                    <a:pt x="2117" y="19073"/>
                    <a:pt x="2110" y="19101"/>
                  </a:cubicBezTo>
                  <a:cubicBezTo>
                    <a:pt x="2110" y="19115"/>
                    <a:pt x="2103" y="19136"/>
                    <a:pt x="2103" y="19150"/>
                  </a:cubicBezTo>
                  <a:cubicBezTo>
                    <a:pt x="2096" y="19178"/>
                    <a:pt x="2089" y="19206"/>
                    <a:pt x="2082" y="19234"/>
                  </a:cubicBezTo>
                  <a:cubicBezTo>
                    <a:pt x="2082" y="19248"/>
                    <a:pt x="2075" y="19262"/>
                    <a:pt x="2075" y="19275"/>
                  </a:cubicBezTo>
                  <a:cubicBezTo>
                    <a:pt x="2068" y="19310"/>
                    <a:pt x="2061" y="19345"/>
                    <a:pt x="2054" y="19380"/>
                  </a:cubicBezTo>
                  <a:lnTo>
                    <a:pt x="2047" y="19394"/>
                  </a:lnTo>
                  <a:cubicBezTo>
                    <a:pt x="1789" y="20651"/>
                    <a:pt x="1558" y="21992"/>
                    <a:pt x="1635" y="22474"/>
                  </a:cubicBezTo>
                  <a:cubicBezTo>
                    <a:pt x="1635" y="22474"/>
                    <a:pt x="1635" y="22649"/>
                    <a:pt x="1837" y="22907"/>
                  </a:cubicBezTo>
                  <a:cubicBezTo>
                    <a:pt x="1802" y="23885"/>
                    <a:pt x="1872" y="25219"/>
                    <a:pt x="2145" y="27014"/>
                  </a:cubicBezTo>
                  <a:cubicBezTo>
                    <a:pt x="3060" y="33104"/>
                    <a:pt x="2347" y="34571"/>
                    <a:pt x="2731" y="36945"/>
                  </a:cubicBezTo>
                  <a:cubicBezTo>
                    <a:pt x="3122" y="39320"/>
                    <a:pt x="3611" y="42414"/>
                    <a:pt x="3611" y="42414"/>
                  </a:cubicBezTo>
                  <a:cubicBezTo>
                    <a:pt x="3611" y="42414"/>
                    <a:pt x="3681" y="42456"/>
                    <a:pt x="3800" y="42505"/>
                  </a:cubicBezTo>
                  <a:cubicBezTo>
                    <a:pt x="3786" y="42679"/>
                    <a:pt x="3737" y="43028"/>
                    <a:pt x="3723" y="43168"/>
                  </a:cubicBezTo>
                  <a:cubicBezTo>
                    <a:pt x="3716" y="43280"/>
                    <a:pt x="3702" y="43406"/>
                    <a:pt x="3667" y="43531"/>
                  </a:cubicBezTo>
                  <a:lnTo>
                    <a:pt x="3597" y="43545"/>
                  </a:lnTo>
                  <a:lnTo>
                    <a:pt x="3583" y="43762"/>
                  </a:lnTo>
                  <a:cubicBezTo>
                    <a:pt x="3472" y="44090"/>
                    <a:pt x="3542" y="44265"/>
                    <a:pt x="3576" y="44509"/>
                  </a:cubicBezTo>
                  <a:cubicBezTo>
                    <a:pt x="3591" y="44600"/>
                    <a:pt x="3727" y="44625"/>
                    <a:pt x="3923" y="44625"/>
                  </a:cubicBezTo>
                  <a:cubicBezTo>
                    <a:pt x="4145" y="44625"/>
                    <a:pt x="4443" y="44593"/>
                    <a:pt x="4727" y="44593"/>
                  </a:cubicBezTo>
                  <a:cubicBezTo>
                    <a:pt x="4918" y="44593"/>
                    <a:pt x="5103" y="44608"/>
                    <a:pt x="5253" y="44656"/>
                  </a:cubicBezTo>
                  <a:cubicBezTo>
                    <a:pt x="5679" y="44792"/>
                    <a:pt x="5808" y="44882"/>
                    <a:pt x="6268" y="44882"/>
                  </a:cubicBezTo>
                  <a:cubicBezTo>
                    <a:pt x="6420" y="44882"/>
                    <a:pt x="6607" y="44872"/>
                    <a:pt x="6852" y="44851"/>
                  </a:cubicBezTo>
                  <a:cubicBezTo>
                    <a:pt x="7418" y="44809"/>
                    <a:pt x="7243" y="44642"/>
                    <a:pt x="6845" y="44446"/>
                  </a:cubicBezTo>
                  <a:cubicBezTo>
                    <a:pt x="6911" y="44444"/>
                    <a:pt x="6978" y="44443"/>
                    <a:pt x="7044" y="44443"/>
                  </a:cubicBezTo>
                  <a:cubicBezTo>
                    <a:pt x="7243" y="44443"/>
                    <a:pt x="7435" y="44455"/>
                    <a:pt x="7592" y="44502"/>
                  </a:cubicBezTo>
                  <a:cubicBezTo>
                    <a:pt x="8031" y="44641"/>
                    <a:pt x="8158" y="44731"/>
                    <a:pt x="8636" y="44731"/>
                  </a:cubicBezTo>
                  <a:cubicBezTo>
                    <a:pt x="8782" y="44731"/>
                    <a:pt x="8961" y="44723"/>
                    <a:pt x="9192" y="44705"/>
                  </a:cubicBezTo>
                  <a:cubicBezTo>
                    <a:pt x="10058" y="44635"/>
                    <a:pt x="9199" y="44293"/>
                    <a:pt x="8444" y="43971"/>
                  </a:cubicBezTo>
                  <a:cubicBezTo>
                    <a:pt x="8340" y="43929"/>
                    <a:pt x="8235" y="43881"/>
                    <a:pt x="8137" y="43839"/>
                  </a:cubicBezTo>
                  <a:cubicBezTo>
                    <a:pt x="7963" y="43797"/>
                    <a:pt x="7823" y="43734"/>
                    <a:pt x="7718" y="43664"/>
                  </a:cubicBezTo>
                  <a:cubicBezTo>
                    <a:pt x="7774" y="43643"/>
                    <a:pt x="7816" y="43629"/>
                    <a:pt x="7816" y="43629"/>
                  </a:cubicBezTo>
                  <a:lnTo>
                    <a:pt x="7655" y="43545"/>
                  </a:lnTo>
                  <a:cubicBezTo>
                    <a:pt x="7641" y="43545"/>
                    <a:pt x="7620" y="43552"/>
                    <a:pt x="7592" y="43559"/>
                  </a:cubicBezTo>
                  <a:cubicBezTo>
                    <a:pt x="7488" y="43454"/>
                    <a:pt x="7432" y="43329"/>
                    <a:pt x="7404" y="43196"/>
                  </a:cubicBezTo>
                  <a:lnTo>
                    <a:pt x="7474" y="43182"/>
                  </a:lnTo>
                  <a:cubicBezTo>
                    <a:pt x="7474" y="43182"/>
                    <a:pt x="7439" y="43042"/>
                    <a:pt x="7432" y="43014"/>
                  </a:cubicBezTo>
                  <a:cubicBezTo>
                    <a:pt x="7432" y="43012"/>
                    <a:pt x="7430" y="43011"/>
                    <a:pt x="7427" y="43011"/>
                  </a:cubicBezTo>
                  <a:cubicBezTo>
                    <a:pt x="7421" y="43011"/>
                    <a:pt x="7408" y="43014"/>
                    <a:pt x="7390" y="43014"/>
                  </a:cubicBezTo>
                  <a:cubicBezTo>
                    <a:pt x="7383" y="42819"/>
                    <a:pt x="7425" y="42623"/>
                    <a:pt x="7467" y="42449"/>
                  </a:cubicBezTo>
                  <a:lnTo>
                    <a:pt x="7446" y="42435"/>
                  </a:lnTo>
                  <a:cubicBezTo>
                    <a:pt x="7529" y="42407"/>
                    <a:pt x="7613" y="42386"/>
                    <a:pt x="7704" y="42351"/>
                  </a:cubicBezTo>
                  <a:cubicBezTo>
                    <a:pt x="7704" y="42351"/>
                    <a:pt x="8787" y="35283"/>
                    <a:pt x="8947" y="33593"/>
                  </a:cubicBezTo>
                  <a:cubicBezTo>
                    <a:pt x="9094" y="32042"/>
                    <a:pt x="9597" y="25806"/>
                    <a:pt x="9401" y="22949"/>
                  </a:cubicBezTo>
                  <a:cubicBezTo>
                    <a:pt x="9660" y="22733"/>
                    <a:pt x="9939" y="22404"/>
                    <a:pt x="9925" y="21978"/>
                  </a:cubicBezTo>
                  <a:cubicBezTo>
                    <a:pt x="9911" y="21357"/>
                    <a:pt x="9443" y="18808"/>
                    <a:pt x="9255" y="17795"/>
                  </a:cubicBezTo>
                  <a:lnTo>
                    <a:pt x="9255" y="17788"/>
                  </a:lnTo>
                  <a:cubicBezTo>
                    <a:pt x="9241" y="17704"/>
                    <a:pt x="9227" y="17634"/>
                    <a:pt x="9213" y="17578"/>
                  </a:cubicBezTo>
                  <a:lnTo>
                    <a:pt x="9213" y="17564"/>
                  </a:lnTo>
                  <a:cubicBezTo>
                    <a:pt x="9206" y="17543"/>
                    <a:pt x="9206" y="17522"/>
                    <a:pt x="9199" y="17502"/>
                  </a:cubicBezTo>
                  <a:lnTo>
                    <a:pt x="9199" y="17481"/>
                  </a:lnTo>
                  <a:cubicBezTo>
                    <a:pt x="9192" y="17467"/>
                    <a:pt x="9192" y="17453"/>
                    <a:pt x="9192" y="17446"/>
                  </a:cubicBezTo>
                  <a:lnTo>
                    <a:pt x="9185" y="17425"/>
                  </a:lnTo>
                  <a:lnTo>
                    <a:pt x="9178" y="17397"/>
                  </a:lnTo>
                  <a:cubicBezTo>
                    <a:pt x="9178" y="17390"/>
                    <a:pt x="9178" y="17376"/>
                    <a:pt x="9178" y="17376"/>
                  </a:cubicBezTo>
                  <a:cubicBezTo>
                    <a:pt x="9289" y="17676"/>
                    <a:pt x="9646" y="17837"/>
                    <a:pt x="10072" y="17858"/>
                  </a:cubicBezTo>
                  <a:cubicBezTo>
                    <a:pt x="10044" y="18528"/>
                    <a:pt x="10030" y="19087"/>
                    <a:pt x="10051" y="19408"/>
                  </a:cubicBezTo>
                  <a:cubicBezTo>
                    <a:pt x="10058" y="19485"/>
                    <a:pt x="10176" y="19527"/>
                    <a:pt x="10337" y="19548"/>
                  </a:cubicBezTo>
                  <a:cubicBezTo>
                    <a:pt x="10330" y="19569"/>
                    <a:pt x="10330" y="19590"/>
                    <a:pt x="10330" y="19611"/>
                  </a:cubicBezTo>
                  <a:cubicBezTo>
                    <a:pt x="10323" y="19674"/>
                    <a:pt x="10316" y="19736"/>
                    <a:pt x="10309" y="19799"/>
                  </a:cubicBezTo>
                  <a:cubicBezTo>
                    <a:pt x="10253" y="20281"/>
                    <a:pt x="10176" y="20938"/>
                    <a:pt x="10100" y="21692"/>
                  </a:cubicBezTo>
                  <a:lnTo>
                    <a:pt x="10100" y="21699"/>
                  </a:lnTo>
                  <a:cubicBezTo>
                    <a:pt x="9785" y="24744"/>
                    <a:pt x="9380" y="29458"/>
                    <a:pt x="9674" y="31442"/>
                  </a:cubicBezTo>
                  <a:cubicBezTo>
                    <a:pt x="10016" y="33781"/>
                    <a:pt x="10952" y="38642"/>
                    <a:pt x="11364" y="40766"/>
                  </a:cubicBezTo>
                  <a:cubicBezTo>
                    <a:pt x="11259" y="40794"/>
                    <a:pt x="11196" y="40814"/>
                    <a:pt x="11196" y="40814"/>
                  </a:cubicBezTo>
                  <a:lnTo>
                    <a:pt x="11196" y="41967"/>
                  </a:lnTo>
                  <a:cubicBezTo>
                    <a:pt x="11364" y="42002"/>
                    <a:pt x="11552" y="42030"/>
                    <a:pt x="11741" y="42044"/>
                  </a:cubicBezTo>
                  <a:cubicBezTo>
                    <a:pt x="11469" y="42295"/>
                    <a:pt x="11043" y="42540"/>
                    <a:pt x="10644" y="42693"/>
                  </a:cubicBezTo>
                  <a:cubicBezTo>
                    <a:pt x="10065" y="42931"/>
                    <a:pt x="9436" y="43392"/>
                    <a:pt x="9303" y="43671"/>
                  </a:cubicBezTo>
                  <a:cubicBezTo>
                    <a:pt x="9256" y="43773"/>
                    <a:pt x="9511" y="43807"/>
                    <a:pt x="9887" y="43807"/>
                  </a:cubicBezTo>
                  <a:cubicBezTo>
                    <a:pt x="10518" y="43807"/>
                    <a:pt x="11492" y="43710"/>
                    <a:pt x="11964" y="43671"/>
                  </a:cubicBezTo>
                  <a:cubicBezTo>
                    <a:pt x="12726" y="43601"/>
                    <a:pt x="12984" y="43329"/>
                    <a:pt x="12984" y="43329"/>
                  </a:cubicBezTo>
                  <a:lnTo>
                    <a:pt x="13124" y="43671"/>
                  </a:lnTo>
                  <a:lnTo>
                    <a:pt x="13676" y="43524"/>
                  </a:lnTo>
                  <a:cubicBezTo>
                    <a:pt x="14032" y="42812"/>
                    <a:pt x="13948" y="42253"/>
                    <a:pt x="13787" y="41904"/>
                  </a:cubicBezTo>
                  <a:cubicBezTo>
                    <a:pt x="13976" y="41876"/>
                    <a:pt x="14095" y="41848"/>
                    <a:pt x="14095" y="41848"/>
                  </a:cubicBezTo>
                  <a:lnTo>
                    <a:pt x="13948" y="40556"/>
                  </a:lnTo>
                  <a:cubicBezTo>
                    <a:pt x="13885" y="40535"/>
                    <a:pt x="13815" y="40528"/>
                    <a:pt x="13752" y="40514"/>
                  </a:cubicBezTo>
                  <a:cubicBezTo>
                    <a:pt x="13669" y="38105"/>
                    <a:pt x="12370" y="30939"/>
                    <a:pt x="12363" y="29821"/>
                  </a:cubicBezTo>
                  <a:cubicBezTo>
                    <a:pt x="12356" y="28599"/>
                    <a:pt x="13410" y="22963"/>
                    <a:pt x="13410" y="22963"/>
                  </a:cubicBezTo>
                  <a:lnTo>
                    <a:pt x="13745" y="23019"/>
                  </a:lnTo>
                  <a:cubicBezTo>
                    <a:pt x="13745" y="23019"/>
                    <a:pt x="14150" y="27433"/>
                    <a:pt x="14276" y="31037"/>
                  </a:cubicBezTo>
                  <a:cubicBezTo>
                    <a:pt x="14374" y="33823"/>
                    <a:pt x="14849" y="38705"/>
                    <a:pt x="15065" y="40773"/>
                  </a:cubicBezTo>
                  <a:cubicBezTo>
                    <a:pt x="14926" y="40807"/>
                    <a:pt x="14849" y="40835"/>
                    <a:pt x="14849" y="40835"/>
                  </a:cubicBezTo>
                  <a:lnTo>
                    <a:pt x="14849" y="41981"/>
                  </a:lnTo>
                  <a:cubicBezTo>
                    <a:pt x="14961" y="42009"/>
                    <a:pt x="15072" y="42030"/>
                    <a:pt x="15191" y="42044"/>
                  </a:cubicBezTo>
                  <a:cubicBezTo>
                    <a:pt x="15079" y="42400"/>
                    <a:pt x="14856" y="42924"/>
                    <a:pt x="14409" y="43245"/>
                  </a:cubicBezTo>
                  <a:cubicBezTo>
                    <a:pt x="13683" y="43769"/>
                    <a:pt x="13340" y="44223"/>
                    <a:pt x="13138" y="44586"/>
                  </a:cubicBezTo>
                  <a:cubicBezTo>
                    <a:pt x="13061" y="44718"/>
                    <a:pt x="13297" y="44781"/>
                    <a:pt x="13653" y="44781"/>
                  </a:cubicBezTo>
                  <a:cubicBezTo>
                    <a:pt x="14274" y="44781"/>
                    <a:pt x="15264" y="44590"/>
                    <a:pt x="15610" y="44244"/>
                  </a:cubicBezTo>
                  <a:cubicBezTo>
                    <a:pt x="16155" y="43699"/>
                    <a:pt x="16721" y="43496"/>
                    <a:pt x="16721" y="43496"/>
                  </a:cubicBezTo>
                  <a:lnTo>
                    <a:pt x="16721" y="43755"/>
                  </a:lnTo>
                  <a:lnTo>
                    <a:pt x="17321" y="43755"/>
                  </a:lnTo>
                  <a:cubicBezTo>
                    <a:pt x="17321" y="43755"/>
                    <a:pt x="17559" y="43629"/>
                    <a:pt x="17594" y="42819"/>
                  </a:cubicBezTo>
                  <a:cubicBezTo>
                    <a:pt x="17615" y="42421"/>
                    <a:pt x="17489" y="42155"/>
                    <a:pt x="17356" y="41939"/>
                  </a:cubicBezTo>
                  <a:cubicBezTo>
                    <a:pt x="17594" y="41904"/>
                    <a:pt x="17740" y="41869"/>
                    <a:pt x="17740" y="41869"/>
                  </a:cubicBezTo>
                  <a:lnTo>
                    <a:pt x="17601" y="40570"/>
                  </a:lnTo>
                  <a:cubicBezTo>
                    <a:pt x="17517" y="40556"/>
                    <a:pt x="17440" y="40535"/>
                    <a:pt x="17356" y="40528"/>
                  </a:cubicBezTo>
                  <a:cubicBezTo>
                    <a:pt x="17377" y="40326"/>
                    <a:pt x="17405" y="40095"/>
                    <a:pt x="17433" y="39816"/>
                  </a:cubicBezTo>
                  <a:cubicBezTo>
                    <a:pt x="17622" y="38035"/>
                    <a:pt x="17196" y="27740"/>
                    <a:pt x="17398" y="24444"/>
                  </a:cubicBezTo>
                  <a:cubicBezTo>
                    <a:pt x="17454" y="23522"/>
                    <a:pt x="17440" y="22649"/>
                    <a:pt x="17391" y="21860"/>
                  </a:cubicBezTo>
                  <a:cubicBezTo>
                    <a:pt x="17377" y="21720"/>
                    <a:pt x="17370" y="21587"/>
                    <a:pt x="17356" y="21455"/>
                  </a:cubicBezTo>
                  <a:cubicBezTo>
                    <a:pt x="18432" y="20239"/>
                    <a:pt x="21735" y="16356"/>
                    <a:pt x="21512" y="15120"/>
                  </a:cubicBezTo>
                  <a:cubicBezTo>
                    <a:pt x="21344" y="14184"/>
                    <a:pt x="20611" y="12403"/>
                    <a:pt x="20094" y="11209"/>
                  </a:cubicBezTo>
                  <a:cubicBezTo>
                    <a:pt x="19801" y="10537"/>
                    <a:pt x="19566" y="10018"/>
                    <a:pt x="19544" y="9969"/>
                  </a:cubicBezTo>
                  <a:lnTo>
                    <a:pt x="19544" y="9969"/>
                  </a:lnTo>
                  <a:cubicBezTo>
                    <a:pt x="19590" y="9877"/>
                    <a:pt x="19636" y="9785"/>
                    <a:pt x="19675" y="9686"/>
                  </a:cubicBezTo>
                  <a:cubicBezTo>
                    <a:pt x="19675" y="9686"/>
                    <a:pt x="19584" y="9568"/>
                    <a:pt x="19437" y="9379"/>
                  </a:cubicBezTo>
                  <a:cubicBezTo>
                    <a:pt x="19340" y="9253"/>
                    <a:pt x="19214" y="9093"/>
                    <a:pt x="19074" y="8918"/>
                  </a:cubicBezTo>
                  <a:cubicBezTo>
                    <a:pt x="18997" y="8827"/>
                    <a:pt x="18921" y="8729"/>
                    <a:pt x="18837" y="8625"/>
                  </a:cubicBezTo>
                  <a:cubicBezTo>
                    <a:pt x="18760" y="8541"/>
                    <a:pt x="18690" y="8450"/>
                    <a:pt x="18613" y="8359"/>
                  </a:cubicBezTo>
                  <a:cubicBezTo>
                    <a:pt x="18599" y="8345"/>
                    <a:pt x="18585" y="8331"/>
                    <a:pt x="18571" y="8310"/>
                  </a:cubicBezTo>
                  <a:cubicBezTo>
                    <a:pt x="18564" y="8296"/>
                    <a:pt x="18550" y="8282"/>
                    <a:pt x="18537" y="8276"/>
                  </a:cubicBezTo>
                  <a:cubicBezTo>
                    <a:pt x="17950" y="7570"/>
                    <a:pt x="17251" y="6809"/>
                    <a:pt x="16784" y="6502"/>
                  </a:cubicBezTo>
                  <a:cubicBezTo>
                    <a:pt x="16225" y="6131"/>
                    <a:pt x="15463" y="5964"/>
                    <a:pt x="14926" y="5887"/>
                  </a:cubicBezTo>
                  <a:cubicBezTo>
                    <a:pt x="14639" y="5845"/>
                    <a:pt x="14416" y="5831"/>
                    <a:pt x="14325" y="5831"/>
                  </a:cubicBezTo>
                  <a:lnTo>
                    <a:pt x="14318" y="5831"/>
                  </a:lnTo>
                  <a:cubicBezTo>
                    <a:pt x="14304" y="5824"/>
                    <a:pt x="14297" y="5824"/>
                    <a:pt x="14290" y="5824"/>
                  </a:cubicBezTo>
                  <a:lnTo>
                    <a:pt x="14276" y="5824"/>
                  </a:lnTo>
                  <a:cubicBezTo>
                    <a:pt x="14276" y="5824"/>
                    <a:pt x="14262" y="5838"/>
                    <a:pt x="14248" y="5866"/>
                  </a:cubicBezTo>
                  <a:lnTo>
                    <a:pt x="13731" y="4769"/>
                  </a:lnTo>
                  <a:cubicBezTo>
                    <a:pt x="13773" y="4728"/>
                    <a:pt x="13815" y="4686"/>
                    <a:pt x="13843" y="4637"/>
                  </a:cubicBezTo>
                  <a:cubicBezTo>
                    <a:pt x="14123" y="4211"/>
                    <a:pt x="14255" y="3743"/>
                    <a:pt x="14269" y="3317"/>
                  </a:cubicBezTo>
                  <a:cubicBezTo>
                    <a:pt x="14674" y="2912"/>
                    <a:pt x="14751" y="2381"/>
                    <a:pt x="14353" y="2241"/>
                  </a:cubicBezTo>
                  <a:cubicBezTo>
                    <a:pt x="14353" y="2241"/>
                    <a:pt x="14486" y="1438"/>
                    <a:pt x="14060" y="796"/>
                  </a:cubicBezTo>
                  <a:cubicBezTo>
                    <a:pt x="13667" y="208"/>
                    <a:pt x="13303" y="75"/>
                    <a:pt x="13054" y="75"/>
                  </a:cubicBezTo>
                  <a:cubicBezTo>
                    <a:pt x="12847" y="75"/>
                    <a:pt x="12719" y="167"/>
                    <a:pt x="12719" y="167"/>
                  </a:cubicBezTo>
                  <a:cubicBezTo>
                    <a:pt x="12719" y="167"/>
                    <a:pt x="12529" y="1"/>
                    <a:pt x="11751" y="1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1143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364" name="Google Shape;2364;p17"/>
            <p:cNvGrpSpPr/>
            <p:nvPr/>
          </p:nvGrpSpPr>
          <p:grpSpPr>
            <a:xfrm>
              <a:off x="4383787" y="1500646"/>
              <a:ext cx="1151784" cy="2373750"/>
              <a:chOff x="430350" y="1533625"/>
              <a:chExt cx="544450" cy="1122075"/>
            </a:xfrm>
          </p:grpSpPr>
          <p:sp>
            <p:nvSpPr>
              <p:cNvPr id="2365" name="Google Shape;2365;p17"/>
              <p:cNvSpPr/>
              <p:nvPr/>
            </p:nvSpPr>
            <p:spPr>
              <a:xfrm>
                <a:off x="710250" y="2545400"/>
                <a:ext cx="68800" cy="19400"/>
              </a:xfrm>
              <a:custGeom>
                <a:rect b="b" l="l" r="r" t="t"/>
                <a:pathLst>
                  <a:path extrusionOk="0" h="776" w="2752">
                    <a:moveTo>
                      <a:pt x="2001" y="1"/>
                    </a:moveTo>
                    <a:cubicBezTo>
                      <a:pt x="1008" y="1"/>
                      <a:pt x="0" y="349"/>
                      <a:pt x="0" y="349"/>
                    </a:cubicBezTo>
                    <a:cubicBezTo>
                      <a:pt x="543" y="663"/>
                      <a:pt x="1002" y="776"/>
                      <a:pt x="1379" y="776"/>
                    </a:cubicBezTo>
                    <a:cubicBezTo>
                      <a:pt x="2315" y="776"/>
                      <a:pt x="2752" y="83"/>
                      <a:pt x="2752" y="83"/>
                    </a:cubicBezTo>
                    <a:cubicBezTo>
                      <a:pt x="2515" y="24"/>
                      <a:pt x="2258" y="1"/>
                      <a:pt x="2001" y="1"/>
                    </a:cubicBezTo>
                    <a:close/>
                  </a:path>
                </a:pathLst>
              </a:custGeom>
              <a:solidFill>
                <a:srgbClr val="2C5AB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66" name="Google Shape;2366;p17"/>
              <p:cNvSpPr/>
              <p:nvPr/>
            </p:nvSpPr>
            <p:spPr>
              <a:xfrm>
                <a:off x="801550" y="2545900"/>
                <a:ext cx="68825" cy="19350"/>
              </a:xfrm>
              <a:custGeom>
                <a:rect b="b" l="l" r="r" t="t"/>
                <a:pathLst>
                  <a:path extrusionOk="0" h="774" w="2753">
                    <a:moveTo>
                      <a:pt x="1994" y="1"/>
                    </a:moveTo>
                    <a:cubicBezTo>
                      <a:pt x="1004" y="1"/>
                      <a:pt x="1" y="343"/>
                      <a:pt x="1" y="343"/>
                    </a:cubicBezTo>
                    <a:cubicBezTo>
                      <a:pt x="547" y="661"/>
                      <a:pt x="1006" y="774"/>
                      <a:pt x="1384" y="774"/>
                    </a:cubicBezTo>
                    <a:cubicBezTo>
                      <a:pt x="2318" y="774"/>
                      <a:pt x="2753" y="84"/>
                      <a:pt x="2753" y="84"/>
                    </a:cubicBezTo>
                    <a:cubicBezTo>
                      <a:pt x="2513" y="25"/>
                      <a:pt x="2254" y="1"/>
                      <a:pt x="1994" y="1"/>
                    </a:cubicBezTo>
                    <a:close/>
                  </a:path>
                </a:pathLst>
              </a:custGeom>
              <a:solidFill>
                <a:srgbClr val="2C5AB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67" name="Google Shape;2367;p17"/>
              <p:cNvSpPr/>
              <p:nvPr/>
            </p:nvSpPr>
            <p:spPr>
              <a:xfrm>
                <a:off x="661725" y="2570700"/>
                <a:ext cx="123975" cy="58125"/>
              </a:xfrm>
              <a:custGeom>
                <a:rect b="b" l="l" r="r" t="t"/>
                <a:pathLst>
                  <a:path extrusionOk="0" h="2325" w="4959">
                    <a:moveTo>
                      <a:pt x="3400" y="0"/>
                    </a:moveTo>
                    <a:cubicBezTo>
                      <a:pt x="3093" y="0"/>
                      <a:pt x="2812" y="46"/>
                      <a:pt x="2758" y="203"/>
                    </a:cubicBezTo>
                    <a:cubicBezTo>
                      <a:pt x="2626" y="566"/>
                      <a:pt x="1976" y="978"/>
                      <a:pt x="1389" y="1215"/>
                    </a:cubicBezTo>
                    <a:cubicBezTo>
                      <a:pt x="810" y="1446"/>
                      <a:pt x="181" y="1907"/>
                      <a:pt x="48" y="2186"/>
                    </a:cubicBezTo>
                    <a:cubicBezTo>
                      <a:pt x="1" y="2289"/>
                      <a:pt x="262" y="2324"/>
                      <a:pt x="646" y="2324"/>
                    </a:cubicBezTo>
                    <a:cubicBezTo>
                      <a:pt x="1278" y="2324"/>
                      <a:pt x="2241" y="2230"/>
                      <a:pt x="2709" y="2186"/>
                    </a:cubicBezTo>
                    <a:cubicBezTo>
                      <a:pt x="3471" y="2116"/>
                      <a:pt x="3729" y="1844"/>
                      <a:pt x="3729" y="1844"/>
                    </a:cubicBezTo>
                    <a:lnTo>
                      <a:pt x="3869" y="2186"/>
                    </a:lnTo>
                    <a:lnTo>
                      <a:pt x="4421" y="2039"/>
                    </a:lnTo>
                    <a:cubicBezTo>
                      <a:pt x="4958" y="971"/>
                      <a:pt x="4490" y="238"/>
                      <a:pt x="4281" y="84"/>
                    </a:cubicBezTo>
                    <a:cubicBezTo>
                      <a:pt x="4281" y="84"/>
                      <a:pt x="3817" y="0"/>
                      <a:pt x="340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68" name="Google Shape;2368;p17"/>
              <p:cNvSpPr/>
              <p:nvPr/>
            </p:nvSpPr>
            <p:spPr>
              <a:xfrm>
                <a:off x="756875" y="2566500"/>
                <a:ext cx="114200" cy="86625"/>
              </a:xfrm>
              <a:custGeom>
                <a:rect b="b" l="l" r="r" t="t"/>
                <a:pathLst>
                  <a:path extrusionOk="0" h="3465" w="4568">
                    <a:moveTo>
                      <a:pt x="3981" y="0"/>
                    </a:moveTo>
                    <a:lnTo>
                      <a:pt x="2214" y="357"/>
                    </a:lnTo>
                    <a:cubicBezTo>
                      <a:pt x="2214" y="357"/>
                      <a:pt x="2074" y="1411"/>
                      <a:pt x="1348" y="1928"/>
                    </a:cubicBezTo>
                    <a:cubicBezTo>
                      <a:pt x="622" y="2452"/>
                      <a:pt x="279" y="2906"/>
                      <a:pt x="77" y="3269"/>
                    </a:cubicBezTo>
                    <a:cubicBezTo>
                      <a:pt x="0" y="3401"/>
                      <a:pt x="236" y="3464"/>
                      <a:pt x="592" y="3464"/>
                    </a:cubicBezTo>
                    <a:cubicBezTo>
                      <a:pt x="1213" y="3464"/>
                      <a:pt x="2203" y="3273"/>
                      <a:pt x="2549" y="2927"/>
                    </a:cubicBezTo>
                    <a:cubicBezTo>
                      <a:pt x="3094" y="2382"/>
                      <a:pt x="3660" y="2180"/>
                      <a:pt x="3660" y="2180"/>
                    </a:cubicBezTo>
                    <a:lnTo>
                      <a:pt x="3660" y="2445"/>
                    </a:lnTo>
                    <a:lnTo>
                      <a:pt x="4260" y="2445"/>
                    </a:lnTo>
                    <a:cubicBezTo>
                      <a:pt x="4260" y="2445"/>
                      <a:pt x="4498" y="2319"/>
                      <a:pt x="4533" y="1509"/>
                    </a:cubicBezTo>
                    <a:cubicBezTo>
                      <a:pt x="4568" y="699"/>
                      <a:pt x="4044" y="454"/>
                      <a:pt x="398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69" name="Google Shape;2369;p17"/>
              <p:cNvSpPr/>
              <p:nvPr/>
            </p:nvSpPr>
            <p:spPr>
              <a:xfrm>
                <a:off x="661000" y="1993800"/>
                <a:ext cx="209900" cy="586625"/>
              </a:xfrm>
              <a:custGeom>
                <a:rect b="b" l="l" r="r" t="t"/>
                <a:pathLst>
                  <a:path extrusionOk="0" h="23465" w="8396">
                    <a:moveTo>
                      <a:pt x="7662" y="1"/>
                    </a:moveTo>
                    <a:lnTo>
                      <a:pt x="1188" y="503"/>
                    </a:lnTo>
                    <a:cubicBezTo>
                      <a:pt x="1188" y="503"/>
                      <a:pt x="1" y="9995"/>
                      <a:pt x="448" y="13033"/>
                    </a:cubicBezTo>
                    <a:cubicBezTo>
                      <a:pt x="895" y="16078"/>
                      <a:pt x="2340" y="23390"/>
                      <a:pt x="2340" y="23390"/>
                    </a:cubicBezTo>
                    <a:cubicBezTo>
                      <a:pt x="2612" y="23444"/>
                      <a:pt x="2893" y="23464"/>
                      <a:pt x="3159" y="23464"/>
                    </a:cubicBezTo>
                    <a:cubicBezTo>
                      <a:pt x="3895" y="23464"/>
                      <a:pt x="4519" y="23314"/>
                      <a:pt x="4519" y="23314"/>
                    </a:cubicBezTo>
                    <a:lnTo>
                      <a:pt x="4519" y="22622"/>
                    </a:lnTo>
                    <a:cubicBezTo>
                      <a:pt x="4680" y="21002"/>
                      <a:pt x="3150" y="12628"/>
                      <a:pt x="3137" y="11413"/>
                    </a:cubicBezTo>
                    <a:cubicBezTo>
                      <a:pt x="3130" y="10197"/>
                      <a:pt x="4184" y="4561"/>
                      <a:pt x="4184" y="4561"/>
                    </a:cubicBezTo>
                    <a:lnTo>
                      <a:pt x="4519" y="4617"/>
                    </a:lnTo>
                    <a:cubicBezTo>
                      <a:pt x="4519" y="4617"/>
                      <a:pt x="4924" y="9031"/>
                      <a:pt x="5050" y="12628"/>
                    </a:cubicBezTo>
                    <a:cubicBezTo>
                      <a:pt x="5176" y="16232"/>
                      <a:pt x="5937" y="23328"/>
                      <a:pt x="5937" y="23328"/>
                    </a:cubicBezTo>
                    <a:cubicBezTo>
                      <a:pt x="6207" y="23371"/>
                      <a:pt x="6460" y="23388"/>
                      <a:pt x="6690" y="23388"/>
                    </a:cubicBezTo>
                    <a:cubicBezTo>
                      <a:pt x="7495" y="23388"/>
                      <a:pt x="8018" y="23181"/>
                      <a:pt x="8018" y="23181"/>
                    </a:cubicBezTo>
                    <a:lnTo>
                      <a:pt x="8207" y="21407"/>
                    </a:lnTo>
                    <a:cubicBezTo>
                      <a:pt x="8396" y="19633"/>
                      <a:pt x="7970" y="9331"/>
                      <a:pt x="8172" y="6035"/>
                    </a:cubicBezTo>
                    <a:cubicBezTo>
                      <a:pt x="8375" y="2738"/>
                      <a:pt x="7662" y="1"/>
                      <a:pt x="766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70" name="Google Shape;2370;p17"/>
              <p:cNvSpPr/>
              <p:nvPr/>
            </p:nvSpPr>
            <p:spPr>
              <a:xfrm>
                <a:off x="689475" y="1611375"/>
                <a:ext cx="97800" cy="51300"/>
              </a:xfrm>
              <a:custGeom>
                <a:rect b="b" l="l" r="r" t="t"/>
                <a:pathLst>
                  <a:path extrusionOk="0" h="2052" w="3912">
                    <a:moveTo>
                      <a:pt x="3632" y="1"/>
                    </a:moveTo>
                    <a:cubicBezTo>
                      <a:pt x="2752" y="1"/>
                      <a:pt x="91" y="799"/>
                      <a:pt x="91" y="799"/>
                    </a:cubicBezTo>
                    <a:cubicBezTo>
                      <a:pt x="147" y="966"/>
                      <a:pt x="0" y="1036"/>
                      <a:pt x="398" y="1385"/>
                    </a:cubicBezTo>
                    <a:cubicBezTo>
                      <a:pt x="796" y="1734"/>
                      <a:pt x="817" y="1734"/>
                      <a:pt x="1446" y="1958"/>
                    </a:cubicBezTo>
                    <a:cubicBezTo>
                      <a:pt x="1623" y="2022"/>
                      <a:pt x="1840" y="2052"/>
                      <a:pt x="2066" y="2052"/>
                    </a:cubicBezTo>
                    <a:cubicBezTo>
                      <a:pt x="2634" y="2052"/>
                      <a:pt x="3263" y="1862"/>
                      <a:pt x="3478" y="1532"/>
                    </a:cubicBezTo>
                    <a:cubicBezTo>
                      <a:pt x="3778" y="1064"/>
                      <a:pt x="3911" y="561"/>
                      <a:pt x="3911" y="107"/>
                    </a:cubicBezTo>
                    <a:cubicBezTo>
                      <a:pt x="3911" y="32"/>
                      <a:pt x="3807" y="1"/>
                      <a:pt x="363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71" name="Google Shape;2371;p17"/>
              <p:cNvSpPr/>
              <p:nvPr/>
            </p:nvSpPr>
            <p:spPr>
              <a:xfrm>
                <a:off x="724900" y="1643900"/>
                <a:ext cx="69700" cy="70650"/>
              </a:xfrm>
              <a:custGeom>
                <a:rect b="b" l="l" r="r" t="t"/>
                <a:pathLst>
                  <a:path extrusionOk="0" h="2826" w="2788">
                    <a:moveTo>
                      <a:pt x="36" y="0"/>
                    </a:moveTo>
                    <a:lnTo>
                      <a:pt x="1" y="2759"/>
                    </a:lnTo>
                    <a:cubicBezTo>
                      <a:pt x="162" y="2806"/>
                      <a:pt x="336" y="2826"/>
                      <a:pt x="515" y="2826"/>
                    </a:cubicBezTo>
                    <a:cubicBezTo>
                      <a:pt x="1564" y="2826"/>
                      <a:pt x="2788" y="2138"/>
                      <a:pt x="2788" y="2138"/>
                    </a:cubicBezTo>
                    <a:lnTo>
                      <a:pt x="1803" y="49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72" name="Google Shape;2372;p17"/>
              <p:cNvSpPr/>
              <p:nvPr/>
            </p:nvSpPr>
            <p:spPr>
              <a:xfrm>
                <a:off x="725425" y="1660300"/>
                <a:ext cx="200" cy="4750"/>
              </a:xfrm>
              <a:custGeom>
                <a:rect b="b" l="l" r="r" t="t"/>
                <a:pathLst>
                  <a:path extrusionOk="0" h="190" w="8">
                    <a:moveTo>
                      <a:pt x="1" y="190"/>
                    </a:moveTo>
                    <a:lnTo>
                      <a:pt x="8" y="1"/>
                    </a:lnTo>
                    <a:lnTo>
                      <a:pt x="8" y="1"/>
                    </a:lnTo>
                    <a:lnTo>
                      <a:pt x="1" y="190"/>
                    </a:lnTo>
                    <a:lnTo>
                      <a:pt x="1" y="190"/>
                    </a:lnTo>
                    <a:close/>
                  </a:path>
                </a:pathLst>
              </a:custGeom>
              <a:solidFill>
                <a:srgbClr val="F7B8D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73" name="Google Shape;2373;p17"/>
              <p:cNvSpPr/>
              <p:nvPr/>
            </p:nvSpPr>
            <p:spPr>
              <a:xfrm>
                <a:off x="725600" y="1643900"/>
                <a:ext cx="200" cy="16425"/>
              </a:xfrm>
              <a:custGeom>
                <a:rect b="b" l="l" r="r" t="t"/>
                <a:pathLst>
                  <a:path extrusionOk="0" h="657" w="8">
                    <a:moveTo>
                      <a:pt x="1" y="657"/>
                    </a:moveTo>
                    <a:lnTo>
                      <a:pt x="1" y="657"/>
                    </a:lnTo>
                    <a:lnTo>
                      <a:pt x="8" y="0"/>
                    </a:lnTo>
                    <a:lnTo>
                      <a:pt x="1" y="657"/>
                    </a:lnTo>
                    <a:close/>
                  </a:path>
                </a:pathLst>
              </a:custGeom>
              <a:solidFill>
                <a:srgbClr val="E5514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74" name="Google Shape;2374;p17"/>
              <p:cNvSpPr/>
              <p:nvPr/>
            </p:nvSpPr>
            <p:spPr>
              <a:xfrm>
                <a:off x="725425" y="1643900"/>
                <a:ext cx="56425" cy="28475"/>
              </a:xfrm>
              <a:custGeom>
                <a:rect b="b" l="l" r="r" t="t"/>
                <a:pathLst>
                  <a:path extrusionOk="0" h="1139" w="2257">
                    <a:moveTo>
                      <a:pt x="15" y="0"/>
                    </a:moveTo>
                    <a:lnTo>
                      <a:pt x="8" y="657"/>
                    </a:lnTo>
                    <a:lnTo>
                      <a:pt x="1" y="846"/>
                    </a:lnTo>
                    <a:cubicBezTo>
                      <a:pt x="127" y="825"/>
                      <a:pt x="224" y="818"/>
                      <a:pt x="308" y="818"/>
                    </a:cubicBezTo>
                    <a:cubicBezTo>
                      <a:pt x="587" y="818"/>
                      <a:pt x="685" y="915"/>
                      <a:pt x="951" y="1027"/>
                    </a:cubicBezTo>
                    <a:cubicBezTo>
                      <a:pt x="1104" y="1097"/>
                      <a:pt x="1454" y="1139"/>
                      <a:pt x="1761" y="1139"/>
                    </a:cubicBezTo>
                    <a:cubicBezTo>
                      <a:pt x="1977" y="1139"/>
                      <a:pt x="2173" y="1118"/>
                      <a:pt x="2257" y="1055"/>
                    </a:cubicBezTo>
                    <a:lnTo>
                      <a:pt x="1782" y="49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75" name="Google Shape;2375;p17"/>
              <p:cNvSpPr/>
              <p:nvPr/>
            </p:nvSpPr>
            <p:spPr>
              <a:xfrm>
                <a:off x="692775" y="1549525"/>
                <a:ext cx="88025" cy="110725"/>
              </a:xfrm>
              <a:custGeom>
                <a:rect b="b" l="l" r="r" t="t"/>
                <a:pathLst>
                  <a:path extrusionOk="0" h="4429" w="3521">
                    <a:moveTo>
                      <a:pt x="1609" y="0"/>
                    </a:moveTo>
                    <a:cubicBezTo>
                      <a:pt x="1509" y="0"/>
                      <a:pt x="1408" y="11"/>
                      <a:pt x="1307" y="32"/>
                    </a:cubicBezTo>
                    <a:cubicBezTo>
                      <a:pt x="511" y="193"/>
                      <a:pt x="1" y="982"/>
                      <a:pt x="161" y="1771"/>
                    </a:cubicBezTo>
                    <a:lnTo>
                      <a:pt x="469" y="3259"/>
                    </a:lnTo>
                    <a:cubicBezTo>
                      <a:pt x="615" y="3947"/>
                      <a:pt x="1229" y="4429"/>
                      <a:pt x="1913" y="4429"/>
                    </a:cubicBezTo>
                    <a:cubicBezTo>
                      <a:pt x="2012" y="4429"/>
                      <a:pt x="2113" y="4418"/>
                      <a:pt x="2215" y="4397"/>
                    </a:cubicBezTo>
                    <a:cubicBezTo>
                      <a:pt x="3004" y="4236"/>
                      <a:pt x="3521" y="3447"/>
                      <a:pt x="3360" y="2658"/>
                    </a:cubicBezTo>
                    <a:lnTo>
                      <a:pt x="3053" y="1177"/>
                    </a:lnTo>
                    <a:cubicBezTo>
                      <a:pt x="2907" y="482"/>
                      <a:pt x="2292" y="0"/>
                      <a:pt x="160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76" name="Google Shape;2376;p17"/>
              <p:cNvSpPr/>
              <p:nvPr/>
            </p:nvSpPr>
            <p:spPr>
              <a:xfrm>
                <a:off x="752800" y="1588525"/>
                <a:ext cx="50175" cy="38475"/>
              </a:xfrm>
              <a:custGeom>
                <a:rect b="b" l="l" r="r" t="t"/>
                <a:pathLst>
                  <a:path extrusionOk="0" h="1539" w="2007">
                    <a:moveTo>
                      <a:pt x="1217" y="0"/>
                    </a:moveTo>
                    <a:cubicBezTo>
                      <a:pt x="797" y="0"/>
                      <a:pt x="540" y="414"/>
                      <a:pt x="540" y="414"/>
                    </a:cubicBezTo>
                    <a:cubicBezTo>
                      <a:pt x="540" y="414"/>
                      <a:pt x="0" y="1539"/>
                      <a:pt x="545" y="1539"/>
                    </a:cubicBezTo>
                    <a:cubicBezTo>
                      <a:pt x="605" y="1539"/>
                      <a:pt x="677" y="1526"/>
                      <a:pt x="764" y="1496"/>
                    </a:cubicBezTo>
                    <a:cubicBezTo>
                      <a:pt x="1651" y="1189"/>
                      <a:pt x="2007" y="246"/>
                      <a:pt x="1455" y="43"/>
                    </a:cubicBezTo>
                    <a:cubicBezTo>
                      <a:pt x="1371" y="13"/>
                      <a:pt x="1292" y="0"/>
                      <a:pt x="121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77" name="Google Shape;2377;p17"/>
              <p:cNvSpPr/>
              <p:nvPr/>
            </p:nvSpPr>
            <p:spPr>
              <a:xfrm>
                <a:off x="671150" y="1607250"/>
                <a:ext cx="63900" cy="31225"/>
              </a:xfrm>
              <a:custGeom>
                <a:rect b="b" l="l" r="r" t="t"/>
                <a:pathLst>
                  <a:path extrusionOk="0" h="1249" w="2556">
                    <a:moveTo>
                      <a:pt x="881" y="1"/>
                    </a:moveTo>
                    <a:cubicBezTo>
                      <a:pt x="729" y="1"/>
                      <a:pt x="563" y="47"/>
                      <a:pt x="412" y="188"/>
                    </a:cubicBezTo>
                    <a:cubicBezTo>
                      <a:pt x="0" y="573"/>
                      <a:pt x="617" y="1249"/>
                      <a:pt x="1483" y="1249"/>
                    </a:cubicBezTo>
                    <a:cubicBezTo>
                      <a:pt x="1528" y="1249"/>
                      <a:pt x="1574" y="1247"/>
                      <a:pt x="1620" y="1243"/>
                    </a:cubicBezTo>
                    <a:cubicBezTo>
                      <a:pt x="2556" y="1166"/>
                      <a:pt x="1397" y="160"/>
                      <a:pt x="1397" y="160"/>
                    </a:cubicBezTo>
                    <a:cubicBezTo>
                      <a:pt x="1397" y="160"/>
                      <a:pt x="1163" y="1"/>
                      <a:pt x="881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78" name="Google Shape;2378;p17"/>
              <p:cNvSpPr/>
              <p:nvPr/>
            </p:nvSpPr>
            <p:spPr>
              <a:xfrm>
                <a:off x="670250" y="1533625"/>
                <a:ext cx="122250" cy="78350"/>
              </a:xfrm>
              <a:custGeom>
                <a:rect b="b" l="l" r="r" t="t"/>
                <a:pathLst>
                  <a:path extrusionOk="0" h="3134" w="4890">
                    <a:moveTo>
                      <a:pt x="2117" y="0"/>
                    </a:moveTo>
                    <a:cubicBezTo>
                      <a:pt x="2047" y="0"/>
                      <a:pt x="1973" y="2"/>
                      <a:pt x="1894" y="4"/>
                    </a:cubicBezTo>
                    <a:cubicBezTo>
                      <a:pt x="888" y="46"/>
                      <a:pt x="406" y="654"/>
                      <a:pt x="420" y="1171"/>
                    </a:cubicBezTo>
                    <a:cubicBezTo>
                      <a:pt x="427" y="1695"/>
                      <a:pt x="1" y="2086"/>
                      <a:pt x="1" y="2477"/>
                    </a:cubicBezTo>
                    <a:cubicBezTo>
                      <a:pt x="1" y="2868"/>
                      <a:pt x="448" y="3133"/>
                      <a:pt x="448" y="3133"/>
                    </a:cubicBezTo>
                    <a:cubicBezTo>
                      <a:pt x="639" y="3007"/>
                      <a:pt x="799" y="2974"/>
                      <a:pt x="920" y="2974"/>
                    </a:cubicBezTo>
                    <a:cubicBezTo>
                      <a:pt x="1047" y="2974"/>
                      <a:pt x="1131" y="3010"/>
                      <a:pt x="1165" y="3010"/>
                    </a:cubicBezTo>
                    <a:cubicBezTo>
                      <a:pt x="1179" y="3010"/>
                      <a:pt x="1185" y="3004"/>
                      <a:pt x="1181" y="2987"/>
                    </a:cubicBezTo>
                    <a:cubicBezTo>
                      <a:pt x="1167" y="2896"/>
                      <a:pt x="1195" y="2414"/>
                      <a:pt x="1921" y="2309"/>
                    </a:cubicBezTo>
                    <a:cubicBezTo>
                      <a:pt x="2635" y="2206"/>
                      <a:pt x="2607" y="1436"/>
                      <a:pt x="2798" y="1436"/>
                    </a:cubicBezTo>
                    <a:cubicBezTo>
                      <a:pt x="2802" y="1436"/>
                      <a:pt x="2805" y="1436"/>
                      <a:pt x="2808" y="1436"/>
                    </a:cubicBezTo>
                    <a:cubicBezTo>
                      <a:pt x="3297" y="1506"/>
                      <a:pt x="3269" y="1820"/>
                      <a:pt x="3500" y="1869"/>
                    </a:cubicBezTo>
                    <a:cubicBezTo>
                      <a:pt x="3730" y="1911"/>
                      <a:pt x="3954" y="2463"/>
                      <a:pt x="3954" y="2463"/>
                    </a:cubicBezTo>
                    <a:cubicBezTo>
                      <a:pt x="4138" y="2249"/>
                      <a:pt x="4351" y="2199"/>
                      <a:pt x="4512" y="2199"/>
                    </a:cubicBezTo>
                    <a:cubicBezTo>
                      <a:pt x="4656" y="2199"/>
                      <a:pt x="4757" y="2239"/>
                      <a:pt x="4757" y="2239"/>
                    </a:cubicBezTo>
                    <a:cubicBezTo>
                      <a:pt x="4757" y="2239"/>
                      <a:pt x="4890" y="1436"/>
                      <a:pt x="4464" y="801"/>
                    </a:cubicBezTo>
                    <a:cubicBezTo>
                      <a:pt x="4072" y="212"/>
                      <a:pt x="3710" y="78"/>
                      <a:pt x="3461" y="78"/>
                    </a:cubicBezTo>
                    <a:cubicBezTo>
                      <a:pt x="3252" y="78"/>
                      <a:pt x="3123" y="172"/>
                      <a:pt x="3123" y="172"/>
                    </a:cubicBezTo>
                    <a:cubicBezTo>
                      <a:pt x="3123" y="172"/>
                      <a:pt x="2927" y="0"/>
                      <a:pt x="211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79" name="Google Shape;2379;p17"/>
              <p:cNvSpPr/>
              <p:nvPr/>
            </p:nvSpPr>
            <p:spPr>
              <a:xfrm>
                <a:off x="598150" y="1679175"/>
                <a:ext cx="324075" cy="349100"/>
              </a:xfrm>
              <a:custGeom>
                <a:rect b="b" l="l" r="r" t="t"/>
                <a:pathLst>
                  <a:path extrusionOk="0" h="13964" w="12963">
                    <a:moveTo>
                      <a:pt x="7564" y="0"/>
                    </a:moveTo>
                    <a:cubicBezTo>
                      <a:pt x="7564" y="0"/>
                      <a:pt x="6845" y="1083"/>
                      <a:pt x="5779" y="1083"/>
                    </a:cubicBezTo>
                    <a:cubicBezTo>
                      <a:pt x="5769" y="1083"/>
                      <a:pt x="5758" y="1083"/>
                      <a:pt x="5748" y="1083"/>
                    </a:cubicBezTo>
                    <a:cubicBezTo>
                      <a:pt x="5371" y="1076"/>
                      <a:pt x="5078" y="762"/>
                      <a:pt x="5092" y="384"/>
                    </a:cubicBezTo>
                    <a:cubicBezTo>
                      <a:pt x="5092" y="384"/>
                      <a:pt x="5090" y="384"/>
                      <a:pt x="5085" y="384"/>
                    </a:cubicBezTo>
                    <a:cubicBezTo>
                      <a:pt x="4986" y="384"/>
                      <a:pt x="3801" y="397"/>
                      <a:pt x="2885" y="999"/>
                    </a:cubicBezTo>
                    <a:cubicBezTo>
                      <a:pt x="1928" y="1628"/>
                      <a:pt x="0" y="4268"/>
                      <a:pt x="0" y="4268"/>
                    </a:cubicBezTo>
                    <a:lnTo>
                      <a:pt x="2431" y="6223"/>
                    </a:lnTo>
                    <a:lnTo>
                      <a:pt x="3918" y="4533"/>
                    </a:lnTo>
                    <a:lnTo>
                      <a:pt x="3918" y="4533"/>
                    </a:lnTo>
                    <a:cubicBezTo>
                      <a:pt x="3918" y="4533"/>
                      <a:pt x="3241" y="11936"/>
                      <a:pt x="3339" y="13591"/>
                    </a:cubicBezTo>
                    <a:cubicBezTo>
                      <a:pt x="3353" y="13787"/>
                      <a:pt x="4149" y="13738"/>
                      <a:pt x="4344" y="13759"/>
                    </a:cubicBezTo>
                    <a:cubicBezTo>
                      <a:pt x="5141" y="13821"/>
                      <a:pt x="5973" y="13963"/>
                      <a:pt x="6898" y="13963"/>
                    </a:cubicBezTo>
                    <a:cubicBezTo>
                      <a:pt x="7936" y="13963"/>
                      <a:pt x="9090" y="13785"/>
                      <a:pt x="10442" y="13116"/>
                    </a:cubicBezTo>
                    <a:cubicBezTo>
                      <a:pt x="10442" y="13116"/>
                      <a:pt x="11098" y="12935"/>
                      <a:pt x="10714" y="12271"/>
                    </a:cubicBezTo>
                    <a:cubicBezTo>
                      <a:pt x="10330" y="11615"/>
                      <a:pt x="10225" y="8898"/>
                      <a:pt x="10225" y="8193"/>
                    </a:cubicBezTo>
                    <a:cubicBezTo>
                      <a:pt x="10225" y="7487"/>
                      <a:pt x="9764" y="4575"/>
                      <a:pt x="9645" y="4184"/>
                    </a:cubicBezTo>
                    <a:cubicBezTo>
                      <a:pt x="9634" y="4143"/>
                      <a:pt x="9638" y="4125"/>
                      <a:pt x="9655" y="4125"/>
                    </a:cubicBezTo>
                    <a:cubicBezTo>
                      <a:pt x="9777" y="4125"/>
                      <a:pt x="10571" y="5102"/>
                      <a:pt x="10798" y="5734"/>
                    </a:cubicBezTo>
                    <a:cubicBezTo>
                      <a:pt x="10836" y="5845"/>
                      <a:pt x="10937" y="5909"/>
                      <a:pt x="11042" y="5909"/>
                    </a:cubicBezTo>
                    <a:cubicBezTo>
                      <a:pt x="11090" y="5909"/>
                      <a:pt x="11138" y="5895"/>
                      <a:pt x="11182" y="5867"/>
                    </a:cubicBezTo>
                    <a:cubicBezTo>
                      <a:pt x="11643" y="5574"/>
                      <a:pt x="12516" y="4966"/>
                      <a:pt x="12963" y="3862"/>
                    </a:cubicBezTo>
                    <a:cubicBezTo>
                      <a:pt x="12963" y="3862"/>
                      <a:pt x="11035" y="1320"/>
                      <a:pt x="10072" y="678"/>
                    </a:cubicBezTo>
                    <a:cubicBezTo>
                      <a:pt x="9108" y="42"/>
                      <a:pt x="7564" y="0"/>
                      <a:pt x="756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80" name="Google Shape;2380;p17"/>
              <p:cNvSpPr/>
              <p:nvPr/>
            </p:nvSpPr>
            <p:spPr>
              <a:xfrm>
                <a:off x="712325" y="1679175"/>
                <a:ext cx="91175" cy="44075"/>
              </a:xfrm>
              <a:custGeom>
                <a:rect b="b" l="l" r="r" t="t"/>
                <a:pathLst>
                  <a:path extrusionOk="0" h="1763" w="3647">
                    <a:moveTo>
                      <a:pt x="2997" y="0"/>
                    </a:moveTo>
                    <a:cubicBezTo>
                      <a:pt x="2997" y="0"/>
                      <a:pt x="2278" y="1083"/>
                      <a:pt x="1212" y="1083"/>
                    </a:cubicBezTo>
                    <a:cubicBezTo>
                      <a:pt x="1202" y="1083"/>
                      <a:pt x="1191" y="1083"/>
                      <a:pt x="1181" y="1083"/>
                    </a:cubicBezTo>
                    <a:cubicBezTo>
                      <a:pt x="804" y="1076"/>
                      <a:pt x="511" y="762"/>
                      <a:pt x="525" y="384"/>
                    </a:cubicBezTo>
                    <a:cubicBezTo>
                      <a:pt x="525" y="384"/>
                      <a:pt x="315" y="384"/>
                      <a:pt x="1" y="426"/>
                    </a:cubicBezTo>
                    <a:cubicBezTo>
                      <a:pt x="85" y="880"/>
                      <a:pt x="357" y="1635"/>
                      <a:pt x="1244" y="1753"/>
                    </a:cubicBezTo>
                    <a:cubicBezTo>
                      <a:pt x="1291" y="1759"/>
                      <a:pt x="1338" y="1762"/>
                      <a:pt x="1386" y="1762"/>
                    </a:cubicBezTo>
                    <a:cubicBezTo>
                      <a:pt x="2304" y="1762"/>
                      <a:pt x="3228" y="641"/>
                      <a:pt x="3647" y="63"/>
                    </a:cubicBezTo>
                    <a:cubicBezTo>
                      <a:pt x="3263" y="14"/>
                      <a:pt x="2997" y="0"/>
                      <a:pt x="299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81" name="Google Shape;2381;p17"/>
              <p:cNvSpPr/>
              <p:nvPr/>
            </p:nvSpPr>
            <p:spPr>
              <a:xfrm>
                <a:off x="855850" y="1756525"/>
                <a:ext cx="60450" cy="54325"/>
              </a:xfrm>
              <a:custGeom>
                <a:rect b="b" l="l" r="r" t="t"/>
                <a:pathLst>
                  <a:path extrusionOk="0" h="2173" w="2418">
                    <a:moveTo>
                      <a:pt x="2054" y="0"/>
                    </a:moveTo>
                    <a:cubicBezTo>
                      <a:pt x="1510" y="720"/>
                      <a:pt x="413" y="1530"/>
                      <a:pt x="1" y="1767"/>
                    </a:cubicBezTo>
                    <a:cubicBezTo>
                      <a:pt x="92" y="1900"/>
                      <a:pt x="183" y="2033"/>
                      <a:pt x="259" y="2172"/>
                    </a:cubicBezTo>
                    <a:cubicBezTo>
                      <a:pt x="965" y="1921"/>
                      <a:pt x="1922" y="978"/>
                      <a:pt x="2417" y="461"/>
                    </a:cubicBezTo>
                    <a:cubicBezTo>
                      <a:pt x="2320" y="335"/>
                      <a:pt x="2194" y="175"/>
                      <a:pt x="205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82" name="Google Shape;2382;p17"/>
              <p:cNvSpPr/>
              <p:nvPr/>
            </p:nvSpPr>
            <p:spPr>
              <a:xfrm>
                <a:off x="845550" y="1740450"/>
                <a:ext cx="55725" cy="54675"/>
              </a:xfrm>
              <a:custGeom>
                <a:rect b="b" l="l" r="r" t="t"/>
                <a:pathLst>
                  <a:path extrusionOk="0" h="2187" w="2229">
                    <a:moveTo>
                      <a:pt x="1929" y="1"/>
                    </a:moveTo>
                    <a:cubicBezTo>
                      <a:pt x="1419" y="664"/>
                      <a:pt x="420" y="1544"/>
                      <a:pt x="1" y="1886"/>
                    </a:cubicBezTo>
                    <a:cubicBezTo>
                      <a:pt x="78" y="1970"/>
                      <a:pt x="162" y="2075"/>
                      <a:pt x="252" y="2187"/>
                    </a:cubicBezTo>
                    <a:cubicBezTo>
                      <a:pt x="930" y="1803"/>
                      <a:pt x="1789" y="881"/>
                      <a:pt x="2229" y="350"/>
                    </a:cubicBezTo>
                    <a:cubicBezTo>
                      <a:pt x="2131" y="238"/>
                      <a:pt x="2033" y="119"/>
                      <a:pt x="192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83" name="Google Shape;2383;p17"/>
              <p:cNvSpPr/>
              <p:nvPr/>
            </p:nvSpPr>
            <p:spPr>
              <a:xfrm>
                <a:off x="801550" y="2548000"/>
                <a:ext cx="72325" cy="37625"/>
              </a:xfrm>
              <a:custGeom>
                <a:rect b="b" l="l" r="r" t="t"/>
                <a:pathLst>
                  <a:path extrusionOk="0" h="1505" w="2893">
                    <a:moveTo>
                      <a:pt x="2753" y="0"/>
                    </a:moveTo>
                    <a:cubicBezTo>
                      <a:pt x="2265" y="240"/>
                      <a:pt x="1524" y="294"/>
                      <a:pt x="931" y="294"/>
                    </a:cubicBezTo>
                    <a:cubicBezTo>
                      <a:pt x="470" y="294"/>
                      <a:pt x="98" y="262"/>
                      <a:pt x="1" y="259"/>
                    </a:cubicBezTo>
                    <a:lnTo>
                      <a:pt x="1" y="1411"/>
                    </a:lnTo>
                    <a:cubicBezTo>
                      <a:pt x="284" y="1479"/>
                      <a:pt x="613" y="1504"/>
                      <a:pt x="944" y="1504"/>
                    </a:cubicBezTo>
                    <a:cubicBezTo>
                      <a:pt x="1905" y="1504"/>
                      <a:pt x="2892" y="1292"/>
                      <a:pt x="2892" y="1292"/>
                    </a:cubicBezTo>
                    <a:lnTo>
                      <a:pt x="2753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84" name="Google Shape;2384;p17"/>
              <p:cNvSpPr/>
              <p:nvPr/>
            </p:nvSpPr>
            <p:spPr>
              <a:xfrm>
                <a:off x="710250" y="2547475"/>
                <a:ext cx="72475" cy="37650"/>
              </a:xfrm>
              <a:custGeom>
                <a:rect b="b" l="l" r="r" t="t"/>
                <a:pathLst>
                  <a:path extrusionOk="0" h="1506" w="2899">
                    <a:moveTo>
                      <a:pt x="2752" y="0"/>
                    </a:moveTo>
                    <a:cubicBezTo>
                      <a:pt x="2258" y="243"/>
                      <a:pt x="1506" y="295"/>
                      <a:pt x="909" y="295"/>
                    </a:cubicBezTo>
                    <a:cubicBezTo>
                      <a:pt x="458" y="295"/>
                      <a:pt x="96" y="266"/>
                      <a:pt x="0" y="266"/>
                    </a:cubicBezTo>
                    <a:lnTo>
                      <a:pt x="0" y="1411"/>
                    </a:lnTo>
                    <a:cubicBezTo>
                      <a:pt x="287" y="1480"/>
                      <a:pt x="621" y="1506"/>
                      <a:pt x="958" y="1506"/>
                    </a:cubicBezTo>
                    <a:cubicBezTo>
                      <a:pt x="1916" y="1506"/>
                      <a:pt x="2899" y="1299"/>
                      <a:pt x="2899" y="1299"/>
                    </a:cubicBezTo>
                    <a:lnTo>
                      <a:pt x="2752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85" name="Google Shape;2385;p17"/>
              <p:cNvSpPr/>
              <p:nvPr/>
            </p:nvSpPr>
            <p:spPr>
              <a:xfrm>
                <a:off x="682825" y="2008650"/>
                <a:ext cx="182325" cy="74925"/>
              </a:xfrm>
              <a:custGeom>
                <a:rect b="b" l="l" r="r" t="t"/>
                <a:pathLst>
                  <a:path extrusionOk="0" h="2997" w="7293">
                    <a:moveTo>
                      <a:pt x="6922" y="0"/>
                    </a:moveTo>
                    <a:cubicBezTo>
                      <a:pt x="5627" y="615"/>
                      <a:pt x="4513" y="781"/>
                      <a:pt x="3508" y="781"/>
                    </a:cubicBezTo>
                    <a:cubicBezTo>
                      <a:pt x="2583" y="781"/>
                      <a:pt x="1751" y="640"/>
                      <a:pt x="957" y="580"/>
                    </a:cubicBezTo>
                    <a:cubicBezTo>
                      <a:pt x="832" y="566"/>
                      <a:pt x="490" y="580"/>
                      <a:pt x="238" y="545"/>
                    </a:cubicBezTo>
                    <a:cubicBezTo>
                      <a:pt x="224" y="622"/>
                      <a:pt x="217" y="706"/>
                      <a:pt x="210" y="796"/>
                    </a:cubicBezTo>
                    <a:lnTo>
                      <a:pt x="1" y="2696"/>
                    </a:lnTo>
                    <a:cubicBezTo>
                      <a:pt x="846" y="2508"/>
                      <a:pt x="1153" y="1418"/>
                      <a:pt x="1251" y="922"/>
                    </a:cubicBezTo>
                    <a:cubicBezTo>
                      <a:pt x="1740" y="978"/>
                      <a:pt x="2326" y="1055"/>
                      <a:pt x="2892" y="1132"/>
                    </a:cubicBezTo>
                    <a:cubicBezTo>
                      <a:pt x="2899" y="1132"/>
                      <a:pt x="2913" y="2193"/>
                      <a:pt x="3032" y="2906"/>
                    </a:cubicBezTo>
                    <a:lnTo>
                      <a:pt x="3800" y="2996"/>
                    </a:lnTo>
                    <a:cubicBezTo>
                      <a:pt x="3800" y="2996"/>
                      <a:pt x="3688" y="1739"/>
                      <a:pt x="3730" y="1257"/>
                    </a:cubicBezTo>
                    <a:lnTo>
                      <a:pt x="3730" y="1257"/>
                    </a:lnTo>
                    <a:cubicBezTo>
                      <a:pt x="3828" y="1278"/>
                      <a:pt x="3933" y="1292"/>
                      <a:pt x="4024" y="1306"/>
                    </a:cubicBezTo>
                    <a:cubicBezTo>
                      <a:pt x="4153" y="1329"/>
                      <a:pt x="4285" y="1340"/>
                      <a:pt x="4417" y="1340"/>
                    </a:cubicBezTo>
                    <a:cubicBezTo>
                      <a:pt x="4569" y="1340"/>
                      <a:pt x="4722" y="1325"/>
                      <a:pt x="4876" y="1299"/>
                    </a:cubicBezTo>
                    <a:cubicBezTo>
                      <a:pt x="5141" y="1725"/>
                      <a:pt x="6035" y="2857"/>
                      <a:pt x="7292" y="2857"/>
                    </a:cubicBezTo>
                    <a:cubicBezTo>
                      <a:pt x="7292" y="2857"/>
                      <a:pt x="7138" y="894"/>
                      <a:pt x="6964" y="238"/>
                    </a:cubicBezTo>
                    <a:cubicBezTo>
                      <a:pt x="6950" y="154"/>
                      <a:pt x="6936" y="77"/>
                      <a:pt x="6922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86" name="Google Shape;2386;p17"/>
              <p:cNvSpPr/>
              <p:nvPr/>
            </p:nvSpPr>
            <p:spPr>
              <a:xfrm>
                <a:off x="816050" y="1783750"/>
                <a:ext cx="158750" cy="295625"/>
              </a:xfrm>
              <a:custGeom>
                <a:rect b="b" l="l" r="r" t="t"/>
                <a:pathLst>
                  <a:path extrusionOk="0" h="11825" w="6350">
                    <a:moveTo>
                      <a:pt x="4128" y="1"/>
                    </a:moveTo>
                    <a:cubicBezTo>
                      <a:pt x="3500" y="1090"/>
                      <a:pt x="2466" y="1684"/>
                      <a:pt x="2466" y="1684"/>
                    </a:cubicBezTo>
                    <a:cubicBezTo>
                      <a:pt x="2466" y="1684"/>
                      <a:pt x="3856" y="4457"/>
                      <a:pt x="3556" y="5609"/>
                    </a:cubicBezTo>
                    <a:cubicBezTo>
                      <a:pt x="3262" y="6761"/>
                      <a:pt x="1" y="10875"/>
                      <a:pt x="1" y="10875"/>
                    </a:cubicBezTo>
                    <a:cubicBezTo>
                      <a:pt x="922" y="11825"/>
                      <a:pt x="1600" y="11825"/>
                      <a:pt x="1600" y="11825"/>
                    </a:cubicBezTo>
                    <a:cubicBezTo>
                      <a:pt x="1600" y="11825"/>
                      <a:pt x="6349" y="6594"/>
                      <a:pt x="6084" y="5113"/>
                    </a:cubicBezTo>
                    <a:cubicBezTo>
                      <a:pt x="5811" y="3632"/>
                      <a:pt x="4128" y="1"/>
                      <a:pt x="412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87" name="Google Shape;2387;p17"/>
              <p:cNvSpPr/>
              <p:nvPr/>
            </p:nvSpPr>
            <p:spPr>
              <a:xfrm>
                <a:off x="877675" y="1782875"/>
                <a:ext cx="55025" cy="42975"/>
              </a:xfrm>
              <a:custGeom>
                <a:rect b="b" l="l" r="r" t="t"/>
                <a:pathLst>
                  <a:path extrusionOk="0" h="1719" w="2201">
                    <a:moveTo>
                      <a:pt x="1649" y="1"/>
                    </a:moveTo>
                    <a:cubicBezTo>
                      <a:pt x="1544" y="210"/>
                      <a:pt x="1419" y="406"/>
                      <a:pt x="1286" y="580"/>
                    </a:cubicBezTo>
                    <a:cubicBezTo>
                      <a:pt x="1419" y="413"/>
                      <a:pt x="1544" y="231"/>
                      <a:pt x="1663" y="36"/>
                    </a:cubicBezTo>
                    <a:cubicBezTo>
                      <a:pt x="1663" y="36"/>
                      <a:pt x="1894" y="532"/>
                      <a:pt x="2201" y="1237"/>
                    </a:cubicBezTo>
                    <a:cubicBezTo>
                      <a:pt x="1894" y="532"/>
                      <a:pt x="1649" y="1"/>
                      <a:pt x="1649" y="1"/>
                    </a:cubicBezTo>
                    <a:close/>
                    <a:moveTo>
                      <a:pt x="343" y="1488"/>
                    </a:moveTo>
                    <a:lnTo>
                      <a:pt x="343" y="1488"/>
                    </a:lnTo>
                    <a:cubicBezTo>
                      <a:pt x="231" y="1565"/>
                      <a:pt x="127" y="1635"/>
                      <a:pt x="43" y="1691"/>
                    </a:cubicBezTo>
                    <a:cubicBezTo>
                      <a:pt x="25" y="1704"/>
                      <a:pt x="13" y="1712"/>
                      <a:pt x="7" y="1716"/>
                    </a:cubicBezTo>
                    <a:lnTo>
                      <a:pt x="7" y="1716"/>
                    </a:lnTo>
                    <a:cubicBezTo>
                      <a:pt x="35" y="1699"/>
                      <a:pt x="165" y="1624"/>
                      <a:pt x="343" y="1488"/>
                    </a:cubicBezTo>
                    <a:close/>
                    <a:moveTo>
                      <a:pt x="7" y="1716"/>
                    </a:moveTo>
                    <a:cubicBezTo>
                      <a:pt x="3" y="1718"/>
                      <a:pt x="1" y="1719"/>
                      <a:pt x="1" y="1719"/>
                    </a:cubicBezTo>
                    <a:cubicBezTo>
                      <a:pt x="1" y="1719"/>
                      <a:pt x="3" y="1718"/>
                      <a:pt x="7" y="1716"/>
                    </a:cubicBezTo>
                    <a:close/>
                  </a:path>
                </a:pathLst>
              </a:custGeom>
              <a:solidFill>
                <a:srgbClr val="F7B8D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88" name="Google Shape;2388;p17"/>
              <p:cNvSpPr/>
              <p:nvPr/>
            </p:nvSpPr>
            <p:spPr>
              <a:xfrm>
                <a:off x="878725" y="1782875"/>
                <a:ext cx="40200" cy="42275"/>
              </a:xfrm>
              <a:custGeom>
                <a:rect b="b" l="l" r="r" t="t"/>
                <a:pathLst>
                  <a:path extrusionOk="0" h="1691" w="1608">
                    <a:moveTo>
                      <a:pt x="1607" y="1"/>
                    </a:moveTo>
                    <a:cubicBezTo>
                      <a:pt x="1056" y="958"/>
                      <a:pt x="189" y="1565"/>
                      <a:pt x="1" y="1691"/>
                    </a:cubicBezTo>
                    <a:cubicBezTo>
                      <a:pt x="85" y="1635"/>
                      <a:pt x="189" y="1565"/>
                      <a:pt x="301" y="1488"/>
                    </a:cubicBezTo>
                    <a:cubicBezTo>
                      <a:pt x="560" y="1293"/>
                      <a:pt x="916" y="993"/>
                      <a:pt x="1244" y="580"/>
                    </a:cubicBezTo>
                    <a:cubicBezTo>
                      <a:pt x="1377" y="406"/>
                      <a:pt x="1502" y="210"/>
                      <a:pt x="1607" y="1"/>
                    </a:cubicBezTo>
                    <a:close/>
                  </a:path>
                </a:pathLst>
              </a:custGeom>
              <a:solidFill>
                <a:srgbClr val="42306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89" name="Google Shape;2389;p17"/>
              <p:cNvSpPr/>
              <p:nvPr/>
            </p:nvSpPr>
            <p:spPr>
              <a:xfrm>
                <a:off x="877675" y="1783750"/>
                <a:ext cx="55025" cy="83675"/>
              </a:xfrm>
              <a:custGeom>
                <a:rect b="b" l="l" r="r" t="t"/>
                <a:pathLst>
                  <a:path extrusionOk="0" h="3347" w="2201">
                    <a:moveTo>
                      <a:pt x="1663" y="1"/>
                    </a:moveTo>
                    <a:cubicBezTo>
                      <a:pt x="1544" y="196"/>
                      <a:pt x="1419" y="378"/>
                      <a:pt x="1286" y="545"/>
                    </a:cubicBezTo>
                    <a:cubicBezTo>
                      <a:pt x="958" y="958"/>
                      <a:pt x="602" y="1258"/>
                      <a:pt x="343" y="1453"/>
                    </a:cubicBezTo>
                    <a:cubicBezTo>
                      <a:pt x="141" y="1607"/>
                      <a:pt x="1" y="1684"/>
                      <a:pt x="1" y="1684"/>
                    </a:cubicBezTo>
                    <a:cubicBezTo>
                      <a:pt x="15" y="1712"/>
                      <a:pt x="392" y="2466"/>
                      <a:pt x="706" y="3346"/>
                    </a:cubicBezTo>
                    <a:cubicBezTo>
                      <a:pt x="1084" y="3325"/>
                      <a:pt x="1391" y="2543"/>
                      <a:pt x="1461" y="1705"/>
                    </a:cubicBezTo>
                    <a:cubicBezTo>
                      <a:pt x="1503" y="1251"/>
                      <a:pt x="1698" y="1153"/>
                      <a:pt x="1880" y="1153"/>
                    </a:cubicBezTo>
                    <a:cubicBezTo>
                      <a:pt x="1943" y="1153"/>
                      <a:pt x="2005" y="1167"/>
                      <a:pt x="2061" y="1181"/>
                    </a:cubicBezTo>
                    <a:cubicBezTo>
                      <a:pt x="2110" y="1195"/>
                      <a:pt x="2159" y="1209"/>
                      <a:pt x="2180" y="1209"/>
                    </a:cubicBezTo>
                    <a:cubicBezTo>
                      <a:pt x="2187" y="1209"/>
                      <a:pt x="2194" y="1202"/>
                      <a:pt x="2201" y="1202"/>
                    </a:cubicBezTo>
                    <a:cubicBezTo>
                      <a:pt x="1894" y="497"/>
                      <a:pt x="1663" y="1"/>
                      <a:pt x="1663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90" name="Google Shape;2390;p17"/>
              <p:cNvSpPr/>
              <p:nvPr/>
            </p:nvSpPr>
            <p:spPr>
              <a:xfrm>
                <a:off x="527750" y="1757800"/>
                <a:ext cx="104825" cy="28250"/>
              </a:xfrm>
              <a:custGeom>
                <a:rect b="b" l="l" r="r" t="t"/>
                <a:pathLst>
                  <a:path extrusionOk="0" h="1130" w="4193">
                    <a:moveTo>
                      <a:pt x="1861" y="0"/>
                    </a:moveTo>
                    <a:cubicBezTo>
                      <a:pt x="959" y="0"/>
                      <a:pt x="74" y="159"/>
                      <a:pt x="37" y="159"/>
                    </a:cubicBezTo>
                    <a:cubicBezTo>
                      <a:pt x="36" y="159"/>
                      <a:pt x="36" y="159"/>
                      <a:pt x="36" y="159"/>
                    </a:cubicBezTo>
                    <a:cubicBezTo>
                      <a:pt x="0" y="159"/>
                      <a:pt x="289" y="523"/>
                      <a:pt x="344" y="599"/>
                    </a:cubicBezTo>
                    <a:cubicBezTo>
                      <a:pt x="400" y="676"/>
                      <a:pt x="1804" y="1123"/>
                      <a:pt x="1894" y="1130"/>
                    </a:cubicBezTo>
                    <a:cubicBezTo>
                      <a:pt x="1985" y="1130"/>
                      <a:pt x="4192" y="508"/>
                      <a:pt x="3124" y="159"/>
                    </a:cubicBezTo>
                    <a:cubicBezTo>
                      <a:pt x="2767" y="40"/>
                      <a:pt x="2312" y="0"/>
                      <a:pt x="1861" y="0"/>
                    </a:cubicBezTo>
                    <a:close/>
                  </a:path>
                </a:pathLst>
              </a:custGeom>
              <a:solidFill>
                <a:srgbClr val="4471B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91" name="Google Shape;2391;p17"/>
              <p:cNvSpPr/>
              <p:nvPr/>
            </p:nvSpPr>
            <p:spPr>
              <a:xfrm>
                <a:off x="575275" y="2620625"/>
                <a:ext cx="106525" cy="31350"/>
              </a:xfrm>
              <a:custGeom>
                <a:rect b="b" l="l" r="r" t="t"/>
                <a:pathLst>
                  <a:path extrusionOk="0" h="1254" w="4261">
                    <a:moveTo>
                      <a:pt x="182" y="1"/>
                    </a:moveTo>
                    <a:cubicBezTo>
                      <a:pt x="175" y="8"/>
                      <a:pt x="175" y="22"/>
                      <a:pt x="168" y="28"/>
                    </a:cubicBezTo>
                    <a:cubicBezTo>
                      <a:pt x="0" y="434"/>
                      <a:pt x="84" y="608"/>
                      <a:pt x="119" y="874"/>
                    </a:cubicBezTo>
                    <a:cubicBezTo>
                      <a:pt x="134" y="968"/>
                      <a:pt x="271" y="993"/>
                      <a:pt x="468" y="993"/>
                    </a:cubicBezTo>
                    <a:cubicBezTo>
                      <a:pt x="688" y="993"/>
                      <a:pt x="981" y="962"/>
                      <a:pt x="1261" y="962"/>
                    </a:cubicBezTo>
                    <a:cubicBezTo>
                      <a:pt x="1456" y="962"/>
                      <a:pt x="1644" y="977"/>
                      <a:pt x="1795" y="1027"/>
                    </a:cubicBezTo>
                    <a:cubicBezTo>
                      <a:pt x="2226" y="1164"/>
                      <a:pt x="2357" y="1253"/>
                      <a:pt x="2815" y="1253"/>
                    </a:cubicBezTo>
                    <a:cubicBezTo>
                      <a:pt x="2965" y="1253"/>
                      <a:pt x="3151" y="1243"/>
                      <a:pt x="3395" y="1223"/>
                    </a:cubicBezTo>
                    <a:cubicBezTo>
                      <a:pt x="4261" y="1153"/>
                      <a:pt x="3402" y="811"/>
                      <a:pt x="2647" y="489"/>
                    </a:cubicBezTo>
                    <a:cubicBezTo>
                      <a:pt x="2420" y="596"/>
                      <a:pt x="2170" y="632"/>
                      <a:pt x="1937" y="632"/>
                    </a:cubicBezTo>
                    <a:cubicBezTo>
                      <a:pt x="1698" y="632"/>
                      <a:pt x="1476" y="595"/>
                      <a:pt x="1313" y="559"/>
                    </a:cubicBezTo>
                    <a:cubicBezTo>
                      <a:pt x="1181" y="531"/>
                      <a:pt x="1062" y="468"/>
                      <a:pt x="971" y="364"/>
                    </a:cubicBezTo>
                    <a:cubicBezTo>
                      <a:pt x="776" y="140"/>
                      <a:pt x="419" y="42"/>
                      <a:pt x="18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92" name="Google Shape;2392;p17"/>
              <p:cNvSpPr/>
              <p:nvPr/>
            </p:nvSpPr>
            <p:spPr>
              <a:xfrm>
                <a:off x="579825" y="2589900"/>
                <a:ext cx="61650" cy="46500"/>
              </a:xfrm>
              <a:custGeom>
                <a:rect b="b" l="l" r="r" t="t"/>
                <a:pathLst>
                  <a:path extrusionOk="0" h="1860" w="2466">
                    <a:moveTo>
                      <a:pt x="777" y="0"/>
                    </a:moveTo>
                    <a:cubicBezTo>
                      <a:pt x="517" y="0"/>
                      <a:pt x="270" y="39"/>
                      <a:pt x="168" y="56"/>
                    </a:cubicBezTo>
                    <a:cubicBezTo>
                      <a:pt x="161" y="210"/>
                      <a:pt x="105" y="608"/>
                      <a:pt x="84" y="762"/>
                    </a:cubicBezTo>
                    <a:cubicBezTo>
                      <a:pt x="77" y="915"/>
                      <a:pt x="56" y="1076"/>
                      <a:pt x="0" y="1230"/>
                    </a:cubicBezTo>
                    <a:cubicBezTo>
                      <a:pt x="237" y="1271"/>
                      <a:pt x="594" y="1369"/>
                      <a:pt x="789" y="1593"/>
                    </a:cubicBezTo>
                    <a:cubicBezTo>
                      <a:pt x="859" y="1677"/>
                      <a:pt x="950" y="1746"/>
                      <a:pt x="1055" y="1767"/>
                    </a:cubicBezTo>
                    <a:cubicBezTo>
                      <a:pt x="1218" y="1809"/>
                      <a:pt x="1472" y="1859"/>
                      <a:pt x="1750" y="1859"/>
                    </a:cubicBezTo>
                    <a:cubicBezTo>
                      <a:pt x="1984" y="1859"/>
                      <a:pt x="2236" y="1824"/>
                      <a:pt x="2465" y="1718"/>
                    </a:cubicBezTo>
                    <a:cubicBezTo>
                      <a:pt x="2361" y="1677"/>
                      <a:pt x="2256" y="1628"/>
                      <a:pt x="2158" y="1586"/>
                    </a:cubicBezTo>
                    <a:cubicBezTo>
                      <a:pt x="1236" y="1376"/>
                      <a:pt x="1383" y="671"/>
                      <a:pt x="1488" y="196"/>
                    </a:cubicBezTo>
                    <a:cubicBezTo>
                      <a:pt x="1334" y="43"/>
                      <a:pt x="1048" y="0"/>
                      <a:pt x="77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93" name="Google Shape;2393;p17"/>
              <p:cNvSpPr/>
              <p:nvPr/>
            </p:nvSpPr>
            <p:spPr>
              <a:xfrm>
                <a:off x="516775" y="2624300"/>
                <a:ext cx="106550" cy="31400"/>
              </a:xfrm>
              <a:custGeom>
                <a:rect b="b" l="l" r="r" t="t"/>
                <a:pathLst>
                  <a:path extrusionOk="0" h="1256" w="4262">
                    <a:moveTo>
                      <a:pt x="175" y="0"/>
                    </a:moveTo>
                    <a:cubicBezTo>
                      <a:pt x="175" y="14"/>
                      <a:pt x="168" y="21"/>
                      <a:pt x="168" y="35"/>
                    </a:cubicBezTo>
                    <a:cubicBezTo>
                      <a:pt x="1" y="433"/>
                      <a:pt x="78" y="615"/>
                      <a:pt x="119" y="880"/>
                    </a:cubicBezTo>
                    <a:cubicBezTo>
                      <a:pt x="134" y="972"/>
                      <a:pt x="270" y="996"/>
                      <a:pt x="466" y="996"/>
                    </a:cubicBezTo>
                    <a:cubicBezTo>
                      <a:pt x="688" y="996"/>
                      <a:pt x="986" y="965"/>
                      <a:pt x="1270" y="965"/>
                    </a:cubicBezTo>
                    <a:cubicBezTo>
                      <a:pt x="1461" y="965"/>
                      <a:pt x="1646" y="979"/>
                      <a:pt x="1796" y="1027"/>
                    </a:cubicBezTo>
                    <a:cubicBezTo>
                      <a:pt x="2229" y="1166"/>
                      <a:pt x="2355" y="1256"/>
                      <a:pt x="2835" y="1256"/>
                    </a:cubicBezTo>
                    <a:cubicBezTo>
                      <a:pt x="2982" y="1256"/>
                      <a:pt x="3163" y="1247"/>
                      <a:pt x="3395" y="1229"/>
                    </a:cubicBezTo>
                    <a:cubicBezTo>
                      <a:pt x="4261" y="1153"/>
                      <a:pt x="3402" y="817"/>
                      <a:pt x="2648" y="496"/>
                    </a:cubicBezTo>
                    <a:cubicBezTo>
                      <a:pt x="2414" y="601"/>
                      <a:pt x="2161" y="636"/>
                      <a:pt x="1926" y="636"/>
                    </a:cubicBezTo>
                    <a:cubicBezTo>
                      <a:pt x="1691" y="636"/>
                      <a:pt x="1474" y="601"/>
                      <a:pt x="1314" y="566"/>
                    </a:cubicBezTo>
                    <a:cubicBezTo>
                      <a:pt x="1181" y="531"/>
                      <a:pt x="1055" y="468"/>
                      <a:pt x="965" y="370"/>
                    </a:cubicBezTo>
                    <a:cubicBezTo>
                      <a:pt x="776" y="140"/>
                      <a:pt x="420" y="42"/>
                      <a:pt x="17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94" name="Google Shape;2394;p17"/>
              <p:cNvSpPr/>
              <p:nvPr/>
            </p:nvSpPr>
            <p:spPr>
              <a:xfrm>
                <a:off x="521150" y="2575675"/>
                <a:ext cx="61825" cy="64550"/>
              </a:xfrm>
              <a:custGeom>
                <a:rect b="b" l="l" r="r" t="t"/>
                <a:pathLst>
                  <a:path extrusionOk="0" h="2582" w="2473">
                    <a:moveTo>
                      <a:pt x="1376" y="1"/>
                    </a:moveTo>
                    <a:cubicBezTo>
                      <a:pt x="1009" y="1"/>
                      <a:pt x="355" y="749"/>
                      <a:pt x="168" y="779"/>
                    </a:cubicBezTo>
                    <a:cubicBezTo>
                      <a:pt x="168" y="926"/>
                      <a:pt x="105" y="1331"/>
                      <a:pt x="91" y="1484"/>
                    </a:cubicBezTo>
                    <a:cubicBezTo>
                      <a:pt x="84" y="1631"/>
                      <a:pt x="56" y="1799"/>
                      <a:pt x="0" y="1945"/>
                    </a:cubicBezTo>
                    <a:cubicBezTo>
                      <a:pt x="245" y="1987"/>
                      <a:pt x="601" y="2085"/>
                      <a:pt x="790" y="2315"/>
                    </a:cubicBezTo>
                    <a:cubicBezTo>
                      <a:pt x="866" y="2399"/>
                      <a:pt x="957" y="2462"/>
                      <a:pt x="1062" y="2490"/>
                    </a:cubicBezTo>
                    <a:cubicBezTo>
                      <a:pt x="1225" y="2532"/>
                      <a:pt x="1479" y="2582"/>
                      <a:pt x="1757" y="2582"/>
                    </a:cubicBezTo>
                    <a:cubicBezTo>
                      <a:pt x="1991" y="2582"/>
                      <a:pt x="2243" y="2546"/>
                      <a:pt x="2473" y="2441"/>
                    </a:cubicBezTo>
                    <a:cubicBezTo>
                      <a:pt x="2368" y="2392"/>
                      <a:pt x="2263" y="2350"/>
                      <a:pt x="2165" y="2308"/>
                    </a:cubicBezTo>
                    <a:cubicBezTo>
                      <a:pt x="1244" y="2092"/>
                      <a:pt x="1418" y="527"/>
                      <a:pt x="1523" y="60"/>
                    </a:cubicBezTo>
                    <a:cubicBezTo>
                      <a:pt x="1483" y="18"/>
                      <a:pt x="1433" y="1"/>
                      <a:pt x="1376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95" name="Google Shape;2395;p17"/>
              <p:cNvSpPr/>
              <p:nvPr/>
            </p:nvSpPr>
            <p:spPr>
              <a:xfrm>
                <a:off x="461075" y="2024875"/>
                <a:ext cx="211650" cy="574500"/>
              </a:xfrm>
              <a:custGeom>
                <a:rect b="b" l="l" r="r" t="t"/>
                <a:pathLst>
                  <a:path extrusionOk="0" h="22980" w="8466">
                    <a:moveTo>
                      <a:pt x="7264" y="1"/>
                    </a:moveTo>
                    <a:lnTo>
                      <a:pt x="1356" y="560"/>
                    </a:lnTo>
                    <a:cubicBezTo>
                      <a:pt x="1356" y="560"/>
                      <a:pt x="1" y="1279"/>
                      <a:pt x="916" y="7362"/>
                    </a:cubicBezTo>
                    <a:cubicBezTo>
                      <a:pt x="1831" y="13452"/>
                      <a:pt x="1118" y="14919"/>
                      <a:pt x="1502" y="17293"/>
                    </a:cubicBezTo>
                    <a:cubicBezTo>
                      <a:pt x="1893" y="19668"/>
                      <a:pt x="2382" y="22762"/>
                      <a:pt x="2382" y="22762"/>
                    </a:cubicBezTo>
                    <a:cubicBezTo>
                      <a:pt x="2382" y="22762"/>
                      <a:pt x="2715" y="22979"/>
                      <a:pt x="3244" y="22979"/>
                    </a:cubicBezTo>
                    <a:cubicBezTo>
                      <a:pt x="3509" y="22979"/>
                      <a:pt x="3823" y="22925"/>
                      <a:pt x="4170" y="22762"/>
                    </a:cubicBezTo>
                    <a:cubicBezTo>
                      <a:pt x="4170" y="22762"/>
                      <a:pt x="4561" y="17133"/>
                      <a:pt x="4366" y="15114"/>
                    </a:cubicBezTo>
                    <a:cubicBezTo>
                      <a:pt x="4170" y="13096"/>
                      <a:pt x="4527" y="5511"/>
                      <a:pt x="4527" y="5511"/>
                    </a:cubicBezTo>
                    <a:cubicBezTo>
                      <a:pt x="4527" y="5511"/>
                      <a:pt x="4987" y="5441"/>
                      <a:pt x="5085" y="5441"/>
                    </a:cubicBezTo>
                    <a:cubicBezTo>
                      <a:pt x="5183" y="5441"/>
                      <a:pt x="5085" y="11469"/>
                      <a:pt x="5085" y="12572"/>
                    </a:cubicBezTo>
                    <a:cubicBezTo>
                      <a:pt x="5085" y="13683"/>
                      <a:pt x="4527" y="20744"/>
                      <a:pt x="4694" y="22664"/>
                    </a:cubicBezTo>
                    <a:cubicBezTo>
                      <a:pt x="4694" y="22664"/>
                      <a:pt x="5068" y="22864"/>
                      <a:pt x="5621" y="22864"/>
                    </a:cubicBezTo>
                    <a:cubicBezTo>
                      <a:pt x="5874" y="22864"/>
                      <a:pt x="6165" y="22822"/>
                      <a:pt x="6475" y="22699"/>
                    </a:cubicBezTo>
                    <a:cubicBezTo>
                      <a:pt x="6475" y="22699"/>
                      <a:pt x="7558" y="15631"/>
                      <a:pt x="7718" y="13941"/>
                    </a:cubicBezTo>
                    <a:cubicBezTo>
                      <a:pt x="7886" y="12251"/>
                      <a:pt x="8466" y="4925"/>
                      <a:pt x="8095" y="2578"/>
                    </a:cubicBezTo>
                    <a:cubicBezTo>
                      <a:pt x="7718" y="231"/>
                      <a:pt x="7264" y="1"/>
                      <a:pt x="726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96" name="Google Shape;2396;p17"/>
              <p:cNvSpPr/>
              <p:nvPr/>
            </p:nvSpPr>
            <p:spPr>
              <a:xfrm>
                <a:off x="490075" y="2052125"/>
                <a:ext cx="45925" cy="546875"/>
              </a:xfrm>
              <a:custGeom>
                <a:rect b="b" l="l" r="r" t="t"/>
                <a:pathLst>
                  <a:path extrusionOk="0" h="21875" w="1837">
                    <a:moveTo>
                      <a:pt x="1088" y="1"/>
                    </a:moveTo>
                    <a:cubicBezTo>
                      <a:pt x="955" y="1"/>
                      <a:pt x="566" y="629"/>
                      <a:pt x="566" y="629"/>
                    </a:cubicBezTo>
                    <a:cubicBezTo>
                      <a:pt x="566" y="629"/>
                      <a:pt x="0" y="1718"/>
                      <a:pt x="342" y="4652"/>
                    </a:cubicBezTo>
                    <a:cubicBezTo>
                      <a:pt x="692" y="7592"/>
                      <a:pt x="985" y="11224"/>
                      <a:pt x="824" y="12607"/>
                    </a:cubicBezTo>
                    <a:cubicBezTo>
                      <a:pt x="657" y="13996"/>
                      <a:pt x="1411" y="21721"/>
                      <a:pt x="1411" y="21721"/>
                    </a:cubicBezTo>
                    <a:lnTo>
                      <a:pt x="1474" y="21791"/>
                    </a:lnTo>
                    <a:cubicBezTo>
                      <a:pt x="1572" y="21826"/>
                      <a:pt x="1697" y="21854"/>
                      <a:pt x="1837" y="21875"/>
                    </a:cubicBezTo>
                    <a:cubicBezTo>
                      <a:pt x="1683" y="20485"/>
                      <a:pt x="1160" y="15386"/>
                      <a:pt x="1243" y="12991"/>
                    </a:cubicBezTo>
                    <a:cubicBezTo>
                      <a:pt x="1348" y="10197"/>
                      <a:pt x="1313" y="8975"/>
                      <a:pt x="1132" y="6901"/>
                    </a:cubicBezTo>
                    <a:cubicBezTo>
                      <a:pt x="950" y="4819"/>
                      <a:pt x="733" y="1683"/>
                      <a:pt x="1055" y="496"/>
                    </a:cubicBezTo>
                    <a:cubicBezTo>
                      <a:pt x="1157" y="128"/>
                      <a:pt x="1148" y="1"/>
                      <a:pt x="1088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97" name="Google Shape;2397;p17"/>
              <p:cNvSpPr/>
              <p:nvPr/>
            </p:nvSpPr>
            <p:spPr>
              <a:xfrm>
                <a:off x="578425" y="2151425"/>
                <a:ext cx="50800" cy="440075"/>
              </a:xfrm>
              <a:custGeom>
                <a:rect b="b" l="l" r="r" t="t"/>
                <a:pathLst>
                  <a:path extrusionOk="0" h="17603" w="2032">
                    <a:moveTo>
                      <a:pt x="391" y="379"/>
                    </a:moveTo>
                    <a:cubicBezTo>
                      <a:pt x="391" y="379"/>
                      <a:pt x="392" y="379"/>
                      <a:pt x="392" y="380"/>
                    </a:cubicBezTo>
                    <a:lnTo>
                      <a:pt x="392" y="380"/>
                    </a:lnTo>
                    <a:cubicBezTo>
                      <a:pt x="392" y="379"/>
                      <a:pt x="392" y="379"/>
                      <a:pt x="391" y="379"/>
                    </a:cubicBezTo>
                    <a:close/>
                    <a:moveTo>
                      <a:pt x="1504" y="0"/>
                    </a:moveTo>
                    <a:cubicBezTo>
                      <a:pt x="1459" y="0"/>
                      <a:pt x="1407" y="14"/>
                      <a:pt x="1348" y="44"/>
                    </a:cubicBezTo>
                    <a:cubicBezTo>
                      <a:pt x="737" y="353"/>
                      <a:pt x="485" y="381"/>
                      <a:pt x="414" y="381"/>
                    </a:cubicBezTo>
                    <a:cubicBezTo>
                      <a:pt x="401" y="381"/>
                      <a:pt x="394" y="380"/>
                      <a:pt x="392" y="380"/>
                    </a:cubicBezTo>
                    <a:lnTo>
                      <a:pt x="392" y="380"/>
                    </a:lnTo>
                    <a:cubicBezTo>
                      <a:pt x="488" y="413"/>
                      <a:pt x="391" y="6410"/>
                      <a:pt x="391" y="7510"/>
                    </a:cubicBezTo>
                    <a:cubicBezTo>
                      <a:pt x="391" y="8097"/>
                      <a:pt x="231" y="10374"/>
                      <a:pt x="112" y="12664"/>
                    </a:cubicBezTo>
                    <a:lnTo>
                      <a:pt x="0" y="17602"/>
                    </a:lnTo>
                    <a:cubicBezTo>
                      <a:pt x="0" y="17602"/>
                      <a:pt x="964" y="9976"/>
                      <a:pt x="1069" y="8257"/>
                    </a:cubicBezTo>
                    <a:cubicBezTo>
                      <a:pt x="1180" y="6539"/>
                      <a:pt x="1006" y="4486"/>
                      <a:pt x="1348" y="3145"/>
                    </a:cubicBezTo>
                    <a:cubicBezTo>
                      <a:pt x="1663" y="1910"/>
                      <a:pt x="2032" y="0"/>
                      <a:pt x="150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98" name="Google Shape;2398;p17"/>
              <p:cNvSpPr/>
              <p:nvPr/>
            </p:nvSpPr>
            <p:spPr>
              <a:xfrm>
                <a:off x="492500" y="2024875"/>
                <a:ext cx="168000" cy="68475"/>
              </a:xfrm>
              <a:custGeom>
                <a:rect b="b" l="l" r="r" t="t"/>
                <a:pathLst>
                  <a:path extrusionOk="0" h="2739" w="6720">
                    <a:moveTo>
                      <a:pt x="6007" y="1"/>
                    </a:moveTo>
                    <a:lnTo>
                      <a:pt x="1097" y="1167"/>
                    </a:lnTo>
                    <a:lnTo>
                      <a:pt x="1" y="1719"/>
                    </a:lnTo>
                    <a:cubicBezTo>
                      <a:pt x="346" y="1925"/>
                      <a:pt x="1950" y="2739"/>
                      <a:pt x="3571" y="2739"/>
                    </a:cubicBezTo>
                    <a:cubicBezTo>
                      <a:pt x="3821" y="2739"/>
                      <a:pt x="4071" y="2719"/>
                      <a:pt x="4317" y="2676"/>
                    </a:cubicBezTo>
                    <a:cubicBezTo>
                      <a:pt x="6140" y="2361"/>
                      <a:pt x="6706" y="1921"/>
                      <a:pt x="6720" y="1907"/>
                    </a:cubicBezTo>
                    <a:lnTo>
                      <a:pt x="6007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399" name="Google Shape;2399;p17"/>
              <p:cNvSpPr/>
              <p:nvPr/>
            </p:nvSpPr>
            <p:spPr>
              <a:xfrm>
                <a:off x="714775" y="1912100"/>
                <a:ext cx="38625" cy="46975"/>
              </a:xfrm>
              <a:custGeom>
                <a:rect b="b" l="l" r="r" t="t"/>
                <a:pathLst>
                  <a:path extrusionOk="0" h="1879" w="1545">
                    <a:moveTo>
                      <a:pt x="881" y="0"/>
                    </a:moveTo>
                    <a:lnTo>
                      <a:pt x="147" y="859"/>
                    </a:lnTo>
                    <a:cubicBezTo>
                      <a:pt x="147" y="859"/>
                      <a:pt x="1" y="1704"/>
                      <a:pt x="315" y="1879"/>
                    </a:cubicBezTo>
                    <a:cubicBezTo>
                      <a:pt x="315" y="1879"/>
                      <a:pt x="1251" y="1159"/>
                      <a:pt x="1398" y="671"/>
                    </a:cubicBezTo>
                    <a:cubicBezTo>
                      <a:pt x="1544" y="189"/>
                      <a:pt x="881" y="0"/>
                      <a:pt x="88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00" name="Google Shape;2400;p17"/>
              <p:cNvSpPr/>
              <p:nvPr/>
            </p:nvSpPr>
            <p:spPr>
              <a:xfrm>
                <a:off x="487950" y="1794075"/>
                <a:ext cx="182500" cy="289600"/>
              </a:xfrm>
              <a:custGeom>
                <a:rect b="b" l="l" r="r" t="t"/>
                <a:pathLst>
                  <a:path extrusionOk="0" h="11584" w="7300">
                    <a:moveTo>
                      <a:pt x="5062" y="1"/>
                    </a:moveTo>
                    <a:cubicBezTo>
                      <a:pt x="5017" y="1"/>
                      <a:pt x="4969" y="9"/>
                      <a:pt x="4918" y="28"/>
                    </a:cubicBezTo>
                    <a:cubicBezTo>
                      <a:pt x="4381" y="220"/>
                      <a:pt x="3938" y="284"/>
                      <a:pt x="3588" y="284"/>
                    </a:cubicBezTo>
                    <a:cubicBezTo>
                      <a:pt x="2922" y="284"/>
                      <a:pt x="2592" y="56"/>
                      <a:pt x="2592" y="56"/>
                    </a:cubicBezTo>
                    <a:cubicBezTo>
                      <a:pt x="2592" y="56"/>
                      <a:pt x="0" y="10951"/>
                      <a:pt x="181" y="10951"/>
                    </a:cubicBezTo>
                    <a:cubicBezTo>
                      <a:pt x="181" y="10951"/>
                      <a:pt x="182" y="10951"/>
                      <a:pt x="183" y="10951"/>
                    </a:cubicBezTo>
                    <a:cubicBezTo>
                      <a:pt x="226" y="10933"/>
                      <a:pt x="287" y="10925"/>
                      <a:pt x="362" y="10925"/>
                    </a:cubicBezTo>
                    <a:cubicBezTo>
                      <a:pt x="1038" y="10925"/>
                      <a:pt x="2895" y="11584"/>
                      <a:pt x="3842" y="11584"/>
                    </a:cubicBezTo>
                    <a:cubicBezTo>
                      <a:pt x="3930" y="11584"/>
                      <a:pt x="4010" y="11578"/>
                      <a:pt x="4080" y="11565"/>
                    </a:cubicBezTo>
                    <a:cubicBezTo>
                      <a:pt x="4910" y="11419"/>
                      <a:pt x="6225" y="11132"/>
                      <a:pt x="6770" y="11132"/>
                    </a:cubicBezTo>
                    <a:cubicBezTo>
                      <a:pt x="6821" y="11132"/>
                      <a:pt x="6865" y="11134"/>
                      <a:pt x="6902" y="11139"/>
                    </a:cubicBezTo>
                    <a:cubicBezTo>
                      <a:pt x="6908" y="11140"/>
                      <a:pt x="6914" y="11141"/>
                      <a:pt x="6919" y="11141"/>
                    </a:cubicBezTo>
                    <a:cubicBezTo>
                      <a:pt x="7299" y="11141"/>
                      <a:pt x="6330" y="8814"/>
                      <a:pt x="5938" y="8367"/>
                    </a:cubicBezTo>
                    <a:cubicBezTo>
                      <a:pt x="5546" y="7927"/>
                      <a:pt x="6423" y="1"/>
                      <a:pt x="506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01" name="Google Shape;2401;p17"/>
              <p:cNvSpPr/>
              <p:nvPr/>
            </p:nvSpPr>
            <p:spPr>
              <a:xfrm>
                <a:off x="491475" y="1804000"/>
                <a:ext cx="144225" cy="266825"/>
              </a:xfrm>
              <a:custGeom>
                <a:rect b="b" l="l" r="r" t="t"/>
                <a:pathLst>
                  <a:path extrusionOk="0" h="10673" w="5769">
                    <a:moveTo>
                      <a:pt x="5308" y="1"/>
                    </a:moveTo>
                    <a:cubicBezTo>
                      <a:pt x="5308" y="1"/>
                      <a:pt x="4361" y="797"/>
                      <a:pt x="3349" y="797"/>
                    </a:cubicBezTo>
                    <a:cubicBezTo>
                      <a:pt x="3297" y="797"/>
                      <a:pt x="3244" y="795"/>
                      <a:pt x="3192" y="790"/>
                    </a:cubicBezTo>
                    <a:cubicBezTo>
                      <a:pt x="3082" y="782"/>
                      <a:pt x="2963" y="778"/>
                      <a:pt x="2838" y="778"/>
                    </a:cubicBezTo>
                    <a:cubicBezTo>
                      <a:pt x="2630" y="778"/>
                      <a:pt x="2406" y="789"/>
                      <a:pt x="2179" y="811"/>
                    </a:cubicBezTo>
                    <a:cubicBezTo>
                      <a:pt x="1537" y="3521"/>
                      <a:pt x="0" y="10100"/>
                      <a:pt x="28" y="10533"/>
                    </a:cubicBezTo>
                    <a:lnTo>
                      <a:pt x="42" y="10554"/>
                    </a:lnTo>
                    <a:cubicBezTo>
                      <a:pt x="84" y="10535"/>
                      <a:pt x="145" y="10527"/>
                      <a:pt x="220" y="10527"/>
                    </a:cubicBezTo>
                    <a:cubicBezTo>
                      <a:pt x="428" y="10527"/>
                      <a:pt x="750" y="10590"/>
                      <a:pt x="1124" y="10673"/>
                    </a:cubicBezTo>
                    <a:cubicBezTo>
                      <a:pt x="999" y="10422"/>
                      <a:pt x="1151" y="6719"/>
                      <a:pt x="2112" y="6719"/>
                    </a:cubicBezTo>
                    <a:cubicBezTo>
                      <a:pt x="2116" y="6719"/>
                      <a:pt x="2120" y="6719"/>
                      <a:pt x="2123" y="6720"/>
                    </a:cubicBezTo>
                    <a:cubicBezTo>
                      <a:pt x="2874" y="6741"/>
                      <a:pt x="3696" y="7385"/>
                      <a:pt x="4621" y="7385"/>
                    </a:cubicBezTo>
                    <a:cubicBezTo>
                      <a:pt x="4892" y="7385"/>
                      <a:pt x="5172" y="7330"/>
                      <a:pt x="5462" y="7188"/>
                    </a:cubicBezTo>
                    <a:cubicBezTo>
                      <a:pt x="5545" y="7146"/>
                      <a:pt x="5622" y="7076"/>
                      <a:pt x="5685" y="6978"/>
                    </a:cubicBezTo>
                    <a:cubicBezTo>
                      <a:pt x="5671" y="5777"/>
                      <a:pt x="5769" y="3737"/>
                      <a:pt x="5692" y="2103"/>
                    </a:cubicBezTo>
                    <a:cubicBezTo>
                      <a:pt x="5511" y="923"/>
                      <a:pt x="5308" y="1"/>
                      <a:pt x="5308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02" name="Google Shape;2402;p17"/>
              <p:cNvSpPr/>
              <p:nvPr/>
            </p:nvSpPr>
            <p:spPr>
              <a:xfrm>
                <a:off x="530050" y="1758775"/>
                <a:ext cx="95175" cy="45200"/>
              </a:xfrm>
              <a:custGeom>
                <a:rect b="b" l="l" r="r" t="t"/>
                <a:pathLst>
                  <a:path extrusionOk="0" h="1808" w="3807">
                    <a:moveTo>
                      <a:pt x="1167" y="1"/>
                    </a:moveTo>
                    <a:lnTo>
                      <a:pt x="1" y="336"/>
                    </a:lnTo>
                    <a:lnTo>
                      <a:pt x="538" y="1468"/>
                    </a:lnTo>
                    <a:cubicBezTo>
                      <a:pt x="1150" y="1713"/>
                      <a:pt x="1652" y="1808"/>
                      <a:pt x="2062" y="1808"/>
                    </a:cubicBezTo>
                    <a:cubicBezTo>
                      <a:pt x="3498" y="1808"/>
                      <a:pt x="3807" y="637"/>
                      <a:pt x="3807" y="637"/>
                    </a:cubicBezTo>
                    <a:lnTo>
                      <a:pt x="2620" y="71"/>
                    </a:lnTo>
                    <a:lnTo>
                      <a:pt x="1167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03" name="Google Shape;2403;p17"/>
              <p:cNvSpPr/>
              <p:nvPr/>
            </p:nvSpPr>
            <p:spPr>
              <a:xfrm>
                <a:off x="430350" y="1761700"/>
                <a:ext cx="129225" cy="355575"/>
              </a:xfrm>
              <a:custGeom>
                <a:rect b="b" l="l" r="r" t="t"/>
                <a:pathLst>
                  <a:path extrusionOk="0" h="14223" w="5169">
                    <a:moveTo>
                      <a:pt x="3929" y="0"/>
                    </a:moveTo>
                    <a:cubicBezTo>
                      <a:pt x="3834" y="0"/>
                      <a:pt x="3735" y="22"/>
                      <a:pt x="3632" y="73"/>
                    </a:cubicBezTo>
                    <a:cubicBezTo>
                      <a:pt x="2717" y="527"/>
                      <a:pt x="2131" y="464"/>
                      <a:pt x="1551" y="876"/>
                    </a:cubicBezTo>
                    <a:cubicBezTo>
                      <a:pt x="964" y="1281"/>
                      <a:pt x="1" y="5667"/>
                      <a:pt x="1" y="6512"/>
                    </a:cubicBezTo>
                    <a:cubicBezTo>
                      <a:pt x="1" y="7323"/>
                      <a:pt x="599" y="8186"/>
                      <a:pt x="1116" y="8186"/>
                    </a:cubicBezTo>
                    <a:cubicBezTo>
                      <a:pt x="1138" y="8186"/>
                      <a:pt x="1160" y="8184"/>
                      <a:pt x="1181" y="8181"/>
                    </a:cubicBezTo>
                    <a:cubicBezTo>
                      <a:pt x="1712" y="8097"/>
                      <a:pt x="2634" y="7713"/>
                      <a:pt x="2634" y="7713"/>
                    </a:cubicBezTo>
                    <a:lnTo>
                      <a:pt x="2634" y="7713"/>
                    </a:lnTo>
                    <a:cubicBezTo>
                      <a:pt x="2634" y="7713"/>
                      <a:pt x="1474" y="12358"/>
                      <a:pt x="1635" y="13349"/>
                    </a:cubicBezTo>
                    <a:cubicBezTo>
                      <a:pt x="1635" y="13349"/>
                      <a:pt x="1628" y="13747"/>
                      <a:pt x="2319" y="14222"/>
                    </a:cubicBezTo>
                    <a:cubicBezTo>
                      <a:pt x="2319" y="14222"/>
                      <a:pt x="2948" y="12427"/>
                      <a:pt x="3234" y="11226"/>
                    </a:cubicBezTo>
                    <a:cubicBezTo>
                      <a:pt x="3521" y="10025"/>
                      <a:pt x="5169" y="1393"/>
                      <a:pt x="5169" y="1393"/>
                    </a:cubicBezTo>
                    <a:cubicBezTo>
                      <a:pt x="5169" y="1393"/>
                      <a:pt x="4679" y="0"/>
                      <a:pt x="392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04" name="Google Shape;2404;p17"/>
              <p:cNvSpPr/>
              <p:nvPr/>
            </p:nvSpPr>
            <p:spPr>
              <a:xfrm>
                <a:off x="436575" y="1899000"/>
                <a:ext cx="67300" cy="62725"/>
              </a:xfrm>
              <a:custGeom>
                <a:rect b="b" l="l" r="r" t="t"/>
                <a:pathLst>
                  <a:path extrusionOk="0" h="2509" w="2692">
                    <a:moveTo>
                      <a:pt x="1735" y="0"/>
                    </a:moveTo>
                    <a:cubicBezTo>
                      <a:pt x="1735" y="0"/>
                      <a:pt x="380" y="280"/>
                      <a:pt x="164" y="1467"/>
                    </a:cubicBezTo>
                    <a:cubicBezTo>
                      <a:pt x="1" y="2384"/>
                      <a:pt x="576" y="2508"/>
                      <a:pt x="906" y="2508"/>
                    </a:cubicBezTo>
                    <a:cubicBezTo>
                      <a:pt x="1001" y="2508"/>
                      <a:pt x="1075" y="2498"/>
                      <a:pt x="1106" y="2494"/>
                    </a:cubicBezTo>
                    <a:cubicBezTo>
                      <a:pt x="2245" y="2291"/>
                      <a:pt x="2294" y="1977"/>
                      <a:pt x="2489" y="1160"/>
                    </a:cubicBezTo>
                    <a:cubicBezTo>
                      <a:pt x="2692" y="342"/>
                      <a:pt x="1735" y="0"/>
                      <a:pt x="173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05" name="Google Shape;2405;p17"/>
              <p:cNvSpPr/>
              <p:nvPr/>
            </p:nvSpPr>
            <p:spPr>
              <a:xfrm>
                <a:off x="469125" y="1763500"/>
                <a:ext cx="80250" cy="65075"/>
              </a:xfrm>
              <a:custGeom>
                <a:rect b="b" l="l" r="r" t="t"/>
                <a:pathLst>
                  <a:path extrusionOk="0" h="2603" w="3210">
                    <a:moveTo>
                      <a:pt x="2081" y="1"/>
                    </a:moveTo>
                    <a:cubicBezTo>
                      <a:pt x="1166" y="455"/>
                      <a:pt x="580" y="392"/>
                      <a:pt x="0" y="804"/>
                    </a:cubicBezTo>
                    <a:cubicBezTo>
                      <a:pt x="0" y="804"/>
                      <a:pt x="1984" y="1013"/>
                      <a:pt x="2305" y="2284"/>
                    </a:cubicBezTo>
                    <a:cubicBezTo>
                      <a:pt x="2361" y="2508"/>
                      <a:pt x="2434" y="2602"/>
                      <a:pt x="2507" y="2602"/>
                    </a:cubicBezTo>
                    <a:cubicBezTo>
                      <a:pt x="2848" y="2602"/>
                      <a:pt x="3209" y="536"/>
                      <a:pt x="208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06" name="Google Shape;2406;p17"/>
              <p:cNvSpPr/>
              <p:nvPr/>
            </p:nvSpPr>
            <p:spPr>
              <a:xfrm>
                <a:off x="464400" y="1750200"/>
                <a:ext cx="60100" cy="43400"/>
              </a:xfrm>
              <a:custGeom>
                <a:rect b="b" l="l" r="r" t="t"/>
                <a:pathLst>
                  <a:path extrusionOk="0" h="1736" w="2404">
                    <a:moveTo>
                      <a:pt x="1601" y="1"/>
                    </a:moveTo>
                    <a:cubicBezTo>
                      <a:pt x="1364" y="1"/>
                      <a:pt x="1064" y="74"/>
                      <a:pt x="650" y="281"/>
                    </a:cubicBezTo>
                    <a:cubicBezTo>
                      <a:pt x="0" y="609"/>
                      <a:pt x="385" y="1245"/>
                      <a:pt x="385" y="1245"/>
                    </a:cubicBezTo>
                    <a:cubicBezTo>
                      <a:pt x="496" y="1601"/>
                      <a:pt x="964" y="1692"/>
                      <a:pt x="1376" y="1734"/>
                    </a:cubicBezTo>
                    <a:cubicBezTo>
                      <a:pt x="1390" y="1735"/>
                      <a:pt x="1404" y="1736"/>
                      <a:pt x="1417" y="1736"/>
                    </a:cubicBezTo>
                    <a:cubicBezTo>
                      <a:pt x="1816" y="1736"/>
                      <a:pt x="2115" y="1251"/>
                      <a:pt x="2256" y="1021"/>
                    </a:cubicBezTo>
                    <a:cubicBezTo>
                      <a:pt x="2403" y="784"/>
                      <a:pt x="2249" y="169"/>
                      <a:pt x="1963" y="65"/>
                    </a:cubicBezTo>
                    <a:cubicBezTo>
                      <a:pt x="1857" y="26"/>
                      <a:pt x="1740" y="1"/>
                      <a:pt x="1601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07" name="Google Shape;2407;p17"/>
              <p:cNvSpPr/>
              <p:nvPr/>
            </p:nvSpPr>
            <p:spPr>
              <a:xfrm>
                <a:off x="515025" y="1753450"/>
                <a:ext cx="13475" cy="14850"/>
              </a:xfrm>
              <a:custGeom>
                <a:rect b="b" l="l" r="r" t="t"/>
                <a:pathLst>
                  <a:path extrusionOk="0" h="594" w="539">
                    <a:moveTo>
                      <a:pt x="262" y="0"/>
                    </a:moveTo>
                    <a:cubicBezTo>
                      <a:pt x="129" y="0"/>
                      <a:pt x="1" y="137"/>
                      <a:pt x="1" y="137"/>
                    </a:cubicBezTo>
                    <a:cubicBezTo>
                      <a:pt x="1" y="137"/>
                      <a:pt x="57" y="542"/>
                      <a:pt x="196" y="584"/>
                    </a:cubicBezTo>
                    <a:cubicBezTo>
                      <a:pt x="216" y="591"/>
                      <a:pt x="234" y="593"/>
                      <a:pt x="251" y="593"/>
                    </a:cubicBezTo>
                    <a:cubicBezTo>
                      <a:pt x="368" y="593"/>
                      <a:pt x="447" y="463"/>
                      <a:pt x="490" y="354"/>
                    </a:cubicBezTo>
                    <a:cubicBezTo>
                      <a:pt x="539" y="228"/>
                      <a:pt x="532" y="137"/>
                      <a:pt x="364" y="32"/>
                    </a:cubicBezTo>
                    <a:cubicBezTo>
                      <a:pt x="331" y="9"/>
                      <a:pt x="296" y="0"/>
                      <a:pt x="26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08" name="Google Shape;2408;p17"/>
              <p:cNvSpPr/>
              <p:nvPr/>
            </p:nvSpPr>
            <p:spPr>
              <a:xfrm>
                <a:off x="480975" y="1923350"/>
                <a:ext cx="52775" cy="98425"/>
              </a:xfrm>
              <a:custGeom>
                <a:rect b="b" l="l" r="r" t="t"/>
                <a:pathLst>
                  <a:path extrusionOk="0" h="3937" w="2111">
                    <a:moveTo>
                      <a:pt x="1446" y="0"/>
                    </a:moveTo>
                    <a:cubicBezTo>
                      <a:pt x="1320" y="0"/>
                      <a:pt x="1223" y="56"/>
                      <a:pt x="1174" y="193"/>
                    </a:cubicBezTo>
                    <a:cubicBezTo>
                      <a:pt x="916" y="919"/>
                      <a:pt x="609" y="1247"/>
                      <a:pt x="609" y="1247"/>
                    </a:cubicBezTo>
                    <a:cubicBezTo>
                      <a:pt x="609" y="1247"/>
                      <a:pt x="280" y="2560"/>
                      <a:pt x="1" y="3936"/>
                    </a:cubicBezTo>
                    <a:cubicBezTo>
                      <a:pt x="357" y="3782"/>
                      <a:pt x="902" y="3482"/>
                      <a:pt x="1174" y="3000"/>
                    </a:cubicBezTo>
                    <a:cubicBezTo>
                      <a:pt x="1384" y="2630"/>
                      <a:pt x="1565" y="2469"/>
                      <a:pt x="1691" y="2407"/>
                    </a:cubicBezTo>
                    <a:cubicBezTo>
                      <a:pt x="1824" y="1750"/>
                      <a:pt x="1964" y="1017"/>
                      <a:pt x="2110" y="269"/>
                    </a:cubicBezTo>
                    <a:cubicBezTo>
                      <a:pt x="1871" y="117"/>
                      <a:pt x="1628" y="0"/>
                      <a:pt x="14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09" name="Google Shape;2409;p17"/>
              <p:cNvSpPr/>
              <p:nvPr/>
            </p:nvSpPr>
            <p:spPr>
              <a:xfrm>
                <a:off x="603025" y="1761750"/>
                <a:ext cx="131675" cy="352550"/>
              </a:xfrm>
              <a:custGeom>
                <a:rect b="b" l="l" r="r" t="t"/>
                <a:pathLst>
                  <a:path extrusionOk="0" h="14102" w="5267">
                    <a:moveTo>
                      <a:pt x="113" y="1"/>
                    </a:moveTo>
                    <a:cubicBezTo>
                      <a:pt x="113" y="1"/>
                      <a:pt x="182" y="846"/>
                      <a:pt x="92" y="1565"/>
                    </a:cubicBezTo>
                    <a:cubicBezTo>
                      <a:pt x="1" y="2285"/>
                      <a:pt x="1398" y="4401"/>
                      <a:pt x="1174" y="6636"/>
                    </a:cubicBezTo>
                    <a:cubicBezTo>
                      <a:pt x="930" y="9087"/>
                      <a:pt x="846" y="11147"/>
                      <a:pt x="1293" y="11825"/>
                    </a:cubicBezTo>
                    <a:cubicBezTo>
                      <a:pt x="1740" y="12502"/>
                      <a:pt x="2068" y="14102"/>
                      <a:pt x="2068" y="14102"/>
                    </a:cubicBezTo>
                    <a:cubicBezTo>
                      <a:pt x="2068" y="14102"/>
                      <a:pt x="3039" y="13634"/>
                      <a:pt x="3018" y="12858"/>
                    </a:cubicBezTo>
                    <a:cubicBezTo>
                      <a:pt x="2997" y="12076"/>
                      <a:pt x="2271" y="8256"/>
                      <a:pt x="2271" y="8256"/>
                    </a:cubicBezTo>
                    <a:lnTo>
                      <a:pt x="2271" y="8256"/>
                    </a:lnTo>
                    <a:cubicBezTo>
                      <a:pt x="2390" y="8580"/>
                      <a:pt x="2800" y="8736"/>
                      <a:pt x="3264" y="8736"/>
                    </a:cubicBezTo>
                    <a:cubicBezTo>
                      <a:pt x="3750" y="8736"/>
                      <a:pt x="4295" y="8564"/>
                      <a:pt x="4624" y="8235"/>
                    </a:cubicBezTo>
                    <a:cubicBezTo>
                      <a:pt x="5267" y="7585"/>
                      <a:pt x="3116" y="3234"/>
                      <a:pt x="2697" y="1921"/>
                    </a:cubicBezTo>
                    <a:cubicBezTo>
                      <a:pt x="2285" y="608"/>
                      <a:pt x="113" y="1"/>
                      <a:pt x="11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10" name="Google Shape;2410;p17"/>
              <p:cNvSpPr/>
              <p:nvPr/>
            </p:nvSpPr>
            <p:spPr>
              <a:xfrm>
                <a:off x="609675" y="1794400"/>
                <a:ext cx="67775" cy="55150"/>
              </a:xfrm>
              <a:custGeom>
                <a:rect b="b" l="l" r="r" t="t"/>
                <a:pathLst>
                  <a:path extrusionOk="0" h="2206" w="2711">
                    <a:moveTo>
                      <a:pt x="2082" y="1"/>
                    </a:moveTo>
                    <a:cubicBezTo>
                      <a:pt x="1390" y="210"/>
                      <a:pt x="350" y="601"/>
                      <a:pt x="0" y="1076"/>
                    </a:cubicBezTo>
                    <a:cubicBezTo>
                      <a:pt x="84" y="1314"/>
                      <a:pt x="189" y="1586"/>
                      <a:pt x="294" y="1879"/>
                    </a:cubicBezTo>
                    <a:cubicBezTo>
                      <a:pt x="762" y="2108"/>
                      <a:pt x="1535" y="2205"/>
                      <a:pt x="2077" y="2205"/>
                    </a:cubicBezTo>
                    <a:cubicBezTo>
                      <a:pt x="2432" y="2205"/>
                      <a:pt x="2688" y="2164"/>
                      <a:pt x="2696" y="2089"/>
                    </a:cubicBezTo>
                    <a:cubicBezTo>
                      <a:pt x="2710" y="1998"/>
                      <a:pt x="2703" y="1677"/>
                      <a:pt x="2689" y="1307"/>
                    </a:cubicBezTo>
                    <a:cubicBezTo>
                      <a:pt x="2577" y="1034"/>
                      <a:pt x="2487" y="797"/>
                      <a:pt x="2431" y="615"/>
                    </a:cubicBezTo>
                    <a:cubicBezTo>
                      <a:pt x="2361" y="392"/>
                      <a:pt x="2242" y="189"/>
                      <a:pt x="208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11" name="Google Shape;2411;p17"/>
              <p:cNvSpPr/>
              <p:nvPr/>
            </p:nvSpPr>
            <p:spPr>
              <a:xfrm>
                <a:off x="628000" y="1951025"/>
                <a:ext cx="42100" cy="73700"/>
              </a:xfrm>
              <a:custGeom>
                <a:rect b="b" l="l" r="r" t="t"/>
                <a:pathLst>
                  <a:path extrusionOk="0" h="2948" w="1684">
                    <a:moveTo>
                      <a:pt x="1299" y="745"/>
                    </a:moveTo>
                    <a:cubicBezTo>
                      <a:pt x="1299" y="746"/>
                      <a:pt x="1299" y="747"/>
                      <a:pt x="1300" y="748"/>
                    </a:cubicBezTo>
                    <a:cubicBezTo>
                      <a:pt x="1299" y="747"/>
                      <a:pt x="1299" y="746"/>
                      <a:pt x="1299" y="745"/>
                    </a:cubicBezTo>
                    <a:close/>
                    <a:moveTo>
                      <a:pt x="84" y="1"/>
                    </a:moveTo>
                    <a:cubicBezTo>
                      <a:pt x="50" y="427"/>
                      <a:pt x="22" y="832"/>
                      <a:pt x="1" y="1216"/>
                    </a:cubicBezTo>
                    <a:cubicBezTo>
                      <a:pt x="161" y="1376"/>
                      <a:pt x="399" y="1649"/>
                      <a:pt x="678" y="2110"/>
                    </a:cubicBezTo>
                    <a:cubicBezTo>
                      <a:pt x="943" y="2543"/>
                      <a:pt x="1349" y="2794"/>
                      <a:pt x="1684" y="2948"/>
                    </a:cubicBezTo>
                    <a:cubicBezTo>
                      <a:pt x="1481" y="1796"/>
                      <a:pt x="1272" y="685"/>
                      <a:pt x="1272" y="685"/>
                    </a:cubicBezTo>
                    <a:lnTo>
                      <a:pt x="1272" y="685"/>
                    </a:lnTo>
                    <a:cubicBezTo>
                      <a:pt x="1278" y="705"/>
                      <a:pt x="1292" y="725"/>
                      <a:pt x="1299" y="745"/>
                    </a:cubicBezTo>
                    <a:lnTo>
                      <a:pt x="1299" y="745"/>
                    </a:lnTo>
                    <a:cubicBezTo>
                      <a:pt x="1181" y="404"/>
                      <a:pt x="1125" y="112"/>
                      <a:pt x="1125" y="112"/>
                    </a:cubicBezTo>
                    <a:lnTo>
                      <a:pt x="84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12" name="Google Shape;2412;p17"/>
              <p:cNvSpPr/>
              <p:nvPr/>
            </p:nvSpPr>
            <p:spPr>
              <a:xfrm>
                <a:off x="659200" y="1921000"/>
                <a:ext cx="64150" cy="43150"/>
              </a:xfrm>
              <a:custGeom>
                <a:rect b="b" l="l" r="r" t="t"/>
                <a:pathLst>
                  <a:path extrusionOk="0" h="1726" w="2566">
                    <a:moveTo>
                      <a:pt x="2182" y="0"/>
                    </a:moveTo>
                    <a:cubicBezTo>
                      <a:pt x="1576" y="351"/>
                      <a:pt x="0" y="1279"/>
                      <a:pt x="276" y="1279"/>
                    </a:cubicBezTo>
                    <a:cubicBezTo>
                      <a:pt x="280" y="1279"/>
                      <a:pt x="284" y="1279"/>
                      <a:pt x="289" y="1278"/>
                    </a:cubicBezTo>
                    <a:cubicBezTo>
                      <a:pt x="300" y="1278"/>
                      <a:pt x="313" y="1277"/>
                      <a:pt x="326" y="1277"/>
                    </a:cubicBezTo>
                    <a:cubicBezTo>
                      <a:pt x="688" y="1277"/>
                      <a:pt x="1821" y="1543"/>
                      <a:pt x="2454" y="1725"/>
                    </a:cubicBezTo>
                    <a:cubicBezTo>
                      <a:pt x="2566" y="1404"/>
                      <a:pt x="2433" y="762"/>
                      <a:pt x="2182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13" name="Google Shape;2413;p17"/>
              <p:cNvSpPr/>
              <p:nvPr/>
            </p:nvSpPr>
            <p:spPr>
              <a:xfrm>
                <a:off x="500550" y="1777825"/>
                <a:ext cx="244975" cy="92025"/>
              </a:xfrm>
              <a:custGeom>
                <a:rect b="b" l="l" r="r" t="t"/>
                <a:pathLst>
                  <a:path extrusionOk="0" h="3681" w="9799">
                    <a:moveTo>
                      <a:pt x="782" y="0"/>
                    </a:moveTo>
                    <a:lnTo>
                      <a:pt x="0" y="28"/>
                    </a:lnTo>
                    <a:lnTo>
                      <a:pt x="4191" y="3681"/>
                    </a:lnTo>
                    <a:lnTo>
                      <a:pt x="9799" y="329"/>
                    </a:lnTo>
                    <a:lnTo>
                      <a:pt x="9233" y="273"/>
                    </a:lnTo>
                    <a:cubicBezTo>
                      <a:pt x="9233" y="273"/>
                      <a:pt x="4414" y="1872"/>
                      <a:pt x="4323" y="1872"/>
                    </a:cubicBezTo>
                    <a:cubicBezTo>
                      <a:pt x="4226" y="1872"/>
                      <a:pt x="782" y="0"/>
                      <a:pt x="78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14" name="Google Shape;2414;p17"/>
              <p:cNvSpPr/>
              <p:nvPr/>
            </p:nvSpPr>
            <p:spPr>
              <a:xfrm>
                <a:off x="500550" y="1778525"/>
                <a:ext cx="244975" cy="198200"/>
              </a:xfrm>
              <a:custGeom>
                <a:rect b="b" l="l" r="r" t="t"/>
                <a:pathLst>
                  <a:path extrusionOk="0" h="7928" w="9799">
                    <a:moveTo>
                      <a:pt x="0" y="0"/>
                    </a:moveTo>
                    <a:lnTo>
                      <a:pt x="161" y="3031"/>
                    </a:lnTo>
                    <a:lnTo>
                      <a:pt x="203" y="6014"/>
                    </a:lnTo>
                    <a:lnTo>
                      <a:pt x="4463" y="7927"/>
                    </a:lnTo>
                    <a:cubicBezTo>
                      <a:pt x="4463" y="7927"/>
                      <a:pt x="9596" y="6181"/>
                      <a:pt x="9645" y="6118"/>
                    </a:cubicBezTo>
                    <a:cubicBezTo>
                      <a:pt x="9694" y="6048"/>
                      <a:pt x="9799" y="301"/>
                      <a:pt x="9799" y="301"/>
                    </a:cubicBezTo>
                    <a:lnTo>
                      <a:pt x="9799" y="301"/>
                    </a:lnTo>
                    <a:lnTo>
                      <a:pt x="4247" y="205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15" name="Google Shape;2415;p17"/>
              <p:cNvSpPr/>
              <p:nvPr/>
            </p:nvSpPr>
            <p:spPr>
              <a:xfrm>
                <a:off x="702900" y="1897075"/>
                <a:ext cx="38800" cy="38775"/>
              </a:xfrm>
              <a:custGeom>
                <a:rect b="b" l="l" r="r" t="t"/>
                <a:pathLst>
                  <a:path extrusionOk="0" h="1551" w="1552">
                    <a:moveTo>
                      <a:pt x="1551" y="0"/>
                    </a:moveTo>
                    <a:lnTo>
                      <a:pt x="64" y="224"/>
                    </a:lnTo>
                    <a:cubicBezTo>
                      <a:pt x="64" y="224"/>
                      <a:pt x="1" y="783"/>
                      <a:pt x="588" y="1048"/>
                    </a:cubicBezTo>
                    <a:cubicBezTo>
                      <a:pt x="1174" y="1320"/>
                      <a:pt x="1083" y="1551"/>
                      <a:pt x="1083" y="1551"/>
                    </a:cubicBezTo>
                    <a:lnTo>
                      <a:pt x="1551" y="1376"/>
                    </a:lnTo>
                    <a:lnTo>
                      <a:pt x="1551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16" name="Google Shape;2416;p17"/>
              <p:cNvSpPr/>
              <p:nvPr/>
            </p:nvSpPr>
            <p:spPr>
              <a:xfrm>
                <a:off x="500550" y="1778525"/>
                <a:ext cx="111600" cy="198200"/>
              </a:xfrm>
              <a:custGeom>
                <a:rect b="b" l="l" r="r" t="t"/>
                <a:pathLst>
                  <a:path extrusionOk="0" h="7928" w="4464">
                    <a:moveTo>
                      <a:pt x="0" y="0"/>
                    </a:moveTo>
                    <a:lnTo>
                      <a:pt x="161" y="3031"/>
                    </a:lnTo>
                    <a:lnTo>
                      <a:pt x="203" y="6014"/>
                    </a:lnTo>
                    <a:lnTo>
                      <a:pt x="4463" y="7927"/>
                    </a:lnTo>
                    <a:lnTo>
                      <a:pt x="4247" y="205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17" name="Google Shape;2417;p17"/>
              <p:cNvSpPr/>
              <p:nvPr/>
            </p:nvSpPr>
            <p:spPr>
              <a:xfrm>
                <a:off x="500550" y="1778525"/>
                <a:ext cx="55725" cy="90800"/>
              </a:xfrm>
              <a:custGeom>
                <a:rect b="b" l="l" r="r" t="t"/>
                <a:pathLst>
                  <a:path extrusionOk="0" h="3632" w="2229">
                    <a:moveTo>
                      <a:pt x="0" y="0"/>
                    </a:moveTo>
                    <a:lnTo>
                      <a:pt x="147" y="3632"/>
                    </a:lnTo>
                    <a:cubicBezTo>
                      <a:pt x="147" y="3632"/>
                      <a:pt x="1118" y="3604"/>
                      <a:pt x="1250" y="3241"/>
                    </a:cubicBezTo>
                    <a:cubicBezTo>
                      <a:pt x="1390" y="2885"/>
                      <a:pt x="1453" y="2738"/>
                      <a:pt x="1048" y="1683"/>
                    </a:cubicBezTo>
                    <a:cubicBezTo>
                      <a:pt x="838" y="1136"/>
                      <a:pt x="1146" y="1016"/>
                      <a:pt x="1501" y="1016"/>
                    </a:cubicBezTo>
                    <a:cubicBezTo>
                      <a:pt x="1780" y="1016"/>
                      <a:pt x="2087" y="1091"/>
                      <a:pt x="2193" y="1091"/>
                    </a:cubicBezTo>
                    <a:cubicBezTo>
                      <a:pt x="2211" y="1091"/>
                      <a:pt x="2224" y="1088"/>
                      <a:pt x="2228" y="1083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18" name="Google Shape;2418;p17"/>
              <p:cNvSpPr/>
              <p:nvPr/>
            </p:nvSpPr>
            <p:spPr>
              <a:xfrm>
                <a:off x="505600" y="1884150"/>
                <a:ext cx="54150" cy="49450"/>
              </a:xfrm>
              <a:custGeom>
                <a:rect b="b" l="l" r="r" t="t"/>
                <a:pathLst>
                  <a:path extrusionOk="0" h="1978" w="2166">
                    <a:moveTo>
                      <a:pt x="1845" y="1"/>
                    </a:moveTo>
                    <a:lnTo>
                      <a:pt x="1" y="594"/>
                    </a:lnTo>
                    <a:lnTo>
                      <a:pt x="1" y="1789"/>
                    </a:lnTo>
                    <a:lnTo>
                      <a:pt x="413" y="1977"/>
                    </a:lnTo>
                    <a:cubicBezTo>
                      <a:pt x="413" y="1977"/>
                      <a:pt x="85" y="1349"/>
                      <a:pt x="1125" y="1118"/>
                    </a:cubicBezTo>
                    <a:cubicBezTo>
                      <a:pt x="2166" y="888"/>
                      <a:pt x="1845" y="1"/>
                      <a:pt x="18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19" name="Google Shape;2419;p17"/>
              <p:cNvSpPr/>
              <p:nvPr/>
            </p:nvSpPr>
            <p:spPr>
              <a:xfrm>
                <a:off x="443625" y="1857050"/>
                <a:ext cx="109850" cy="98750"/>
              </a:xfrm>
              <a:custGeom>
                <a:rect b="b" l="l" r="r" t="t"/>
                <a:pathLst>
                  <a:path extrusionOk="0" h="3950" w="4394">
                    <a:moveTo>
                      <a:pt x="3588" y="1"/>
                    </a:moveTo>
                    <a:cubicBezTo>
                      <a:pt x="3433" y="1"/>
                      <a:pt x="3203" y="142"/>
                      <a:pt x="2682" y="226"/>
                    </a:cubicBezTo>
                    <a:cubicBezTo>
                      <a:pt x="1977" y="337"/>
                      <a:pt x="1865" y="470"/>
                      <a:pt x="1649" y="791"/>
                    </a:cubicBezTo>
                    <a:cubicBezTo>
                      <a:pt x="1439" y="1106"/>
                      <a:pt x="957" y="1657"/>
                      <a:pt x="762" y="1972"/>
                    </a:cubicBezTo>
                    <a:cubicBezTo>
                      <a:pt x="566" y="2286"/>
                      <a:pt x="0" y="2530"/>
                      <a:pt x="84" y="3403"/>
                    </a:cubicBezTo>
                    <a:cubicBezTo>
                      <a:pt x="125" y="3837"/>
                      <a:pt x="404" y="3950"/>
                      <a:pt x="691" y="3950"/>
                    </a:cubicBezTo>
                    <a:cubicBezTo>
                      <a:pt x="987" y="3950"/>
                      <a:pt x="1291" y="3830"/>
                      <a:pt x="1355" y="3815"/>
                    </a:cubicBezTo>
                    <a:cubicBezTo>
                      <a:pt x="1942" y="3676"/>
                      <a:pt x="2424" y="2181"/>
                      <a:pt x="2780" y="2069"/>
                    </a:cubicBezTo>
                    <a:cubicBezTo>
                      <a:pt x="3143" y="1951"/>
                      <a:pt x="4261" y="2209"/>
                      <a:pt x="4331" y="1420"/>
                    </a:cubicBezTo>
                    <a:cubicBezTo>
                      <a:pt x="4393" y="638"/>
                      <a:pt x="3911" y="219"/>
                      <a:pt x="3730" y="58"/>
                    </a:cubicBezTo>
                    <a:cubicBezTo>
                      <a:pt x="3686" y="17"/>
                      <a:pt x="3641" y="1"/>
                      <a:pt x="358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20" name="Google Shape;2420;p17"/>
              <p:cNvSpPr/>
              <p:nvPr/>
            </p:nvSpPr>
            <p:spPr>
              <a:xfrm>
                <a:off x="498800" y="1846525"/>
                <a:ext cx="11650" cy="26075"/>
              </a:xfrm>
              <a:custGeom>
                <a:rect b="b" l="l" r="r" t="t"/>
                <a:pathLst>
                  <a:path extrusionOk="0" h="1043" w="466">
                    <a:moveTo>
                      <a:pt x="143" y="0"/>
                    </a:moveTo>
                    <a:cubicBezTo>
                      <a:pt x="119" y="0"/>
                      <a:pt x="102" y="31"/>
                      <a:pt x="98" y="102"/>
                    </a:cubicBezTo>
                    <a:cubicBezTo>
                      <a:pt x="84" y="465"/>
                      <a:pt x="0" y="912"/>
                      <a:pt x="0" y="912"/>
                    </a:cubicBezTo>
                    <a:cubicBezTo>
                      <a:pt x="0" y="912"/>
                      <a:pt x="147" y="1042"/>
                      <a:pt x="269" y="1042"/>
                    </a:cubicBezTo>
                    <a:cubicBezTo>
                      <a:pt x="343" y="1042"/>
                      <a:pt x="408" y="995"/>
                      <a:pt x="426" y="842"/>
                    </a:cubicBezTo>
                    <a:cubicBezTo>
                      <a:pt x="466" y="516"/>
                      <a:pt x="243" y="0"/>
                      <a:pt x="14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21" name="Google Shape;2421;p17"/>
              <p:cNvSpPr/>
              <p:nvPr/>
            </p:nvSpPr>
            <p:spPr>
              <a:xfrm>
                <a:off x="701150" y="1869300"/>
                <a:ext cx="58525" cy="66675"/>
              </a:xfrm>
              <a:custGeom>
                <a:rect b="b" l="l" r="r" t="t"/>
                <a:pathLst>
                  <a:path extrusionOk="0" h="2667" w="2341">
                    <a:moveTo>
                      <a:pt x="807" y="0"/>
                    </a:moveTo>
                    <a:cubicBezTo>
                      <a:pt x="670" y="0"/>
                      <a:pt x="552" y="10"/>
                      <a:pt x="476" y="29"/>
                    </a:cubicBezTo>
                    <a:cubicBezTo>
                      <a:pt x="197" y="106"/>
                      <a:pt x="273" y="245"/>
                      <a:pt x="197" y="616"/>
                    </a:cubicBezTo>
                    <a:cubicBezTo>
                      <a:pt x="120" y="979"/>
                      <a:pt x="1" y="1516"/>
                      <a:pt x="420" y="1810"/>
                    </a:cubicBezTo>
                    <a:cubicBezTo>
                      <a:pt x="846" y="2103"/>
                      <a:pt x="1405" y="1761"/>
                      <a:pt x="1621" y="2487"/>
                    </a:cubicBezTo>
                    <a:cubicBezTo>
                      <a:pt x="1659" y="2612"/>
                      <a:pt x="1701" y="2666"/>
                      <a:pt x="1745" y="2666"/>
                    </a:cubicBezTo>
                    <a:cubicBezTo>
                      <a:pt x="1956" y="2666"/>
                      <a:pt x="2217" y="1441"/>
                      <a:pt x="2292" y="818"/>
                    </a:cubicBezTo>
                    <a:cubicBezTo>
                      <a:pt x="2306" y="727"/>
                      <a:pt x="2341" y="399"/>
                      <a:pt x="1964" y="210"/>
                    </a:cubicBezTo>
                    <a:cubicBezTo>
                      <a:pt x="1685" y="68"/>
                      <a:pt x="1173" y="0"/>
                      <a:pt x="80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22" name="Google Shape;2422;p17"/>
              <p:cNvSpPr/>
              <p:nvPr/>
            </p:nvSpPr>
            <p:spPr>
              <a:xfrm>
                <a:off x="540350" y="2624300"/>
                <a:ext cx="26400" cy="15900"/>
              </a:xfrm>
              <a:custGeom>
                <a:rect b="b" l="l" r="r" t="t"/>
                <a:pathLst>
                  <a:path extrusionOk="0" h="636" w="1056">
                    <a:moveTo>
                      <a:pt x="929" y="0"/>
                    </a:moveTo>
                    <a:cubicBezTo>
                      <a:pt x="671" y="21"/>
                      <a:pt x="29" y="545"/>
                      <a:pt x="1" y="552"/>
                    </a:cubicBezTo>
                    <a:lnTo>
                      <a:pt x="154" y="636"/>
                    </a:lnTo>
                    <a:cubicBezTo>
                      <a:pt x="503" y="252"/>
                      <a:pt x="1055" y="112"/>
                      <a:pt x="1055" y="112"/>
                    </a:cubicBezTo>
                    <a:lnTo>
                      <a:pt x="929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23" name="Google Shape;2423;p17"/>
              <p:cNvSpPr/>
              <p:nvPr/>
            </p:nvSpPr>
            <p:spPr>
              <a:xfrm>
                <a:off x="599025" y="2622375"/>
                <a:ext cx="26725" cy="13825"/>
              </a:xfrm>
              <a:custGeom>
                <a:rect b="b" l="l" r="r" t="t"/>
                <a:pathLst>
                  <a:path extrusionOk="0" h="553" w="1069">
                    <a:moveTo>
                      <a:pt x="904" y="0"/>
                    </a:moveTo>
                    <a:cubicBezTo>
                      <a:pt x="717" y="0"/>
                      <a:pt x="77" y="461"/>
                      <a:pt x="0" y="468"/>
                    </a:cubicBezTo>
                    <a:lnTo>
                      <a:pt x="259" y="552"/>
                    </a:lnTo>
                    <a:cubicBezTo>
                      <a:pt x="405" y="315"/>
                      <a:pt x="1069" y="77"/>
                      <a:pt x="1069" y="77"/>
                    </a:cubicBezTo>
                    <a:lnTo>
                      <a:pt x="908" y="0"/>
                    </a:lnTo>
                    <a:cubicBezTo>
                      <a:pt x="907" y="0"/>
                      <a:pt x="905" y="0"/>
                      <a:pt x="90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24" name="Google Shape;2424;p17"/>
              <p:cNvSpPr/>
              <p:nvPr/>
            </p:nvSpPr>
            <p:spPr>
              <a:xfrm>
                <a:off x="579825" y="2608875"/>
                <a:ext cx="37375" cy="11775"/>
              </a:xfrm>
              <a:custGeom>
                <a:rect b="b" l="l" r="r" t="t"/>
                <a:pathLst>
                  <a:path extrusionOk="0" h="471" w="1495">
                    <a:moveTo>
                      <a:pt x="1446" y="1"/>
                    </a:moveTo>
                    <a:cubicBezTo>
                      <a:pt x="1347" y="1"/>
                      <a:pt x="244" y="283"/>
                      <a:pt x="64" y="283"/>
                    </a:cubicBezTo>
                    <a:cubicBezTo>
                      <a:pt x="58" y="283"/>
                      <a:pt x="53" y="283"/>
                      <a:pt x="49" y="282"/>
                    </a:cubicBezTo>
                    <a:lnTo>
                      <a:pt x="0" y="471"/>
                    </a:lnTo>
                    <a:lnTo>
                      <a:pt x="1495" y="170"/>
                    </a:lnTo>
                    <a:cubicBezTo>
                      <a:pt x="1495" y="170"/>
                      <a:pt x="1460" y="31"/>
                      <a:pt x="1453" y="3"/>
                    </a:cubicBezTo>
                    <a:cubicBezTo>
                      <a:pt x="1452" y="1"/>
                      <a:pt x="1450" y="1"/>
                      <a:pt x="144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25" name="Google Shape;2425;p17"/>
              <p:cNvSpPr/>
              <p:nvPr/>
            </p:nvSpPr>
            <p:spPr>
              <a:xfrm>
                <a:off x="519925" y="2611375"/>
                <a:ext cx="40700" cy="16250"/>
              </a:xfrm>
              <a:custGeom>
                <a:rect b="b" l="l" r="r" t="t"/>
                <a:pathLst>
                  <a:path extrusionOk="0" h="650" w="1628">
                    <a:moveTo>
                      <a:pt x="1628" y="0"/>
                    </a:moveTo>
                    <a:lnTo>
                      <a:pt x="14" y="440"/>
                    </a:lnTo>
                    <a:lnTo>
                      <a:pt x="0" y="650"/>
                    </a:lnTo>
                    <a:lnTo>
                      <a:pt x="161" y="594"/>
                    </a:lnTo>
                    <a:cubicBezTo>
                      <a:pt x="210" y="594"/>
                      <a:pt x="1628" y="182"/>
                      <a:pt x="1628" y="182"/>
                    </a:cubicBezTo>
                    <a:lnTo>
                      <a:pt x="1628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26" name="Google Shape;2426;p17"/>
              <p:cNvSpPr/>
              <p:nvPr/>
            </p:nvSpPr>
            <p:spPr>
              <a:xfrm>
                <a:off x="612475" y="1695400"/>
                <a:ext cx="13100" cy="12075"/>
              </a:xfrm>
              <a:custGeom>
                <a:rect b="b" l="l" r="r" t="t"/>
                <a:pathLst>
                  <a:path extrusionOk="0" h="483" w="524">
                    <a:moveTo>
                      <a:pt x="370" y="1"/>
                    </a:moveTo>
                    <a:lnTo>
                      <a:pt x="105" y="22"/>
                    </a:lnTo>
                    <a:lnTo>
                      <a:pt x="0" y="266"/>
                    </a:lnTo>
                    <a:lnTo>
                      <a:pt x="147" y="483"/>
                    </a:lnTo>
                    <a:lnTo>
                      <a:pt x="412" y="455"/>
                    </a:lnTo>
                    <a:lnTo>
                      <a:pt x="524" y="217"/>
                    </a:lnTo>
                    <a:lnTo>
                      <a:pt x="37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27" name="Google Shape;2427;p17"/>
              <p:cNvSpPr/>
              <p:nvPr/>
            </p:nvSpPr>
            <p:spPr>
              <a:xfrm>
                <a:off x="529575" y="1629400"/>
                <a:ext cx="100125" cy="150600"/>
              </a:xfrm>
              <a:custGeom>
                <a:rect b="b" l="l" r="r" t="t"/>
                <a:pathLst>
                  <a:path extrusionOk="0" h="6024" w="4005">
                    <a:moveTo>
                      <a:pt x="2569" y="1"/>
                    </a:moveTo>
                    <a:cubicBezTo>
                      <a:pt x="2407" y="1"/>
                      <a:pt x="2236" y="15"/>
                      <a:pt x="2059" y="43"/>
                    </a:cubicBezTo>
                    <a:cubicBezTo>
                      <a:pt x="983" y="210"/>
                      <a:pt x="809" y="1370"/>
                      <a:pt x="809" y="1370"/>
                    </a:cubicBezTo>
                    <a:cubicBezTo>
                      <a:pt x="809" y="1370"/>
                      <a:pt x="638" y="1307"/>
                      <a:pt x="455" y="1307"/>
                    </a:cubicBezTo>
                    <a:cubicBezTo>
                      <a:pt x="237" y="1307"/>
                      <a:pt x="0" y="1397"/>
                      <a:pt x="20" y="1789"/>
                    </a:cubicBezTo>
                    <a:cubicBezTo>
                      <a:pt x="54" y="2508"/>
                      <a:pt x="802" y="2801"/>
                      <a:pt x="802" y="2801"/>
                    </a:cubicBezTo>
                    <a:lnTo>
                      <a:pt x="767" y="5483"/>
                    </a:lnTo>
                    <a:cubicBezTo>
                      <a:pt x="1051" y="5899"/>
                      <a:pt x="1418" y="6024"/>
                      <a:pt x="1757" y="6024"/>
                    </a:cubicBezTo>
                    <a:cubicBezTo>
                      <a:pt x="2265" y="6024"/>
                      <a:pt x="2708" y="5742"/>
                      <a:pt x="2708" y="5742"/>
                    </a:cubicBezTo>
                    <a:lnTo>
                      <a:pt x="2625" y="4282"/>
                    </a:lnTo>
                    <a:cubicBezTo>
                      <a:pt x="2904" y="4282"/>
                      <a:pt x="3114" y="4142"/>
                      <a:pt x="3114" y="4142"/>
                    </a:cubicBezTo>
                    <a:cubicBezTo>
                      <a:pt x="3637" y="3619"/>
                      <a:pt x="3812" y="2410"/>
                      <a:pt x="3917" y="1307"/>
                    </a:cubicBezTo>
                    <a:cubicBezTo>
                      <a:pt x="4004" y="378"/>
                      <a:pt x="3403" y="1"/>
                      <a:pt x="2569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28" name="Google Shape;2428;p17"/>
              <p:cNvSpPr/>
              <p:nvPr/>
            </p:nvSpPr>
            <p:spPr>
              <a:xfrm>
                <a:off x="507450" y="1603850"/>
                <a:ext cx="127550" cy="120925"/>
              </a:xfrm>
              <a:custGeom>
                <a:rect b="b" l="l" r="r" t="t"/>
                <a:pathLst>
                  <a:path extrusionOk="0" h="4837" w="5102">
                    <a:moveTo>
                      <a:pt x="2791" y="1"/>
                    </a:moveTo>
                    <a:cubicBezTo>
                      <a:pt x="2257" y="1"/>
                      <a:pt x="1708" y="206"/>
                      <a:pt x="1708" y="206"/>
                    </a:cubicBezTo>
                    <a:cubicBezTo>
                      <a:pt x="1708" y="206"/>
                      <a:pt x="1706" y="206"/>
                      <a:pt x="1703" y="206"/>
                    </a:cubicBezTo>
                    <a:cubicBezTo>
                      <a:pt x="1608" y="206"/>
                      <a:pt x="0" y="245"/>
                      <a:pt x="122" y="2901"/>
                    </a:cubicBezTo>
                    <a:cubicBezTo>
                      <a:pt x="192" y="4515"/>
                      <a:pt x="1708" y="4836"/>
                      <a:pt x="1708" y="4836"/>
                    </a:cubicBezTo>
                    <a:lnTo>
                      <a:pt x="1687" y="3823"/>
                    </a:lnTo>
                    <a:cubicBezTo>
                      <a:pt x="1505" y="3719"/>
                      <a:pt x="1352" y="3600"/>
                      <a:pt x="1247" y="3488"/>
                    </a:cubicBezTo>
                    <a:cubicBezTo>
                      <a:pt x="1072" y="3321"/>
                      <a:pt x="960" y="3104"/>
                      <a:pt x="939" y="2867"/>
                    </a:cubicBezTo>
                    <a:cubicBezTo>
                      <a:pt x="896" y="2356"/>
                      <a:pt x="1207" y="2328"/>
                      <a:pt x="1276" y="2328"/>
                    </a:cubicBezTo>
                    <a:cubicBezTo>
                      <a:pt x="1284" y="2328"/>
                      <a:pt x="1289" y="2329"/>
                      <a:pt x="1289" y="2329"/>
                    </a:cubicBezTo>
                    <a:cubicBezTo>
                      <a:pt x="1785" y="2406"/>
                      <a:pt x="1715" y="2874"/>
                      <a:pt x="1931" y="3020"/>
                    </a:cubicBezTo>
                    <a:cubicBezTo>
                      <a:pt x="1952" y="3035"/>
                      <a:pt x="1971" y="3041"/>
                      <a:pt x="1989" y="3041"/>
                    </a:cubicBezTo>
                    <a:cubicBezTo>
                      <a:pt x="2155" y="3041"/>
                      <a:pt x="2256" y="2506"/>
                      <a:pt x="2774" y="2506"/>
                    </a:cubicBezTo>
                    <a:cubicBezTo>
                      <a:pt x="2801" y="2506"/>
                      <a:pt x="2830" y="2507"/>
                      <a:pt x="2860" y="2510"/>
                    </a:cubicBezTo>
                    <a:cubicBezTo>
                      <a:pt x="2883" y="2513"/>
                      <a:pt x="2905" y="2514"/>
                      <a:pt x="2928" y="2514"/>
                    </a:cubicBezTo>
                    <a:cubicBezTo>
                      <a:pt x="3561" y="2514"/>
                      <a:pt x="4075" y="1505"/>
                      <a:pt x="4075" y="1505"/>
                    </a:cubicBezTo>
                    <a:cubicBezTo>
                      <a:pt x="4105" y="1473"/>
                      <a:pt x="4133" y="1459"/>
                      <a:pt x="4162" y="1459"/>
                    </a:cubicBezTo>
                    <a:cubicBezTo>
                      <a:pt x="4294" y="1459"/>
                      <a:pt x="4414" y="1769"/>
                      <a:pt x="4529" y="1994"/>
                    </a:cubicBezTo>
                    <a:cubicBezTo>
                      <a:pt x="4662" y="2266"/>
                      <a:pt x="4683" y="3314"/>
                      <a:pt x="4683" y="3314"/>
                    </a:cubicBezTo>
                    <a:cubicBezTo>
                      <a:pt x="5102" y="2964"/>
                      <a:pt x="5053" y="1770"/>
                      <a:pt x="5018" y="1630"/>
                    </a:cubicBezTo>
                    <a:cubicBezTo>
                      <a:pt x="4634" y="87"/>
                      <a:pt x="4075" y="660"/>
                      <a:pt x="3510" y="206"/>
                    </a:cubicBezTo>
                    <a:cubicBezTo>
                      <a:pt x="3321" y="52"/>
                      <a:pt x="3058" y="1"/>
                      <a:pt x="2791" y="1"/>
                    </a:cubicBezTo>
                    <a:close/>
                  </a:path>
                </a:pathLst>
              </a:custGeom>
              <a:solidFill>
                <a:srgbClr val="1D32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29" name="Google Shape;2429;p17"/>
              <p:cNvSpPr/>
              <p:nvPr/>
            </p:nvSpPr>
            <p:spPr>
              <a:xfrm>
                <a:off x="556225" y="1727675"/>
                <a:ext cx="39325" cy="15250"/>
              </a:xfrm>
              <a:custGeom>
                <a:rect b="b" l="l" r="r" t="t"/>
                <a:pathLst>
                  <a:path extrusionOk="0" h="610" w="1573">
                    <a:moveTo>
                      <a:pt x="143" y="0"/>
                    </a:moveTo>
                    <a:cubicBezTo>
                      <a:pt x="0" y="0"/>
                      <a:pt x="615" y="609"/>
                      <a:pt x="1361" y="609"/>
                    </a:cubicBezTo>
                    <a:cubicBezTo>
                      <a:pt x="1424" y="609"/>
                      <a:pt x="1488" y="605"/>
                      <a:pt x="1552" y="595"/>
                    </a:cubicBezTo>
                    <a:lnTo>
                      <a:pt x="1573" y="588"/>
                    </a:lnTo>
                    <a:lnTo>
                      <a:pt x="1559" y="351"/>
                    </a:lnTo>
                    <a:cubicBezTo>
                      <a:pt x="1559" y="351"/>
                      <a:pt x="1529" y="353"/>
                      <a:pt x="1476" y="353"/>
                    </a:cubicBezTo>
                    <a:cubicBezTo>
                      <a:pt x="1271" y="353"/>
                      <a:pt x="723" y="326"/>
                      <a:pt x="294" y="65"/>
                    </a:cubicBezTo>
                    <a:cubicBezTo>
                      <a:pt x="218" y="19"/>
                      <a:pt x="168" y="0"/>
                      <a:pt x="14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30" name="Google Shape;2430;p17"/>
              <p:cNvSpPr/>
              <p:nvPr/>
            </p:nvSpPr>
            <p:spPr>
              <a:xfrm>
                <a:off x="534600" y="1691050"/>
                <a:ext cx="13100" cy="12075"/>
              </a:xfrm>
              <a:custGeom>
                <a:rect b="b" l="l" r="r" t="t"/>
                <a:pathLst>
                  <a:path extrusionOk="0" h="483" w="524">
                    <a:moveTo>
                      <a:pt x="370" y="0"/>
                    </a:moveTo>
                    <a:lnTo>
                      <a:pt x="112" y="28"/>
                    </a:lnTo>
                    <a:lnTo>
                      <a:pt x="0" y="266"/>
                    </a:lnTo>
                    <a:lnTo>
                      <a:pt x="147" y="482"/>
                    </a:lnTo>
                    <a:lnTo>
                      <a:pt x="412" y="454"/>
                    </a:lnTo>
                    <a:lnTo>
                      <a:pt x="524" y="217"/>
                    </a:lnTo>
                    <a:lnTo>
                      <a:pt x="37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31" name="Google Shape;2431;p17"/>
              <p:cNvSpPr/>
              <p:nvPr/>
            </p:nvSpPr>
            <p:spPr>
              <a:xfrm>
                <a:off x="523600" y="1563375"/>
                <a:ext cx="60425" cy="58400"/>
              </a:xfrm>
              <a:custGeom>
                <a:rect b="b" l="l" r="r" t="t"/>
                <a:pathLst>
                  <a:path extrusionOk="0" h="2336" w="2417">
                    <a:moveTo>
                      <a:pt x="962" y="0"/>
                    </a:moveTo>
                    <a:cubicBezTo>
                      <a:pt x="608" y="0"/>
                      <a:pt x="217" y="152"/>
                      <a:pt x="140" y="742"/>
                    </a:cubicBezTo>
                    <a:cubicBezTo>
                      <a:pt x="0" y="1755"/>
                      <a:pt x="929" y="2209"/>
                      <a:pt x="929" y="2209"/>
                    </a:cubicBezTo>
                    <a:cubicBezTo>
                      <a:pt x="929" y="2209"/>
                      <a:pt x="1183" y="2336"/>
                      <a:pt x="1473" y="2336"/>
                    </a:cubicBezTo>
                    <a:cubicBezTo>
                      <a:pt x="1635" y="2336"/>
                      <a:pt x="1808" y="2296"/>
                      <a:pt x="1956" y="2174"/>
                    </a:cubicBezTo>
                    <a:cubicBezTo>
                      <a:pt x="2368" y="1832"/>
                      <a:pt x="2417" y="1154"/>
                      <a:pt x="2326" y="512"/>
                    </a:cubicBezTo>
                    <a:cubicBezTo>
                      <a:pt x="2280" y="190"/>
                      <a:pt x="2134" y="126"/>
                      <a:pt x="1973" y="126"/>
                    </a:cubicBezTo>
                    <a:cubicBezTo>
                      <a:pt x="1865" y="126"/>
                      <a:pt x="1751" y="155"/>
                      <a:pt x="1657" y="155"/>
                    </a:cubicBezTo>
                    <a:cubicBezTo>
                      <a:pt x="1611" y="155"/>
                      <a:pt x="1570" y="148"/>
                      <a:pt x="1537" y="127"/>
                    </a:cubicBezTo>
                    <a:cubicBezTo>
                      <a:pt x="1449" y="78"/>
                      <a:pt x="1215" y="0"/>
                      <a:pt x="962" y="0"/>
                    </a:cubicBezTo>
                    <a:close/>
                  </a:path>
                </a:pathLst>
              </a:custGeom>
              <a:solidFill>
                <a:srgbClr val="1D32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432" name="Google Shape;2432;p17"/>
          <p:cNvGrpSpPr/>
          <p:nvPr/>
        </p:nvGrpSpPr>
        <p:grpSpPr>
          <a:xfrm rot="216445">
            <a:off x="259295" y="294146"/>
            <a:ext cx="400642" cy="500212"/>
            <a:chOff x="588124" y="710850"/>
            <a:chExt cx="512363" cy="639699"/>
          </a:xfrm>
        </p:grpSpPr>
        <p:sp>
          <p:nvSpPr>
            <p:cNvPr id="2433" name="Google Shape;2433;p17"/>
            <p:cNvSpPr/>
            <p:nvPr/>
          </p:nvSpPr>
          <p:spPr>
            <a:xfrm>
              <a:off x="588131" y="710957"/>
              <a:ext cx="512356" cy="639481"/>
            </a:xfrm>
            <a:custGeom>
              <a:rect b="b" l="l" r="r" t="t"/>
              <a:pathLst>
                <a:path extrusionOk="0" h="8788" w="7041">
                  <a:moveTo>
                    <a:pt x="3915" y="0"/>
                  </a:moveTo>
                  <a:cubicBezTo>
                    <a:pt x="3799" y="0"/>
                    <a:pt x="3686" y="61"/>
                    <a:pt x="3625" y="170"/>
                  </a:cubicBezTo>
                  <a:lnTo>
                    <a:pt x="3171" y="959"/>
                  </a:lnTo>
                  <a:lnTo>
                    <a:pt x="2892" y="1441"/>
                  </a:lnTo>
                  <a:lnTo>
                    <a:pt x="0" y="6448"/>
                  </a:lnTo>
                  <a:lnTo>
                    <a:pt x="797" y="8676"/>
                  </a:lnTo>
                  <a:cubicBezTo>
                    <a:pt x="817" y="8732"/>
                    <a:pt x="873" y="8774"/>
                    <a:pt x="936" y="8788"/>
                  </a:cubicBezTo>
                  <a:lnTo>
                    <a:pt x="6936" y="8788"/>
                  </a:lnTo>
                  <a:lnTo>
                    <a:pt x="6936" y="8020"/>
                  </a:lnTo>
                  <a:lnTo>
                    <a:pt x="3520" y="8020"/>
                  </a:lnTo>
                  <a:lnTo>
                    <a:pt x="6216" y="3354"/>
                  </a:lnTo>
                  <a:lnTo>
                    <a:pt x="6489" y="2872"/>
                  </a:lnTo>
                  <a:lnTo>
                    <a:pt x="6950" y="2083"/>
                  </a:lnTo>
                  <a:cubicBezTo>
                    <a:pt x="7040" y="1923"/>
                    <a:pt x="6985" y="1720"/>
                    <a:pt x="6824" y="1629"/>
                  </a:cubicBezTo>
                  <a:lnTo>
                    <a:pt x="4079" y="44"/>
                  </a:lnTo>
                  <a:cubicBezTo>
                    <a:pt x="4027" y="14"/>
                    <a:pt x="3970" y="0"/>
                    <a:pt x="3915" y="0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1143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434" name="Google Shape;2434;p17"/>
            <p:cNvGrpSpPr/>
            <p:nvPr/>
          </p:nvGrpSpPr>
          <p:grpSpPr>
            <a:xfrm>
              <a:off x="588124" y="710850"/>
              <a:ext cx="512356" cy="639699"/>
              <a:chOff x="6264750" y="2385400"/>
              <a:chExt cx="176025" cy="219775"/>
            </a:xfrm>
          </p:grpSpPr>
          <p:sp>
            <p:nvSpPr>
              <p:cNvPr id="2435" name="Google Shape;2435;p17"/>
              <p:cNvSpPr/>
              <p:nvPr/>
            </p:nvSpPr>
            <p:spPr>
              <a:xfrm>
                <a:off x="6288150" y="2585875"/>
                <a:ext cx="150000" cy="19225"/>
              </a:xfrm>
              <a:custGeom>
                <a:rect b="b" l="l" r="r" t="t"/>
                <a:pathLst>
                  <a:path extrusionOk="0" h="769" w="6000">
                    <a:moveTo>
                      <a:pt x="0" y="1"/>
                    </a:moveTo>
                    <a:lnTo>
                      <a:pt x="0" y="769"/>
                    </a:lnTo>
                    <a:lnTo>
                      <a:pt x="6000" y="769"/>
                    </a:lnTo>
                    <a:lnTo>
                      <a:pt x="6000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36" name="Google Shape;2436;p17"/>
              <p:cNvSpPr/>
              <p:nvPr/>
            </p:nvSpPr>
            <p:spPr>
              <a:xfrm>
                <a:off x="6264750" y="2523375"/>
                <a:ext cx="96400" cy="81800"/>
              </a:xfrm>
              <a:custGeom>
                <a:rect b="b" l="l" r="r" t="t"/>
                <a:pathLst>
                  <a:path extrusionOk="0" h="3272" w="3856">
                    <a:moveTo>
                      <a:pt x="538" y="0"/>
                    </a:moveTo>
                    <a:lnTo>
                      <a:pt x="0" y="929"/>
                    </a:lnTo>
                    <a:lnTo>
                      <a:pt x="797" y="3150"/>
                    </a:lnTo>
                    <a:cubicBezTo>
                      <a:pt x="821" y="3224"/>
                      <a:pt x="895" y="3271"/>
                      <a:pt x="970" y="3271"/>
                    </a:cubicBezTo>
                    <a:cubicBezTo>
                      <a:pt x="980" y="3271"/>
                      <a:pt x="990" y="3271"/>
                      <a:pt x="999" y="3269"/>
                    </a:cubicBezTo>
                    <a:lnTo>
                      <a:pt x="3325" y="2843"/>
                    </a:lnTo>
                    <a:lnTo>
                      <a:pt x="3856" y="1914"/>
                    </a:lnTo>
                    <a:lnTo>
                      <a:pt x="538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37" name="Google Shape;2437;p17"/>
              <p:cNvSpPr/>
              <p:nvPr/>
            </p:nvSpPr>
            <p:spPr>
              <a:xfrm>
                <a:off x="6276800" y="2577125"/>
                <a:ext cx="35800" cy="28050"/>
              </a:xfrm>
              <a:custGeom>
                <a:rect b="b" l="l" r="r" t="t"/>
                <a:pathLst>
                  <a:path extrusionOk="0" h="1122" w="1432">
                    <a:moveTo>
                      <a:pt x="500" y="1"/>
                    </a:moveTo>
                    <a:cubicBezTo>
                      <a:pt x="330" y="1"/>
                      <a:pt x="159" y="44"/>
                      <a:pt x="0" y="127"/>
                    </a:cubicBezTo>
                    <a:lnTo>
                      <a:pt x="315" y="1000"/>
                    </a:lnTo>
                    <a:cubicBezTo>
                      <a:pt x="339" y="1074"/>
                      <a:pt x="413" y="1121"/>
                      <a:pt x="488" y="1121"/>
                    </a:cubicBezTo>
                    <a:cubicBezTo>
                      <a:pt x="498" y="1121"/>
                      <a:pt x="508" y="1121"/>
                      <a:pt x="517" y="1119"/>
                    </a:cubicBezTo>
                    <a:lnTo>
                      <a:pt x="1432" y="951"/>
                    </a:lnTo>
                    <a:cubicBezTo>
                      <a:pt x="1418" y="602"/>
                      <a:pt x="1250" y="288"/>
                      <a:pt x="957" y="120"/>
                    </a:cubicBezTo>
                    <a:cubicBezTo>
                      <a:pt x="815" y="39"/>
                      <a:pt x="658" y="1"/>
                      <a:pt x="50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38" name="Google Shape;2438;p17"/>
              <p:cNvSpPr/>
              <p:nvPr/>
            </p:nvSpPr>
            <p:spPr>
              <a:xfrm>
                <a:off x="6264750" y="2421400"/>
                <a:ext cx="96400" cy="125225"/>
              </a:xfrm>
              <a:custGeom>
                <a:rect b="b" l="l" r="r" t="t"/>
                <a:pathLst>
                  <a:path extrusionOk="0" h="5009" w="3856">
                    <a:moveTo>
                      <a:pt x="2892" y="1"/>
                    </a:moveTo>
                    <a:lnTo>
                      <a:pt x="0" y="5008"/>
                    </a:lnTo>
                    <a:lnTo>
                      <a:pt x="0" y="5008"/>
                    </a:lnTo>
                    <a:lnTo>
                      <a:pt x="1376" y="4848"/>
                    </a:lnTo>
                    <a:lnTo>
                      <a:pt x="3856" y="552"/>
                    </a:lnTo>
                    <a:lnTo>
                      <a:pt x="2892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39" name="Google Shape;2439;p17"/>
              <p:cNvSpPr/>
              <p:nvPr/>
            </p:nvSpPr>
            <p:spPr>
              <a:xfrm>
                <a:off x="6299150" y="2435200"/>
                <a:ext cx="96925" cy="135350"/>
              </a:xfrm>
              <a:custGeom>
                <a:rect b="b" l="l" r="r" t="t"/>
                <a:pathLst>
                  <a:path extrusionOk="0" h="5414" w="3877">
                    <a:moveTo>
                      <a:pt x="2480" y="0"/>
                    </a:moveTo>
                    <a:lnTo>
                      <a:pt x="0" y="4296"/>
                    </a:lnTo>
                    <a:lnTo>
                      <a:pt x="287" y="5413"/>
                    </a:lnTo>
                    <a:lnTo>
                      <a:pt x="1397" y="5099"/>
                    </a:lnTo>
                    <a:lnTo>
                      <a:pt x="3876" y="804"/>
                    </a:lnTo>
                    <a:lnTo>
                      <a:pt x="248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40" name="Google Shape;2440;p17"/>
              <p:cNvSpPr/>
              <p:nvPr/>
            </p:nvSpPr>
            <p:spPr>
              <a:xfrm>
                <a:off x="6334075" y="2455275"/>
                <a:ext cx="86100" cy="139175"/>
              </a:xfrm>
              <a:custGeom>
                <a:rect b="b" l="l" r="r" t="t"/>
                <a:pathLst>
                  <a:path extrusionOk="0" h="5567" w="3444">
                    <a:moveTo>
                      <a:pt x="2479" y="1"/>
                    </a:moveTo>
                    <a:lnTo>
                      <a:pt x="0" y="4296"/>
                    </a:lnTo>
                    <a:lnTo>
                      <a:pt x="552" y="5567"/>
                    </a:lnTo>
                    <a:lnTo>
                      <a:pt x="3443" y="559"/>
                    </a:lnTo>
                    <a:lnTo>
                      <a:pt x="2479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41" name="Google Shape;2441;p17"/>
              <p:cNvSpPr/>
              <p:nvPr/>
            </p:nvSpPr>
            <p:spPr>
              <a:xfrm>
                <a:off x="6337025" y="2409350"/>
                <a:ext cx="89950" cy="59925"/>
              </a:xfrm>
              <a:custGeom>
                <a:rect b="b" l="l" r="r" t="t"/>
                <a:pathLst>
                  <a:path extrusionOk="0" h="2397" w="3598">
                    <a:moveTo>
                      <a:pt x="280" y="1"/>
                    </a:moveTo>
                    <a:lnTo>
                      <a:pt x="1" y="483"/>
                    </a:lnTo>
                    <a:lnTo>
                      <a:pt x="3325" y="2396"/>
                    </a:lnTo>
                    <a:lnTo>
                      <a:pt x="3598" y="1914"/>
                    </a:lnTo>
                    <a:lnTo>
                      <a:pt x="280" y="1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42" name="Google Shape;2442;p17"/>
              <p:cNvSpPr/>
              <p:nvPr/>
            </p:nvSpPr>
            <p:spPr>
              <a:xfrm>
                <a:off x="6344025" y="2385400"/>
                <a:ext cx="96750" cy="71825"/>
              </a:xfrm>
              <a:custGeom>
                <a:rect b="b" l="l" r="r" t="t"/>
                <a:pathLst>
                  <a:path extrusionOk="0" h="2873" w="3870">
                    <a:moveTo>
                      <a:pt x="742" y="0"/>
                    </a:moveTo>
                    <a:cubicBezTo>
                      <a:pt x="627" y="0"/>
                      <a:pt x="515" y="59"/>
                      <a:pt x="454" y="163"/>
                    </a:cubicBezTo>
                    <a:lnTo>
                      <a:pt x="0" y="959"/>
                    </a:lnTo>
                    <a:lnTo>
                      <a:pt x="3318" y="2872"/>
                    </a:lnTo>
                    <a:lnTo>
                      <a:pt x="3779" y="2083"/>
                    </a:lnTo>
                    <a:cubicBezTo>
                      <a:pt x="3869" y="1923"/>
                      <a:pt x="3814" y="1720"/>
                      <a:pt x="3653" y="1629"/>
                    </a:cubicBezTo>
                    <a:lnTo>
                      <a:pt x="908" y="44"/>
                    </a:lnTo>
                    <a:cubicBezTo>
                      <a:pt x="856" y="14"/>
                      <a:pt x="798" y="0"/>
                      <a:pt x="74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6" name="Shape 2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" name="Google Shape;2447;p18"/>
          <p:cNvSpPr/>
          <p:nvPr/>
        </p:nvSpPr>
        <p:spPr>
          <a:xfrm flipH="1" rot="-8100000">
            <a:off x="6384063" y="2096351"/>
            <a:ext cx="2280037" cy="3693837"/>
          </a:xfrm>
          <a:custGeom>
            <a:rect b="b" l="l" r="r" t="t"/>
            <a:pathLst>
              <a:path extrusionOk="0" h="182207" w="146533">
                <a:moveTo>
                  <a:pt x="73560" y="958"/>
                </a:moveTo>
                <a:cubicBezTo>
                  <a:pt x="59078" y="-1126"/>
                  <a:pt x="40403" y="174"/>
                  <a:pt x="30338" y="5020"/>
                </a:cubicBezTo>
                <a:cubicBezTo>
                  <a:pt x="20273" y="9866"/>
                  <a:pt x="15070" y="20289"/>
                  <a:pt x="13172" y="30033"/>
                </a:cubicBezTo>
                <a:cubicBezTo>
                  <a:pt x="11274" y="39777"/>
                  <a:pt x="18289" y="51348"/>
                  <a:pt x="18949" y="63486"/>
                </a:cubicBezTo>
                <a:cubicBezTo>
                  <a:pt x="19609" y="75624"/>
                  <a:pt x="19631" y="91916"/>
                  <a:pt x="17132" y="102861"/>
                </a:cubicBezTo>
                <a:cubicBezTo>
                  <a:pt x="14634" y="113806"/>
                  <a:pt x="6276" y="118596"/>
                  <a:pt x="3958" y="129154"/>
                </a:cubicBezTo>
                <a:cubicBezTo>
                  <a:pt x="1640" y="139712"/>
                  <a:pt x="-3248" y="157408"/>
                  <a:pt x="3225" y="166208"/>
                </a:cubicBezTo>
                <a:cubicBezTo>
                  <a:pt x="9698" y="175009"/>
                  <a:pt x="27774" y="180953"/>
                  <a:pt x="42796" y="181957"/>
                </a:cubicBezTo>
                <a:cubicBezTo>
                  <a:pt x="57818" y="182961"/>
                  <a:pt x="78580" y="181185"/>
                  <a:pt x="93358" y="172230"/>
                </a:cubicBezTo>
                <a:cubicBezTo>
                  <a:pt x="108136" y="163275"/>
                  <a:pt x="122670" y="148067"/>
                  <a:pt x="131464" y="128227"/>
                </a:cubicBezTo>
                <a:cubicBezTo>
                  <a:pt x="140258" y="108387"/>
                  <a:pt x="148493" y="71641"/>
                  <a:pt x="146120" y="53191"/>
                </a:cubicBezTo>
                <a:cubicBezTo>
                  <a:pt x="143748" y="34741"/>
                  <a:pt x="129322" y="26232"/>
                  <a:pt x="117229" y="17526"/>
                </a:cubicBezTo>
                <a:cubicBezTo>
                  <a:pt x="105136" y="8821"/>
                  <a:pt x="88042" y="3042"/>
                  <a:pt x="73560" y="958"/>
                </a:cubicBezTo>
                <a:close/>
              </a:path>
            </a:pathLst>
          </a:custGeom>
          <a:solidFill>
            <a:srgbClr val="1355A5">
              <a:alpha val="13725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8" name="Google Shape;2448;p18"/>
          <p:cNvSpPr/>
          <p:nvPr/>
        </p:nvSpPr>
        <p:spPr>
          <a:xfrm flipH="1" rot="-8352900">
            <a:off x="5374557" y="-15713"/>
            <a:ext cx="2280246" cy="3693798"/>
          </a:xfrm>
          <a:custGeom>
            <a:rect b="b" l="l" r="r" t="t"/>
            <a:pathLst>
              <a:path extrusionOk="0" h="182207" w="146533">
                <a:moveTo>
                  <a:pt x="73560" y="958"/>
                </a:moveTo>
                <a:cubicBezTo>
                  <a:pt x="59078" y="-1126"/>
                  <a:pt x="40403" y="174"/>
                  <a:pt x="30338" y="5020"/>
                </a:cubicBezTo>
                <a:cubicBezTo>
                  <a:pt x="20273" y="9866"/>
                  <a:pt x="15070" y="20289"/>
                  <a:pt x="13172" y="30033"/>
                </a:cubicBezTo>
                <a:cubicBezTo>
                  <a:pt x="11274" y="39777"/>
                  <a:pt x="18289" y="51348"/>
                  <a:pt x="18949" y="63486"/>
                </a:cubicBezTo>
                <a:cubicBezTo>
                  <a:pt x="19609" y="75624"/>
                  <a:pt x="19631" y="91916"/>
                  <a:pt x="17132" y="102861"/>
                </a:cubicBezTo>
                <a:cubicBezTo>
                  <a:pt x="14634" y="113806"/>
                  <a:pt x="6276" y="118596"/>
                  <a:pt x="3958" y="129154"/>
                </a:cubicBezTo>
                <a:cubicBezTo>
                  <a:pt x="1640" y="139712"/>
                  <a:pt x="-3248" y="157408"/>
                  <a:pt x="3225" y="166208"/>
                </a:cubicBezTo>
                <a:cubicBezTo>
                  <a:pt x="9698" y="175009"/>
                  <a:pt x="27774" y="180953"/>
                  <a:pt x="42796" y="181957"/>
                </a:cubicBezTo>
                <a:cubicBezTo>
                  <a:pt x="57818" y="182961"/>
                  <a:pt x="78580" y="181185"/>
                  <a:pt x="93358" y="172230"/>
                </a:cubicBezTo>
                <a:cubicBezTo>
                  <a:pt x="108136" y="163275"/>
                  <a:pt x="122670" y="148067"/>
                  <a:pt x="131464" y="128227"/>
                </a:cubicBezTo>
                <a:cubicBezTo>
                  <a:pt x="140258" y="108387"/>
                  <a:pt x="148493" y="71641"/>
                  <a:pt x="146120" y="53191"/>
                </a:cubicBezTo>
                <a:cubicBezTo>
                  <a:pt x="143748" y="34741"/>
                  <a:pt x="129322" y="26232"/>
                  <a:pt x="117229" y="17526"/>
                </a:cubicBezTo>
                <a:cubicBezTo>
                  <a:pt x="105136" y="8821"/>
                  <a:pt x="88042" y="3042"/>
                  <a:pt x="73560" y="958"/>
                </a:cubicBezTo>
                <a:close/>
              </a:path>
            </a:pathLst>
          </a:custGeom>
          <a:solidFill>
            <a:srgbClr val="FFB000">
              <a:alpha val="15294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9" name="Google Shape;2449;p18"/>
          <p:cNvSpPr txBox="1"/>
          <p:nvPr>
            <p:ph type="title"/>
          </p:nvPr>
        </p:nvSpPr>
        <p:spPr>
          <a:xfrm rot="232">
            <a:off x="176590" y="635645"/>
            <a:ext cx="5286414" cy="105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500"/>
              <a:buNone/>
            </a:pPr>
            <a:r>
              <a:rPr lang="ru-RU"/>
              <a:t>Спасибо!</a:t>
            </a:r>
            <a:endParaRPr/>
          </a:p>
        </p:txBody>
      </p:sp>
      <p:grpSp>
        <p:nvGrpSpPr>
          <p:cNvPr id="2450" name="Google Shape;2450;p18"/>
          <p:cNvGrpSpPr/>
          <p:nvPr/>
        </p:nvGrpSpPr>
        <p:grpSpPr>
          <a:xfrm>
            <a:off x="5782455" y="2740314"/>
            <a:ext cx="2378306" cy="1703016"/>
            <a:chOff x="5602609" y="2802664"/>
            <a:chExt cx="3382119" cy="2205980"/>
          </a:xfrm>
        </p:grpSpPr>
        <p:sp>
          <p:nvSpPr>
            <p:cNvPr id="2451" name="Google Shape;2451;p18"/>
            <p:cNvSpPr/>
            <p:nvPr/>
          </p:nvSpPr>
          <p:spPr>
            <a:xfrm>
              <a:off x="5607104" y="2802664"/>
              <a:ext cx="3373112" cy="2205980"/>
            </a:xfrm>
            <a:custGeom>
              <a:rect b="b" l="l" r="r" t="t"/>
              <a:pathLst>
                <a:path extrusionOk="0" h="22286" w="34077">
                  <a:moveTo>
                    <a:pt x="26296" y="2028"/>
                  </a:moveTo>
                  <a:cubicBezTo>
                    <a:pt x="26282" y="2042"/>
                    <a:pt x="26268" y="2049"/>
                    <a:pt x="26254" y="2063"/>
                  </a:cubicBezTo>
                  <a:lnTo>
                    <a:pt x="26233" y="2035"/>
                  </a:lnTo>
                  <a:cubicBezTo>
                    <a:pt x="26254" y="2035"/>
                    <a:pt x="26275" y="2035"/>
                    <a:pt x="26296" y="2028"/>
                  </a:cubicBezTo>
                  <a:close/>
                  <a:moveTo>
                    <a:pt x="19954" y="9857"/>
                  </a:moveTo>
                  <a:lnTo>
                    <a:pt x="19954" y="9857"/>
                  </a:lnTo>
                  <a:cubicBezTo>
                    <a:pt x="19906" y="9871"/>
                    <a:pt x="19857" y="9892"/>
                    <a:pt x="19801" y="9892"/>
                  </a:cubicBezTo>
                  <a:lnTo>
                    <a:pt x="19954" y="9857"/>
                  </a:lnTo>
                  <a:close/>
                  <a:moveTo>
                    <a:pt x="25730" y="12657"/>
                  </a:moveTo>
                  <a:lnTo>
                    <a:pt x="25730" y="12657"/>
                  </a:lnTo>
                  <a:cubicBezTo>
                    <a:pt x="25619" y="12874"/>
                    <a:pt x="25479" y="13083"/>
                    <a:pt x="25339" y="13272"/>
                  </a:cubicBezTo>
                  <a:cubicBezTo>
                    <a:pt x="25304" y="13314"/>
                    <a:pt x="25276" y="13356"/>
                    <a:pt x="25241" y="13398"/>
                  </a:cubicBezTo>
                  <a:cubicBezTo>
                    <a:pt x="25046" y="13335"/>
                    <a:pt x="24850" y="13279"/>
                    <a:pt x="24648" y="13209"/>
                  </a:cubicBezTo>
                  <a:cubicBezTo>
                    <a:pt x="24592" y="13191"/>
                    <a:pt x="24530" y="13172"/>
                    <a:pt x="24468" y="13172"/>
                  </a:cubicBezTo>
                  <a:cubicBezTo>
                    <a:pt x="24437" y="13172"/>
                    <a:pt x="24406" y="13177"/>
                    <a:pt x="24375" y="13188"/>
                  </a:cubicBezTo>
                  <a:cubicBezTo>
                    <a:pt x="24354" y="13195"/>
                    <a:pt x="24340" y="13202"/>
                    <a:pt x="24327" y="13216"/>
                  </a:cubicBezTo>
                  <a:cubicBezTo>
                    <a:pt x="24278" y="13167"/>
                    <a:pt x="24229" y="13118"/>
                    <a:pt x="24166" y="13049"/>
                  </a:cubicBezTo>
                  <a:lnTo>
                    <a:pt x="25730" y="12657"/>
                  </a:lnTo>
                  <a:close/>
                  <a:moveTo>
                    <a:pt x="17470" y="17281"/>
                  </a:moveTo>
                  <a:cubicBezTo>
                    <a:pt x="17767" y="17281"/>
                    <a:pt x="18138" y="17345"/>
                    <a:pt x="18565" y="17456"/>
                  </a:cubicBezTo>
                  <a:cubicBezTo>
                    <a:pt x="17370" y="17714"/>
                    <a:pt x="16225" y="17972"/>
                    <a:pt x="15359" y="18175"/>
                  </a:cubicBezTo>
                  <a:cubicBezTo>
                    <a:pt x="14744" y="18322"/>
                    <a:pt x="14269" y="18447"/>
                    <a:pt x="14025" y="18524"/>
                  </a:cubicBezTo>
                  <a:cubicBezTo>
                    <a:pt x="13752" y="18615"/>
                    <a:pt x="13243" y="18699"/>
                    <a:pt x="12586" y="18776"/>
                  </a:cubicBezTo>
                  <a:cubicBezTo>
                    <a:pt x="14297" y="18203"/>
                    <a:pt x="16134" y="17595"/>
                    <a:pt x="17112" y="17323"/>
                  </a:cubicBezTo>
                  <a:cubicBezTo>
                    <a:pt x="17215" y="17294"/>
                    <a:pt x="17335" y="17281"/>
                    <a:pt x="17470" y="17281"/>
                  </a:cubicBezTo>
                  <a:close/>
                  <a:moveTo>
                    <a:pt x="28047" y="0"/>
                  </a:moveTo>
                  <a:cubicBezTo>
                    <a:pt x="27453" y="0"/>
                    <a:pt x="26809" y="254"/>
                    <a:pt x="26163" y="959"/>
                  </a:cubicBezTo>
                  <a:cubicBezTo>
                    <a:pt x="26010" y="1127"/>
                    <a:pt x="25772" y="1518"/>
                    <a:pt x="25751" y="1790"/>
                  </a:cubicBezTo>
                  <a:cubicBezTo>
                    <a:pt x="25746" y="1790"/>
                    <a:pt x="25741" y="1790"/>
                    <a:pt x="25736" y="1790"/>
                  </a:cubicBezTo>
                  <a:cubicBezTo>
                    <a:pt x="25561" y="1790"/>
                    <a:pt x="25415" y="1911"/>
                    <a:pt x="25367" y="2230"/>
                  </a:cubicBezTo>
                  <a:cubicBezTo>
                    <a:pt x="25332" y="2461"/>
                    <a:pt x="25367" y="2705"/>
                    <a:pt x="25269" y="2915"/>
                  </a:cubicBezTo>
                  <a:cubicBezTo>
                    <a:pt x="25137" y="3222"/>
                    <a:pt x="24760" y="3410"/>
                    <a:pt x="24753" y="3746"/>
                  </a:cubicBezTo>
                  <a:cubicBezTo>
                    <a:pt x="24746" y="4102"/>
                    <a:pt x="25165" y="4311"/>
                    <a:pt x="25297" y="4640"/>
                  </a:cubicBezTo>
                  <a:cubicBezTo>
                    <a:pt x="25479" y="5115"/>
                    <a:pt x="25025" y="5610"/>
                    <a:pt x="25074" y="6113"/>
                  </a:cubicBezTo>
                  <a:cubicBezTo>
                    <a:pt x="25095" y="6351"/>
                    <a:pt x="25227" y="6553"/>
                    <a:pt x="25346" y="6756"/>
                  </a:cubicBezTo>
                  <a:cubicBezTo>
                    <a:pt x="25374" y="6791"/>
                    <a:pt x="25402" y="6833"/>
                    <a:pt x="25444" y="6840"/>
                  </a:cubicBezTo>
                  <a:cubicBezTo>
                    <a:pt x="25448" y="6840"/>
                    <a:pt x="25453" y="6841"/>
                    <a:pt x="25457" y="6841"/>
                  </a:cubicBezTo>
                  <a:cubicBezTo>
                    <a:pt x="25500" y="6841"/>
                    <a:pt x="25538" y="6809"/>
                    <a:pt x="25570" y="6784"/>
                  </a:cubicBezTo>
                  <a:cubicBezTo>
                    <a:pt x="25786" y="6574"/>
                    <a:pt x="25996" y="6330"/>
                    <a:pt x="26289" y="6246"/>
                  </a:cubicBezTo>
                  <a:cubicBezTo>
                    <a:pt x="26385" y="6218"/>
                    <a:pt x="26485" y="6209"/>
                    <a:pt x="26586" y="6209"/>
                  </a:cubicBezTo>
                  <a:cubicBezTo>
                    <a:pt x="26735" y="6209"/>
                    <a:pt x="26887" y="6228"/>
                    <a:pt x="27036" y="6232"/>
                  </a:cubicBezTo>
                  <a:cubicBezTo>
                    <a:pt x="27054" y="6233"/>
                    <a:pt x="27071" y="6233"/>
                    <a:pt x="27089" y="6233"/>
                  </a:cubicBezTo>
                  <a:cubicBezTo>
                    <a:pt x="27299" y="6233"/>
                    <a:pt x="27530" y="6192"/>
                    <a:pt x="27672" y="6043"/>
                  </a:cubicBezTo>
                  <a:cubicBezTo>
                    <a:pt x="27749" y="6030"/>
                    <a:pt x="27826" y="6016"/>
                    <a:pt x="27895" y="5995"/>
                  </a:cubicBezTo>
                  <a:lnTo>
                    <a:pt x="28070" y="6421"/>
                  </a:lnTo>
                  <a:cubicBezTo>
                    <a:pt x="28098" y="6518"/>
                    <a:pt x="28112" y="6609"/>
                    <a:pt x="28112" y="6707"/>
                  </a:cubicBezTo>
                  <a:cubicBezTo>
                    <a:pt x="28002" y="6743"/>
                    <a:pt x="27895" y="6756"/>
                    <a:pt x="27791" y="6756"/>
                  </a:cubicBezTo>
                  <a:cubicBezTo>
                    <a:pt x="27472" y="6756"/>
                    <a:pt x="27171" y="6632"/>
                    <a:pt x="26861" y="6632"/>
                  </a:cubicBezTo>
                  <a:cubicBezTo>
                    <a:pt x="26656" y="6632"/>
                    <a:pt x="26447" y="6686"/>
                    <a:pt x="26226" y="6868"/>
                  </a:cubicBezTo>
                  <a:cubicBezTo>
                    <a:pt x="25933" y="7112"/>
                    <a:pt x="25744" y="7454"/>
                    <a:pt x="25570" y="7797"/>
                  </a:cubicBezTo>
                  <a:cubicBezTo>
                    <a:pt x="25409" y="8104"/>
                    <a:pt x="25255" y="8439"/>
                    <a:pt x="25262" y="8788"/>
                  </a:cubicBezTo>
                  <a:cubicBezTo>
                    <a:pt x="25207" y="8949"/>
                    <a:pt x="25151" y="9096"/>
                    <a:pt x="25116" y="9228"/>
                  </a:cubicBezTo>
                  <a:cubicBezTo>
                    <a:pt x="24913" y="9864"/>
                    <a:pt x="25032" y="10520"/>
                    <a:pt x="25220" y="11149"/>
                  </a:cubicBezTo>
                  <a:lnTo>
                    <a:pt x="22587" y="8767"/>
                  </a:lnTo>
                  <a:lnTo>
                    <a:pt x="19989" y="9501"/>
                  </a:lnTo>
                  <a:lnTo>
                    <a:pt x="18928" y="8223"/>
                  </a:lnTo>
                  <a:lnTo>
                    <a:pt x="18599" y="8488"/>
                  </a:lnTo>
                  <a:lnTo>
                    <a:pt x="19717" y="9892"/>
                  </a:lnTo>
                  <a:cubicBezTo>
                    <a:pt x="19654" y="9892"/>
                    <a:pt x="19577" y="9871"/>
                    <a:pt x="19507" y="9836"/>
                  </a:cubicBezTo>
                  <a:lnTo>
                    <a:pt x="19507" y="9836"/>
                  </a:lnTo>
                  <a:lnTo>
                    <a:pt x="20876" y="11079"/>
                  </a:lnTo>
                  <a:cubicBezTo>
                    <a:pt x="20773" y="11014"/>
                    <a:pt x="20693" y="10974"/>
                    <a:pt x="20643" y="10974"/>
                  </a:cubicBezTo>
                  <a:cubicBezTo>
                    <a:pt x="20639" y="10974"/>
                    <a:pt x="20635" y="10974"/>
                    <a:pt x="20632" y="10974"/>
                  </a:cubicBezTo>
                  <a:cubicBezTo>
                    <a:pt x="20353" y="11037"/>
                    <a:pt x="21519" y="12490"/>
                    <a:pt x="22357" y="13433"/>
                  </a:cubicBezTo>
                  <a:cubicBezTo>
                    <a:pt x="22692" y="13803"/>
                    <a:pt x="22895" y="14019"/>
                    <a:pt x="23076" y="14173"/>
                  </a:cubicBezTo>
                  <a:lnTo>
                    <a:pt x="23027" y="14173"/>
                  </a:lnTo>
                  <a:cubicBezTo>
                    <a:pt x="22497" y="14096"/>
                    <a:pt x="21973" y="13963"/>
                    <a:pt x="21456" y="13824"/>
                  </a:cubicBezTo>
                  <a:lnTo>
                    <a:pt x="20632" y="13607"/>
                  </a:lnTo>
                  <a:cubicBezTo>
                    <a:pt x="20613" y="13603"/>
                    <a:pt x="20594" y="13600"/>
                    <a:pt x="20576" y="13600"/>
                  </a:cubicBezTo>
                  <a:cubicBezTo>
                    <a:pt x="20512" y="13600"/>
                    <a:pt x="20453" y="13627"/>
                    <a:pt x="20415" y="13670"/>
                  </a:cubicBezTo>
                  <a:cubicBezTo>
                    <a:pt x="19134" y="13159"/>
                    <a:pt x="18010" y="12780"/>
                    <a:pt x="17500" y="12780"/>
                  </a:cubicBezTo>
                  <a:cubicBezTo>
                    <a:pt x="17474" y="12780"/>
                    <a:pt x="17449" y="12781"/>
                    <a:pt x="17426" y="12783"/>
                  </a:cubicBezTo>
                  <a:cubicBezTo>
                    <a:pt x="16344" y="12874"/>
                    <a:pt x="10177" y="16443"/>
                    <a:pt x="7711" y="17896"/>
                  </a:cubicBezTo>
                  <a:cubicBezTo>
                    <a:pt x="7615" y="17839"/>
                    <a:pt x="7508" y="17808"/>
                    <a:pt x="7385" y="17808"/>
                  </a:cubicBezTo>
                  <a:cubicBezTo>
                    <a:pt x="7249" y="17808"/>
                    <a:pt x="7095" y="17846"/>
                    <a:pt x="6915" y="17930"/>
                  </a:cubicBezTo>
                  <a:cubicBezTo>
                    <a:pt x="6456" y="18142"/>
                    <a:pt x="5808" y="18634"/>
                    <a:pt x="4982" y="18634"/>
                  </a:cubicBezTo>
                  <a:cubicBezTo>
                    <a:pt x="4663" y="18634"/>
                    <a:pt x="4318" y="18561"/>
                    <a:pt x="3947" y="18370"/>
                  </a:cubicBezTo>
                  <a:cubicBezTo>
                    <a:pt x="3591" y="18189"/>
                    <a:pt x="3353" y="17812"/>
                    <a:pt x="2969" y="17686"/>
                  </a:cubicBezTo>
                  <a:cubicBezTo>
                    <a:pt x="2923" y="17673"/>
                    <a:pt x="2872" y="17663"/>
                    <a:pt x="2820" y="17663"/>
                  </a:cubicBezTo>
                  <a:cubicBezTo>
                    <a:pt x="2786" y="17663"/>
                    <a:pt x="2751" y="17668"/>
                    <a:pt x="2718" y="17679"/>
                  </a:cubicBezTo>
                  <a:cubicBezTo>
                    <a:pt x="2550" y="17749"/>
                    <a:pt x="2522" y="17972"/>
                    <a:pt x="2536" y="18154"/>
                  </a:cubicBezTo>
                  <a:cubicBezTo>
                    <a:pt x="2557" y="18349"/>
                    <a:pt x="2592" y="18538"/>
                    <a:pt x="2641" y="18720"/>
                  </a:cubicBezTo>
                  <a:cubicBezTo>
                    <a:pt x="2410" y="18587"/>
                    <a:pt x="2194" y="18426"/>
                    <a:pt x="2005" y="18238"/>
                  </a:cubicBezTo>
                  <a:cubicBezTo>
                    <a:pt x="1551" y="17777"/>
                    <a:pt x="1244" y="17176"/>
                    <a:pt x="1090" y="16548"/>
                  </a:cubicBezTo>
                  <a:cubicBezTo>
                    <a:pt x="1048" y="16373"/>
                    <a:pt x="992" y="16170"/>
                    <a:pt x="818" y="16108"/>
                  </a:cubicBezTo>
                  <a:cubicBezTo>
                    <a:pt x="792" y="16099"/>
                    <a:pt x="766" y="16095"/>
                    <a:pt x="740" y="16095"/>
                  </a:cubicBezTo>
                  <a:cubicBezTo>
                    <a:pt x="635" y="16095"/>
                    <a:pt x="527" y="16157"/>
                    <a:pt x="455" y="16240"/>
                  </a:cubicBezTo>
                  <a:cubicBezTo>
                    <a:pt x="364" y="16345"/>
                    <a:pt x="329" y="16485"/>
                    <a:pt x="294" y="16617"/>
                  </a:cubicBezTo>
                  <a:cubicBezTo>
                    <a:pt x="105" y="17351"/>
                    <a:pt x="8" y="18105"/>
                    <a:pt x="1" y="18859"/>
                  </a:cubicBezTo>
                  <a:cubicBezTo>
                    <a:pt x="1" y="19111"/>
                    <a:pt x="15" y="19369"/>
                    <a:pt x="105" y="19607"/>
                  </a:cubicBezTo>
                  <a:cubicBezTo>
                    <a:pt x="329" y="20165"/>
                    <a:pt x="971" y="20466"/>
                    <a:pt x="1209" y="21017"/>
                  </a:cubicBezTo>
                  <a:cubicBezTo>
                    <a:pt x="1258" y="21122"/>
                    <a:pt x="1286" y="21241"/>
                    <a:pt x="1265" y="21353"/>
                  </a:cubicBezTo>
                  <a:cubicBezTo>
                    <a:pt x="1237" y="21555"/>
                    <a:pt x="559" y="21751"/>
                    <a:pt x="594" y="21953"/>
                  </a:cubicBezTo>
                  <a:cubicBezTo>
                    <a:pt x="636" y="22198"/>
                    <a:pt x="1439" y="22261"/>
                    <a:pt x="1684" y="22275"/>
                  </a:cubicBezTo>
                  <a:cubicBezTo>
                    <a:pt x="1813" y="22282"/>
                    <a:pt x="1942" y="22285"/>
                    <a:pt x="2071" y="22285"/>
                  </a:cubicBezTo>
                  <a:cubicBezTo>
                    <a:pt x="2459" y="22285"/>
                    <a:pt x="2845" y="22254"/>
                    <a:pt x="3227" y="22191"/>
                  </a:cubicBezTo>
                  <a:cubicBezTo>
                    <a:pt x="3479" y="22156"/>
                    <a:pt x="3751" y="22086"/>
                    <a:pt x="3905" y="21883"/>
                  </a:cubicBezTo>
                  <a:lnTo>
                    <a:pt x="3919" y="21863"/>
                  </a:lnTo>
                  <a:cubicBezTo>
                    <a:pt x="4233" y="21863"/>
                    <a:pt x="4694" y="21869"/>
                    <a:pt x="5267" y="21869"/>
                  </a:cubicBezTo>
                  <a:cubicBezTo>
                    <a:pt x="5197" y="21988"/>
                    <a:pt x="5148" y="22086"/>
                    <a:pt x="5176" y="22128"/>
                  </a:cubicBezTo>
                  <a:cubicBezTo>
                    <a:pt x="5217" y="22182"/>
                    <a:pt x="5296" y="22204"/>
                    <a:pt x="5397" y="22204"/>
                  </a:cubicBezTo>
                  <a:cubicBezTo>
                    <a:pt x="5712" y="22204"/>
                    <a:pt x="6240" y="21989"/>
                    <a:pt x="6489" y="21863"/>
                  </a:cubicBezTo>
                  <a:cubicBezTo>
                    <a:pt x="9234" y="21828"/>
                    <a:pt x="13236" y="21674"/>
                    <a:pt x="15834" y="21101"/>
                  </a:cubicBezTo>
                  <a:cubicBezTo>
                    <a:pt x="15975" y="21070"/>
                    <a:pt x="16155" y="21057"/>
                    <a:pt x="16366" y="21057"/>
                  </a:cubicBezTo>
                  <a:cubicBezTo>
                    <a:pt x="17727" y="21057"/>
                    <a:pt x="20382" y="21617"/>
                    <a:pt x="22378" y="21653"/>
                  </a:cubicBezTo>
                  <a:cubicBezTo>
                    <a:pt x="22493" y="21655"/>
                    <a:pt x="22608" y="21656"/>
                    <a:pt x="22724" y="21656"/>
                  </a:cubicBezTo>
                  <a:cubicBezTo>
                    <a:pt x="23537" y="21656"/>
                    <a:pt x="24350" y="21612"/>
                    <a:pt x="25158" y="21520"/>
                  </a:cubicBezTo>
                  <a:lnTo>
                    <a:pt x="26743" y="21339"/>
                  </a:lnTo>
                  <a:cubicBezTo>
                    <a:pt x="26862" y="21367"/>
                    <a:pt x="26980" y="21388"/>
                    <a:pt x="27106" y="21402"/>
                  </a:cubicBezTo>
                  <a:lnTo>
                    <a:pt x="27106" y="21409"/>
                  </a:lnTo>
                  <a:lnTo>
                    <a:pt x="27134" y="21409"/>
                  </a:lnTo>
                  <a:cubicBezTo>
                    <a:pt x="27211" y="21423"/>
                    <a:pt x="27288" y="21429"/>
                    <a:pt x="27365" y="21443"/>
                  </a:cubicBezTo>
                  <a:cubicBezTo>
                    <a:pt x="27427" y="21450"/>
                    <a:pt x="27490" y="21457"/>
                    <a:pt x="27553" y="21464"/>
                  </a:cubicBezTo>
                  <a:cubicBezTo>
                    <a:pt x="27630" y="21471"/>
                    <a:pt x="27700" y="21478"/>
                    <a:pt x="27777" y="21485"/>
                  </a:cubicBezTo>
                  <a:cubicBezTo>
                    <a:pt x="27847" y="21492"/>
                    <a:pt x="27909" y="21499"/>
                    <a:pt x="27979" y="21499"/>
                  </a:cubicBezTo>
                  <a:cubicBezTo>
                    <a:pt x="28049" y="21506"/>
                    <a:pt x="28126" y="21513"/>
                    <a:pt x="28196" y="21513"/>
                  </a:cubicBezTo>
                  <a:cubicBezTo>
                    <a:pt x="28266" y="21513"/>
                    <a:pt x="28335" y="21520"/>
                    <a:pt x="28405" y="21520"/>
                  </a:cubicBezTo>
                  <a:lnTo>
                    <a:pt x="28615" y="21520"/>
                  </a:lnTo>
                  <a:cubicBezTo>
                    <a:pt x="28692" y="21520"/>
                    <a:pt x="28768" y="21520"/>
                    <a:pt x="28838" y="21513"/>
                  </a:cubicBezTo>
                  <a:cubicBezTo>
                    <a:pt x="28908" y="21513"/>
                    <a:pt x="28971" y="21513"/>
                    <a:pt x="29041" y="21506"/>
                  </a:cubicBezTo>
                  <a:cubicBezTo>
                    <a:pt x="29118" y="21506"/>
                    <a:pt x="29201" y="21499"/>
                    <a:pt x="29278" y="21492"/>
                  </a:cubicBezTo>
                  <a:cubicBezTo>
                    <a:pt x="29341" y="21485"/>
                    <a:pt x="29397" y="21485"/>
                    <a:pt x="29460" y="21478"/>
                  </a:cubicBezTo>
                  <a:cubicBezTo>
                    <a:pt x="29551" y="21464"/>
                    <a:pt x="29641" y="21457"/>
                    <a:pt x="29732" y="21443"/>
                  </a:cubicBezTo>
                  <a:cubicBezTo>
                    <a:pt x="29781" y="21436"/>
                    <a:pt x="29830" y="21429"/>
                    <a:pt x="29879" y="21423"/>
                  </a:cubicBezTo>
                  <a:cubicBezTo>
                    <a:pt x="30019" y="21402"/>
                    <a:pt x="30158" y="21381"/>
                    <a:pt x="30298" y="21353"/>
                  </a:cubicBezTo>
                  <a:cubicBezTo>
                    <a:pt x="30612" y="21290"/>
                    <a:pt x="30920" y="21206"/>
                    <a:pt x="31206" y="21059"/>
                  </a:cubicBezTo>
                  <a:cubicBezTo>
                    <a:pt x="31625" y="20850"/>
                    <a:pt x="31960" y="20508"/>
                    <a:pt x="32219" y="20109"/>
                  </a:cubicBezTo>
                  <a:cubicBezTo>
                    <a:pt x="32247" y="20103"/>
                    <a:pt x="32261" y="20096"/>
                    <a:pt x="32261" y="20096"/>
                  </a:cubicBezTo>
                  <a:lnTo>
                    <a:pt x="32240" y="20082"/>
                  </a:lnTo>
                  <a:cubicBezTo>
                    <a:pt x="32407" y="19816"/>
                    <a:pt x="32554" y="19530"/>
                    <a:pt x="32666" y="19236"/>
                  </a:cubicBezTo>
                  <a:cubicBezTo>
                    <a:pt x="32687" y="19167"/>
                    <a:pt x="32714" y="19097"/>
                    <a:pt x="32735" y="19027"/>
                  </a:cubicBezTo>
                  <a:cubicBezTo>
                    <a:pt x="32742" y="19013"/>
                    <a:pt x="32749" y="18999"/>
                    <a:pt x="32749" y="18985"/>
                  </a:cubicBezTo>
                  <a:cubicBezTo>
                    <a:pt x="32770" y="18922"/>
                    <a:pt x="32791" y="18859"/>
                    <a:pt x="32812" y="18789"/>
                  </a:cubicBezTo>
                  <a:lnTo>
                    <a:pt x="32812" y="18783"/>
                  </a:lnTo>
                  <a:cubicBezTo>
                    <a:pt x="32896" y="18482"/>
                    <a:pt x="32952" y="18182"/>
                    <a:pt x="32973" y="17882"/>
                  </a:cubicBezTo>
                  <a:cubicBezTo>
                    <a:pt x="32994" y="17414"/>
                    <a:pt x="32924" y="16946"/>
                    <a:pt x="32903" y="16478"/>
                  </a:cubicBezTo>
                  <a:cubicBezTo>
                    <a:pt x="32882" y="16003"/>
                    <a:pt x="32910" y="15535"/>
                    <a:pt x="32966" y="15060"/>
                  </a:cubicBezTo>
                  <a:cubicBezTo>
                    <a:pt x="33755" y="13139"/>
                    <a:pt x="34076" y="9054"/>
                    <a:pt x="33511" y="8062"/>
                  </a:cubicBezTo>
                  <a:cubicBezTo>
                    <a:pt x="33113" y="7363"/>
                    <a:pt x="32770" y="6993"/>
                    <a:pt x="32428" y="6889"/>
                  </a:cubicBezTo>
                  <a:cubicBezTo>
                    <a:pt x="32379" y="6847"/>
                    <a:pt x="32337" y="6798"/>
                    <a:pt x="32295" y="6756"/>
                  </a:cubicBezTo>
                  <a:cubicBezTo>
                    <a:pt x="32044" y="6531"/>
                    <a:pt x="31823" y="6349"/>
                    <a:pt x="31569" y="6349"/>
                  </a:cubicBezTo>
                  <a:cubicBezTo>
                    <a:pt x="31555" y="6349"/>
                    <a:pt x="31541" y="6350"/>
                    <a:pt x="31527" y="6351"/>
                  </a:cubicBezTo>
                  <a:cubicBezTo>
                    <a:pt x="31597" y="6211"/>
                    <a:pt x="31632" y="6057"/>
                    <a:pt x="31583" y="5911"/>
                  </a:cubicBezTo>
                  <a:cubicBezTo>
                    <a:pt x="31534" y="5750"/>
                    <a:pt x="31415" y="5652"/>
                    <a:pt x="31269" y="5590"/>
                  </a:cubicBezTo>
                  <a:cubicBezTo>
                    <a:pt x="31283" y="5583"/>
                    <a:pt x="31297" y="5569"/>
                    <a:pt x="31311" y="5555"/>
                  </a:cubicBezTo>
                  <a:cubicBezTo>
                    <a:pt x="31471" y="5373"/>
                    <a:pt x="31450" y="5094"/>
                    <a:pt x="31569" y="4884"/>
                  </a:cubicBezTo>
                  <a:cubicBezTo>
                    <a:pt x="31786" y="4507"/>
                    <a:pt x="32330" y="4486"/>
                    <a:pt x="32638" y="4179"/>
                  </a:cubicBezTo>
                  <a:cubicBezTo>
                    <a:pt x="32687" y="4123"/>
                    <a:pt x="32735" y="4053"/>
                    <a:pt x="32728" y="3976"/>
                  </a:cubicBezTo>
                  <a:cubicBezTo>
                    <a:pt x="32714" y="3809"/>
                    <a:pt x="32477" y="3788"/>
                    <a:pt x="32309" y="3760"/>
                  </a:cubicBezTo>
                  <a:cubicBezTo>
                    <a:pt x="31925" y="3704"/>
                    <a:pt x="31597" y="3355"/>
                    <a:pt x="31576" y="2964"/>
                  </a:cubicBezTo>
                  <a:cubicBezTo>
                    <a:pt x="31569" y="2789"/>
                    <a:pt x="31611" y="2614"/>
                    <a:pt x="31562" y="2447"/>
                  </a:cubicBezTo>
                  <a:cubicBezTo>
                    <a:pt x="31471" y="2097"/>
                    <a:pt x="31052" y="1958"/>
                    <a:pt x="30808" y="1685"/>
                  </a:cubicBezTo>
                  <a:cubicBezTo>
                    <a:pt x="30649" y="1512"/>
                    <a:pt x="29497" y="0"/>
                    <a:pt x="28047" y="0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1143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452" name="Google Shape;2452;p18"/>
            <p:cNvGrpSpPr/>
            <p:nvPr/>
          </p:nvGrpSpPr>
          <p:grpSpPr>
            <a:xfrm>
              <a:off x="5602609" y="2802721"/>
              <a:ext cx="3382119" cy="2205881"/>
              <a:chOff x="3703475" y="2120875"/>
              <a:chExt cx="854200" cy="557125"/>
            </a:xfrm>
          </p:grpSpPr>
          <p:sp>
            <p:nvSpPr>
              <p:cNvPr id="2453" name="Google Shape;2453;p18"/>
              <p:cNvSpPr/>
              <p:nvPr/>
            </p:nvSpPr>
            <p:spPr>
              <a:xfrm>
                <a:off x="3789900" y="2524775"/>
                <a:ext cx="626850" cy="142750"/>
              </a:xfrm>
              <a:custGeom>
                <a:rect b="b" l="l" r="r" t="t"/>
                <a:pathLst>
                  <a:path extrusionOk="0" h="5710" w="25074">
                    <a:moveTo>
                      <a:pt x="21337" y="0"/>
                    </a:moveTo>
                    <a:cubicBezTo>
                      <a:pt x="21337" y="0"/>
                      <a:pt x="14919" y="1299"/>
                      <a:pt x="11902" y="2019"/>
                    </a:cubicBezTo>
                    <a:cubicBezTo>
                      <a:pt x="11287" y="2165"/>
                      <a:pt x="10812" y="2291"/>
                      <a:pt x="10568" y="2368"/>
                    </a:cubicBezTo>
                    <a:cubicBezTo>
                      <a:pt x="9618" y="2682"/>
                      <a:pt x="5609" y="2955"/>
                      <a:pt x="2885" y="3108"/>
                    </a:cubicBezTo>
                    <a:cubicBezTo>
                      <a:pt x="1391" y="3192"/>
                      <a:pt x="287" y="3241"/>
                      <a:pt x="287" y="3241"/>
                    </a:cubicBezTo>
                    <a:lnTo>
                      <a:pt x="168" y="4261"/>
                    </a:lnTo>
                    <a:lnTo>
                      <a:pt x="1" y="5692"/>
                    </a:lnTo>
                    <a:cubicBezTo>
                      <a:pt x="1" y="5692"/>
                      <a:pt x="696" y="5709"/>
                      <a:pt x="1787" y="5709"/>
                    </a:cubicBezTo>
                    <a:cubicBezTo>
                      <a:pt x="4417" y="5709"/>
                      <a:pt x="9346" y="5611"/>
                      <a:pt x="12377" y="4945"/>
                    </a:cubicBezTo>
                    <a:cubicBezTo>
                      <a:pt x="12518" y="4914"/>
                      <a:pt x="12698" y="4901"/>
                      <a:pt x="12909" y="4901"/>
                    </a:cubicBezTo>
                    <a:cubicBezTo>
                      <a:pt x="14270" y="4901"/>
                      <a:pt x="16925" y="5460"/>
                      <a:pt x="18921" y="5497"/>
                    </a:cubicBezTo>
                    <a:cubicBezTo>
                      <a:pt x="19025" y="5498"/>
                      <a:pt x="19130" y="5499"/>
                      <a:pt x="19234" y="5499"/>
                    </a:cubicBezTo>
                    <a:cubicBezTo>
                      <a:pt x="20059" y="5499"/>
                      <a:pt x="20882" y="5451"/>
                      <a:pt x="21701" y="5364"/>
                    </a:cubicBezTo>
                    <a:lnTo>
                      <a:pt x="25074" y="4980"/>
                    </a:lnTo>
                    <a:lnTo>
                      <a:pt x="21337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54" name="Google Shape;2454;p18"/>
              <p:cNvSpPr/>
              <p:nvPr/>
            </p:nvSpPr>
            <p:spPr>
              <a:xfrm>
                <a:off x="3791300" y="2575225"/>
                <a:ext cx="296150" cy="81250"/>
              </a:xfrm>
              <a:custGeom>
                <a:rect b="b" l="l" r="r" t="t"/>
                <a:pathLst>
                  <a:path extrusionOk="0" h="3250" w="11846">
                    <a:moveTo>
                      <a:pt x="11846" y="1"/>
                    </a:moveTo>
                    <a:lnTo>
                      <a:pt x="11846" y="1"/>
                    </a:lnTo>
                    <a:cubicBezTo>
                      <a:pt x="11231" y="147"/>
                      <a:pt x="10756" y="273"/>
                      <a:pt x="10512" y="350"/>
                    </a:cubicBezTo>
                    <a:cubicBezTo>
                      <a:pt x="9562" y="664"/>
                      <a:pt x="5553" y="937"/>
                      <a:pt x="2829" y="1090"/>
                    </a:cubicBezTo>
                    <a:cubicBezTo>
                      <a:pt x="2620" y="1160"/>
                      <a:pt x="2417" y="1230"/>
                      <a:pt x="2215" y="1300"/>
                    </a:cubicBezTo>
                    <a:cubicBezTo>
                      <a:pt x="1488" y="1558"/>
                      <a:pt x="755" y="1831"/>
                      <a:pt x="112" y="2243"/>
                    </a:cubicBezTo>
                    <a:lnTo>
                      <a:pt x="1" y="3185"/>
                    </a:lnTo>
                    <a:cubicBezTo>
                      <a:pt x="43" y="3192"/>
                      <a:pt x="85" y="3199"/>
                      <a:pt x="119" y="3199"/>
                    </a:cubicBezTo>
                    <a:cubicBezTo>
                      <a:pt x="655" y="3233"/>
                      <a:pt x="1190" y="3249"/>
                      <a:pt x="1725" y="3249"/>
                    </a:cubicBezTo>
                    <a:cubicBezTo>
                      <a:pt x="2412" y="3249"/>
                      <a:pt x="3099" y="3223"/>
                      <a:pt x="3786" y="3171"/>
                    </a:cubicBezTo>
                    <a:cubicBezTo>
                      <a:pt x="4492" y="3123"/>
                      <a:pt x="5197" y="3039"/>
                      <a:pt x="5860" y="2794"/>
                    </a:cubicBezTo>
                    <a:cubicBezTo>
                      <a:pt x="6461" y="2571"/>
                      <a:pt x="7006" y="2215"/>
                      <a:pt x="7599" y="1970"/>
                    </a:cubicBezTo>
                    <a:cubicBezTo>
                      <a:pt x="8228" y="1712"/>
                      <a:pt x="8899" y="1586"/>
                      <a:pt x="9534" y="1328"/>
                    </a:cubicBezTo>
                    <a:cubicBezTo>
                      <a:pt x="10114" y="1090"/>
                      <a:pt x="10645" y="755"/>
                      <a:pt x="11175" y="413"/>
                    </a:cubicBezTo>
                    <a:cubicBezTo>
                      <a:pt x="11343" y="308"/>
                      <a:pt x="11615" y="168"/>
                      <a:pt x="1184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55" name="Google Shape;2455;p18"/>
              <p:cNvSpPr/>
              <p:nvPr/>
            </p:nvSpPr>
            <p:spPr>
              <a:xfrm>
                <a:off x="4297300" y="2362950"/>
                <a:ext cx="118950" cy="154100"/>
              </a:xfrm>
              <a:custGeom>
                <a:rect b="b" l="l" r="r" t="t"/>
                <a:pathLst>
                  <a:path extrusionOk="0" h="6164" w="4758">
                    <a:moveTo>
                      <a:pt x="3090" y="0"/>
                    </a:moveTo>
                    <a:cubicBezTo>
                      <a:pt x="2884" y="0"/>
                      <a:pt x="2685" y="42"/>
                      <a:pt x="2522" y="139"/>
                    </a:cubicBezTo>
                    <a:cubicBezTo>
                      <a:pt x="1991" y="446"/>
                      <a:pt x="2285" y="1151"/>
                      <a:pt x="2313" y="1640"/>
                    </a:cubicBezTo>
                    <a:cubicBezTo>
                      <a:pt x="2354" y="2346"/>
                      <a:pt x="2005" y="3023"/>
                      <a:pt x="1586" y="3589"/>
                    </a:cubicBezTo>
                    <a:cubicBezTo>
                      <a:pt x="1160" y="4162"/>
                      <a:pt x="643" y="4657"/>
                      <a:pt x="259" y="5258"/>
                    </a:cubicBezTo>
                    <a:cubicBezTo>
                      <a:pt x="120" y="5468"/>
                      <a:pt x="1" y="5768"/>
                      <a:pt x="154" y="5970"/>
                    </a:cubicBezTo>
                    <a:cubicBezTo>
                      <a:pt x="231" y="6068"/>
                      <a:pt x="357" y="6117"/>
                      <a:pt x="483" y="6138"/>
                    </a:cubicBezTo>
                    <a:cubicBezTo>
                      <a:pt x="567" y="6156"/>
                      <a:pt x="652" y="6164"/>
                      <a:pt x="737" y="6164"/>
                    </a:cubicBezTo>
                    <a:cubicBezTo>
                      <a:pt x="1121" y="6164"/>
                      <a:pt x="1501" y="5999"/>
                      <a:pt x="1845" y="5810"/>
                    </a:cubicBezTo>
                    <a:cubicBezTo>
                      <a:pt x="2885" y="5230"/>
                      <a:pt x="3793" y="4378"/>
                      <a:pt x="4338" y="3323"/>
                    </a:cubicBezTo>
                    <a:cubicBezTo>
                      <a:pt x="4589" y="2835"/>
                      <a:pt x="4757" y="2297"/>
                      <a:pt x="4743" y="1759"/>
                    </a:cubicBezTo>
                    <a:cubicBezTo>
                      <a:pt x="4729" y="1214"/>
                      <a:pt x="4506" y="656"/>
                      <a:pt x="4080" y="320"/>
                    </a:cubicBezTo>
                    <a:cubicBezTo>
                      <a:pt x="3835" y="129"/>
                      <a:pt x="3452" y="0"/>
                      <a:pt x="309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56" name="Google Shape;2456;p18"/>
              <p:cNvSpPr/>
              <p:nvPr/>
            </p:nvSpPr>
            <p:spPr>
              <a:xfrm>
                <a:off x="4404350" y="2374950"/>
                <a:ext cx="1400" cy="1250"/>
              </a:xfrm>
              <a:custGeom>
                <a:rect b="b" l="l" r="r" t="t"/>
                <a:pathLst>
                  <a:path extrusionOk="0" h="50" w="56">
                    <a:moveTo>
                      <a:pt x="56" y="1"/>
                    </a:moveTo>
                    <a:cubicBezTo>
                      <a:pt x="42" y="8"/>
                      <a:pt x="21" y="22"/>
                      <a:pt x="0" y="29"/>
                    </a:cubicBezTo>
                    <a:cubicBezTo>
                      <a:pt x="7" y="36"/>
                      <a:pt x="7" y="43"/>
                      <a:pt x="14" y="50"/>
                    </a:cubicBezTo>
                    <a:cubicBezTo>
                      <a:pt x="28" y="29"/>
                      <a:pt x="42" y="15"/>
                      <a:pt x="56" y="1"/>
                    </a:cubicBezTo>
                    <a:close/>
                  </a:path>
                </a:pathLst>
              </a:custGeom>
              <a:solidFill>
                <a:srgbClr val="FDDFB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57" name="Google Shape;2457;p18"/>
              <p:cNvSpPr/>
              <p:nvPr/>
            </p:nvSpPr>
            <p:spPr>
              <a:xfrm>
                <a:off x="4360175" y="2375650"/>
                <a:ext cx="44550" cy="82975"/>
              </a:xfrm>
              <a:custGeom>
                <a:rect b="b" l="l" r="r" t="t"/>
                <a:pathLst>
                  <a:path extrusionOk="0" h="3319" w="1782">
                    <a:moveTo>
                      <a:pt x="1767" y="1"/>
                    </a:moveTo>
                    <a:cubicBezTo>
                      <a:pt x="1250" y="308"/>
                      <a:pt x="726" y="958"/>
                      <a:pt x="545" y="1335"/>
                    </a:cubicBezTo>
                    <a:cubicBezTo>
                      <a:pt x="272" y="1928"/>
                      <a:pt x="293" y="2627"/>
                      <a:pt x="14" y="3221"/>
                    </a:cubicBezTo>
                    <a:cubicBezTo>
                      <a:pt x="14" y="3234"/>
                      <a:pt x="7" y="3241"/>
                      <a:pt x="0" y="3255"/>
                    </a:cubicBezTo>
                    <a:cubicBezTo>
                      <a:pt x="42" y="3241"/>
                      <a:pt x="91" y="3228"/>
                      <a:pt x="140" y="3228"/>
                    </a:cubicBezTo>
                    <a:lnTo>
                      <a:pt x="189" y="3228"/>
                    </a:lnTo>
                    <a:cubicBezTo>
                      <a:pt x="307" y="3228"/>
                      <a:pt x="419" y="3255"/>
                      <a:pt x="538" y="3276"/>
                    </a:cubicBezTo>
                    <a:cubicBezTo>
                      <a:pt x="608" y="3290"/>
                      <a:pt x="685" y="3304"/>
                      <a:pt x="761" y="3318"/>
                    </a:cubicBezTo>
                    <a:cubicBezTo>
                      <a:pt x="803" y="3109"/>
                      <a:pt x="838" y="2892"/>
                      <a:pt x="873" y="2690"/>
                    </a:cubicBezTo>
                    <a:cubicBezTo>
                      <a:pt x="1006" y="1747"/>
                      <a:pt x="1159" y="713"/>
                      <a:pt x="1781" y="22"/>
                    </a:cubicBezTo>
                    <a:cubicBezTo>
                      <a:pt x="1774" y="15"/>
                      <a:pt x="1774" y="8"/>
                      <a:pt x="176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58" name="Google Shape;2458;p18"/>
              <p:cNvSpPr/>
              <p:nvPr/>
            </p:nvSpPr>
            <p:spPr>
              <a:xfrm>
                <a:off x="3870750" y="2440375"/>
                <a:ext cx="639250" cy="209175"/>
              </a:xfrm>
              <a:custGeom>
                <a:rect b="b" l="l" r="r" t="t"/>
                <a:pathLst>
                  <a:path extrusionOk="0" h="8367" w="25570">
                    <a:moveTo>
                      <a:pt x="10803" y="0"/>
                    </a:moveTo>
                    <a:cubicBezTo>
                      <a:pt x="10779" y="0"/>
                      <a:pt x="10756" y="1"/>
                      <a:pt x="10735" y="3"/>
                    </a:cubicBezTo>
                    <a:cubicBezTo>
                      <a:pt x="9373" y="115"/>
                      <a:pt x="0" y="5716"/>
                      <a:pt x="0" y="5716"/>
                    </a:cubicBezTo>
                    <a:lnTo>
                      <a:pt x="1991" y="7343"/>
                    </a:lnTo>
                    <a:cubicBezTo>
                      <a:pt x="1991" y="7343"/>
                      <a:pt x="8277" y="5136"/>
                      <a:pt x="10421" y="4543"/>
                    </a:cubicBezTo>
                    <a:cubicBezTo>
                      <a:pt x="10523" y="4515"/>
                      <a:pt x="10643" y="4501"/>
                      <a:pt x="10778" y="4501"/>
                    </a:cubicBezTo>
                    <a:cubicBezTo>
                      <a:pt x="13034" y="4501"/>
                      <a:pt x="19634" y="8178"/>
                      <a:pt x="21169" y="8349"/>
                    </a:cubicBezTo>
                    <a:cubicBezTo>
                      <a:pt x="21279" y="8361"/>
                      <a:pt x="21394" y="8366"/>
                      <a:pt x="21513" y="8366"/>
                    </a:cubicBezTo>
                    <a:cubicBezTo>
                      <a:pt x="23158" y="8366"/>
                      <a:pt x="25570" y="7315"/>
                      <a:pt x="25570" y="7315"/>
                    </a:cubicBezTo>
                    <a:lnTo>
                      <a:pt x="19542" y="3460"/>
                    </a:lnTo>
                    <a:cubicBezTo>
                      <a:pt x="19542" y="3460"/>
                      <a:pt x="12332" y="0"/>
                      <a:pt x="1080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59" name="Google Shape;2459;p18"/>
              <p:cNvSpPr/>
              <p:nvPr/>
            </p:nvSpPr>
            <p:spPr>
              <a:xfrm>
                <a:off x="4210125" y="2460825"/>
                <a:ext cx="126150" cy="82025"/>
              </a:xfrm>
              <a:custGeom>
                <a:rect b="b" l="l" r="r" t="t"/>
                <a:pathLst>
                  <a:path extrusionOk="0" h="3281" w="5046">
                    <a:moveTo>
                      <a:pt x="304" y="1"/>
                    </a:moveTo>
                    <a:cubicBezTo>
                      <a:pt x="125" y="1"/>
                      <a:pt x="1" y="209"/>
                      <a:pt x="107" y="372"/>
                    </a:cubicBezTo>
                    <a:cubicBezTo>
                      <a:pt x="310" y="680"/>
                      <a:pt x="596" y="938"/>
                      <a:pt x="883" y="1168"/>
                    </a:cubicBezTo>
                    <a:cubicBezTo>
                      <a:pt x="2035" y="2111"/>
                      <a:pt x="3355" y="2866"/>
                      <a:pt x="4787" y="3278"/>
                    </a:cubicBezTo>
                    <a:cubicBezTo>
                      <a:pt x="4794" y="3280"/>
                      <a:pt x="4800" y="3281"/>
                      <a:pt x="4806" y="3281"/>
                    </a:cubicBezTo>
                    <a:cubicBezTo>
                      <a:pt x="5046" y="3281"/>
                      <a:pt x="4926" y="1885"/>
                      <a:pt x="4892" y="1769"/>
                    </a:cubicBezTo>
                    <a:cubicBezTo>
                      <a:pt x="4787" y="1406"/>
                      <a:pt x="4612" y="861"/>
                      <a:pt x="4242" y="694"/>
                    </a:cubicBezTo>
                    <a:cubicBezTo>
                      <a:pt x="4076" y="621"/>
                      <a:pt x="3876" y="606"/>
                      <a:pt x="3672" y="606"/>
                    </a:cubicBezTo>
                    <a:cubicBezTo>
                      <a:pt x="3601" y="606"/>
                      <a:pt x="3530" y="608"/>
                      <a:pt x="3460" y="610"/>
                    </a:cubicBezTo>
                    <a:cubicBezTo>
                      <a:pt x="3399" y="613"/>
                      <a:pt x="3338" y="614"/>
                      <a:pt x="3280" y="614"/>
                    </a:cubicBezTo>
                    <a:cubicBezTo>
                      <a:pt x="3196" y="614"/>
                      <a:pt x="3117" y="611"/>
                      <a:pt x="3048" y="603"/>
                    </a:cubicBezTo>
                    <a:cubicBezTo>
                      <a:pt x="2419" y="547"/>
                      <a:pt x="1805" y="386"/>
                      <a:pt x="1190" y="226"/>
                    </a:cubicBezTo>
                    <a:lnTo>
                      <a:pt x="366" y="9"/>
                    </a:lnTo>
                    <a:cubicBezTo>
                      <a:pt x="345" y="3"/>
                      <a:pt x="324" y="1"/>
                      <a:pt x="304" y="1"/>
                    </a:cubicBezTo>
                    <a:close/>
                  </a:path>
                </a:pathLst>
              </a:custGeom>
              <a:solidFill>
                <a:srgbClr val="F8A41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60" name="Google Shape;2460;p18"/>
              <p:cNvSpPr/>
              <p:nvPr/>
            </p:nvSpPr>
            <p:spPr>
              <a:xfrm>
                <a:off x="4279150" y="2475000"/>
                <a:ext cx="7175" cy="900"/>
              </a:xfrm>
              <a:custGeom>
                <a:rect b="b" l="l" r="r" t="t"/>
                <a:pathLst>
                  <a:path extrusionOk="0" h="36" w="287">
                    <a:moveTo>
                      <a:pt x="0" y="1"/>
                    </a:moveTo>
                    <a:cubicBezTo>
                      <a:pt x="0" y="1"/>
                      <a:pt x="0" y="8"/>
                      <a:pt x="0" y="8"/>
                    </a:cubicBezTo>
                    <a:cubicBezTo>
                      <a:pt x="91" y="15"/>
                      <a:pt x="189" y="29"/>
                      <a:pt x="287" y="36"/>
                    </a:cubicBezTo>
                    <a:cubicBezTo>
                      <a:pt x="189" y="29"/>
                      <a:pt x="91" y="15"/>
                      <a:pt x="0" y="1"/>
                    </a:cubicBezTo>
                    <a:close/>
                  </a:path>
                </a:pathLst>
              </a:custGeom>
              <a:solidFill>
                <a:srgbClr val="FEEDD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61" name="Google Shape;2461;p18"/>
              <p:cNvSpPr/>
              <p:nvPr/>
            </p:nvSpPr>
            <p:spPr>
              <a:xfrm>
                <a:off x="4268850" y="2475175"/>
                <a:ext cx="27425" cy="18025"/>
              </a:xfrm>
              <a:custGeom>
                <a:rect b="b" l="l" r="r" t="t"/>
                <a:pathLst>
                  <a:path extrusionOk="0" h="721" w="1097">
                    <a:moveTo>
                      <a:pt x="412" y="1"/>
                    </a:moveTo>
                    <a:cubicBezTo>
                      <a:pt x="189" y="189"/>
                      <a:pt x="0" y="434"/>
                      <a:pt x="0" y="720"/>
                    </a:cubicBezTo>
                    <a:cubicBezTo>
                      <a:pt x="343" y="587"/>
                      <a:pt x="671" y="434"/>
                      <a:pt x="985" y="259"/>
                    </a:cubicBezTo>
                    <a:cubicBezTo>
                      <a:pt x="1027" y="182"/>
                      <a:pt x="1062" y="113"/>
                      <a:pt x="1097" y="36"/>
                    </a:cubicBezTo>
                    <a:cubicBezTo>
                      <a:pt x="1027" y="36"/>
                      <a:pt x="957" y="43"/>
                      <a:pt x="887" y="43"/>
                    </a:cubicBezTo>
                    <a:cubicBezTo>
                      <a:pt x="838" y="43"/>
                      <a:pt x="790" y="36"/>
                      <a:pt x="748" y="36"/>
                    </a:cubicBezTo>
                    <a:cubicBezTo>
                      <a:pt x="727" y="36"/>
                      <a:pt x="713" y="36"/>
                      <a:pt x="699" y="29"/>
                    </a:cubicBezTo>
                    <a:cubicBezTo>
                      <a:pt x="601" y="22"/>
                      <a:pt x="503" y="8"/>
                      <a:pt x="412" y="1"/>
                    </a:cubicBezTo>
                    <a:close/>
                  </a:path>
                </a:pathLst>
              </a:custGeom>
              <a:solidFill>
                <a:srgbClr val="F8A01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62" name="Google Shape;2462;p18"/>
              <p:cNvSpPr/>
              <p:nvPr/>
            </p:nvSpPr>
            <p:spPr>
              <a:xfrm>
                <a:off x="4289100" y="2521275"/>
                <a:ext cx="15050" cy="9800"/>
              </a:xfrm>
              <a:custGeom>
                <a:rect b="b" l="l" r="r" t="t"/>
                <a:pathLst>
                  <a:path extrusionOk="0" h="392" w="602">
                    <a:moveTo>
                      <a:pt x="28" y="1"/>
                    </a:moveTo>
                    <a:cubicBezTo>
                      <a:pt x="28" y="70"/>
                      <a:pt x="22" y="147"/>
                      <a:pt x="1" y="224"/>
                    </a:cubicBezTo>
                    <a:cubicBezTo>
                      <a:pt x="119" y="280"/>
                      <a:pt x="231" y="336"/>
                      <a:pt x="350" y="392"/>
                    </a:cubicBezTo>
                    <a:cubicBezTo>
                      <a:pt x="434" y="364"/>
                      <a:pt x="517" y="329"/>
                      <a:pt x="601" y="301"/>
                    </a:cubicBezTo>
                    <a:cubicBezTo>
                      <a:pt x="406" y="210"/>
                      <a:pt x="217" y="112"/>
                      <a:pt x="28" y="1"/>
                    </a:cubicBezTo>
                    <a:close/>
                  </a:path>
                </a:pathLst>
              </a:custGeom>
              <a:solidFill>
                <a:srgbClr val="F8A01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63" name="Google Shape;2463;p18"/>
              <p:cNvSpPr/>
              <p:nvPr/>
            </p:nvSpPr>
            <p:spPr>
              <a:xfrm>
                <a:off x="4233400" y="2279625"/>
                <a:ext cx="314500" cy="379250"/>
              </a:xfrm>
              <a:custGeom>
                <a:rect b="b" l="l" r="r" t="t"/>
                <a:pathLst>
                  <a:path extrusionOk="0" h="15170" w="12580">
                    <a:moveTo>
                      <a:pt x="10377" y="0"/>
                    </a:moveTo>
                    <a:cubicBezTo>
                      <a:pt x="10264" y="0"/>
                      <a:pt x="10144" y="36"/>
                      <a:pt x="10009" y="119"/>
                    </a:cubicBezTo>
                    <a:cubicBezTo>
                      <a:pt x="9597" y="378"/>
                      <a:pt x="7418" y="3346"/>
                      <a:pt x="7055" y="3667"/>
                    </a:cubicBezTo>
                    <a:cubicBezTo>
                      <a:pt x="6258" y="4352"/>
                      <a:pt x="6091" y="5490"/>
                      <a:pt x="5944" y="6531"/>
                    </a:cubicBezTo>
                    <a:cubicBezTo>
                      <a:pt x="5790" y="7564"/>
                      <a:pt x="5539" y="8710"/>
                      <a:pt x="4666" y="9296"/>
                    </a:cubicBezTo>
                    <a:cubicBezTo>
                      <a:pt x="4275" y="9562"/>
                      <a:pt x="3807" y="9667"/>
                      <a:pt x="3353" y="9799"/>
                    </a:cubicBezTo>
                    <a:cubicBezTo>
                      <a:pt x="2361" y="10093"/>
                      <a:pt x="1411" y="10512"/>
                      <a:pt x="531" y="11035"/>
                    </a:cubicBezTo>
                    <a:cubicBezTo>
                      <a:pt x="1" y="11350"/>
                      <a:pt x="15" y="12111"/>
                      <a:pt x="545" y="12418"/>
                    </a:cubicBezTo>
                    <a:cubicBezTo>
                      <a:pt x="1146" y="12761"/>
                      <a:pt x="1698" y="13228"/>
                      <a:pt x="2270" y="13620"/>
                    </a:cubicBezTo>
                    <a:cubicBezTo>
                      <a:pt x="3756" y="14631"/>
                      <a:pt x="5555" y="15169"/>
                      <a:pt x="7353" y="15169"/>
                    </a:cubicBezTo>
                    <a:cubicBezTo>
                      <a:pt x="7940" y="15169"/>
                      <a:pt x="8526" y="15112"/>
                      <a:pt x="9101" y="14995"/>
                    </a:cubicBezTo>
                    <a:cubicBezTo>
                      <a:pt x="9415" y="14933"/>
                      <a:pt x="9723" y="14856"/>
                      <a:pt x="10009" y="14709"/>
                    </a:cubicBezTo>
                    <a:cubicBezTo>
                      <a:pt x="10714" y="14353"/>
                      <a:pt x="11182" y="13627"/>
                      <a:pt x="11469" y="12886"/>
                    </a:cubicBezTo>
                    <a:cubicBezTo>
                      <a:pt x="11629" y="12446"/>
                      <a:pt x="11748" y="11992"/>
                      <a:pt x="11776" y="11531"/>
                    </a:cubicBezTo>
                    <a:cubicBezTo>
                      <a:pt x="11797" y="11063"/>
                      <a:pt x="11727" y="10595"/>
                      <a:pt x="11706" y="10128"/>
                    </a:cubicBezTo>
                    <a:cubicBezTo>
                      <a:pt x="11650" y="8891"/>
                      <a:pt x="11923" y="7662"/>
                      <a:pt x="12160" y="6447"/>
                    </a:cubicBezTo>
                    <a:cubicBezTo>
                      <a:pt x="12391" y="5225"/>
                      <a:pt x="12579" y="3968"/>
                      <a:pt x="12349" y="2752"/>
                    </a:cubicBezTo>
                    <a:cubicBezTo>
                      <a:pt x="12181" y="1872"/>
                      <a:pt x="11769" y="1006"/>
                      <a:pt x="11098" y="406"/>
                    </a:cubicBezTo>
                    <a:cubicBezTo>
                      <a:pt x="10847" y="183"/>
                      <a:pt x="10632" y="0"/>
                      <a:pt x="1037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64" name="Google Shape;2464;p18"/>
              <p:cNvSpPr/>
              <p:nvPr/>
            </p:nvSpPr>
            <p:spPr>
              <a:xfrm>
                <a:off x="4447475" y="2601425"/>
                <a:ext cx="72650" cy="55550"/>
              </a:xfrm>
              <a:custGeom>
                <a:rect b="b" l="l" r="r" t="t"/>
                <a:pathLst>
                  <a:path extrusionOk="0" h="2222" w="2906">
                    <a:moveTo>
                      <a:pt x="0" y="2221"/>
                    </a:moveTo>
                    <a:cubicBezTo>
                      <a:pt x="182" y="2193"/>
                      <a:pt x="356" y="2165"/>
                      <a:pt x="538" y="2123"/>
                    </a:cubicBezTo>
                    <a:cubicBezTo>
                      <a:pt x="852" y="2061"/>
                      <a:pt x="1160" y="1984"/>
                      <a:pt x="1446" y="1837"/>
                    </a:cubicBezTo>
                    <a:cubicBezTo>
                      <a:pt x="1865" y="1628"/>
                      <a:pt x="2200" y="1285"/>
                      <a:pt x="2459" y="887"/>
                    </a:cubicBezTo>
                    <a:lnTo>
                      <a:pt x="2459" y="887"/>
                    </a:lnTo>
                    <a:cubicBezTo>
                      <a:pt x="2200" y="1285"/>
                      <a:pt x="1865" y="1628"/>
                      <a:pt x="1446" y="1837"/>
                    </a:cubicBezTo>
                    <a:cubicBezTo>
                      <a:pt x="1160" y="1984"/>
                      <a:pt x="852" y="2061"/>
                      <a:pt x="538" y="2123"/>
                    </a:cubicBezTo>
                    <a:cubicBezTo>
                      <a:pt x="356" y="2165"/>
                      <a:pt x="182" y="2193"/>
                      <a:pt x="0" y="2221"/>
                    </a:cubicBezTo>
                    <a:close/>
                    <a:moveTo>
                      <a:pt x="2906" y="0"/>
                    </a:moveTo>
                    <a:lnTo>
                      <a:pt x="2906" y="0"/>
                    </a:lnTo>
                    <a:lnTo>
                      <a:pt x="2906" y="0"/>
                    </a:lnTo>
                    <a:close/>
                  </a:path>
                </a:pathLst>
              </a:custGeom>
              <a:solidFill>
                <a:srgbClr val="FDDFB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65" name="Google Shape;2465;p18"/>
              <p:cNvSpPr/>
              <p:nvPr/>
            </p:nvSpPr>
            <p:spPr>
              <a:xfrm>
                <a:off x="4246325" y="2291150"/>
                <a:ext cx="234000" cy="288825"/>
              </a:xfrm>
              <a:custGeom>
                <a:rect b="b" l="l" r="r" t="t"/>
                <a:pathLst>
                  <a:path extrusionOk="0" h="11553" w="9360">
                    <a:moveTo>
                      <a:pt x="9289" y="1"/>
                    </a:moveTo>
                    <a:cubicBezTo>
                      <a:pt x="8828" y="475"/>
                      <a:pt x="8689" y="1160"/>
                      <a:pt x="8479" y="1768"/>
                    </a:cubicBezTo>
                    <a:cubicBezTo>
                      <a:pt x="8235" y="2501"/>
                      <a:pt x="7865" y="3192"/>
                      <a:pt x="7397" y="3807"/>
                    </a:cubicBezTo>
                    <a:cubicBezTo>
                      <a:pt x="6985" y="4338"/>
                      <a:pt x="6489" y="4827"/>
                      <a:pt x="6244" y="5469"/>
                    </a:cubicBezTo>
                    <a:cubicBezTo>
                      <a:pt x="6077" y="5916"/>
                      <a:pt x="6049" y="6391"/>
                      <a:pt x="5951" y="6845"/>
                    </a:cubicBezTo>
                    <a:cubicBezTo>
                      <a:pt x="5700" y="7997"/>
                      <a:pt x="4966" y="9038"/>
                      <a:pt x="3974" y="9674"/>
                    </a:cubicBezTo>
                    <a:cubicBezTo>
                      <a:pt x="3367" y="10058"/>
                      <a:pt x="2668" y="10288"/>
                      <a:pt x="1977" y="10533"/>
                    </a:cubicBezTo>
                    <a:cubicBezTo>
                      <a:pt x="1286" y="10784"/>
                      <a:pt x="594" y="11042"/>
                      <a:pt x="0" y="11475"/>
                    </a:cubicBezTo>
                    <a:lnTo>
                      <a:pt x="56" y="11552"/>
                    </a:lnTo>
                    <a:cubicBezTo>
                      <a:pt x="636" y="11126"/>
                      <a:pt x="1320" y="10875"/>
                      <a:pt x="2012" y="10623"/>
                    </a:cubicBezTo>
                    <a:cubicBezTo>
                      <a:pt x="2696" y="10379"/>
                      <a:pt x="3402" y="10148"/>
                      <a:pt x="4023" y="9750"/>
                    </a:cubicBezTo>
                    <a:cubicBezTo>
                      <a:pt x="5043" y="9108"/>
                      <a:pt x="5783" y="8046"/>
                      <a:pt x="6042" y="6866"/>
                    </a:cubicBezTo>
                    <a:cubicBezTo>
                      <a:pt x="6140" y="6405"/>
                      <a:pt x="6174" y="5930"/>
                      <a:pt x="6335" y="5504"/>
                    </a:cubicBezTo>
                    <a:cubicBezTo>
                      <a:pt x="6566" y="4889"/>
                      <a:pt x="7054" y="4401"/>
                      <a:pt x="7466" y="3863"/>
                    </a:cubicBezTo>
                    <a:cubicBezTo>
                      <a:pt x="7948" y="3241"/>
                      <a:pt x="8319" y="2543"/>
                      <a:pt x="8570" y="1795"/>
                    </a:cubicBezTo>
                    <a:cubicBezTo>
                      <a:pt x="8780" y="1181"/>
                      <a:pt x="8919" y="517"/>
                      <a:pt x="9359" y="63"/>
                    </a:cubicBezTo>
                    <a:lnTo>
                      <a:pt x="9289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66" name="Google Shape;2466;p18"/>
              <p:cNvSpPr/>
              <p:nvPr/>
            </p:nvSpPr>
            <p:spPr>
              <a:xfrm>
                <a:off x="4354225" y="2457025"/>
                <a:ext cx="5975" cy="4750"/>
              </a:xfrm>
              <a:custGeom>
                <a:rect b="b" l="l" r="r" t="t"/>
                <a:pathLst>
                  <a:path extrusionOk="0" h="190" w="239">
                    <a:moveTo>
                      <a:pt x="238" y="0"/>
                    </a:moveTo>
                    <a:lnTo>
                      <a:pt x="238" y="0"/>
                    </a:lnTo>
                    <a:cubicBezTo>
                      <a:pt x="147" y="35"/>
                      <a:pt x="63" y="84"/>
                      <a:pt x="1" y="161"/>
                    </a:cubicBezTo>
                    <a:cubicBezTo>
                      <a:pt x="43" y="168"/>
                      <a:pt x="91" y="182"/>
                      <a:pt x="133" y="189"/>
                    </a:cubicBezTo>
                    <a:cubicBezTo>
                      <a:pt x="175" y="126"/>
                      <a:pt x="210" y="63"/>
                      <a:pt x="238" y="0"/>
                    </a:cubicBezTo>
                    <a:close/>
                  </a:path>
                </a:pathLst>
              </a:custGeom>
              <a:solidFill>
                <a:srgbClr val="F46C1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67" name="Google Shape;2467;p18"/>
              <p:cNvSpPr/>
              <p:nvPr/>
            </p:nvSpPr>
            <p:spPr>
              <a:xfrm>
                <a:off x="4357550" y="2456325"/>
                <a:ext cx="21675" cy="9625"/>
              </a:xfrm>
              <a:custGeom>
                <a:rect b="b" l="l" r="r" t="t"/>
                <a:pathLst>
                  <a:path extrusionOk="0" h="385" w="867">
                    <a:moveTo>
                      <a:pt x="245" y="1"/>
                    </a:moveTo>
                    <a:cubicBezTo>
                      <a:pt x="196" y="1"/>
                      <a:pt x="147" y="14"/>
                      <a:pt x="105" y="28"/>
                    </a:cubicBezTo>
                    <a:cubicBezTo>
                      <a:pt x="77" y="91"/>
                      <a:pt x="42" y="154"/>
                      <a:pt x="0" y="217"/>
                    </a:cubicBezTo>
                    <a:cubicBezTo>
                      <a:pt x="266" y="280"/>
                      <a:pt x="531" y="336"/>
                      <a:pt x="804" y="385"/>
                    </a:cubicBezTo>
                    <a:cubicBezTo>
                      <a:pt x="824" y="287"/>
                      <a:pt x="845" y="189"/>
                      <a:pt x="866" y="91"/>
                    </a:cubicBezTo>
                    <a:cubicBezTo>
                      <a:pt x="790" y="77"/>
                      <a:pt x="713" y="63"/>
                      <a:pt x="643" y="49"/>
                    </a:cubicBezTo>
                    <a:cubicBezTo>
                      <a:pt x="524" y="28"/>
                      <a:pt x="412" y="1"/>
                      <a:pt x="294" y="1"/>
                    </a:cubicBezTo>
                    <a:close/>
                  </a:path>
                </a:pathLst>
              </a:custGeom>
              <a:solidFill>
                <a:srgbClr val="F4711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68" name="Google Shape;2468;p18"/>
              <p:cNvSpPr/>
              <p:nvPr/>
            </p:nvSpPr>
            <p:spPr>
              <a:xfrm>
                <a:off x="4377625" y="2458600"/>
                <a:ext cx="18000" cy="9975"/>
              </a:xfrm>
              <a:custGeom>
                <a:rect b="b" l="l" r="r" t="t"/>
                <a:pathLst>
                  <a:path extrusionOk="0" h="399" w="720">
                    <a:moveTo>
                      <a:pt x="63" y="0"/>
                    </a:moveTo>
                    <a:cubicBezTo>
                      <a:pt x="42" y="98"/>
                      <a:pt x="21" y="196"/>
                      <a:pt x="1" y="294"/>
                    </a:cubicBezTo>
                    <a:cubicBezTo>
                      <a:pt x="35" y="301"/>
                      <a:pt x="63" y="308"/>
                      <a:pt x="98" y="315"/>
                    </a:cubicBezTo>
                    <a:cubicBezTo>
                      <a:pt x="280" y="343"/>
                      <a:pt x="454" y="370"/>
                      <a:pt x="636" y="398"/>
                    </a:cubicBezTo>
                    <a:cubicBezTo>
                      <a:pt x="657" y="315"/>
                      <a:pt x="678" y="231"/>
                      <a:pt x="699" y="147"/>
                    </a:cubicBezTo>
                    <a:cubicBezTo>
                      <a:pt x="706" y="112"/>
                      <a:pt x="713" y="70"/>
                      <a:pt x="720" y="35"/>
                    </a:cubicBezTo>
                    <a:lnTo>
                      <a:pt x="720" y="35"/>
                    </a:lnTo>
                    <a:cubicBezTo>
                      <a:pt x="664" y="42"/>
                      <a:pt x="608" y="42"/>
                      <a:pt x="552" y="42"/>
                    </a:cubicBezTo>
                    <a:cubicBezTo>
                      <a:pt x="392" y="42"/>
                      <a:pt x="224" y="28"/>
                      <a:pt x="63" y="0"/>
                    </a:cubicBezTo>
                    <a:close/>
                  </a:path>
                </a:pathLst>
              </a:custGeom>
              <a:solidFill>
                <a:srgbClr val="F89C1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69" name="Google Shape;2469;p18"/>
              <p:cNvSpPr/>
              <p:nvPr/>
            </p:nvSpPr>
            <p:spPr>
              <a:xfrm>
                <a:off x="4393525" y="2335675"/>
                <a:ext cx="67225" cy="133250"/>
              </a:xfrm>
              <a:custGeom>
                <a:rect b="b" l="l" r="r" t="t"/>
                <a:pathLst>
                  <a:path extrusionOk="0" h="5330" w="2689">
                    <a:moveTo>
                      <a:pt x="2689" y="0"/>
                    </a:moveTo>
                    <a:lnTo>
                      <a:pt x="2689" y="0"/>
                    </a:lnTo>
                    <a:cubicBezTo>
                      <a:pt x="2687" y="4"/>
                      <a:pt x="2686" y="8"/>
                      <a:pt x="2684" y="12"/>
                    </a:cubicBezTo>
                    <a:lnTo>
                      <a:pt x="2684" y="12"/>
                    </a:lnTo>
                    <a:cubicBezTo>
                      <a:pt x="2689" y="6"/>
                      <a:pt x="2689" y="1"/>
                      <a:pt x="2689" y="0"/>
                    </a:cubicBezTo>
                    <a:close/>
                    <a:moveTo>
                      <a:pt x="2684" y="12"/>
                    </a:moveTo>
                    <a:lnTo>
                      <a:pt x="2684" y="12"/>
                    </a:lnTo>
                    <a:cubicBezTo>
                      <a:pt x="2684" y="13"/>
                      <a:pt x="2683" y="14"/>
                      <a:pt x="2682" y="14"/>
                    </a:cubicBezTo>
                    <a:cubicBezTo>
                      <a:pt x="2681" y="18"/>
                      <a:pt x="2680" y="21"/>
                      <a:pt x="2679" y="25"/>
                    </a:cubicBezTo>
                    <a:lnTo>
                      <a:pt x="2679" y="25"/>
                    </a:lnTo>
                    <a:cubicBezTo>
                      <a:pt x="2681" y="21"/>
                      <a:pt x="2682" y="16"/>
                      <a:pt x="2684" y="12"/>
                    </a:cubicBezTo>
                    <a:close/>
                    <a:moveTo>
                      <a:pt x="2679" y="25"/>
                    </a:moveTo>
                    <a:cubicBezTo>
                      <a:pt x="2627" y="151"/>
                      <a:pt x="2581" y="288"/>
                      <a:pt x="2535" y="420"/>
                    </a:cubicBezTo>
                    <a:cubicBezTo>
                      <a:pt x="2590" y="290"/>
                      <a:pt x="2638" y="161"/>
                      <a:pt x="2679" y="25"/>
                    </a:cubicBezTo>
                    <a:close/>
                    <a:moveTo>
                      <a:pt x="182" y="4945"/>
                    </a:moveTo>
                    <a:cubicBezTo>
                      <a:pt x="154" y="4945"/>
                      <a:pt x="119" y="4952"/>
                      <a:pt x="84" y="4952"/>
                    </a:cubicBezTo>
                    <a:cubicBezTo>
                      <a:pt x="77" y="4987"/>
                      <a:pt x="70" y="5029"/>
                      <a:pt x="63" y="5064"/>
                    </a:cubicBezTo>
                    <a:cubicBezTo>
                      <a:pt x="42" y="5148"/>
                      <a:pt x="21" y="5232"/>
                      <a:pt x="0" y="5315"/>
                    </a:cubicBezTo>
                    <a:cubicBezTo>
                      <a:pt x="28" y="5315"/>
                      <a:pt x="63" y="5322"/>
                      <a:pt x="98" y="5329"/>
                    </a:cubicBezTo>
                    <a:cubicBezTo>
                      <a:pt x="119" y="5246"/>
                      <a:pt x="140" y="5169"/>
                      <a:pt x="154" y="5085"/>
                    </a:cubicBezTo>
                    <a:cubicBezTo>
                      <a:pt x="168" y="5036"/>
                      <a:pt x="175" y="4994"/>
                      <a:pt x="182" y="4945"/>
                    </a:cubicBezTo>
                    <a:close/>
                  </a:path>
                </a:pathLst>
              </a:custGeom>
              <a:solidFill>
                <a:srgbClr val="F46C1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70" name="Google Shape;2470;p18"/>
              <p:cNvSpPr/>
              <p:nvPr/>
            </p:nvSpPr>
            <p:spPr>
              <a:xfrm>
                <a:off x="4212275" y="2395175"/>
                <a:ext cx="152800" cy="96525"/>
              </a:xfrm>
              <a:custGeom>
                <a:rect b="b" l="l" r="r" t="t"/>
                <a:pathLst>
                  <a:path extrusionOk="0" h="3861" w="6112">
                    <a:moveTo>
                      <a:pt x="295" y="1"/>
                    </a:moveTo>
                    <a:cubicBezTo>
                      <a:pt x="290" y="1"/>
                      <a:pt x="285" y="1"/>
                      <a:pt x="280" y="2"/>
                    </a:cubicBezTo>
                    <a:cubicBezTo>
                      <a:pt x="1" y="65"/>
                      <a:pt x="1167" y="1518"/>
                      <a:pt x="2005" y="2453"/>
                    </a:cubicBezTo>
                    <a:cubicBezTo>
                      <a:pt x="2850" y="3396"/>
                      <a:pt x="2857" y="3361"/>
                      <a:pt x="3758" y="3773"/>
                    </a:cubicBezTo>
                    <a:cubicBezTo>
                      <a:pt x="3888" y="3833"/>
                      <a:pt x="4037" y="3860"/>
                      <a:pt x="4189" y="3860"/>
                    </a:cubicBezTo>
                    <a:cubicBezTo>
                      <a:pt x="5086" y="3860"/>
                      <a:pt x="6111" y="2936"/>
                      <a:pt x="4177" y="2405"/>
                    </a:cubicBezTo>
                    <a:cubicBezTo>
                      <a:pt x="4177" y="2405"/>
                      <a:pt x="3912" y="2258"/>
                      <a:pt x="3507" y="1685"/>
                    </a:cubicBezTo>
                    <a:cubicBezTo>
                      <a:pt x="3095" y="1120"/>
                      <a:pt x="2710" y="945"/>
                      <a:pt x="2431" y="631"/>
                    </a:cubicBezTo>
                    <a:cubicBezTo>
                      <a:pt x="2234" y="409"/>
                      <a:pt x="1970" y="120"/>
                      <a:pt x="1859" y="120"/>
                    </a:cubicBezTo>
                    <a:cubicBezTo>
                      <a:pt x="1813" y="120"/>
                      <a:pt x="1794" y="170"/>
                      <a:pt x="1816" y="295"/>
                    </a:cubicBezTo>
                    <a:cubicBezTo>
                      <a:pt x="1890" y="697"/>
                      <a:pt x="2355" y="1143"/>
                      <a:pt x="2074" y="1143"/>
                    </a:cubicBezTo>
                    <a:cubicBezTo>
                      <a:pt x="2062" y="1143"/>
                      <a:pt x="2048" y="1142"/>
                      <a:pt x="2033" y="1140"/>
                    </a:cubicBezTo>
                    <a:cubicBezTo>
                      <a:pt x="1677" y="1093"/>
                      <a:pt x="552" y="1"/>
                      <a:pt x="295" y="1"/>
                    </a:cubicBezTo>
                    <a:close/>
                  </a:path>
                </a:pathLst>
              </a:custGeom>
              <a:solidFill>
                <a:srgbClr val="E6B8A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71" name="Google Shape;2471;p18"/>
              <p:cNvSpPr/>
              <p:nvPr/>
            </p:nvSpPr>
            <p:spPr>
              <a:xfrm>
                <a:off x="4322100" y="2165600"/>
                <a:ext cx="77375" cy="126300"/>
              </a:xfrm>
              <a:custGeom>
                <a:rect b="b" l="l" r="r" t="t"/>
                <a:pathLst>
                  <a:path extrusionOk="0" h="5052" w="3095">
                    <a:moveTo>
                      <a:pt x="987" y="1"/>
                    </a:moveTo>
                    <a:cubicBezTo>
                      <a:pt x="813" y="1"/>
                      <a:pt x="667" y="121"/>
                      <a:pt x="622" y="441"/>
                    </a:cubicBezTo>
                    <a:cubicBezTo>
                      <a:pt x="587" y="671"/>
                      <a:pt x="622" y="916"/>
                      <a:pt x="524" y="1125"/>
                    </a:cubicBezTo>
                    <a:cubicBezTo>
                      <a:pt x="392" y="1433"/>
                      <a:pt x="15" y="1621"/>
                      <a:pt x="8" y="1957"/>
                    </a:cubicBezTo>
                    <a:cubicBezTo>
                      <a:pt x="1" y="2313"/>
                      <a:pt x="420" y="2522"/>
                      <a:pt x="552" y="2850"/>
                    </a:cubicBezTo>
                    <a:cubicBezTo>
                      <a:pt x="734" y="3325"/>
                      <a:pt x="280" y="3821"/>
                      <a:pt x="329" y="4324"/>
                    </a:cubicBezTo>
                    <a:cubicBezTo>
                      <a:pt x="350" y="4562"/>
                      <a:pt x="482" y="4764"/>
                      <a:pt x="601" y="4960"/>
                    </a:cubicBezTo>
                    <a:cubicBezTo>
                      <a:pt x="629" y="5002"/>
                      <a:pt x="657" y="5043"/>
                      <a:pt x="699" y="5050"/>
                    </a:cubicBezTo>
                    <a:cubicBezTo>
                      <a:pt x="703" y="5051"/>
                      <a:pt x="707" y="5051"/>
                      <a:pt x="712" y="5051"/>
                    </a:cubicBezTo>
                    <a:cubicBezTo>
                      <a:pt x="755" y="5051"/>
                      <a:pt x="793" y="5020"/>
                      <a:pt x="825" y="4988"/>
                    </a:cubicBezTo>
                    <a:cubicBezTo>
                      <a:pt x="1041" y="4785"/>
                      <a:pt x="1251" y="4541"/>
                      <a:pt x="1544" y="4450"/>
                    </a:cubicBezTo>
                    <a:cubicBezTo>
                      <a:pt x="1638" y="4422"/>
                      <a:pt x="1735" y="4413"/>
                      <a:pt x="1834" y="4413"/>
                    </a:cubicBezTo>
                    <a:cubicBezTo>
                      <a:pt x="1985" y="4413"/>
                      <a:pt x="2139" y="4434"/>
                      <a:pt x="2291" y="4443"/>
                    </a:cubicBezTo>
                    <a:cubicBezTo>
                      <a:pt x="2308" y="4443"/>
                      <a:pt x="2324" y="4444"/>
                      <a:pt x="2341" y="4444"/>
                    </a:cubicBezTo>
                    <a:cubicBezTo>
                      <a:pt x="2573" y="4444"/>
                      <a:pt x="2832" y="4394"/>
                      <a:pt x="2969" y="4205"/>
                    </a:cubicBezTo>
                    <a:cubicBezTo>
                      <a:pt x="3088" y="4045"/>
                      <a:pt x="3095" y="3828"/>
                      <a:pt x="3088" y="3633"/>
                    </a:cubicBezTo>
                    <a:cubicBezTo>
                      <a:pt x="3081" y="3388"/>
                      <a:pt x="3067" y="3151"/>
                      <a:pt x="3046" y="2913"/>
                    </a:cubicBezTo>
                    <a:cubicBezTo>
                      <a:pt x="3025" y="2634"/>
                      <a:pt x="2990" y="2362"/>
                      <a:pt x="2885" y="2103"/>
                    </a:cubicBezTo>
                    <a:cubicBezTo>
                      <a:pt x="2766" y="1817"/>
                      <a:pt x="2564" y="1565"/>
                      <a:pt x="2368" y="1321"/>
                    </a:cubicBezTo>
                    <a:cubicBezTo>
                      <a:pt x="2117" y="1007"/>
                      <a:pt x="1865" y="692"/>
                      <a:pt x="1607" y="378"/>
                    </a:cubicBezTo>
                    <a:cubicBezTo>
                      <a:pt x="1440" y="170"/>
                      <a:pt x="1194" y="1"/>
                      <a:pt x="987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72" name="Google Shape;2472;p18"/>
              <p:cNvSpPr/>
              <p:nvPr/>
            </p:nvSpPr>
            <p:spPr>
              <a:xfrm>
                <a:off x="4387225" y="2221300"/>
                <a:ext cx="72675" cy="80375"/>
              </a:xfrm>
              <a:custGeom>
                <a:rect b="b" l="l" r="r" t="t"/>
                <a:pathLst>
                  <a:path extrusionOk="0" h="3215" w="2907">
                    <a:moveTo>
                      <a:pt x="1167" y="1"/>
                    </a:moveTo>
                    <a:lnTo>
                      <a:pt x="1" y="1279"/>
                    </a:lnTo>
                    <a:cubicBezTo>
                      <a:pt x="1" y="1279"/>
                      <a:pt x="846" y="2040"/>
                      <a:pt x="755" y="2829"/>
                    </a:cubicBezTo>
                    <a:cubicBezTo>
                      <a:pt x="723" y="3108"/>
                      <a:pt x="828" y="3214"/>
                      <a:pt x="1006" y="3214"/>
                    </a:cubicBezTo>
                    <a:cubicBezTo>
                      <a:pt x="1577" y="3214"/>
                      <a:pt x="2906" y="2117"/>
                      <a:pt x="2906" y="2117"/>
                    </a:cubicBezTo>
                    <a:lnTo>
                      <a:pt x="1167" y="1"/>
                    </a:lnTo>
                    <a:close/>
                  </a:path>
                </a:pathLst>
              </a:custGeom>
              <a:solidFill>
                <a:srgbClr val="E6B8A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73" name="Google Shape;2473;p18"/>
              <p:cNvSpPr/>
              <p:nvPr/>
            </p:nvSpPr>
            <p:spPr>
              <a:xfrm>
                <a:off x="4400325" y="2256575"/>
                <a:ext cx="23425" cy="25000"/>
              </a:xfrm>
              <a:custGeom>
                <a:rect b="b" l="l" r="r" t="t"/>
                <a:pathLst>
                  <a:path extrusionOk="0" h="1000" w="937">
                    <a:moveTo>
                      <a:pt x="922" y="1"/>
                    </a:moveTo>
                    <a:lnTo>
                      <a:pt x="922" y="1"/>
                    </a:lnTo>
                    <a:cubicBezTo>
                      <a:pt x="608" y="420"/>
                      <a:pt x="0" y="518"/>
                      <a:pt x="0" y="518"/>
                    </a:cubicBezTo>
                    <a:lnTo>
                      <a:pt x="203" y="999"/>
                    </a:lnTo>
                    <a:cubicBezTo>
                      <a:pt x="936" y="504"/>
                      <a:pt x="922" y="1"/>
                      <a:pt x="922" y="1"/>
                    </a:cubicBezTo>
                    <a:close/>
                  </a:path>
                </a:pathLst>
              </a:custGeom>
              <a:solidFill>
                <a:srgbClr val="E6B8A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74" name="Google Shape;2474;p18"/>
              <p:cNvSpPr/>
              <p:nvPr/>
            </p:nvSpPr>
            <p:spPr>
              <a:xfrm>
                <a:off x="4348675" y="2154125"/>
                <a:ext cx="123000" cy="118000"/>
              </a:xfrm>
              <a:custGeom>
                <a:rect b="b" l="l" r="r" t="t"/>
                <a:pathLst>
                  <a:path extrusionOk="0" h="4720" w="4920">
                    <a:moveTo>
                      <a:pt x="2123" y="1"/>
                    </a:moveTo>
                    <a:cubicBezTo>
                      <a:pt x="1869" y="1"/>
                      <a:pt x="1631" y="57"/>
                      <a:pt x="1438" y="174"/>
                    </a:cubicBezTo>
                    <a:cubicBezTo>
                      <a:pt x="1438" y="174"/>
                      <a:pt x="104" y="586"/>
                      <a:pt x="48" y="1473"/>
                    </a:cubicBezTo>
                    <a:cubicBezTo>
                      <a:pt x="1" y="2341"/>
                      <a:pt x="804" y="4719"/>
                      <a:pt x="1765" y="4719"/>
                    </a:cubicBezTo>
                    <a:cubicBezTo>
                      <a:pt x="1793" y="4719"/>
                      <a:pt x="1822" y="4717"/>
                      <a:pt x="1850" y="4713"/>
                    </a:cubicBezTo>
                    <a:cubicBezTo>
                      <a:pt x="2842" y="4574"/>
                      <a:pt x="3254" y="3805"/>
                      <a:pt x="3631" y="3240"/>
                    </a:cubicBezTo>
                    <a:cubicBezTo>
                      <a:pt x="4919" y="1281"/>
                      <a:pt x="3340" y="1"/>
                      <a:pt x="2123" y="1"/>
                    </a:cubicBezTo>
                    <a:close/>
                  </a:path>
                </a:pathLst>
              </a:custGeom>
              <a:solidFill>
                <a:srgbClr val="E6B8A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75" name="Google Shape;2475;p18"/>
              <p:cNvSpPr/>
              <p:nvPr/>
            </p:nvSpPr>
            <p:spPr>
              <a:xfrm>
                <a:off x="4324025" y="2272550"/>
                <a:ext cx="156825" cy="154350"/>
              </a:xfrm>
              <a:custGeom>
                <a:rect b="b" l="l" r="r" t="t"/>
                <a:pathLst>
                  <a:path extrusionOk="0" h="6174" w="6273">
                    <a:moveTo>
                      <a:pt x="5381" y="0"/>
                    </a:moveTo>
                    <a:cubicBezTo>
                      <a:pt x="5173" y="0"/>
                      <a:pt x="4961" y="54"/>
                      <a:pt x="4764" y="130"/>
                    </a:cubicBezTo>
                    <a:cubicBezTo>
                      <a:pt x="4289" y="312"/>
                      <a:pt x="3856" y="619"/>
                      <a:pt x="3353" y="710"/>
                    </a:cubicBezTo>
                    <a:cubicBezTo>
                      <a:pt x="3200" y="737"/>
                      <a:pt x="3044" y="743"/>
                      <a:pt x="2887" y="743"/>
                    </a:cubicBezTo>
                    <a:cubicBezTo>
                      <a:pt x="2754" y="743"/>
                      <a:pt x="2620" y="738"/>
                      <a:pt x="2488" y="738"/>
                    </a:cubicBezTo>
                    <a:cubicBezTo>
                      <a:pt x="2212" y="738"/>
                      <a:pt x="1943" y="758"/>
                      <a:pt x="1698" y="877"/>
                    </a:cubicBezTo>
                    <a:cubicBezTo>
                      <a:pt x="999" y="1219"/>
                      <a:pt x="510" y="2449"/>
                      <a:pt x="294" y="3161"/>
                    </a:cubicBezTo>
                    <a:cubicBezTo>
                      <a:pt x="0" y="4090"/>
                      <a:pt x="385" y="5075"/>
                      <a:pt x="692" y="5941"/>
                    </a:cubicBezTo>
                    <a:cubicBezTo>
                      <a:pt x="727" y="6039"/>
                      <a:pt x="783" y="6157"/>
                      <a:pt x="887" y="6171"/>
                    </a:cubicBezTo>
                    <a:cubicBezTo>
                      <a:pt x="896" y="6173"/>
                      <a:pt x="905" y="6174"/>
                      <a:pt x="914" y="6174"/>
                    </a:cubicBezTo>
                    <a:cubicBezTo>
                      <a:pt x="983" y="6174"/>
                      <a:pt x="1055" y="6129"/>
                      <a:pt x="1104" y="6073"/>
                    </a:cubicBezTo>
                    <a:cubicBezTo>
                      <a:pt x="1320" y="5864"/>
                      <a:pt x="1425" y="5564"/>
                      <a:pt x="1663" y="5375"/>
                    </a:cubicBezTo>
                    <a:cubicBezTo>
                      <a:pt x="1788" y="5277"/>
                      <a:pt x="1942" y="5214"/>
                      <a:pt x="2096" y="5152"/>
                    </a:cubicBezTo>
                    <a:cubicBezTo>
                      <a:pt x="2864" y="4823"/>
                      <a:pt x="3534" y="4285"/>
                      <a:pt x="4030" y="3615"/>
                    </a:cubicBezTo>
                    <a:cubicBezTo>
                      <a:pt x="4163" y="3419"/>
                      <a:pt x="4289" y="3217"/>
                      <a:pt x="4463" y="3056"/>
                    </a:cubicBezTo>
                    <a:cubicBezTo>
                      <a:pt x="4624" y="2903"/>
                      <a:pt x="4819" y="2791"/>
                      <a:pt x="5001" y="2658"/>
                    </a:cubicBezTo>
                    <a:cubicBezTo>
                      <a:pt x="5518" y="2281"/>
                      <a:pt x="5923" y="1750"/>
                      <a:pt x="6146" y="1150"/>
                    </a:cubicBezTo>
                    <a:cubicBezTo>
                      <a:pt x="6216" y="968"/>
                      <a:pt x="6272" y="772"/>
                      <a:pt x="6230" y="584"/>
                    </a:cubicBezTo>
                    <a:cubicBezTo>
                      <a:pt x="6167" y="298"/>
                      <a:pt x="5902" y="88"/>
                      <a:pt x="5616" y="25"/>
                    </a:cubicBezTo>
                    <a:cubicBezTo>
                      <a:pt x="5539" y="8"/>
                      <a:pt x="5460" y="0"/>
                      <a:pt x="538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76" name="Google Shape;2476;p18"/>
              <p:cNvSpPr/>
              <p:nvPr/>
            </p:nvSpPr>
            <p:spPr>
              <a:xfrm>
                <a:off x="4334675" y="2258825"/>
                <a:ext cx="159950" cy="114575"/>
              </a:xfrm>
              <a:custGeom>
                <a:rect b="b" l="l" r="r" t="t"/>
                <a:pathLst>
                  <a:path extrusionOk="0" h="4583" w="6398">
                    <a:moveTo>
                      <a:pt x="5592" y="1"/>
                    </a:moveTo>
                    <a:cubicBezTo>
                      <a:pt x="5517" y="1"/>
                      <a:pt x="5442" y="6"/>
                      <a:pt x="5371" y="15"/>
                    </a:cubicBezTo>
                    <a:cubicBezTo>
                      <a:pt x="4750" y="106"/>
                      <a:pt x="4149" y="351"/>
                      <a:pt x="3632" y="714"/>
                    </a:cubicBezTo>
                    <a:cubicBezTo>
                      <a:pt x="3402" y="874"/>
                      <a:pt x="3185" y="1056"/>
                      <a:pt x="2927" y="1161"/>
                    </a:cubicBezTo>
                    <a:cubicBezTo>
                      <a:pt x="2793" y="1215"/>
                      <a:pt x="2664" y="1234"/>
                      <a:pt x="2537" y="1234"/>
                    </a:cubicBezTo>
                    <a:cubicBezTo>
                      <a:pt x="2222" y="1234"/>
                      <a:pt x="1923" y="1114"/>
                      <a:pt x="1616" y="1114"/>
                    </a:cubicBezTo>
                    <a:cubicBezTo>
                      <a:pt x="1410" y="1114"/>
                      <a:pt x="1200" y="1168"/>
                      <a:pt x="978" y="1349"/>
                    </a:cubicBezTo>
                    <a:cubicBezTo>
                      <a:pt x="685" y="1594"/>
                      <a:pt x="496" y="1936"/>
                      <a:pt x="322" y="2271"/>
                    </a:cubicBezTo>
                    <a:cubicBezTo>
                      <a:pt x="154" y="2600"/>
                      <a:pt x="0" y="2942"/>
                      <a:pt x="14" y="3305"/>
                    </a:cubicBezTo>
                    <a:cubicBezTo>
                      <a:pt x="42" y="3843"/>
                      <a:pt x="475" y="4304"/>
                      <a:pt x="985" y="4478"/>
                    </a:cubicBezTo>
                    <a:cubicBezTo>
                      <a:pt x="1197" y="4551"/>
                      <a:pt x="1419" y="4582"/>
                      <a:pt x="1642" y="4582"/>
                    </a:cubicBezTo>
                    <a:cubicBezTo>
                      <a:pt x="1956" y="4582"/>
                      <a:pt x="2273" y="4520"/>
                      <a:pt x="2571" y="4422"/>
                    </a:cubicBezTo>
                    <a:cubicBezTo>
                      <a:pt x="3465" y="4122"/>
                      <a:pt x="4254" y="3521"/>
                      <a:pt x="4771" y="2732"/>
                    </a:cubicBezTo>
                    <a:cubicBezTo>
                      <a:pt x="4945" y="2460"/>
                      <a:pt x="5092" y="2174"/>
                      <a:pt x="5294" y="1929"/>
                    </a:cubicBezTo>
                    <a:cubicBezTo>
                      <a:pt x="5574" y="1587"/>
                      <a:pt x="5951" y="1335"/>
                      <a:pt x="6195" y="972"/>
                    </a:cubicBezTo>
                    <a:cubicBezTo>
                      <a:pt x="6314" y="805"/>
                      <a:pt x="6398" y="588"/>
                      <a:pt x="6335" y="393"/>
                    </a:cubicBezTo>
                    <a:cubicBezTo>
                      <a:pt x="6244" y="98"/>
                      <a:pt x="5915" y="1"/>
                      <a:pt x="559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77" name="Google Shape;2477;p18"/>
              <p:cNvSpPr/>
              <p:nvPr/>
            </p:nvSpPr>
            <p:spPr>
              <a:xfrm>
                <a:off x="4279675" y="2292350"/>
                <a:ext cx="278000" cy="259350"/>
              </a:xfrm>
              <a:custGeom>
                <a:rect b="b" l="l" r="r" t="t"/>
                <a:pathLst>
                  <a:path extrusionOk="0" h="10374" w="11120">
                    <a:moveTo>
                      <a:pt x="9184" y="0"/>
                    </a:moveTo>
                    <a:cubicBezTo>
                      <a:pt x="8908" y="0"/>
                      <a:pt x="8623" y="169"/>
                      <a:pt x="8298" y="483"/>
                    </a:cubicBezTo>
                    <a:cubicBezTo>
                      <a:pt x="7781" y="972"/>
                      <a:pt x="7578" y="1692"/>
                      <a:pt x="7418" y="2383"/>
                    </a:cubicBezTo>
                    <a:cubicBezTo>
                      <a:pt x="7208" y="3270"/>
                      <a:pt x="7033" y="4164"/>
                      <a:pt x="6894" y="5065"/>
                    </a:cubicBezTo>
                    <a:cubicBezTo>
                      <a:pt x="6873" y="5184"/>
                      <a:pt x="6852" y="5295"/>
                      <a:pt x="6838" y="5407"/>
                    </a:cubicBezTo>
                    <a:cubicBezTo>
                      <a:pt x="6824" y="5512"/>
                      <a:pt x="6803" y="5617"/>
                      <a:pt x="6782" y="5728"/>
                    </a:cubicBezTo>
                    <a:cubicBezTo>
                      <a:pt x="6677" y="6294"/>
                      <a:pt x="6475" y="6874"/>
                      <a:pt x="5958" y="7076"/>
                    </a:cubicBezTo>
                    <a:cubicBezTo>
                      <a:pt x="5814" y="7131"/>
                      <a:pt x="5660" y="7149"/>
                      <a:pt x="5506" y="7149"/>
                    </a:cubicBezTo>
                    <a:cubicBezTo>
                      <a:pt x="5384" y="7149"/>
                      <a:pt x="5261" y="7138"/>
                      <a:pt x="5141" y="7125"/>
                    </a:cubicBezTo>
                    <a:cubicBezTo>
                      <a:pt x="4764" y="7083"/>
                      <a:pt x="4386" y="7027"/>
                      <a:pt x="4016" y="6965"/>
                    </a:cubicBezTo>
                    <a:cubicBezTo>
                      <a:pt x="3527" y="6874"/>
                      <a:pt x="3045" y="6769"/>
                      <a:pt x="2571" y="6636"/>
                    </a:cubicBezTo>
                    <a:cubicBezTo>
                      <a:pt x="2242" y="6553"/>
                      <a:pt x="1921" y="6455"/>
                      <a:pt x="1600" y="6350"/>
                    </a:cubicBezTo>
                    <a:cubicBezTo>
                      <a:pt x="1541" y="6330"/>
                      <a:pt x="1475" y="6307"/>
                      <a:pt x="1410" y="6307"/>
                    </a:cubicBezTo>
                    <a:cubicBezTo>
                      <a:pt x="1382" y="6307"/>
                      <a:pt x="1355" y="6312"/>
                      <a:pt x="1327" y="6322"/>
                    </a:cubicBezTo>
                    <a:cubicBezTo>
                      <a:pt x="1251" y="6357"/>
                      <a:pt x="1202" y="6427"/>
                      <a:pt x="1160" y="6497"/>
                    </a:cubicBezTo>
                    <a:cubicBezTo>
                      <a:pt x="678" y="7251"/>
                      <a:pt x="294" y="8054"/>
                      <a:pt x="0" y="8899"/>
                    </a:cubicBezTo>
                    <a:cubicBezTo>
                      <a:pt x="1684" y="10073"/>
                      <a:pt x="3842" y="10303"/>
                      <a:pt x="5888" y="10366"/>
                    </a:cubicBezTo>
                    <a:cubicBezTo>
                      <a:pt x="6043" y="10370"/>
                      <a:pt x="6198" y="10374"/>
                      <a:pt x="6354" y="10374"/>
                    </a:cubicBezTo>
                    <a:cubicBezTo>
                      <a:pt x="6929" y="10374"/>
                      <a:pt x="7503" y="10326"/>
                      <a:pt x="8025" y="10100"/>
                    </a:cubicBezTo>
                    <a:cubicBezTo>
                      <a:pt x="8598" y="9856"/>
                      <a:pt x="9059" y="9423"/>
                      <a:pt x="9478" y="8962"/>
                    </a:cubicBezTo>
                    <a:cubicBezTo>
                      <a:pt x="10581" y="7747"/>
                      <a:pt x="11119" y="2362"/>
                      <a:pt x="10463" y="1203"/>
                    </a:cubicBezTo>
                    <a:cubicBezTo>
                      <a:pt x="9986" y="375"/>
                      <a:pt x="9595" y="0"/>
                      <a:pt x="918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78" name="Google Shape;2478;p18"/>
              <p:cNvSpPr/>
              <p:nvPr/>
            </p:nvSpPr>
            <p:spPr>
              <a:xfrm>
                <a:off x="3766500" y="2562400"/>
                <a:ext cx="156125" cy="113625"/>
              </a:xfrm>
              <a:custGeom>
                <a:rect b="b" l="l" r="r" t="t"/>
                <a:pathLst>
                  <a:path extrusionOk="0" h="4545" w="6245">
                    <a:moveTo>
                      <a:pt x="309" y="0"/>
                    </a:moveTo>
                    <a:cubicBezTo>
                      <a:pt x="271" y="0"/>
                      <a:pt x="233" y="6"/>
                      <a:pt x="197" y="18"/>
                    </a:cubicBezTo>
                    <a:cubicBezTo>
                      <a:pt x="29" y="88"/>
                      <a:pt x="1" y="311"/>
                      <a:pt x="15" y="493"/>
                    </a:cubicBezTo>
                    <a:cubicBezTo>
                      <a:pt x="120" y="1799"/>
                      <a:pt x="1090" y="2993"/>
                      <a:pt x="2348" y="3356"/>
                    </a:cubicBezTo>
                    <a:cubicBezTo>
                      <a:pt x="2401" y="3371"/>
                      <a:pt x="2459" y="3376"/>
                      <a:pt x="2519" y="3376"/>
                    </a:cubicBezTo>
                    <a:cubicBezTo>
                      <a:pt x="2626" y="3376"/>
                      <a:pt x="2738" y="3361"/>
                      <a:pt x="2838" y="3361"/>
                    </a:cubicBezTo>
                    <a:cubicBezTo>
                      <a:pt x="2967" y="3361"/>
                      <a:pt x="3076" y="3386"/>
                      <a:pt x="3130" y="3503"/>
                    </a:cubicBezTo>
                    <a:cubicBezTo>
                      <a:pt x="3200" y="3643"/>
                      <a:pt x="2564" y="4341"/>
                      <a:pt x="2655" y="4467"/>
                    </a:cubicBezTo>
                    <a:cubicBezTo>
                      <a:pt x="2696" y="4522"/>
                      <a:pt x="2775" y="4544"/>
                      <a:pt x="2876" y="4544"/>
                    </a:cubicBezTo>
                    <a:cubicBezTo>
                      <a:pt x="3224" y="4544"/>
                      <a:pt x="3832" y="4278"/>
                      <a:pt x="4038" y="4159"/>
                    </a:cubicBezTo>
                    <a:cubicBezTo>
                      <a:pt x="4331" y="3992"/>
                      <a:pt x="4617" y="3824"/>
                      <a:pt x="4911" y="3657"/>
                    </a:cubicBezTo>
                    <a:cubicBezTo>
                      <a:pt x="5051" y="3573"/>
                      <a:pt x="6028" y="2825"/>
                      <a:pt x="6119" y="2693"/>
                    </a:cubicBezTo>
                    <a:cubicBezTo>
                      <a:pt x="6238" y="2518"/>
                      <a:pt x="6245" y="2295"/>
                      <a:pt x="6210" y="2085"/>
                    </a:cubicBezTo>
                    <a:cubicBezTo>
                      <a:pt x="6140" y="1610"/>
                      <a:pt x="5889" y="1184"/>
                      <a:pt x="5651" y="772"/>
                    </a:cubicBezTo>
                    <a:cubicBezTo>
                      <a:pt x="5439" y="408"/>
                      <a:pt x="5219" y="146"/>
                      <a:pt x="4865" y="146"/>
                    </a:cubicBezTo>
                    <a:cubicBezTo>
                      <a:pt x="4730" y="146"/>
                      <a:pt x="4575" y="184"/>
                      <a:pt x="4394" y="269"/>
                    </a:cubicBezTo>
                    <a:cubicBezTo>
                      <a:pt x="3935" y="481"/>
                      <a:pt x="3287" y="973"/>
                      <a:pt x="2461" y="973"/>
                    </a:cubicBezTo>
                    <a:cubicBezTo>
                      <a:pt x="2142" y="973"/>
                      <a:pt x="1797" y="900"/>
                      <a:pt x="1426" y="709"/>
                    </a:cubicBezTo>
                    <a:cubicBezTo>
                      <a:pt x="1070" y="528"/>
                      <a:pt x="832" y="144"/>
                      <a:pt x="448" y="25"/>
                    </a:cubicBezTo>
                    <a:cubicBezTo>
                      <a:pt x="405" y="9"/>
                      <a:pt x="357" y="0"/>
                      <a:pt x="30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79" name="Google Shape;2479;p18"/>
              <p:cNvSpPr/>
              <p:nvPr/>
            </p:nvSpPr>
            <p:spPr>
              <a:xfrm>
                <a:off x="3703475" y="2523250"/>
                <a:ext cx="106025" cy="154750"/>
              </a:xfrm>
              <a:custGeom>
                <a:rect b="b" l="l" r="r" t="t"/>
                <a:pathLst>
                  <a:path extrusionOk="0" h="6190" w="4241">
                    <a:moveTo>
                      <a:pt x="740" y="0"/>
                    </a:moveTo>
                    <a:cubicBezTo>
                      <a:pt x="635" y="0"/>
                      <a:pt x="527" y="61"/>
                      <a:pt x="455" y="145"/>
                    </a:cubicBezTo>
                    <a:cubicBezTo>
                      <a:pt x="364" y="250"/>
                      <a:pt x="329" y="390"/>
                      <a:pt x="294" y="522"/>
                    </a:cubicBezTo>
                    <a:cubicBezTo>
                      <a:pt x="105" y="1256"/>
                      <a:pt x="8" y="2010"/>
                      <a:pt x="1" y="2764"/>
                    </a:cubicBezTo>
                    <a:cubicBezTo>
                      <a:pt x="1" y="3016"/>
                      <a:pt x="15" y="3274"/>
                      <a:pt x="105" y="3511"/>
                    </a:cubicBezTo>
                    <a:cubicBezTo>
                      <a:pt x="329" y="4070"/>
                      <a:pt x="971" y="4370"/>
                      <a:pt x="1209" y="4922"/>
                    </a:cubicBezTo>
                    <a:cubicBezTo>
                      <a:pt x="1258" y="5027"/>
                      <a:pt x="1286" y="5139"/>
                      <a:pt x="1265" y="5257"/>
                    </a:cubicBezTo>
                    <a:cubicBezTo>
                      <a:pt x="1237" y="5460"/>
                      <a:pt x="559" y="5649"/>
                      <a:pt x="594" y="5858"/>
                    </a:cubicBezTo>
                    <a:cubicBezTo>
                      <a:pt x="636" y="6103"/>
                      <a:pt x="1439" y="6165"/>
                      <a:pt x="1684" y="6179"/>
                    </a:cubicBezTo>
                    <a:cubicBezTo>
                      <a:pt x="1813" y="6186"/>
                      <a:pt x="1942" y="6190"/>
                      <a:pt x="2071" y="6190"/>
                    </a:cubicBezTo>
                    <a:cubicBezTo>
                      <a:pt x="2459" y="6190"/>
                      <a:pt x="2845" y="6158"/>
                      <a:pt x="3227" y="6096"/>
                    </a:cubicBezTo>
                    <a:cubicBezTo>
                      <a:pt x="3479" y="6061"/>
                      <a:pt x="3751" y="5991"/>
                      <a:pt x="3905" y="5788"/>
                    </a:cubicBezTo>
                    <a:cubicBezTo>
                      <a:pt x="4038" y="5607"/>
                      <a:pt x="4044" y="5376"/>
                      <a:pt x="4051" y="5153"/>
                    </a:cubicBezTo>
                    <a:cubicBezTo>
                      <a:pt x="4065" y="4657"/>
                      <a:pt x="4240" y="3288"/>
                      <a:pt x="3758" y="2981"/>
                    </a:cubicBezTo>
                    <a:cubicBezTo>
                      <a:pt x="3549" y="2848"/>
                      <a:pt x="3185" y="2869"/>
                      <a:pt x="2948" y="2771"/>
                    </a:cubicBezTo>
                    <a:cubicBezTo>
                      <a:pt x="2592" y="2631"/>
                      <a:pt x="2271" y="2408"/>
                      <a:pt x="2005" y="2143"/>
                    </a:cubicBezTo>
                    <a:cubicBezTo>
                      <a:pt x="1551" y="1682"/>
                      <a:pt x="1244" y="1081"/>
                      <a:pt x="1090" y="452"/>
                    </a:cubicBezTo>
                    <a:cubicBezTo>
                      <a:pt x="1048" y="278"/>
                      <a:pt x="992" y="75"/>
                      <a:pt x="818" y="12"/>
                    </a:cubicBezTo>
                    <a:cubicBezTo>
                      <a:pt x="792" y="4"/>
                      <a:pt x="766" y="0"/>
                      <a:pt x="74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80" name="Google Shape;2480;p18"/>
              <p:cNvSpPr/>
              <p:nvPr/>
            </p:nvSpPr>
            <p:spPr>
              <a:xfrm>
                <a:off x="4168450" y="2326250"/>
                <a:ext cx="100075" cy="42275"/>
              </a:xfrm>
              <a:custGeom>
                <a:rect b="b" l="l" r="r" t="t"/>
                <a:pathLst>
                  <a:path extrusionOk="0" h="1691" w="4003">
                    <a:moveTo>
                      <a:pt x="329" y="0"/>
                    </a:moveTo>
                    <a:lnTo>
                      <a:pt x="0" y="266"/>
                    </a:lnTo>
                    <a:lnTo>
                      <a:pt x="1132" y="1691"/>
                    </a:lnTo>
                    <a:lnTo>
                      <a:pt x="4002" y="1006"/>
                    </a:lnTo>
                    <a:lnTo>
                      <a:pt x="3988" y="552"/>
                    </a:lnTo>
                    <a:lnTo>
                      <a:pt x="1390" y="1278"/>
                    </a:lnTo>
                    <a:lnTo>
                      <a:pt x="32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81" name="Google Shape;2481;p18"/>
              <p:cNvSpPr/>
              <p:nvPr/>
            </p:nvSpPr>
            <p:spPr>
              <a:xfrm>
                <a:off x="4206175" y="2351400"/>
                <a:ext cx="153500" cy="98675"/>
              </a:xfrm>
              <a:custGeom>
                <a:rect b="b" l="l" r="r" t="t"/>
                <a:pathLst>
                  <a:path extrusionOk="0" h="3947" w="6140">
                    <a:moveTo>
                      <a:pt x="2493" y="0"/>
                    </a:moveTo>
                    <a:lnTo>
                      <a:pt x="0" y="545"/>
                    </a:lnTo>
                    <a:lnTo>
                      <a:pt x="3583" y="3946"/>
                    </a:lnTo>
                    <a:lnTo>
                      <a:pt x="6139" y="3311"/>
                    </a:lnTo>
                    <a:lnTo>
                      <a:pt x="2493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82" name="Google Shape;2482;p18"/>
              <p:cNvSpPr/>
              <p:nvPr/>
            </p:nvSpPr>
            <p:spPr>
              <a:xfrm>
                <a:off x="4165825" y="2331825"/>
                <a:ext cx="36000" cy="41600"/>
              </a:xfrm>
              <a:custGeom>
                <a:rect b="b" l="l" r="r" t="t"/>
                <a:pathLst>
                  <a:path extrusionOk="0" h="1664" w="1440">
                    <a:moveTo>
                      <a:pt x="147" y="1"/>
                    </a:moveTo>
                    <a:lnTo>
                      <a:pt x="1" y="120"/>
                    </a:lnTo>
                    <a:lnTo>
                      <a:pt x="1293" y="1663"/>
                    </a:lnTo>
                    <a:lnTo>
                      <a:pt x="1439" y="1537"/>
                    </a:lnTo>
                    <a:lnTo>
                      <a:pt x="147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83" name="Google Shape;2483;p18"/>
              <p:cNvSpPr/>
              <p:nvPr/>
            </p:nvSpPr>
            <p:spPr>
              <a:xfrm>
                <a:off x="4191150" y="2365000"/>
                <a:ext cx="104600" cy="89600"/>
              </a:xfrm>
              <a:custGeom>
                <a:rect b="b" l="l" r="r" t="t"/>
                <a:pathLst>
                  <a:path extrusionOk="0" h="3584" w="4184">
                    <a:moveTo>
                      <a:pt x="601" y="1"/>
                    </a:moveTo>
                    <a:cubicBezTo>
                      <a:pt x="601" y="1"/>
                      <a:pt x="459" y="128"/>
                      <a:pt x="252" y="128"/>
                    </a:cubicBezTo>
                    <a:cubicBezTo>
                      <a:pt x="176" y="128"/>
                      <a:pt x="91" y="111"/>
                      <a:pt x="0" y="64"/>
                    </a:cubicBezTo>
                    <a:lnTo>
                      <a:pt x="0" y="64"/>
                    </a:lnTo>
                    <a:lnTo>
                      <a:pt x="3877" y="3584"/>
                    </a:lnTo>
                    <a:lnTo>
                      <a:pt x="4184" y="3402"/>
                    </a:lnTo>
                    <a:lnTo>
                      <a:pt x="601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84" name="Google Shape;2484;p18"/>
              <p:cNvSpPr/>
              <p:nvPr/>
            </p:nvSpPr>
            <p:spPr>
              <a:xfrm>
                <a:off x="4268150" y="2340050"/>
                <a:ext cx="92400" cy="94125"/>
              </a:xfrm>
              <a:custGeom>
                <a:rect b="b" l="l" r="r" t="t"/>
                <a:pathLst>
                  <a:path extrusionOk="0" h="3765" w="3696">
                    <a:moveTo>
                      <a:pt x="0" y="0"/>
                    </a:moveTo>
                    <a:lnTo>
                      <a:pt x="14" y="454"/>
                    </a:lnTo>
                    <a:lnTo>
                      <a:pt x="3660" y="3765"/>
                    </a:lnTo>
                    <a:lnTo>
                      <a:pt x="3695" y="33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7F8F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85" name="Google Shape;2485;p18"/>
              <p:cNvSpPr/>
              <p:nvPr/>
            </p:nvSpPr>
            <p:spPr>
              <a:xfrm>
                <a:off x="4346200" y="2120875"/>
                <a:ext cx="175675" cy="157400"/>
              </a:xfrm>
              <a:custGeom>
                <a:rect b="b" l="l" r="r" t="t"/>
                <a:pathLst>
                  <a:path extrusionOk="0" h="6296" w="7027">
                    <a:moveTo>
                      <a:pt x="2338" y="0"/>
                    </a:moveTo>
                    <a:cubicBezTo>
                      <a:pt x="1744" y="0"/>
                      <a:pt x="1100" y="254"/>
                      <a:pt x="454" y="959"/>
                    </a:cubicBezTo>
                    <a:cubicBezTo>
                      <a:pt x="280" y="1147"/>
                      <a:pt x="0" y="1615"/>
                      <a:pt x="42" y="1888"/>
                    </a:cubicBezTo>
                    <a:cubicBezTo>
                      <a:pt x="65" y="2024"/>
                      <a:pt x="159" y="2062"/>
                      <a:pt x="284" y="2062"/>
                    </a:cubicBezTo>
                    <a:cubicBezTo>
                      <a:pt x="440" y="2062"/>
                      <a:pt x="644" y="2004"/>
                      <a:pt x="819" y="2004"/>
                    </a:cubicBezTo>
                    <a:cubicBezTo>
                      <a:pt x="857" y="2004"/>
                      <a:pt x="894" y="2007"/>
                      <a:pt x="929" y="2013"/>
                    </a:cubicBezTo>
                    <a:cubicBezTo>
                      <a:pt x="1237" y="2076"/>
                      <a:pt x="1432" y="2174"/>
                      <a:pt x="1551" y="2460"/>
                    </a:cubicBezTo>
                    <a:cubicBezTo>
                      <a:pt x="1656" y="2712"/>
                      <a:pt x="1663" y="3012"/>
                      <a:pt x="1851" y="3208"/>
                    </a:cubicBezTo>
                    <a:cubicBezTo>
                      <a:pt x="2179" y="3571"/>
                      <a:pt x="2892" y="3389"/>
                      <a:pt x="3157" y="3801"/>
                    </a:cubicBezTo>
                    <a:cubicBezTo>
                      <a:pt x="3297" y="4018"/>
                      <a:pt x="3241" y="4311"/>
                      <a:pt x="3143" y="4549"/>
                    </a:cubicBezTo>
                    <a:cubicBezTo>
                      <a:pt x="3038" y="4786"/>
                      <a:pt x="2899" y="5024"/>
                      <a:pt x="2885" y="5282"/>
                    </a:cubicBezTo>
                    <a:cubicBezTo>
                      <a:pt x="2871" y="5631"/>
                      <a:pt x="3080" y="5953"/>
                      <a:pt x="3325" y="6211"/>
                    </a:cubicBezTo>
                    <a:cubicBezTo>
                      <a:pt x="3359" y="6251"/>
                      <a:pt x="3412" y="6295"/>
                      <a:pt x="3468" y="6295"/>
                    </a:cubicBezTo>
                    <a:cubicBezTo>
                      <a:pt x="3481" y="6295"/>
                      <a:pt x="3493" y="6293"/>
                      <a:pt x="3506" y="6288"/>
                    </a:cubicBezTo>
                    <a:cubicBezTo>
                      <a:pt x="3541" y="6267"/>
                      <a:pt x="3562" y="6232"/>
                      <a:pt x="3583" y="6197"/>
                    </a:cubicBezTo>
                    <a:cubicBezTo>
                      <a:pt x="3786" y="5863"/>
                      <a:pt x="4204" y="5713"/>
                      <a:pt x="4601" y="5713"/>
                    </a:cubicBezTo>
                    <a:cubicBezTo>
                      <a:pt x="4628" y="5713"/>
                      <a:pt x="4654" y="5714"/>
                      <a:pt x="4680" y="5715"/>
                    </a:cubicBezTo>
                    <a:cubicBezTo>
                      <a:pt x="4803" y="5720"/>
                      <a:pt x="4936" y="5733"/>
                      <a:pt x="5065" y="5733"/>
                    </a:cubicBezTo>
                    <a:cubicBezTo>
                      <a:pt x="5271" y="5733"/>
                      <a:pt x="5468" y="5701"/>
                      <a:pt x="5602" y="5554"/>
                    </a:cubicBezTo>
                    <a:cubicBezTo>
                      <a:pt x="5762" y="5373"/>
                      <a:pt x="5741" y="5093"/>
                      <a:pt x="5860" y="4884"/>
                    </a:cubicBezTo>
                    <a:cubicBezTo>
                      <a:pt x="6077" y="4507"/>
                      <a:pt x="6621" y="4486"/>
                      <a:pt x="6929" y="4179"/>
                    </a:cubicBezTo>
                    <a:cubicBezTo>
                      <a:pt x="6978" y="4123"/>
                      <a:pt x="7026" y="4053"/>
                      <a:pt x="7019" y="3976"/>
                    </a:cubicBezTo>
                    <a:cubicBezTo>
                      <a:pt x="7005" y="3808"/>
                      <a:pt x="6768" y="3787"/>
                      <a:pt x="6600" y="3759"/>
                    </a:cubicBezTo>
                    <a:cubicBezTo>
                      <a:pt x="6216" y="3704"/>
                      <a:pt x="5888" y="3347"/>
                      <a:pt x="5867" y="2963"/>
                    </a:cubicBezTo>
                    <a:cubicBezTo>
                      <a:pt x="5860" y="2789"/>
                      <a:pt x="5902" y="2614"/>
                      <a:pt x="5853" y="2446"/>
                    </a:cubicBezTo>
                    <a:cubicBezTo>
                      <a:pt x="5762" y="2097"/>
                      <a:pt x="5343" y="1958"/>
                      <a:pt x="5099" y="1685"/>
                    </a:cubicBezTo>
                    <a:cubicBezTo>
                      <a:pt x="4940" y="1512"/>
                      <a:pt x="3788" y="0"/>
                      <a:pt x="233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86" name="Google Shape;2486;p18"/>
              <p:cNvSpPr/>
              <p:nvPr/>
            </p:nvSpPr>
            <p:spPr>
              <a:xfrm>
                <a:off x="4402600" y="2176125"/>
                <a:ext cx="39850" cy="54225"/>
              </a:xfrm>
              <a:custGeom>
                <a:rect b="b" l="l" r="r" t="t"/>
                <a:pathLst>
                  <a:path extrusionOk="0" h="2169" w="1594">
                    <a:moveTo>
                      <a:pt x="820" y="1"/>
                    </a:moveTo>
                    <a:cubicBezTo>
                      <a:pt x="783" y="1"/>
                      <a:pt x="745" y="5"/>
                      <a:pt x="706" y="13"/>
                    </a:cubicBezTo>
                    <a:cubicBezTo>
                      <a:pt x="7" y="160"/>
                      <a:pt x="0" y="970"/>
                      <a:pt x="0" y="970"/>
                    </a:cubicBezTo>
                    <a:cubicBezTo>
                      <a:pt x="0" y="970"/>
                      <a:pt x="128" y="2169"/>
                      <a:pt x="556" y="2169"/>
                    </a:cubicBezTo>
                    <a:cubicBezTo>
                      <a:pt x="658" y="2169"/>
                      <a:pt x="777" y="2101"/>
                      <a:pt x="915" y="1934"/>
                    </a:cubicBezTo>
                    <a:cubicBezTo>
                      <a:pt x="1594" y="1110"/>
                      <a:pt x="1427" y="1"/>
                      <a:pt x="820" y="1"/>
                    </a:cubicBezTo>
                    <a:close/>
                  </a:path>
                </a:pathLst>
              </a:custGeom>
              <a:solidFill>
                <a:srgbClr val="E6B8A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487" name="Google Shape;2487;p18"/>
          <p:cNvGrpSpPr/>
          <p:nvPr/>
        </p:nvGrpSpPr>
        <p:grpSpPr>
          <a:xfrm flipH="1">
            <a:off x="5553880" y="1031638"/>
            <a:ext cx="1450633" cy="1859863"/>
            <a:chOff x="1334814" y="878349"/>
            <a:chExt cx="754673" cy="927381"/>
          </a:xfrm>
        </p:grpSpPr>
        <p:sp>
          <p:nvSpPr>
            <p:cNvPr id="2488" name="Google Shape;2488;p18"/>
            <p:cNvSpPr/>
            <p:nvPr/>
          </p:nvSpPr>
          <p:spPr>
            <a:xfrm>
              <a:off x="1342050" y="878349"/>
              <a:ext cx="740207" cy="927372"/>
            </a:xfrm>
            <a:custGeom>
              <a:rect b="b" l="l" r="r" t="t"/>
              <a:pathLst>
                <a:path extrusionOk="0" h="22822" w="18216">
                  <a:moveTo>
                    <a:pt x="2347" y="10872"/>
                  </a:moveTo>
                  <a:lnTo>
                    <a:pt x="2431" y="11060"/>
                  </a:lnTo>
                  <a:cubicBezTo>
                    <a:pt x="2291" y="11046"/>
                    <a:pt x="2207" y="11046"/>
                    <a:pt x="2298" y="10935"/>
                  </a:cubicBezTo>
                  <a:cubicBezTo>
                    <a:pt x="2312" y="10914"/>
                    <a:pt x="2333" y="10893"/>
                    <a:pt x="2347" y="10872"/>
                  </a:cubicBezTo>
                  <a:close/>
                  <a:moveTo>
                    <a:pt x="3220" y="12771"/>
                  </a:moveTo>
                  <a:lnTo>
                    <a:pt x="3269" y="12876"/>
                  </a:lnTo>
                  <a:cubicBezTo>
                    <a:pt x="3269" y="12876"/>
                    <a:pt x="3234" y="12834"/>
                    <a:pt x="3220" y="12771"/>
                  </a:cubicBezTo>
                  <a:close/>
                  <a:moveTo>
                    <a:pt x="16755" y="13547"/>
                  </a:moveTo>
                  <a:lnTo>
                    <a:pt x="16755" y="13547"/>
                  </a:lnTo>
                  <a:cubicBezTo>
                    <a:pt x="16741" y="13616"/>
                    <a:pt x="16727" y="13686"/>
                    <a:pt x="16713" y="13749"/>
                  </a:cubicBezTo>
                  <a:cubicBezTo>
                    <a:pt x="16727" y="13679"/>
                    <a:pt x="16741" y="13609"/>
                    <a:pt x="16755" y="13547"/>
                  </a:cubicBezTo>
                  <a:close/>
                  <a:moveTo>
                    <a:pt x="9164" y="14231"/>
                  </a:moveTo>
                  <a:cubicBezTo>
                    <a:pt x="9059" y="14482"/>
                    <a:pt x="8982" y="14692"/>
                    <a:pt x="8968" y="14790"/>
                  </a:cubicBezTo>
                  <a:cubicBezTo>
                    <a:pt x="8926" y="15027"/>
                    <a:pt x="8710" y="15509"/>
                    <a:pt x="8549" y="15844"/>
                  </a:cubicBezTo>
                  <a:cubicBezTo>
                    <a:pt x="7955" y="15537"/>
                    <a:pt x="7068" y="15055"/>
                    <a:pt x="6139" y="14573"/>
                  </a:cubicBezTo>
                  <a:cubicBezTo>
                    <a:pt x="6293" y="14573"/>
                    <a:pt x="6398" y="14524"/>
                    <a:pt x="6398" y="14524"/>
                  </a:cubicBezTo>
                  <a:lnTo>
                    <a:pt x="6517" y="14510"/>
                  </a:lnTo>
                  <a:cubicBezTo>
                    <a:pt x="6605" y="14536"/>
                    <a:pt x="7415" y="14756"/>
                    <a:pt x="7645" y="14756"/>
                  </a:cubicBezTo>
                  <a:cubicBezTo>
                    <a:pt x="7669" y="14756"/>
                    <a:pt x="7687" y="14753"/>
                    <a:pt x="7697" y="14748"/>
                  </a:cubicBezTo>
                  <a:cubicBezTo>
                    <a:pt x="7808" y="14686"/>
                    <a:pt x="8446" y="14315"/>
                    <a:pt x="8410" y="14315"/>
                  </a:cubicBezTo>
                  <a:cubicBezTo>
                    <a:pt x="8410" y="14315"/>
                    <a:pt x="8410" y="14315"/>
                    <a:pt x="8409" y="14315"/>
                  </a:cubicBezTo>
                  <a:lnTo>
                    <a:pt x="8402" y="14315"/>
                  </a:lnTo>
                  <a:lnTo>
                    <a:pt x="8640" y="14287"/>
                  </a:lnTo>
                  <a:lnTo>
                    <a:pt x="9164" y="14231"/>
                  </a:lnTo>
                  <a:close/>
                  <a:moveTo>
                    <a:pt x="11280" y="18366"/>
                  </a:moveTo>
                  <a:cubicBezTo>
                    <a:pt x="11280" y="18366"/>
                    <a:pt x="11301" y="18435"/>
                    <a:pt x="11343" y="18554"/>
                  </a:cubicBezTo>
                  <a:lnTo>
                    <a:pt x="11224" y="18421"/>
                  </a:lnTo>
                  <a:cubicBezTo>
                    <a:pt x="11259" y="18387"/>
                    <a:pt x="11280" y="18366"/>
                    <a:pt x="11280" y="18366"/>
                  </a:cubicBezTo>
                  <a:close/>
                  <a:moveTo>
                    <a:pt x="12954" y="0"/>
                  </a:moveTo>
                  <a:cubicBezTo>
                    <a:pt x="12911" y="0"/>
                    <a:pt x="12867" y="1"/>
                    <a:pt x="12823" y="4"/>
                  </a:cubicBezTo>
                  <a:cubicBezTo>
                    <a:pt x="11238" y="116"/>
                    <a:pt x="9911" y="577"/>
                    <a:pt x="10330" y="2351"/>
                  </a:cubicBezTo>
                  <a:cubicBezTo>
                    <a:pt x="10288" y="3203"/>
                    <a:pt x="10400" y="4237"/>
                    <a:pt x="10777" y="4754"/>
                  </a:cubicBezTo>
                  <a:cubicBezTo>
                    <a:pt x="10714" y="5026"/>
                    <a:pt x="10623" y="5375"/>
                    <a:pt x="10525" y="5675"/>
                  </a:cubicBezTo>
                  <a:cubicBezTo>
                    <a:pt x="8849" y="6025"/>
                    <a:pt x="8479" y="7079"/>
                    <a:pt x="8416" y="7743"/>
                  </a:cubicBezTo>
                  <a:lnTo>
                    <a:pt x="8346" y="7582"/>
                  </a:lnTo>
                  <a:cubicBezTo>
                    <a:pt x="8346" y="7582"/>
                    <a:pt x="8284" y="7589"/>
                    <a:pt x="8179" y="7596"/>
                  </a:cubicBezTo>
                  <a:lnTo>
                    <a:pt x="8158" y="7394"/>
                  </a:lnTo>
                  <a:cubicBezTo>
                    <a:pt x="8158" y="7394"/>
                    <a:pt x="5609" y="7652"/>
                    <a:pt x="4603" y="7757"/>
                  </a:cubicBezTo>
                  <a:cubicBezTo>
                    <a:pt x="4121" y="7806"/>
                    <a:pt x="3863" y="7987"/>
                    <a:pt x="3723" y="8162"/>
                  </a:cubicBezTo>
                  <a:cubicBezTo>
                    <a:pt x="3695" y="8169"/>
                    <a:pt x="3681" y="8176"/>
                    <a:pt x="3667" y="8183"/>
                  </a:cubicBezTo>
                  <a:cubicBezTo>
                    <a:pt x="3583" y="8239"/>
                    <a:pt x="3513" y="8274"/>
                    <a:pt x="3457" y="8295"/>
                  </a:cubicBezTo>
                  <a:cubicBezTo>
                    <a:pt x="3430" y="8225"/>
                    <a:pt x="3402" y="8127"/>
                    <a:pt x="3353" y="8008"/>
                  </a:cubicBezTo>
                  <a:cubicBezTo>
                    <a:pt x="3164" y="7470"/>
                    <a:pt x="1334" y="6988"/>
                    <a:pt x="1334" y="6988"/>
                  </a:cubicBezTo>
                  <a:lnTo>
                    <a:pt x="845" y="7184"/>
                  </a:lnTo>
                  <a:cubicBezTo>
                    <a:pt x="692" y="7114"/>
                    <a:pt x="594" y="7065"/>
                    <a:pt x="594" y="7065"/>
                  </a:cubicBezTo>
                  <a:lnTo>
                    <a:pt x="594" y="7065"/>
                  </a:lnTo>
                  <a:lnTo>
                    <a:pt x="2110" y="10369"/>
                  </a:lnTo>
                  <a:cubicBezTo>
                    <a:pt x="1998" y="10501"/>
                    <a:pt x="1921" y="10641"/>
                    <a:pt x="1921" y="10641"/>
                  </a:cubicBezTo>
                  <a:cubicBezTo>
                    <a:pt x="1921" y="10641"/>
                    <a:pt x="1656" y="10969"/>
                    <a:pt x="1474" y="11207"/>
                  </a:cubicBezTo>
                  <a:cubicBezTo>
                    <a:pt x="1292" y="11444"/>
                    <a:pt x="1488" y="11877"/>
                    <a:pt x="1488" y="11877"/>
                  </a:cubicBezTo>
                  <a:cubicBezTo>
                    <a:pt x="1711" y="12338"/>
                    <a:pt x="1956" y="12667"/>
                    <a:pt x="2207" y="12890"/>
                  </a:cubicBezTo>
                  <a:cubicBezTo>
                    <a:pt x="2040" y="12890"/>
                    <a:pt x="1893" y="12897"/>
                    <a:pt x="1746" y="12911"/>
                  </a:cubicBezTo>
                  <a:cubicBezTo>
                    <a:pt x="1551" y="12925"/>
                    <a:pt x="1369" y="12953"/>
                    <a:pt x="1202" y="12995"/>
                  </a:cubicBezTo>
                  <a:lnTo>
                    <a:pt x="1195" y="12995"/>
                  </a:lnTo>
                  <a:cubicBezTo>
                    <a:pt x="1160" y="13002"/>
                    <a:pt x="1132" y="13009"/>
                    <a:pt x="1104" y="13023"/>
                  </a:cubicBezTo>
                  <a:cubicBezTo>
                    <a:pt x="1090" y="13023"/>
                    <a:pt x="1076" y="13030"/>
                    <a:pt x="1062" y="13037"/>
                  </a:cubicBezTo>
                  <a:cubicBezTo>
                    <a:pt x="1034" y="13044"/>
                    <a:pt x="1006" y="13051"/>
                    <a:pt x="985" y="13065"/>
                  </a:cubicBezTo>
                  <a:cubicBezTo>
                    <a:pt x="964" y="13072"/>
                    <a:pt x="950" y="13072"/>
                    <a:pt x="936" y="13079"/>
                  </a:cubicBezTo>
                  <a:cubicBezTo>
                    <a:pt x="915" y="13093"/>
                    <a:pt x="887" y="13100"/>
                    <a:pt x="866" y="13114"/>
                  </a:cubicBezTo>
                  <a:cubicBezTo>
                    <a:pt x="852" y="13121"/>
                    <a:pt x="838" y="13128"/>
                    <a:pt x="824" y="13135"/>
                  </a:cubicBezTo>
                  <a:cubicBezTo>
                    <a:pt x="803" y="13148"/>
                    <a:pt x="776" y="13162"/>
                    <a:pt x="762" y="13176"/>
                  </a:cubicBezTo>
                  <a:cubicBezTo>
                    <a:pt x="741" y="13183"/>
                    <a:pt x="727" y="13197"/>
                    <a:pt x="713" y="13204"/>
                  </a:cubicBezTo>
                  <a:cubicBezTo>
                    <a:pt x="685" y="13225"/>
                    <a:pt x="657" y="13246"/>
                    <a:pt x="629" y="13267"/>
                  </a:cubicBezTo>
                  <a:cubicBezTo>
                    <a:pt x="608" y="13288"/>
                    <a:pt x="587" y="13302"/>
                    <a:pt x="566" y="13323"/>
                  </a:cubicBezTo>
                  <a:cubicBezTo>
                    <a:pt x="552" y="13337"/>
                    <a:pt x="538" y="13351"/>
                    <a:pt x="524" y="13365"/>
                  </a:cubicBezTo>
                  <a:cubicBezTo>
                    <a:pt x="510" y="13386"/>
                    <a:pt x="489" y="13400"/>
                    <a:pt x="475" y="13421"/>
                  </a:cubicBezTo>
                  <a:cubicBezTo>
                    <a:pt x="461" y="13435"/>
                    <a:pt x="454" y="13456"/>
                    <a:pt x="440" y="13470"/>
                  </a:cubicBezTo>
                  <a:cubicBezTo>
                    <a:pt x="426" y="13491"/>
                    <a:pt x="405" y="13512"/>
                    <a:pt x="391" y="13533"/>
                  </a:cubicBezTo>
                  <a:cubicBezTo>
                    <a:pt x="384" y="13547"/>
                    <a:pt x="370" y="13568"/>
                    <a:pt x="357" y="13588"/>
                  </a:cubicBezTo>
                  <a:cubicBezTo>
                    <a:pt x="343" y="13609"/>
                    <a:pt x="329" y="13637"/>
                    <a:pt x="315" y="13658"/>
                  </a:cubicBezTo>
                  <a:cubicBezTo>
                    <a:pt x="308" y="13679"/>
                    <a:pt x="294" y="13693"/>
                    <a:pt x="287" y="13714"/>
                  </a:cubicBezTo>
                  <a:cubicBezTo>
                    <a:pt x="273" y="13742"/>
                    <a:pt x="259" y="13777"/>
                    <a:pt x="245" y="13812"/>
                  </a:cubicBezTo>
                  <a:cubicBezTo>
                    <a:pt x="238" y="13826"/>
                    <a:pt x="231" y="13840"/>
                    <a:pt x="224" y="13861"/>
                  </a:cubicBezTo>
                  <a:cubicBezTo>
                    <a:pt x="203" y="13910"/>
                    <a:pt x="182" y="13966"/>
                    <a:pt x="161" y="14021"/>
                  </a:cubicBezTo>
                  <a:cubicBezTo>
                    <a:pt x="147" y="14056"/>
                    <a:pt x="140" y="14098"/>
                    <a:pt x="126" y="14133"/>
                  </a:cubicBezTo>
                  <a:lnTo>
                    <a:pt x="119" y="14161"/>
                  </a:lnTo>
                  <a:cubicBezTo>
                    <a:pt x="112" y="14189"/>
                    <a:pt x="98" y="14217"/>
                    <a:pt x="91" y="14245"/>
                  </a:cubicBezTo>
                  <a:lnTo>
                    <a:pt x="84" y="14273"/>
                  </a:lnTo>
                  <a:cubicBezTo>
                    <a:pt x="63" y="14350"/>
                    <a:pt x="49" y="14427"/>
                    <a:pt x="35" y="14496"/>
                  </a:cubicBezTo>
                  <a:lnTo>
                    <a:pt x="35" y="14517"/>
                  </a:lnTo>
                  <a:cubicBezTo>
                    <a:pt x="28" y="14552"/>
                    <a:pt x="21" y="14587"/>
                    <a:pt x="14" y="14622"/>
                  </a:cubicBezTo>
                  <a:lnTo>
                    <a:pt x="14" y="14629"/>
                  </a:lnTo>
                  <a:cubicBezTo>
                    <a:pt x="7" y="14706"/>
                    <a:pt x="0" y="14783"/>
                    <a:pt x="0" y="14860"/>
                  </a:cubicBezTo>
                  <a:lnTo>
                    <a:pt x="0" y="14874"/>
                  </a:lnTo>
                  <a:cubicBezTo>
                    <a:pt x="0" y="14992"/>
                    <a:pt x="14" y="15111"/>
                    <a:pt x="42" y="15230"/>
                  </a:cubicBezTo>
                  <a:cubicBezTo>
                    <a:pt x="105" y="15467"/>
                    <a:pt x="224" y="15712"/>
                    <a:pt x="440" y="15963"/>
                  </a:cubicBezTo>
                  <a:cubicBezTo>
                    <a:pt x="713" y="16291"/>
                    <a:pt x="1139" y="16627"/>
                    <a:pt x="1774" y="16990"/>
                  </a:cubicBezTo>
                  <a:cubicBezTo>
                    <a:pt x="2668" y="17500"/>
                    <a:pt x="4247" y="18408"/>
                    <a:pt x="5706" y="19253"/>
                  </a:cubicBezTo>
                  <a:cubicBezTo>
                    <a:pt x="5671" y="19267"/>
                    <a:pt x="5644" y="19288"/>
                    <a:pt x="5609" y="19301"/>
                  </a:cubicBezTo>
                  <a:cubicBezTo>
                    <a:pt x="4603" y="19734"/>
                    <a:pt x="4798" y="20133"/>
                    <a:pt x="4798" y="20133"/>
                  </a:cubicBezTo>
                  <a:cubicBezTo>
                    <a:pt x="4798" y="20133"/>
                    <a:pt x="4310" y="20084"/>
                    <a:pt x="3793" y="20056"/>
                  </a:cubicBezTo>
                  <a:cubicBezTo>
                    <a:pt x="3283" y="20028"/>
                    <a:pt x="3171" y="19923"/>
                    <a:pt x="2221" y="19923"/>
                  </a:cubicBezTo>
                  <a:cubicBezTo>
                    <a:pt x="1837" y="19923"/>
                    <a:pt x="1495" y="20021"/>
                    <a:pt x="1202" y="20154"/>
                  </a:cubicBezTo>
                  <a:cubicBezTo>
                    <a:pt x="1160" y="20174"/>
                    <a:pt x="1118" y="20195"/>
                    <a:pt x="1076" y="20216"/>
                  </a:cubicBezTo>
                  <a:lnTo>
                    <a:pt x="1069" y="20223"/>
                  </a:lnTo>
                  <a:cubicBezTo>
                    <a:pt x="1034" y="20244"/>
                    <a:pt x="992" y="20265"/>
                    <a:pt x="957" y="20286"/>
                  </a:cubicBezTo>
                  <a:lnTo>
                    <a:pt x="950" y="20293"/>
                  </a:lnTo>
                  <a:cubicBezTo>
                    <a:pt x="908" y="20314"/>
                    <a:pt x="873" y="20335"/>
                    <a:pt x="845" y="20356"/>
                  </a:cubicBezTo>
                  <a:lnTo>
                    <a:pt x="831" y="20370"/>
                  </a:lnTo>
                  <a:cubicBezTo>
                    <a:pt x="797" y="20391"/>
                    <a:pt x="769" y="20412"/>
                    <a:pt x="734" y="20433"/>
                  </a:cubicBezTo>
                  <a:lnTo>
                    <a:pt x="720" y="20447"/>
                  </a:lnTo>
                  <a:cubicBezTo>
                    <a:pt x="692" y="20468"/>
                    <a:pt x="664" y="20489"/>
                    <a:pt x="643" y="20510"/>
                  </a:cubicBezTo>
                  <a:lnTo>
                    <a:pt x="622" y="20531"/>
                  </a:lnTo>
                  <a:cubicBezTo>
                    <a:pt x="594" y="20552"/>
                    <a:pt x="573" y="20573"/>
                    <a:pt x="552" y="20594"/>
                  </a:cubicBezTo>
                  <a:lnTo>
                    <a:pt x="524" y="20614"/>
                  </a:lnTo>
                  <a:cubicBezTo>
                    <a:pt x="510" y="20635"/>
                    <a:pt x="489" y="20649"/>
                    <a:pt x="475" y="20670"/>
                  </a:cubicBezTo>
                  <a:cubicBezTo>
                    <a:pt x="461" y="20684"/>
                    <a:pt x="454" y="20691"/>
                    <a:pt x="440" y="20705"/>
                  </a:cubicBezTo>
                  <a:cubicBezTo>
                    <a:pt x="426" y="20719"/>
                    <a:pt x="412" y="20733"/>
                    <a:pt x="398" y="20747"/>
                  </a:cubicBezTo>
                  <a:cubicBezTo>
                    <a:pt x="384" y="20761"/>
                    <a:pt x="377" y="20782"/>
                    <a:pt x="363" y="20796"/>
                  </a:cubicBezTo>
                  <a:cubicBezTo>
                    <a:pt x="357" y="20803"/>
                    <a:pt x="350" y="20817"/>
                    <a:pt x="343" y="20824"/>
                  </a:cubicBezTo>
                  <a:cubicBezTo>
                    <a:pt x="322" y="20852"/>
                    <a:pt x="301" y="20880"/>
                    <a:pt x="287" y="20901"/>
                  </a:cubicBezTo>
                  <a:cubicBezTo>
                    <a:pt x="175" y="21082"/>
                    <a:pt x="280" y="21320"/>
                    <a:pt x="517" y="21543"/>
                  </a:cubicBezTo>
                  <a:cubicBezTo>
                    <a:pt x="817" y="21830"/>
                    <a:pt x="1334" y="22102"/>
                    <a:pt x="1886" y="22214"/>
                  </a:cubicBezTo>
                  <a:lnTo>
                    <a:pt x="1893" y="22214"/>
                  </a:lnTo>
                  <a:cubicBezTo>
                    <a:pt x="1963" y="22228"/>
                    <a:pt x="2033" y="22235"/>
                    <a:pt x="2103" y="22249"/>
                  </a:cubicBezTo>
                  <a:lnTo>
                    <a:pt x="2124" y="22249"/>
                  </a:lnTo>
                  <a:cubicBezTo>
                    <a:pt x="2193" y="22263"/>
                    <a:pt x="2256" y="22270"/>
                    <a:pt x="2326" y="22277"/>
                  </a:cubicBezTo>
                  <a:cubicBezTo>
                    <a:pt x="2512" y="22297"/>
                    <a:pt x="2692" y="22305"/>
                    <a:pt x="2867" y="22305"/>
                  </a:cubicBezTo>
                  <a:cubicBezTo>
                    <a:pt x="3426" y="22305"/>
                    <a:pt x="3943" y="22218"/>
                    <a:pt x="4512" y="22144"/>
                  </a:cubicBezTo>
                  <a:cubicBezTo>
                    <a:pt x="4650" y="22127"/>
                    <a:pt x="4799" y="22123"/>
                    <a:pt x="4954" y="22123"/>
                  </a:cubicBezTo>
                  <a:cubicBezTo>
                    <a:pt x="5177" y="22123"/>
                    <a:pt x="5410" y="22133"/>
                    <a:pt x="5636" y="22133"/>
                  </a:cubicBezTo>
                  <a:cubicBezTo>
                    <a:pt x="6250" y="22133"/>
                    <a:pt x="6809" y="22059"/>
                    <a:pt x="6943" y="21508"/>
                  </a:cubicBezTo>
                  <a:cubicBezTo>
                    <a:pt x="7418" y="21327"/>
                    <a:pt x="7934" y="21061"/>
                    <a:pt x="8388" y="20796"/>
                  </a:cubicBezTo>
                  <a:cubicBezTo>
                    <a:pt x="8779" y="21020"/>
                    <a:pt x="9017" y="21159"/>
                    <a:pt x="9017" y="21159"/>
                  </a:cubicBezTo>
                  <a:cubicBezTo>
                    <a:pt x="9017" y="21159"/>
                    <a:pt x="9038" y="21075"/>
                    <a:pt x="9080" y="20950"/>
                  </a:cubicBezTo>
                  <a:cubicBezTo>
                    <a:pt x="9080" y="20936"/>
                    <a:pt x="9087" y="20922"/>
                    <a:pt x="9094" y="20908"/>
                  </a:cubicBezTo>
                  <a:lnTo>
                    <a:pt x="9094" y="20908"/>
                  </a:lnTo>
                  <a:lnTo>
                    <a:pt x="9080" y="20950"/>
                  </a:lnTo>
                  <a:cubicBezTo>
                    <a:pt x="9089" y="20951"/>
                    <a:pt x="9101" y="20951"/>
                    <a:pt x="9115" y="20951"/>
                  </a:cubicBezTo>
                  <a:cubicBezTo>
                    <a:pt x="9126" y="20951"/>
                    <a:pt x="9138" y="20951"/>
                    <a:pt x="9151" y="20951"/>
                  </a:cubicBezTo>
                  <a:cubicBezTo>
                    <a:pt x="9304" y="20951"/>
                    <a:pt x="9627" y="20972"/>
                    <a:pt x="9911" y="21487"/>
                  </a:cubicBezTo>
                  <a:cubicBezTo>
                    <a:pt x="10260" y="22109"/>
                    <a:pt x="10714" y="22821"/>
                    <a:pt x="11475" y="22821"/>
                  </a:cubicBezTo>
                  <a:cubicBezTo>
                    <a:pt x="11566" y="22821"/>
                    <a:pt x="11657" y="22807"/>
                    <a:pt x="11748" y="22794"/>
                  </a:cubicBezTo>
                  <a:cubicBezTo>
                    <a:pt x="11790" y="22787"/>
                    <a:pt x="11831" y="22780"/>
                    <a:pt x="11873" y="22766"/>
                  </a:cubicBezTo>
                  <a:lnTo>
                    <a:pt x="11894" y="22766"/>
                  </a:lnTo>
                  <a:cubicBezTo>
                    <a:pt x="11936" y="22752"/>
                    <a:pt x="11971" y="22745"/>
                    <a:pt x="12013" y="22731"/>
                  </a:cubicBezTo>
                  <a:lnTo>
                    <a:pt x="12041" y="22724"/>
                  </a:lnTo>
                  <a:cubicBezTo>
                    <a:pt x="12083" y="22710"/>
                    <a:pt x="12118" y="22696"/>
                    <a:pt x="12160" y="22682"/>
                  </a:cubicBezTo>
                  <a:cubicBezTo>
                    <a:pt x="12174" y="22682"/>
                    <a:pt x="12181" y="22675"/>
                    <a:pt x="12195" y="22668"/>
                  </a:cubicBezTo>
                  <a:cubicBezTo>
                    <a:pt x="12230" y="22654"/>
                    <a:pt x="12271" y="22640"/>
                    <a:pt x="12306" y="22626"/>
                  </a:cubicBezTo>
                  <a:cubicBezTo>
                    <a:pt x="12320" y="22619"/>
                    <a:pt x="12327" y="22619"/>
                    <a:pt x="12341" y="22612"/>
                  </a:cubicBezTo>
                  <a:cubicBezTo>
                    <a:pt x="12376" y="22598"/>
                    <a:pt x="12418" y="22577"/>
                    <a:pt x="12453" y="22563"/>
                  </a:cubicBezTo>
                  <a:cubicBezTo>
                    <a:pt x="12460" y="22556"/>
                    <a:pt x="12474" y="22549"/>
                    <a:pt x="12488" y="22542"/>
                  </a:cubicBezTo>
                  <a:cubicBezTo>
                    <a:pt x="12523" y="22528"/>
                    <a:pt x="12558" y="22507"/>
                    <a:pt x="12593" y="22486"/>
                  </a:cubicBezTo>
                  <a:lnTo>
                    <a:pt x="12607" y="22479"/>
                  </a:lnTo>
                  <a:cubicBezTo>
                    <a:pt x="12684" y="22437"/>
                    <a:pt x="12753" y="22395"/>
                    <a:pt x="12816" y="22347"/>
                  </a:cubicBezTo>
                  <a:cubicBezTo>
                    <a:pt x="12830" y="22340"/>
                    <a:pt x="12844" y="22333"/>
                    <a:pt x="12858" y="22326"/>
                  </a:cubicBezTo>
                  <a:cubicBezTo>
                    <a:pt x="12879" y="22305"/>
                    <a:pt x="12900" y="22291"/>
                    <a:pt x="12921" y="22277"/>
                  </a:cubicBezTo>
                  <a:cubicBezTo>
                    <a:pt x="12942" y="22263"/>
                    <a:pt x="12963" y="22242"/>
                    <a:pt x="12984" y="22228"/>
                  </a:cubicBezTo>
                  <a:cubicBezTo>
                    <a:pt x="12998" y="22214"/>
                    <a:pt x="13019" y="22200"/>
                    <a:pt x="13040" y="22179"/>
                  </a:cubicBezTo>
                  <a:cubicBezTo>
                    <a:pt x="13061" y="22165"/>
                    <a:pt x="13075" y="22144"/>
                    <a:pt x="13096" y="22130"/>
                  </a:cubicBezTo>
                  <a:cubicBezTo>
                    <a:pt x="13110" y="22116"/>
                    <a:pt x="13131" y="22095"/>
                    <a:pt x="13145" y="22081"/>
                  </a:cubicBezTo>
                  <a:cubicBezTo>
                    <a:pt x="13165" y="22060"/>
                    <a:pt x="13179" y="22046"/>
                    <a:pt x="13200" y="22025"/>
                  </a:cubicBezTo>
                  <a:cubicBezTo>
                    <a:pt x="13214" y="22011"/>
                    <a:pt x="13221" y="21990"/>
                    <a:pt x="13235" y="21976"/>
                  </a:cubicBezTo>
                  <a:cubicBezTo>
                    <a:pt x="13256" y="21955"/>
                    <a:pt x="13270" y="21934"/>
                    <a:pt x="13284" y="21914"/>
                  </a:cubicBezTo>
                  <a:cubicBezTo>
                    <a:pt x="13298" y="21900"/>
                    <a:pt x="13305" y="21886"/>
                    <a:pt x="13319" y="21872"/>
                  </a:cubicBezTo>
                  <a:cubicBezTo>
                    <a:pt x="13333" y="21851"/>
                    <a:pt x="13340" y="21830"/>
                    <a:pt x="13354" y="21809"/>
                  </a:cubicBezTo>
                  <a:cubicBezTo>
                    <a:pt x="13361" y="21795"/>
                    <a:pt x="13368" y="21781"/>
                    <a:pt x="13375" y="21767"/>
                  </a:cubicBezTo>
                  <a:cubicBezTo>
                    <a:pt x="13389" y="21739"/>
                    <a:pt x="13396" y="21718"/>
                    <a:pt x="13403" y="21690"/>
                  </a:cubicBezTo>
                  <a:cubicBezTo>
                    <a:pt x="13410" y="21683"/>
                    <a:pt x="13417" y="21669"/>
                    <a:pt x="13417" y="21655"/>
                  </a:cubicBezTo>
                  <a:cubicBezTo>
                    <a:pt x="13431" y="21620"/>
                    <a:pt x="13438" y="21585"/>
                    <a:pt x="13438" y="21550"/>
                  </a:cubicBezTo>
                  <a:lnTo>
                    <a:pt x="13438" y="21543"/>
                  </a:lnTo>
                  <a:cubicBezTo>
                    <a:pt x="13578" y="21620"/>
                    <a:pt x="13724" y="21683"/>
                    <a:pt x="13878" y="21725"/>
                  </a:cubicBezTo>
                  <a:cubicBezTo>
                    <a:pt x="14004" y="21753"/>
                    <a:pt x="14122" y="21774"/>
                    <a:pt x="14255" y="21781"/>
                  </a:cubicBezTo>
                  <a:cubicBezTo>
                    <a:pt x="14286" y="21784"/>
                    <a:pt x="14320" y="21786"/>
                    <a:pt x="14353" y="21786"/>
                  </a:cubicBezTo>
                  <a:cubicBezTo>
                    <a:pt x="14386" y="21786"/>
                    <a:pt x="14419" y="21784"/>
                    <a:pt x="14451" y="21781"/>
                  </a:cubicBezTo>
                  <a:cubicBezTo>
                    <a:pt x="14520" y="21781"/>
                    <a:pt x="14583" y="21774"/>
                    <a:pt x="14646" y="21767"/>
                  </a:cubicBezTo>
                  <a:cubicBezTo>
                    <a:pt x="14674" y="21767"/>
                    <a:pt x="14695" y="21760"/>
                    <a:pt x="14723" y="21760"/>
                  </a:cubicBezTo>
                  <a:cubicBezTo>
                    <a:pt x="14758" y="21753"/>
                    <a:pt x="14800" y="21753"/>
                    <a:pt x="14835" y="21746"/>
                  </a:cubicBezTo>
                  <a:cubicBezTo>
                    <a:pt x="14863" y="21739"/>
                    <a:pt x="14898" y="21732"/>
                    <a:pt x="14925" y="21725"/>
                  </a:cubicBezTo>
                  <a:cubicBezTo>
                    <a:pt x="14953" y="21725"/>
                    <a:pt x="14988" y="21718"/>
                    <a:pt x="15016" y="21711"/>
                  </a:cubicBezTo>
                  <a:cubicBezTo>
                    <a:pt x="15051" y="21704"/>
                    <a:pt x="15086" y="21697"/>
                    <a:pt x="15121" y="21690"/>
                  </a:cubicBezTo>
                  <a:cubicBezTo>
                    <a:pt x="15142" y="21683"/>
                    <a:pt x="15170" y="21676"/>
                    <a:pt x="15198" y="21669"/>
                  </a:cubicBezTo>
                  <a:cubicBezTo>
                    <a:pt x="15233" y="21662"/>
                    <a:pt x="15268" y="21648"/>
                    <a:pt x="15303" y="21641"/>
                  </a:cubicBezTo>
                  <a:cubicBezTo>
                    <a:pt x="15324" y="21634"/>
                    <a:pt x="15345" y="21627"/>
                    <a:pt x="15365" y="21620"/>
                  </a:cubicBezTo>
                  <a:cubicBezTo>
                    <a:pt x="15400" y="21613"/>
                    <a:pt x="15435" y="21599"/>
                    <a:pt x="15470" y="21585"/>
                  </a:cubicBezTo>
                  <a:cubicBezTo>
                    <a:pt x="15491" y="21578"/>
                    <a:pt x="15512" y="21571"/>
                    <a:pt x="15526" y="21564"/>
                  </a:cubicBezTo>
                  <a:cubicBezTo>
                    <a:pt x="15568" y="21550"/>
                    <a:pt x="15603" y="21536"/>
                    <a:pt x="15638" y="21522"/>
                  </a:cubicBezTo>
                  <a:cubicBezTo>
                    <a:pt x="15659" y="21515"/>
                    <a:pt x="15673" y="21508"/>
                    <a:pt x="15687" y="21501"/>
                  </a:cubicBezTo>
                  <a:cubicBezTo>
                    <a:pt x="15722" y="21487"/>
                    <a:pt x="15764" y="21467"/>
                    <a:pt x="15798" y="21453"/>
                  </a:cubicBezTo>
                  <a:cubicBezTo>
                    <a:pt x="15812" y="21446"/>
                    <a:pt x="15826" y="21439"/>
                    <a:pt x="15833" y="21432"/>
                  </a:cubicBezTo>
                  <a:cubicBezTo>
                    <a:pt x="15875" y="21411"/>
                    <a:pt x="15917" y="21390"/>
                    <a:pt x="15952" y="21369"/>
                  </a:cubicBezTo>
                  <a:lnTo>
                    <a:pt x="15980" y="21355"/>
                  </a:lnTo>
                  <a:cubicBezTo>
                    <a:pt x="16022" y="21334"/>
                    <a:pt x="16057" y="21313"/>
                    <a:pt x="16099" y="21285"/>
                  </a:cubicBezTo>
                  <a:lnTo>
                    <a:pt x="16113" y="21278"/>
                  </a:lnTo>
                  <a:cubicBezTo>
                    <a:pt x="16155" y="21250"/>
                    <a:pt x="16197" y="21222"/>
                    <a:pt x="16232" y="21194"/>
                  </a:cubicBezTo>
                  <a:lnTo>
                    <a:pt x="16245" y="21187"/>
                  </a:lnTo>
                  <a:cubicBezTo>
                    <a:pt x="16287" y="21159"/>
                    <a:pt x="16322" y="21131"/>
                    <a:pt x="16364" y="21103"/>
                  </a:cubicBezTo>
                  <a:lnTo>
                    <a:pt x="16371" y="21096"/>
                  </a:lnTo>
                  <a:cubicBezTo>
                    <a:pt x="16413" y="21068"/>
                    <a:pt x="16448" y="21034"/>
                    <a:pt x="16483" y="21006"/>
                  </a:cubicBezTo>
                  <a:lnTo>
                    <a:pt x="16490" y="20999"/>
                  </a:lnTo>
                  <a:cubicBezTo>
                    <a:pt x="16525" y="20964"/>
                    <a:pt x="16567" y="20936"/>
                    <a:pt x="16602" y="20901"/>
                  </a:cubicBezTo>
                  <a:cubicBezTo>
                    <a:pt x="16672" y="20831"/>
                    <a:pt x="16741" y="20761"/>
                    <a:pt x="16804" y="20684"/>
                  </a:cubicBezTo>
                  <a:cubicBezTo>
                    <a:pt x="17258" y="20154"/>
                    <a:pt x="17489" y="19518"/>
                    <a:pt x="17468" y="18966"/>
                  </a:cubicBezTo>
                  <a:cubicBezTo>
                    <a:pt x="17468" y="18966"/>
                    <a:pt x="17586" y="17276"/>
                    <a:pt x="17174" y="16208"/>
                  </a:cubicBezTo>
                  <a:cubicBezTo>
                    <a:pt x="16767" y="15169"/>
                    <a:pt x="16789" y="13444"/>
                    <a:pt x="16777" y="13444"/>
                  </a:cubicBezTo>
                  <a:lnTo>
                    <a:pt x="16777" y="13444"/>
                  </a:lnTo>
                  <a:cubicBezTo>
                    <a:pt x="16777" y="13444"/>
                    <a:pt x="16777" y="13445"/>
                    <a:pt x="16777" y="13446"/>
                  </a:cubicBezTo>
                  <a:lnTo>
                    <a:pt x="16777" y="13446"/>
                  </a:lnTo>
                  <a:cubicBezTo>
                    <a:pt x="16797" y="13315"/>
                    <a:pt x="16811" y="13211"/>
                    <a:pt x="16818" y="13128"/>
                  </a:cubicBezTo>
                  <a:cubicBezTo>
                    <a:pt x="16818" y="13114"/>
                    <a:pt x="16825" y="13107"/>
                    <a:pt x="16825" y="13093"/>
                  </a:cubicBezTo>
                  <a:lnTo>
                    <a:pt x="16825" y="13086"/>
                  </a:lnTo>
                  <a:lnTo>
                    <a:pt x="16825" y="13058"/>
                  </a:lnTo>
                  <a:lnTo>
                    <a:pt x="16832" y="13051"/>
                  </a:lnTo>
                  <a:lnTo>
                    <a:pt x="16832" y="13037"/>
                  </a:lnTo>
                  <a:lnTo>
                    <a:pt x="16832" y="13023"/>
                  </a:lnTo>
                  <a:lnTo>
                    <a:pt x="16832" y="13016"/>
                  </a:lnTo>
                  <a:cubicBezTo>
                    <a:pt x="16832" y="13016"/>
                    <a:pt x="18215" y="9349"/>
                    <a:pt x="17747" y="7352"/>
                  </a:cubicBezTo>
                  <a:lnTo>
                    <a:pt x="17747" y="7352"/>
                  </a:lnTo>
                  <a:cubicBezTo>
                    <a:pt x="17794" y="7359"/>
                    <a:pt x="17835" y="7363"/>
                    <a:pt x="17872" y="7363"/>
                  </a:cubicBezTo>
                  <a:cubicBezTo>
                    <a:pt x="18053" y="7363"/>
                    <a:pt x="18100" y="7266"/>
                    <a:pt x="17943" y="6975"/>
                  </a:cubicBezTo>
                  <a:cubicBezTo>
                    <a:pt x="17356" y="5878"/>
                    <a:pt x="17349" y="6569"/>
                    <a:pt x="17035" y="5319"/>
                  </a:cubicBezTo>
                  <a:cubicBezTo>
                    <a:pt x="16713" y="4062"/>
                    <a:pt x="16134" y="4062"/>
                    <a:pt x="15757" y="2889"/>
                  </a:cubicBezTo>
                  <a:cubicBezTo>
                    <a:pt x="15383" y="1748"/>
                    <a:pt x="14462" y="0"/>
                    <a:pt x="12954" y="0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1143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2489" name="Google Shape;2489;p18"/>
            <p:cNvGrpSpPr/>
            <p:nvPr/>
          </p:nvGrpSpPr>
          <p:grpSpPr>
            <a:xfrm>
              <a:off x="1334814" y="878358"/>
              <a:ext cx="754673" cy="927372"/>
              <a:chOff x="1112175" y="1533100"/>
              <a:chExt cx="464300" cy="570550"/>
            </a:xfrm>
          </p:grpSpPr>
          <p:sp>
            <p:nvSpPr>
              <p:cNvPr id="2490" name="Google Shape;2490;p18"/>
              <p:cNvSpPr/>
              <p:nvPr/>
            </p:nvSpPr>
            <p:spPr>
              <a:xfrm>
                <a:off x="1343525" y="2017025"/>
                <a:ext cx="110200" cy="86625"/>
              </a:xfrm>
              <a:custGeom>
                <a:rect b="b" l="l" r="r" t="t"/>
                <a:pathLst>
                  <a:path extrusionOk="0" h="3465" w="4408">
                    <a:moveTo>
                      <a:pt x="525" y="0"/>
                    </a:moveTo>
                    <a:lnTo>
                      <a:pt x="1" y="1593"/>
                    </a:lnTo>
                    <a:cubicBezTo>
                      <a:pt x="92" y="1607"/>
                      <a:pt x="490" y="1516"/>
                      <a:pt x="832" y="2138"/>
                    </a:cubicBezTo>
                    <a:cubicBezTo>
                      <a:pt x="1181" y="2752"/>
                      <a:pt x="1635" y="3465"/>
                      <a:pt x="2396" y="3465"/>
                    </a:cubicBezTo>
                    <a:cubicBezTo>
                      <a:pt x="3165" y="3465"/>
                      <a:pt x="4310" y="2794"/>
                      <a:pt x="4359" y="2194"/>
                    </a:cubicBezTo>
                    <a:cubicBezTo>
                      <a:pt x="4408" y="1593"/>
                      <a:pt x="2990" y="126"/>
                      <a:pt x="2990" y="126"/>
                    </a:cubicBezTo>
                    <a:lnTo>
                      <a:pt x="525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91" name="Google Shape;2491;p18"/>
              <p:cNvSpPr/>
              <p:nvPr/>
            </p:nvSpPr>
            <p:spPr>
              <a:xfrm>
                <a:off x="1355575" y="2026800"/>
                <a:ext cx="97800" cy="76150"/>
              </a:xfrm>
              <a:custGeom>
                <a:rect b="b" l="l" r="r" t="t"/>
                <a:pathLst>
                  <a:path extrusionOk="0" h="3046" w="3912">
                    <a:moveTo>
                      <a:pt x="2752" y="1"/>
                    </a:moveTo>
                    <a:cubicBezTo>
                      <a:pt x="2662" y="22"/>
                      <a:pt x="2564" y="49"/>
                      <a:pt x="2459" y="91"/>
                    </a:cubicBezTo>
                    <a:cubicBezTo>
                      <a:pt x="1" y="985"/>
                      <a:pt x="2152" y="3018"/>
                      <a:pt x="2187" y="3046"/>
                    </a:cubicBezTo>
                    <a:cubicBezTo>
                      <a:pt x="2927" y="2920"/>
                      <a:pt x="3835" y="2340"/>
                      <a:pt x="3877" y="1803"/>
                    </a:cubicBezTo>
                    <a:cubicBezTo>
                      <a:pt x="3912" y="1363"/>
                      <a:pt x="3157" y="455"/>
                      <a:pt x="2752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92" name="Google Shape;2492;p18"/>
              <p:cNvSpPr/>
              <p:nvPr/>
            </p:nvSpPr>
            <p:spPr>
              <a:xfrm>
                <a:off x="1117425" y="2031325"/>
                <a:ext cx="178125" cy="59400"/>
              </a:xfrm>
              <a:custGeom>
                <a:rect b="b" l="l" r="r" t="t"/>
                <a:pathLst>
                  <a:path extrusionOk="0" h="2376" w="7125">
                    <a:moveTo>
                      <a:pt x="2275" y="1"/>
                    </a:moveTo>
                    <a:cubicBezTo>
                      <a:pt x="2246" y="1"/>
                      <a:pt x="2217" y="1"/>
                      <a:pt x="2186" y="1"/>
                    </a:cubicBezTo>
                    <a:cubicBezTo>
                      <a:pt x="1236" y="1"/>
                      <a:pt x="503" y="574"/>
                      <a:pt x="252" y="979"/>
                    </a:cubicBezTo>
                    <a:cubicBezTo>
                      <a:pt x="0" y="1384"/>
                      <a:pt x="866" y="2096"/>
                      <a:pt x="1851" y="2285"/>
                    </a:cubicBezTo>
                    <a:cubicBezTo>
                      <a:pt x="2198" y="2351"/>
                      <a:pt x="2517" y="2376"/>
                      <a:pt x="2821" y="2376"/>
                    </a:cubicBezTo>
                    <a:cubicBezTo>
                      <a:pt x="3387" y="2376"/>
                      <a:pt x="3905" y="2290"/>
                      <a:pt x="4477" y="2222"/>
                    </a:cubicBezTo>
                    <a:cubicBezTo>
                      <a:pt x="4626" y="2203"/>
                      <a:pt x="4789" y="2198"/>
                      <a:pt x="4958" y="2198"/>
                    </a:cubicBezTo>
                    <a:cubicBezTo>
                      <a:pt x="5162" y="2198"/>
                      <a:pt x="5374" y="2205"/>
                      <a:pt x="5580" y="2205"/>
                    </a:cubicBezTo>
                    <a:cubicBezTo>
                      <a:pt x="6202" y="2205"/>
                      <a:pt x="6773" y="2136"/>
                      <a:pt x="6908" y="1580"/>
                    </a:cubicBezTo>
                    <a:cubicBezTo>
                      <a:pt x="7124" y="686"/>
                      <a:pt x="4763" y="211"/>
                      <a:pt x="4763" y="211"/>
                    </a:cubicBezTo>
                    <a:cubicBezTo>
                      <a:pt x="4763" y="211"/>
                      <a:pt x="4275" y="155"/>
                      <a:pt x="3758" y="127"/>
                    </a:cubicBezTo>
                    <a:cubicBezTo>
                      <a:pt x="3264" y="100"/>
                      <a:pt x="3144" y="1"/>
                      <a:pt x="2275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93" name="Google Shape;2493;p18"/>
              <p:cNvSpPr/>
              <p:nvPr/>
            </p:nvSpPr>
            <p:spPr>
              <a:xfrm>
                <a:off x="1117425" y="2031350"/>
                <a:ext cx="74925" cy="58675"/>
              </a:xfrm>
              <a:custGeom>
                <a:rect b="b" l="l" r="r" t="t"/>
                <a:pathLst>
                  <a:path extrusionOk="0" h="2347" w="2997">
                    <a:moveTo>
                      <a:pt x="2075" y="0"/>
                    </a:moveTo>
                    <a:cubicBezTo>
                      <a:pt x="1174" y="49"/>
                      <a:pt x="496" y="587"/>
                      <a:pt x="252" y="978"/>
                    </a:cubicBezTo>
                    <a:cubicBezTo>
                      <a:pt x="0" y="1383"/>
                      <a:pt x="866" y="2095"/>
                      <a:pt x="1851" y="2284"/>
                    </a:cubicBezTo>
                    <a:cubicBezTo>
                      <a:pt x="2005" y="2312"/>
                      <a:pt x="2151" y="2333"/>
                      <a:pt x="2291" y="2347"/>
                    </a:cubicBezTo>
                    <a:cubicBezTo>
                      <a:pt x="2996" y="1627"/>
                      <a:pt x="2438" y="566"/>
                      <a:pt x="207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94" name="Google Shape;2494;p18"/>
              <p:cNvSpPr/>
              <p:nvPr/>
            </p:nvSpPr>
            <p:spPr>
              <a:xfrm>
                <a:off x="1137675" y="1707800"/>
                <a:ext cx="184050" cy="52750"/>
              </a:xfrm>
              <a:custGeom>
                <a:rect b="b" l="l" r="r" t="t"/>
                <a:pathLst>
                  <a:path extrusionOk="0" h="2110" w="7362">
                    <a:moveTo>
                      <a:pt x="489" y="1"/>
                    </a:moveTo>
                    <a:lnTo>
                      <a:pt x="0" y="196"/>
                    </a:lnTo>
                    <a:lnTo>
                      <a:pt x="2599" y="2110"/>
                    </a:lnTo>
                    <a:lnTo>
                      <a:pt x="7362" y="916"/>
                    </a:lnTo>
                    <a:lnTo>
                      <a:pt x="7313" y="406"/>
                    </a:lnTo>
                    <a:cubicBezTo>
                      <a:pt x="7313" y="406"/>
                      <a:pt x="4764" y="664"/>
                      <a:pt x="3758" y="769"/>
                    </a:cubicBezTo>
                    <a:cubicBezTo>
                      <a:pt x="2752" y="874"/>
                      <a:pt x="2703" y="1558"/>
                      <a:pt x="2703" y="1558"/>
                    </a:cubicBezTo>
                    <a:lnTo>
                      <a:pt x="2508" y="1020"/>
                    </a:lnTo>
                    <a:cubicBezTo>
                      <a:pt x="2319" y="483"/>
                      <a:pt x="489" y="1"/>
                      <a:pt x="48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95" name="Google Shape;2495;p18"/>
              <p:cNvSpPr/>
              <p:nvPr/>
            </p:nvSpPr>
            <p:spPr>
              <a:xfrm>
                <a:off x="1325725" y="1842600"/>
                <a:ext cx="66550" cy="95875"/>
              </a:xfrm>
              <a:custGeom>
                <a:rect b="b" l="l" r="r" t="t"/>
                <a:pathLst>
                  <a:path extrusionOk="0" h="3835" w="2662">
                    <a:moveTo>
                      <a:pt x="1642" y="0"/>
                    </a:moveTo>
                    <a:cubicBezTo>
                      <a:pt x="1642" y="0"/>
                      <a:pt x="664" y="2033"/>
                      <a:pt x="601" y="2410"/>
                    </a:cubicBezTo>
                    <a:cubicBezTo>
                      <a:pt x="538" y="2794"/>
                      <a:pt x="0" y="3835"/>
                      <a:pt x="0" y="3835"/>
                    </a:cubicBezTo>
                    <a:lnTo>
                      <a:pt x="2550" y="3695"/>
                    </a:lnTo>
                    <a:lnTo>
                      <a:pt x="2661" y="517"/>
                    </a:lnTo>
                    <a:lnTo>
                      <a:pt x="1642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96" name="Google Shape;2496;p18"/>
              <p:cNvSpPr/>
              <p:nvPr/>
            </p:nvSpPr>
            <p:spPr>
              <a:xfrm>
                <a:off x="1112175" y="1855350"/>
                <a:ext cx="323925" cy="206750"/>
              </a:xfrm>
              <a:custGeom>
                <a:rect b="b" l="l" r="r" t="t"/>
                <a:pathLst>
                  <a:path extrusionOk="0" h="8270" w="12957">
                    <a:moveTo>
                      <a:pt x="2393" y="0"/>
                    </a:moveTo>
                    <a:cubicBezTo>
                      <a:pt x="2389" y="0"/>
                      <a:pt x="2386" y="0"/>
                      <a:pt x="2382" y="0"/>
                    </a:cubicBezTo>
                    <a:cubicBezTo>
                      <a:pt x="1293" y="28"/>
                      <a:pt x="657" y="161"/>
                      <a:pt x="336" y="1132"/>
                    </a:cubicBezTo>
                    <a:cubicBezTo>
                      <a:pt x="15" y="2109"/>
                      <a:pt x="1" y="2982"/>
                      <a:pt x="1949" y="4100"/>
                    </a:cubicBezTo>
                    <a:cubicBezTo>
                      <a:pt x="3905" y="5224"/>
                      <a:pt x="9192" y="8269"/>
                      <a:pt x="9192" y="8269"/>
                    </a:cubicBezTo>
                    <a:cubicBezTo>
                      <a:pt x="9192" y="8269"/>
                      <a:pt x="9499" y="6859"/>
                      <a:pt x="10428" y="6845"/>
                    </a:cubicBezTo>
                    <a:cubicBezTo>
                      <a:pt x="10442" y="6844"/>
                      <a:pt x="10455" y="6844"/>
                      <a:pt x="10469" y="6844"/>
                    </a:cubicBezTo>
                    <a:cubicBezTo>
                      <a:pt x="11403" y="6844"/>
                      <a:pt x="12956" y="7306"/>
                      <a:pt x="12956" y="7306"/>
                    </a:cubicBezTo>
                    <a:lnTo>
                      <a:pt x="9443" y="3304"/>
                    </a:lnTo>
                    <a:cubicBezTo>
                      <a:pt x="9081" y="3234"/>
                      <a:pt x="3508" y="0"/>
                      <a:pt x="239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97" name="Google Shape;2497;p18"/>
              <p:cNvSpPr/>
              <p:nvPr/>
            </p:nvSpPr>
            <p:spPr>
              <a:xfrm>
                <a:off x="1113225" y="1855875"/>
                <a:ext cx="59400" cy="76500"/>
              </a:xfrm>
              <a:custGeom>
                <a:rect b="b" l="l" r="r" t="t"/>
                <a:pathLst>
                  <a:path extrusionOk="0" h="3060" w="2376">
                    <a:moveTo>
                      <a:pt x="1879" y="0"/>
                    </a:moveTo>
                    <a:cubicBezTo>
                      <a:pt x="1069" y="63"/>
                      <a:pt x="566" y="287"/>
                      <a:pt x="294" y="1111"/>
                    </a:cubicBezTo>
                    <a:cubicBezTo>
                      <a:pt x="77" y="1767"/>
                      <a:pt x="1" y="2382"/>
                      <a:pt x="573" y="3059"/>
                    </a:cubicBezTo>
                    <a:cubicBezTo>
                      <a:pt x="1174" y="2654"/>
                      <a:pt x="2375" y="1613"/>
                      <a:pt x="1879" y="0"/>
                    </a:cubicBezTo>
                    <a:close/>
                  </a:path>
                </a:pathLst>
              </a:custGeom>
              <a:solidFill>
                <a:srgbClr val="1B294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98" name="Google Shape;2498;p18"/>
              <p:cNvSpPr/>
              <p:nvPr/>
            </p:nvSpPr>
            <p:spPr>
              <a:xfrm>
                <a:off x="1279100" y="1890950"/>
                <a:ext cx="48625" cy="11050"/>
              </a:xfrm>
              <a:custGeom>
                <a:rect b="b" l="l" r="r" t="t"/>
                <a:pathLst>
                  <a:path extrusionOk="0" h="442" w="1945">
                    <a:moveTo>
                      <a:pt x="1908" y="1"/>
                    </a:moveTo>
                    <a:cubicBezTo>
                      <a:pt x="1908" y="1"/>
                      <a:pt x="1908" y="1"/>
                      <a:pt x="1907" y="1"/>
                    </a:cubicBezTo>
                    <a:cubicBezTo>
                      <a:pt x="1858" y="1"/>
                      <a:pt x="1" y="197"/>
                      <a:pt x="1" y="197"/>
                    </a:cubicBezTo>
                    <a:cubicBezTo>
                      <a:pt x="1" y="197"/>
                      <a:pt x="903" y="441"/>
                      <a:pt x="1145" y="441"/>
                    </a:cubicBezTo>
                    <a:cubicBezTo>
                      <a:pt x="1168" y="441"/>
                      <a:pt x="1185" y="439"/>
                      <a:pt x="1195" y="434"/>
                    </a:cubicBezTo>
                    <a:cubicBezTo>
                      <a:pt x="1306" y="372"/>
                      <a:pt x="1944" y="1"/>
                      <a:pt x="190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99" name="Google Shape;2499;p18"/>
              <p:cNvSpPr/>
              <p:nvPr/>
            </p:nvSpPr>
            <p:spPr>
              <a:xfrm>
                <a:off x="1374225" y="1642150"/>
                <a:ext cx="49650" cy="47650"/>
              </a:xfrm>
              <a:custGeom>
                <a:rect b="b" l="l" r="r" t="t"/>
                <a:pathLst>
                  <a:path extrusionOk="0" h="1906" w="1986">
                    <a:moveTo>
                      <a:pt x="554" y="1"/>
                    </a:moveTo>
                    <a:cubicBezTo>
                      <a:pt x="540" y="63"/>
                      <a:pt x="316" y="1167"/>
                      <a:pt x="86" y="1663"/>
                    </a:cubicBezTo>
                    <a:cubicBezTo>
                      <a:pt x="0" y="1847"/>
                      <a:pt x="205" y="1905"/>
                      <a:pt x="496" y="1905"/>
                    </a:cubicBezTo>
                    <a:cubicBezTo>
                      <a:pt x="988" y="1905"/>
                      <a:pt x="1727" y="1740"/>
                      <a:pt x="1727" y="1740"/>
                    </a:cubicBezTo>
                    <a:lnTo>
                      <a:pt x="1985" y="133"/>
                    </a:lnTo>
                    <a:lnTo>
                      <a:pt x="554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00" name="Google Shape;2500;p18"/>
              <p:cNvSpPr/>
              <p:nvPr/>
            </p:nvSpPr>
            <p:spPr>
              <a:xfrm>
                <a:off x="1370950" y="1543350"/>
                <a:ext cx="137525" cy="117675"/>
              </a:xfrm>
              <a:custGeom>
                <a:rect b="b" l="l" r="r" t="t"/>
                <a:pathLst>
                  <a:path extrusionOk="0" h="4707" w="5501">
                    <a:moveTo>
                      <a:pt x="2411" y="0"/>
                    </a:moveTo>
                    <a:cubicBezTo>
                      <a:pt x="2324" y="0"/>
                      <a:pt x="2240" y="9"/>
                      <a:pt x="2158" y="28"/>
                    </a:cubicBezTo>
                    <a:cubicBezTo>
                      <a:pt x="2158" y="28"/>
                      <a:pt x="2150" y="27"/>
                      <a:pt x="2135" y="27"/>
                    </a:cubicBezTo>
                    <a:cubicBezTo>
                      <a:pt x="1946" y="27"/>
                      <a:pt x="666" y="57"/>
                      <a:pt x="349" y="859"/>
                    </a:cubicBezTo>
                    <a:cubicBezTo>
                      <a:pt x="0" y="1718"/>
                      <a:pt x="21" y="4483"/>
                      <a:pt x="1055" y="4672"/>
                    </a:cubicBezTo>
                    <a:cubicBezTo>
                      <a:pt x="1185" y="4696"/>
                      <a:pt x="1309" y="4706"/>
                      <a:pt x="1428" y="4706"/>
                    </a:cubicBezTo>
                    <a:cubicBezTo>
                      <a:pt x="2260" y="4706"/>
                      <a:pt x="2828" y="4177"/>
                      <a:pt x="3311" y="3792"/>
                    </a:cubicBezTo>
                    <a:cubicBezTo>
                      <a:pt x="5500" y="2075"/>
                      <a:pt x="3733" y="0"/>
                      <a:pt x="24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01" name="Google Shape;2501;p18"/>
              <p:cNvSpPr/>
              <p:nvPr/>
            </p:nvSpPr>
            <p:spPr>
              <a:xfrm>
                <a:off x="1403600" y="1615100"/>
                <a:ext cx="65150" cy="79475"/>
              </a:xfrm>
              <a:custGeom>
                <a:rect b="b" l="l" r="r" t="t"/>
                <a:pathLst>
                  <a:path extrusionOk="0" h="3179" w="2606">
                    <a:moveTo>
                      <a:pt x="1579" y="0"/>
                    </a:moveTo>
                    <a:lnTo>
                      <a:pt x="0" y="887"/>
                    </a:lnTo>
                    <a:cubicBezTo>
                      <a:pt x="0" y="887"/>
                      <a:pt x="587" y="1921"/>
                      <a:pt x="238" y="2682"/>
                    </a:cubicBezTo>
                    <a:cubicBezTo>
                      <a:pt x="63" y="3054"/>
                      <a:pt x="268" y="3179"/>
                      <a:pt x="619" y="3179"/>
                    </a:cubicBezTo>
                    <a:cubicBezTo>
                      <a:pt x="1320" y="3179"/>
                      <a:pt x="2605" y="2682"/>
                      <a:pt x="2605" y="2682"/>
                    </a:cubicBezTo>
                    <a:lnTo>
                      <a:pt x="1579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02" name="Google Shape;2502;p18"/>
              <p:cNvSpPr/>
              <p:nvPr/>
            </p:nvSpPr>
            <p:spPr>
              <a:xfrm>
                <a:off x="1372175" y="1669050"/>
                <a:ext cx="122250" cy="108425"/>
              </a:xfrm>
              <a:custGeom>
                <a:rect b="b" l="l" r="r" t="t"/>
                <a:pathLst>
                  <a:path extrusionOk="0" h="4337" w="4890">
                    <a:moveTo>
                      <a:pt x="4889" y="0"/>
                    </a:moveTo>
                    <a:lnTo>
                      <a:pt x="3087" y="70"/>
                    </a:lnTo>
                    <a:lnTo>
                      <a:pt x="1781" y="70"/>
                    </a:lnTo>
                    <a:lnTo>
                      <a:pt x="768" y="182"/>
                    </a:lnTo>
                    <a:cubicBezTo>
                      <a:pt x="768" y="182"/>
                      <a:pt x="0" y="2354"/>
                      <a:pt x="664" y="4030"/>
                    </a:cubicBezTo>
                    <a:cubicBezTo>
                      <a:pt x="749" y="4243"/>
                      <a:pt x="882" y="4336"/>
                      <a:pt x="1048" y="4336"/>
                    </a:cubicBezTo>
                    <a:cubicBezTo>
                      <a:pt x="2184" y="4336"/>
                      <a:pt x="4889" y="0"/>
                      <a:pt x="488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03" name="Google Shape;2503;p18"/>
              <p:cNvSpPr/>
              <p:nvPr/>
            </p:nvSpPr>
            <p:spPr>
              <a:xfrm>
                <a:off x="1314200" y="1665875"/>
                <a:ext cx="262275" cy="192625"/>
              </a:xfrm>
              <a:custGeom>
                <a:rect b="b" l="l" r="r" t="t"/>
                <a:pathLst>
                  <a:path extrusionOk="0" h="7705" w="10491">
                    <a:moveTo>
                      <a:pt x="6144" y="0"/>
                    </a:moveTo>
                    <a:cubicBezTo>
                      <a:pt x="6092" y="0"/>
                      <a:pt x="6048" y="1"/>
                      <a:pt x="6014" y="1"/>
                    </a:cubicBezTo>
                    <a:cubicBezTo>
                      <a:pt x="5981" y="1"/>
                      <a:pt x="5955" y="5"/>
                      <a:pt x="5939" y="5"/>
                    </a:cubicBezTo>
                    <a:cubicBezTo>
                      <a:pt x="5931" y="5"/>
                      <a:pt x="5925" y="4"/>
                      <a:pt x="5923" y="1"/>
                    </a:cubicBezTo>
                    <a:lnTo>
                      <a:pt x="5211" y="1203"/>
                    </a:lnTo>
                    <a:cubicBezTo>
                      <a:pt x="5062" y="1456"/>
                      <a:pt x="4811" y="1577"/>
                      <a:pt x="4561" y="1577"/>
                    </a:cubicBezTo>
                    <a:cubicBezTo>
                      <a:pt x="4247" y="1577"/>
                      <a:pt x="3936" y="1386"/>
                      <a:pt x="3835" y="1028"/>
                    </a:cubicBezTo>
                    <a:lnTo>
                      <a:pt x="3604" y="253"/>
                    </a:lnTo>
                    <a:cubicBezTo>
                      <a:pt x="0" y="379"/>
                      <a:pt x="524" y="3012"/>
                      <a:pt x="524" y="3012"/>
                    </a:cubicBezTo>
                    <a:lnTo>
                      <a:pt x="1446" y="4925"/>
                    </a:lnTo>
                    <a:lnTo>
                      <a:pt x="1104" y="6958"/>
                    </a:lnTo>
                    <a:lnTo>
                      <a:pt x="7110" y="7300"/>
                    </a:lnTo>
                    <a:lnTo>
                      <a:pt x="7362" y="7223"/>
                    </a:lnTo>
                    <a:cubicBezTo>
                      <a:pt x="7406" y="7221"/>
                      <a:pt x="7450" y="7220"/>
                      <a:pt x="7493" y="7220"/>
                    </a:cubicBezTo>
                    <a:cubicBezTo>
                      <a:pt x="8422" y="7220"/>
                      <a:pt x="8926" y="7705"/>
                      <a:pt x="8926" y="7705"/>
                    </a:cubicBezTo>
                    <a:cubicBezTo>
                      <a:pt x="8926" y="7705"/>
                      <a:pt x="10491" y="3570"/>
                      <a:pt x="9729" y="1692"/>
                    </a:cubicBezTo>
                    <a:cubicBezTo>
                      <a:pt x="9085" y="96"/>
                      <a:pt x="6855" y="0"/>
                      <a:pt x="614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04" name="Google Shape;2504;p18"/>
              <p:cNvSpPr/>
              <p:nvPr/>
            </p:nvSpPr>
            <p:spPr>
              <a:xfrm>
                <a:off x="1131375" y="1709725"/>
                <a:ext cx="259325" cy="187800"/>
              </a:xfrm>
              <a:custGeom>
                <a:rect b="b" l="l" r="r" t="t"/>
                <a:pathLst>
                  <a:path extrusionOk="0" h="7512" w="10373">
                    <a:moveTo>
                      <a:pt x="1" y="0"/>
                    </a:moveTo>
                    <a:lnTo>
                      <a:pt x="2676" y="5811"/>
                    </a:lnTo>
                    <a:lnTo>
                      <a:pt x="5071" y="7264"/>
                    </a:lnTo>
                    <a:cubicBezTo>
                      <a:pt x="5227" y="7461"/>
                      <a:pt x="5409" y="7511"/>
                      <a:pt x="5552" y="7511"/>
                    </a:cubicBezTo>
                    <a:cubicBezTo>
                      <a:pt x="5698" y="7511"/>
                      <a:pt x="5805" y="7459"/>
                      <a:pt x="5805" y="7459"/>
                    </a:cubicBezTo>
                    <a:lnTo>
                      <a:pt x="10372" y="6978"/>
                    </a:lnTo>
                    <a:lnTo>
                      <a:pt x="7753" y="517"/>
                    </a:lnTo>
                    <a:cubicBezTo>
                      <a:pt x="7753" y="517"/>
                      <a:pt x="3360" y="950"/>
                      <a:pt x="3074" y="1125"/>
                    </a:cubicBezTo>
                    <a:cubicBezTo>
                      <a:pt x="2878" y="1243"/>
                      <a:pt x="2763" y="1280"/>
                      <a:pt x="2688" y="1280"/>
                    </a:cubicBezTo>
                    <a:cubicBezTo>
                      <a:pt x="2576" y="1280"/>
                      <a:pt x="2554" y="1196"/>
                      <a:pt x="2487" y="1167"/>
                    </a:cubicBezTo>
                    <a:cubicBezTo>
                      <a:pt x="2376" y="1118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05" name="Google Shape;2505;p18"/>
              <p:cNvSpPr/>
              <p:nvPr/>
            </p:nvSpPr>
            <p:spPr>
              <a:xfrm>
                <a:off x="1303350" y="1810025"/>
                <a:ext cx="234025" cy="101975"/>
              </a:xfrm>
              <a:custGeom>
                <a:rect b="b" l="l" r="r" t="t"/>
                <a:pathLst>
                  <a:path extrusionOk="0" h="4079" w="9361">
                    <a:moveTo>
                      <a:pt x="554" y="1"/>
                    </a:moveTo>
                    <a:cubicBezTo>
                      <a:pt x="1" y="1"/>
                      <a:pt x="493" y="326"/>
                      <a:pt x="588" y="605"/>
                    </a:cubicBezTo>
                    <a:cubicBezTo>
                      <a:pt x="700" y="912"/>
                      <a:pt x="1084" y="1499"/>
                      <a:pt x="1252" y="1799"/>
                    </a:cubicBezTo>
                    <a:cubicBezTo>
                      <a:pt x="1419" y="2100"/>
                      <a:pt x="1328" y="2107"/>
                      <a:pt x="2090" y="2197"/>
                    </a:cubicBezTo>
                    <a:cubicBezTo>
                      <a:pt x="2223" y="2213"/>
                      <a:pt x="2337" y="2219"/>
                      <a:pt x="2436" y="2219"/>
                    </a:cubicBezTo>
                    <a:cubicBezTo>
                      <a:pt x="2880" y="2219"/>
                      <a:pt x="3037" y="2091"/>
                      <a:pt x="3305" y="2051"/>
                    </a:cubicBezTo>
                    <a:cubicBezTo>
                      <a:pt x="3309" y="2050"/>
                      <a:pt x="3314" y="2050"/>
                      <a:pt x="3319" y="2050"/>
                    </a:cubicBezTo>
                    <a:cubicBezTo>
                      <a:pt x="3721" y="2050"/>
                      <a:pt x="7000" y="3828"/>
                      <a:pt x="8075" y="4062"/>
                    </a:cubicBezTo>
                    <a:cubicBezTo>
                      <a:pt x="8128" y="4073"/>
                      <a:pt x="8178" y="4079"/>
                      <a:pt x="8226" y="4079"/>
                    </a:cubicBezTo>
                    <a:cubicBezTo>
                      <a:pt x="9189" y="4079"/>
                      <a:pt x="9360" y="1939"/>
                      <a:pt x="9360" y="1939"/>
                    </a:cubicBezTo>
                    <a:cubicBezTo>
                      <a:pt x="9018" y="1422"/>
                      <a:pt x="8417" y="1296"/>
                      <a:pt x="8019" y="1275"/>
                    </a:cubicBezTo>
                    <a:cubicBezTo>
                      <a:pt x="7999" y="1275"/>
                      <a:pt x="7979" y="1274"/>
                      <a:pt x="7959" y="1274"/>
                    </a:cubicBezTo>
                    <a:cubicBezTo>
                      <a:pt x="7812" y="1274"/>
                      <a:pt x="7666" y="1298"/>
                      <a:pt x="7530" y="1359"/>
                    </a:cubicBezTo>
                    <a:cubicBezTo>
                      <a:pt x="7414" y="1409"/>
                      <a:pt x="7159" y="1472"/>
                      <a:pt x="6626" y="1472"/>
                    </a:cubicBezTo>
                    <a:cubicBezTo>
                      <a:pt x="6484" y="1472"/>
                      <a:pt x="6323" y="1467"/>
                      <a:pt x="6140" y="1457"/>
                    </a:cubicBezTo>
                    <a:cubicBezTo>
                      <a:pt x="4918" y="1387"/>
                      <a:pt x="3947" y="1192"/>
                      <a:pt x="2900" y="682"/>
                    </a:cubicBezTo>
                    <a:cubicBezTo>
                      <a:pt x="1852" y="165"/>
                      <a:pt x="1615" y="88"/>
                      <a:pt x="756" y="11"/>
                    </a:cubicBezTo>
                    <a:cubicBezTo>
                      <a:pt x="677" y="4"/>
                      <a:pt x="610" y="1"/>
                      <a:pt x="55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06" name="Google Shape;2506;p18"/>
              <p:cNvSpPr/>
              <p:nvPr/>
            </p:nvSpPr>
            <p:spPr>
              <a:xfrm>
                <a:off x="1364300" y="1533100"/>
                <a:ext cx="204825" cy="185875"/>
              </a:xfrm>
              <a:custGeom>
                <a:rect b="b" l="l" r="r" t="t"/>
                <a:pathLst>
                  <a:path extrusionOk="0" h="7435" w="8193">
                    <a:moveTo>
                      <a:pt x="3044" y="0"/>
                    </a:moveTo>
                    <a:cubicBezTo>
                      <a:pt x="3001" y="0"/>
                      <a:pt x="2957" y="2"/>
                      <a:pt x="2913" y="5"/>
                    </a:cubicBezTo>
                    <a:cubicBezTo>
                      <a:pt x="1328" y="116"/>
                      <a:pt x="1" y="577"/>
                      <a:pt x="420" y="2351"/>
                    </a:cubicBezTo>
                    <a:lnTo>
                      <a:pt x="1433" y="1115"/>
                    </a:lnTo>
                    <a:cubicBezTo>
                      <a:pt x="1433" y="1115"/>
                      <a:pt x="1949" y="2393"/>
                      <a:pt x="2480" y="2400"/>
                    </a:cubicBezTo>
                    <a:cubicBezTo>
                      <a:pt x="2958" y="2406"/>
                      <a:pt x="2977" y="3098"/>
                      <a:pt x="3170" y="3098"/>
                    </a:cubicBezTo>
                    <a:cubicBezTo>
                      <a:pt x="3192" y="3098"/>
                      <a:pt x="3215" y="3089"/>
                      <a:pt x="3241" y="3071"/>
                    </a:cubicBezTo>
                    <a:cubicBezTo>
                      <a:pt x="3434" y="2929"/>
                      <a:pt x="3509" y="2890"/>
                      <a:pt x="3650" y="2890"/>
                    </a:cubicBezTo>
                    <a:cubicBezTo>
                      <a:pt x="3704" y="2890"/>
                      <a:pt x="3767" y="2895"/>
                      <a:pt x="3849" y="2903"/>
                    </a:cubicBezTo>
                    <a:cubicBezTo>
                      <a:pt x="4156" y="2931"/>
                      <a:pt x="4303" y="3706"/>
                      <a:pt x="3486" y="3874"/>
                    </a:cubicBezTo>
                    <a:cubicBezTo>
                      <a:pt x="3486" y="3874"/>
                      <a:pt x="3262" y="4055"/>
                      <a:pt x="3409" y="4467"/>
                    </a:cubicBezTo>
                    <a:cubicBezTo>
                      <a:pt x="3556" y="4872"/>
                      <a:pt x="3905" y="4907"/>
                      <a:pt x="3688" y="5711"/>
                    </a:cubicBezTo>
                    <a:cubicBezTo>
                      <a:pt x="3509" y="6356"/>
                      <a:pt x="3537" y="7434"/>
                      <a:pt x="4269" y="7434"/>
                    </a:cubicBezTo>
                    <a:cubicBezTo>
                      <a:pt x="4448" y="7434"/>
                      <a:pt x="4668" y="7370"/>
                      <a:pt x="4939" y="7219"/>
                    </a:cubicBezTo>
                    <a:cubicBezTo>
                      <a:pt x="5223" y="7058"/>
                      <a:pt x="5549" y="7000"/>
                      <a:pt x="5881" y="7000"/>
                    </a:cubicBezTo>
                    <a:cubicBezTo>
                      <a:pt x="6715" y="7000"/>
                      <a:pt x="7590" y="7365"/>
                      <a:pt x="7954" y="7365"/>
                    </a:cubicBezTo>
                    <a:cubicBezTo>
                      <a:pt x="8141" y="7365"/>
                      <a:pt x="8193" y="7268"/>
                      <a:pt x="8033" y="6975"/>
                    </a:cubicBezTo>
                    <a:cubicBezTo>
                      <a:pt x="7446" y="5878"/>
                      <a:pt x="7439" y="6570"/>
                      <a:pt x="7125" y="5319"/>
                    </a:cubicBezTo>
                    <a:cubicBezTo>
                      <a:pt x="6803" y="4062"/>
                      <a:pt x="6224" y="4062"/>
                      <a:pt x="5847" y="2889"/>
                    </a:cubicBezTo>
                    <a:cubicBezTo>
                      <a:pt x="5473" y="1748"/>
                      <a:pt x="4552" y="0"/>
                      <a:pt x="3044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07" name="Google Shape;2507;p18"/>
              <p:cNvSpPr/>
              <p:nvPr/>
            </p:nvSpPr>
            <p:spPr>
              <a:xfrm>
                <a:off x="1411625" y="1652625"/>
                <a:ext cx="26750" cy="18700"/>
              </a:xfrm>
              <a:custGeom>
                <a:rect b="b" l="l" r="r" t="t"/>
                <a:pathLst>
                  <a:path extrusionOk="0" h="748" w="1070">
                    <a:moveTo>
                      <a:pt x="1069" y="1"/>
                    </a:moveTo>
                    <a:lnTo>
                      <a:pt x="1069" y="1"/>
                    </a:lnTo>
                    <a:cubicBezTo>
                      <a:pt x="622" y="315"/>
                      <a:pt x="1" y="322"/>
                      <a:pt x="1" y="322"/>
                    </a:cubicBezTo>
                    <a:lnTo>
                      <a:pt x="22" y="748"/>
                    </a:lnTo>
                    <a:cubicBezTo>
                      <a:pt x="915" y="504"/>
                      <a:pt x="1069" y="1"/>
                      <a:pt x="1069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08" name="Google Shape;2508;p18"/>
              <p:cNvSpPr/>
              <p:nvPr/>
            </p:nvSpPr>
            <p:spPr>
              <a:xfrm>
                <a:off x="1231600" y="1853700"/>
                <a:ext cx="326200" cy="224175"/>
              </a:xfrm>
              <a:custGeom>
                <a:rect b="b" l="l" r="r" t="t"/>
                <a:pathLst>
                  <a:path extrusionOk="0" h="8967" w="13048">
                    <a:moveTo>
                      <a:pt x="6942" y="1"/>
                    </a:moveTo>
                    <a:cubicBezTo>
                      <a:pt x="5945" y="1"/>
                      <a:pt x="5519" y="711"/>
                      <a:pt x="4890" y="1707"/>
                    </a:cubicBezTo>
                    <a:cubicBezTo>
                      <a:pt x="4010" y="3090"/>
                      <a:pt x="2012" y="6038"/>
                      <a:pt x="1007" y="6478"/>
                    </a:cubicBezTo>
                    <a:cubicBezTo>
                      <a:pt x="1" y="6911"/>
                      <a:pt x="196" y="7316"/>
                      <a:pt x="196" y="7316"/>
                    </a:cubicBezTo>
                    <a:cubicBezTo>
                      <a:pt x="196" y="7316"/>
                      <a:pt x="315" y="8713"/>
                      <a:pt x="1265" y="8880"/>
                    </a:cubicBezTo>
                    <a:cubicBezTo>
                      <a:pt x="1319" y="8890"/>
                      <a:pt x="1377" y="8895"/>
                      <a:pt x="1438" y="8895"/>
                    </a:cubicBezTo>
                    <a:cubicBezTo>
                      <a:pt x="2458" y="8895"/>
                      <a:pt x="4429" y="7596"/>
                      <a:pt x="4904" y="7267"/>
                    </a:cubicBezTo>
                    <a:cubicBezTo>
                      <a:pt x="5407" y="6911"/>
                      <a:pt x="6678" y="5542"/>
                      <a:pt x="6678" y="5542"/>
                    </a:cubicBezTo>
                    <a:cubicBezTo>
                      <a:pt x="6678" y="5542"/>
                      <a:pt x="7681" y="8966"/>
                      <a:pt x="9755" y="8966"/>
                    </a:cubicBezTo>
                    <a:cubicBezTo>
                      <a:pt x="9786" y="8966"/>
                      <a:pt x="9817" y="8965"/>
                      <a:pt x="9849" y="8964"/>
                    </a:cubicBezTo>
                    <a:cubicBezTo>
                      <a:pt x="11986" y="8852"/>
                      <a:pt x="13047" y="7085"/>
                      <a:pt x="12838" y="5912"/>
                    </a:cubicBezTo>
                    <a:cubicBezTo>
                      <a:pt x="12628" y="4732"/>
                      <a:pt x="11867" y="4110"/>
                      <a:pt x="11867" y="4110"/>
                    </a:cubicBezTo>
                    <a:lnTo>
                      <a:pt x="11804" y="4264"/>
                    </a:lnTo>
                    <a:cubicBezTo>
                      <a:pt x="11832" y="4166"/>
                      <a:pt x="10568" y="1198"/>
                      <a:pt x="8403" y="346"/>
                    </a:cubicBezTo>
                    <a:cubicBezTo>
                      <a:pt x="7800" y="108"/>
                      <a:pt x="7328" y="1"/>
                      <a:pt x="694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09" name="Google Shape;2509;p18"/>
              <p:cNvSpPr/>
              <p:nvPr/>
            </p:nvSpPr>
            <p:spPr>
              <a:xfrm>
                <a:off x="1363950" y="1853775"/>
                <a:ext cx="98325" cy="59725"/>
              </a:xfrm>
              <a:custGeom>
                <a:rect b="b" l="l" r="r" t="t"/>
                <a:pathLst>
                  <a:path extrusionOk="0" h="2389" w="3933">
                    <a:moveTo>
                      <a:pt x="1649" y="0"/>
                    </a:moveTo>
                    <a:cubicBezTo>
                      <a:pt x="1014" y="0"/>
                      <a:pt x="615" y="280"/>
                      <a:pt x="238" y="748"/>
                    </a:cubicBezTo>
                    <a:cubicBezTo>
                      <a:pt x="238" y="748"/>
                      <a:pt x="1" y="2165"/>
                      <a:pt x="1775" y="2375"/>
                    </a:cubicBezTo>
                    <a:cubicBezTo>
                      <a:pt x="1859" y="2382"/>
                      <a:pt x="1942" y="2389"/>
                      <a:pt x="2019" y="2389"/>
                    </a:cubicBezTo>
                    <a:cubicBezTo>
                      <a:pt x="3193" y="2389"/>
                      <a:pt x="3730" y="1334"/>
                      <a:pt x="3933" y="804"/>
                    </a:cubicBezTo>
                    <a:cubicBezTo>
                      <a:pt x="3675" y="615"/>
                      <a:pt x="3402" y="454"/>
                      <a:pt x="3109" y="343"/>
                    </a:cubicBezTo>
                    <a:cubicBezTo>
                      <a:pt x="2508" y="105"/>
                      <a:pt x="2033" y="0"/>
                      <a:pt x="164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10" name="Google Shape;2510;p18"/>
              <p:cNvSpPr/>
              <p:nvPr/>
            </p:nvSpPr>
            <p:spPr>
              <a:xfrm>
                <a:off x="1424375" y="1748075"/>
                <a:ext cx="68200" cy="99025"/>
              </a:xfrm>
              <a:custGeom>
                <a:rect b="b" l="l" r="r" t="t"/>
                <a:pathLst>
                  <a:path extrusionOk="0" h="3961" w="2728">
                    <a:moveTo>
                      <a:pt x="2537" y="1"/>
                    </a:moveTo>
                    <a:cubicBezTo>
                      <a:pt x="2480" y="1"/>
                      <a:pt x="2399" y="84"/>
                      <a:pt x="2291" y="282"/>
                    </a:cubicBezTo>
                    <a:cubicBezTo>
                      <a:pt x="1830" y="1141"/>
                      <a:pt x="1670" y="2720"/>
                      <a:pt x="929" y="3104"/>
                    </a:cubicBezTo>
                    <a:cubicBezTo>
                      <a:pt x="189" y="3481"/>
                      <a:pt x="0" y="3788"/>
                      <a:pt x="0" y="3788"/>
                    </a:cubicBezTo>
                    <a:cubicBezTo>
                      <a:pt x="0" y="3788"/>
                      <a:pt x="954" y="3960"/>
                      <a:pt x="1703" y="3960"/>
                    </a:cubicBezTo>
                    <a:cubicBezTo>
                      <a:pt x="1908" y="3960"/>
                      <a:pt x="2099" y="3947"/>
                      <a:pt x="2249" y="3914"/>
                    </a:cubicBezTo>
                    <a:cubicBezTo>
                      <a:pt x="2249" y="3914"/>
                      <a:pt x="2159" y="2524"/>
                      <a:pt x="2438" y="1623"/>
                    </a:cubicBezTo>
                    <a:cubicBezTo>
                      <a:pt x="2653" y="930"/>
                      <a:pt x="2727" y="1"/>
                      <a:pt x="2537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11" name="Google Shape;2511;p18"/>
              <p:cNvSpPr/>
              <p:nvPr/>
            </p:nvSpPr>
            <p:spPr>
              <a:xfrm>
                <a:off x="1337775" y="1725275"/>
                <a:ext cx="36475" cy="57450"/>
              </a:xfrm>
              <a:custGeom>
                <a:rect b="b" l="l" r="r" t="t"/>
                <a:pathLst>
                  <a:path extrusionOk="0" h="2298" w="1459">
                    <a:moveTo>
                      <a:pt x="1390" y="1"/>
                    </a:moveTo>
                    <a:cubicBezTo>
                      <a:pt x="1109" y="1"/>
                      <a:pt x="0" y="1124"/>
                      <a:pt x="0" y="1124"/>
                    </a:cubicBezTo>
                    <a:lnTo>
                      <a:pt x="475" y="2298"/>
                    </a:lnTo>
                    <a:cubicBezTo>
                      <a:pt x="475" y="2298"/>
                      <a:pt x="1411" y="594"/>
                      <a:pt x="1453" y="98"/>
                    </a:cubicBezTo>
                    <a:cubicBezTo>
                      <a:pt x="1459" y="30"/>
                      <a:pt x="1435" y="1"/>
                      <a:pt x="139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12" name="Google Shape;2512;p18"/>
              <p:cNvSpPr/>
              <p:nvPr/>
            </p:nvSpPr>
            <p:spPr>
              <a:xfrm>
                <a:off x="1398525" y="1954625"/>
                <a:ext cx="138150" cy="123250"/>
              </a:xfrm>
              <a:custGeom>
                <a:rect b="b" l="l" r="r" t="t"/>
                <a:pathLst>
                  <a:path extrusionOk="0" h="4930" w="5526">
                    <a:moveTo>
                      <a:pt x="1340" y="1"/>
                    </a:moveTo>
                    <a:cubicBezTo>
                      <a:pt x="1234" y="1"/>
                      <a:pt x="1107" y="163"/>
                      <a:pt x="930" y="436"/>
                    </a:cubicBezTo>
                    <a:cubicBezTo>
                      <a:pt x="511" y="1072"/>
                      <a:pt x="1" y="1505"/>
                      <a:pt x="1" y="1505"/>
                    </a:cubicBezTo>
                    <a:cubicBezTo>
                      <a:pt x="1" y="1505"/>
                      <a:pt x="1004" y="4929"/>
                      <a:pt x="3078" y="4929"/>
                    </a:cubicBezTo>
                    <a:cubicBezTo>
                      <a:pt x="3109" y="4929"/>
                      <a:pt x="3140" y="4928"/>
                      <a:pt x="3172" y="4927"/>
                    </a:cubicBezTo>
                    <a:cubicBezTo>
                      <a:pt x="4226" y="4871"/>
                      <a:pt x="5015" y="4417"/>
                      <a:pt x="5525" y="3823"/>
                    </a:cubicBezTo>
                    <a:lnTo>
                      <a:pt x="5525" y="3823"/>
                    </a:lnTo>
                    <a:cubicBezTo>
                      <a:pt x="5105" y="4044"/>
                      <a:pt x="4724" y="4139"/>
                      <a:pt x="4379" y="4139"/>
                    </a:cubicBezTo>
                    <a:cubicBezTo>
                      <a:pt x="2732" y="4139"/>
                      <a:pt x="1915" y="1979"/>
                      <a:pt x="1719" y="974"/>
                    </a:cubicBezTo>
                    <a:cubicBezTo>
                      <a:pt x="1584" y="285"/>
                      <a:pt x="1480" y="1"/>
                      <a:pt x="1340" y="1"/>
                    </a:cubicBezTo>
                    <a:close/>
                  </a:path>
                </a:pathLst>
              </a:custGeom>
              <a:solidFill>
                <a:srgbClr val="1A254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13" name="Google Shape;2513;p18"/>
              <p:cNvSpPr/>
              <p:nvPr/>
            </p:nvSpPr>
            <p:spPr>
              <a:xfrm>
                <a:off x="1131375" y="1709725"/>
                <a:ext cx="126800" cy="181600"/>
              </a:xfrm>
              <a:custGeom>
                <a:rect b="b" l="l" r="r" t="t"/>
                <a:pathLst>
                  <a:path extrusionOk="0" h="7264" w="5072">
                    <a:moveTo>
                      <a:pt x="1" y="0"/>
                    </a:moveTo>
                    <a:lnTo>
                      <a:pt x="2676" y="5811"/>
                    </a:lnTo>
                    <a:lnTo>
                      <a:pt x="5071" y="7264"/>
                    </a:lnTo>
                    <a:lnTo>
                      <a:pt x="2487" y="1167"/>
                    </a:lnTo>
                    <a:cubicBezTo>
                      <a:pt x="2376" y="1118"/>
                      <a:pt x="1" y="1"/>
                      <a:pt x="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14" name="Google Shape;2514;p18"/>
              <p:cNvSpPr/>
              <p:nvPr/>
            </p:nvSpPr>
            <p:spPr>
              <a:xfrm>
                <a:off x="1212750" y="1736450"/>
                <a:ext cx="119800" cy="159775"/>
              </a:xfrm>
              <a:custGeom>
                <a:rect b="b" l="l" r="r" t="t"/>
                <a:pathLst>
                  <a:path extrusionOk="0" h="6391" w="4792">
                    <a:moveTo>
                      <a:pt x="1" y="0"/>
                    </a:moveTo>
                    <a:cubicBezTo>
                      <a:pt x="29" y="119"/>
                      <a:pt x="2550" y="6390"/>
                      <a:pt x="2550" y="6390"/>
                    </a:cubicBezTo>
                    <a:lnTo>
                      <a:pt x="4792" y="6153"/>
                    </a:lnTo>
                    <a:cubicBezTo>
                      <a:pt x="4792" y="6153"/>
                      <a:pt x="3695" y="5985"/>
                      <a:pt x="3542" y="5231"/>
                    </a:cubicBezTo>
                    <a:cubicBezTo>
                      <a:pt x="3388" y="4477"/>
                      <a:pt x="3535" y="4316"/>
                      <a:pt x="2620" y="3695"/>
                    </a:cubicBezTo>
                    <a:cubicBezTo>
                      <a:pt x="1712" y="3073"/>
                      <a:pt x="1" y="0"/>
                      <a:pt x="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15" name="Google Shape;2515;p18"/>
              <p:cNvSpPr/>
              <p:nvPr/>
            </p:nvSpPr>
            <p:spPr>
              <a:xfrm>
                <a:off x="1148850" y="1786475"/>
                <a:ext cx="109325" cy="104850"/>
              </a:xfrm>
              <a:custGeom>
                <a:rect b="b" l="l" r="r" t="t"/>
                <a:pathLst>
                  <a:path extrusionOk="0" h="4194" w="4373">
                    <a:moveTo>
                      <a:pt x="1152" y="1"/>
                    </a:moveTo>
                    <a:cubicBezTo>
                      <a:pt x="1138" y="1"/>
                      <a:pt x="1122" y="4"/>
                      <a:pt x="1104" y="10"/>
                    </a:cubicBezTo>
                    <a:cubicBezTo>
                      <a:pt x="838" y="115"/>
                      <a:pt x="629" y="506"/>
                      <a:pt x="629" y="506"/>
                    </a:cubicBezTo>
                    <a:cubicBezTo>
                      <a:pt x="629" y="506"/>
                      <a:pt x="364" y="842"/>
                      <a:pt x="182" y="1072"/>
                    </a:cubicBezTo>
                    <a:cubicBezTo>
                      <a:pt x="0" y="1309"/>
                      <a:pt x="196" y="1749"/>
                      <a:pt x="196" y="1749"/>
                    </a:cubicBezTo>
                    <a:cubicBezTo>
                      <a:pt x="643" y="2664"/>
                      <a:pt x="1174" y="3063"/>
                      <a:pt x="1635" y="3111"/>
                    </a:cubicBezTo>
                    <a:cubicBezTo>
                      <a:pt x="2103" y="3153"/>
                      <a:pt x="2277" y="3272"/>
                      <a:pt x="3025" y="3698"/>
                    </a:cubicBezTo>
                    <a:cubicBezTo>
                      <a:pt x="3765" y="4124"/>
                      <a:pt x="4372" y="4194"/>
                      <a:pt x="4372" y="4194"/>
                    </a:cubicBezTo>
                    <a:lnTo>
                      <a:pt x="1977" y="2741"/>
                    </a:lnTo>
                    <a:cubicBezTo>
                      <a:pt x="1977" y="2741"/>
                      <a:pt x="1823" y="2560"/>
                      <a:pt x="2019" y="2322"/>
                    </a:cubicBezTo>
                    <a:cubicBezTo>
                      <a:pt x="2221" y="2085"/>
                      <a:pt x="1886" y="1589"/>
                      <a:pt x="1635" y="1184"/>
                    </a:cubicBezTo>
                    <a:cubicBezTo>
                      <a:pt x="1390" y="779"/>
                      <a:pt x="818" y="1030"/>
                      <a:pt x="1006" y="800"/>
                    </a:cubicBezTo>
                    <a:cubicBezTo>
                      <a:pt x="1188" y="591"/>
                      <a:pt x="1346" y="1"/>
                      <a:pt x="115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16" name="Google Shape;2516;p18"/>
              <p:cNvSpPr/>
              <p:nvPr/>
            </p:nvSpPr>
            <p:spPr>
              <a:xfrm>
                <a:off x="1482700" y="1841900"/>
                <a:ext cx="19575" cy="4225"/>
              </a:xfrm>
              <a:custGeom>
                <a:rect b="b" l="l" r="r" t="t"/>
                <a:pathLst>
                  <a:path extrusionOk="0" h="169" w="783">
                    <a:moveTo>
                      <a:pt x="0" y="168"/>
                    </a:moveTo>
                    <a:lnTo>
                      <a:pt x="0" y="168"/>
                    </a:lnTo>
                    <a:cubicBezTo>
                      <a:pt x="175" y="147"/>
                      <a:pt x="286" y="112"/>
                      <a:pt x="349" y="84"/>
                    </a:cubicBezTo>
                    <a:cubicBezTo>
                      <a:pt x="286" y="112"/>
                      <a:pt x="175" y="147"/>
                      <a:pt x="0" y="168"/>
                    </a:cubicBezTo>
                    <a:close/>
                    <a:moveTo>
                      <a:pt x="349" y="84"/>
                    </a:moveTo>
                    <a:cubicBezTo>
                      <a:pt x="349" y="84"/>
                      <a:pt x="356" y="84"/>
                      <a:pt x="356" y="84"/>
                    </a:cubicBezTo>
                    <a:cubicBezTo>
                      <a:pt x="356" y="84"/>
                      <a:pt x="349" y="84"/>
                      <a:pt x="349" y="84"/>
                    </a:cubicBezTo>
                    <a:close/>
                    <a:moveTo>
                      <a:pt x="356" y="84"/>
                    </a:moveTo>
                    <a:cubicBezTo>
                      <a:pt x="356" y="84"/>
                      <a:pt x="356" y="84"/>
                      <a:pt x="356" y="84"/>
                    </a:cubicBezTo>
                    <a:cubicBezTo>
                      <a:pt x="356" y="84"/>
                      <a:pt x="356" y="84"/>
                      <a:pt x="356" y="84"/>
                    </a:cubicBezTo>
                    <a:close/>
                    <a:moveTo>
                      <a:pt x="356" y="84"/>
                    </a:moveTo>
                    <a:cubicBezTo>
                      <a:pt x="356" y="84"/>
                      <a:pt x="356" y="84"/>
                      <a:pt x="356" y="84"/>
                    </a:cubicBezTo>
                    <a:cubicBezTo>
                      <a:pt x="356" y="84"/>
                      <a:pt x="356" y="84"/>
                      <a:pt x="356" y="84"/>
                    </a:cubicBezTo>
                    <a:close/>
                    <a:moveTo>
                      <a:pt x="356" y="84"/>
                    </a:moveTo>
                    <a:cubicBezTo>
                      <a:pt x="363" y="84"/>
                      <a:pt x="363" y="84"/>
                      <a:pt x="363" y="77"/>
                    </a:cubicBezTo>
                    <a:cubicBezTo>
                      <a:pt x="363" y="84"/>
                      <a:pt x="363" y="84"/>
                      <a:pt x="356" y="84"/>
                    </a:cubicBezTo>
                    <a:close/>
                    <a:moveTo>
                      <a:pt x="370" y="77"/>
                    </a:moveTo>
                    <a:cubicBezTo>
                      <a:pt x="377" y="77"/>
                      <a:pt x="377" y="77"/>
                      <a:pt x="384" y="70"/>
                    </a:cubicBezTo>
                    <a:cubicBezTo>
                      <a:pt x="377" y="77"/>
                      <a:pt x="377" y="77"/>
                      <a:pt x="370" y="77"/>
                    </a:cubicBezTo>
                    <a:close/>
                    <a:moveTo>
                      <a:pt x="391" y="70"/>
                    </a:moveTo>
                    <a:cubicBezTo>
                      <a:pt x="510" y="21"/>
                      <a:pt x="643" y="0"/>
                      <a:pt x="775" y="0"/>
                    </a:cubicBezTo>
                    <a:cubicBezTo>
                      <a:pt x="643" y="0"/>
                      <a:pt x="510" y="21"/>
                      <a:pt x="391" y="70"/>
                    </a:cubicBezTo>
                    <a:close/>
                    <a:moveTo>
                      <a:pt x="782" y="0"/>
                    </a:moveTo>
                    <a:lnTo>
                      <a:pt x="782" y="0"/>
                    </a:lnTo>
                    <a:lnTo>
                      <a:pt x="782" y="0"/>
                    </a:lnTo>
                    <a:lnTo>
                      <a:pt x="782" y="0"/>
                    </a:lnTo>
                    <a:close/>
                  </a:path>
                </a:pathLst>
              </a:custGeom>
              <a:solidFill>
                <a:srgbClr val="E8646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17" name="Google Shape;2517;p18"/>
              <p:cNvSpPr/>
              <p:nvPr/>
            </p:nvSpPr>
            <p:spPr>
              <a:xfrm>
                <a:off x="1482700" y="1841900"/>
                <a:ext cx="58500" cy="68650"/>
              </a:xfrm>
              <a:custGeom>
                <a:rect b="b" l="l" r="r" t="t"/>
                <a:pathLst>
                  <a:path extrusionOk="0" h="2746" w="2340">
                    <a:moveTo>
                      <a:pt x="775" y="0"/>
                    </a:moveTo>
                    <a:cubicBezTo>
                      <a:pt x="643" y="0"/>
                      <a:pt x="510" y="21"/>
                      <a:pt x="391" y="70"/>
                    </a:cubicBezTo>
                    <a:lnTo>
                      <a:pt x="384" y="70"/>
                    </a:lnTo>
                    <a:cubicBezTo>
                      <a:pt x="377" y="77"/>
                      <a:pt x="377" y="77"/>
                      <a:pt x="370" y="77"/>
                    </a:cubicBezTo>
                    <a:lnTo>
                      <a:pt x="363" y="77"/>
                    </a:lnTo>
                    <a:cubicBezTo>
                      <a:pt x="363" y="84"/>
                      <a:pt x="363" y="84"/>
                      <a:pt x="356" y="84"/>
                    </a:cubicBezTo>
                    <a:lnTo>
                      <a:pt x="349" y="84"/>
                    </a:lnTo>
                    <a:cubicBezTo>
                      <a:pt x="286" y="112"/>
                      <a:pt x="175" y="147"/>
                      <a:pt x="0" y="168"/>
                    </a:cubicBezTo>
                    <a:cubicBezTo>
                      <a:pt x="259" y="182"/>
                      <a:pt x="1020" y="266"/>
                      <a:pt x="1264" y="762"/>
                    </a:cubicBezTo>
                    <a:cubicBezTo>
                      <a:pt x="1558" y="1362"/>
                      <a:pt x="2340" y="1041"/>
                      <a:pt x="1446" y="2466"/>
                    </a:cubicBezTo>
                    <a:cubicBezTo>
                      <a:pt x="1362" y="2592"/>
                      <a:pt x="1327" y="2682"/>
                      <a:pt x="1313" y="2745"/>
                    </a:cubicBezTo>
                    <a:cubicBezTo>
                      <a:pt x="2039" y="2403"/>
                      <a:pt x="2186" y="692"/>
                      <a:pt x="2186" y="664"/>
                    </a:cubicBezTo>
                    <a:cubicBezTo>
                      <a:pt x="1844" y="147"/>
                      <a:pt x="1243" y="21"/>
                      <a:pt x="84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18" name="Google Shape;2518;p18"/>
              <p:cNvSpPr/>
              <p:nvPr/>
            </p:nvSpPr>
            <p:spPr>
              <a:xfrm>
                <a:off x="1493950" y="1869200"/>
                <a:ext cx="62275" cy="138075"/>
              </a:xfrm>
              <a:custGeom>
                <a:rect b="b" l="l" r="r" t="t"/>
                <a:pathLst>
                  <a:path extrusionOk="0" h="5523" w="2491">
                    <a:moveTo>
                      <a:pt x="1681" y="1"/>
                    </a:moveTo>
                    <a:lnTo>
                      <a:pt x="1681" y="1"/>
                    </a:lnTo>
                    <a:cubicBezTo>
                      <a:pt x="1681" y="1"/>
                      <a:pt x="1681" y="2"/>
                      <a:pt x="1680" y="5"/>
                    </a:cubicBezTo>
                    <a:cubicBezTo>
                      <a:pt x="1463" y="1312"/>
                      <a:pt x="888" y="1554"/>
                      <a:pt x="495" y="1554"/>
                    </a:cubicBezTo>
                    <a:cubicBezTo>
                      <a:pt x="382" y="1554"/>
                      <a:pt x="284" y="1534"/>
                      <a:pt x="214" y="1514"/>
                    </a:cubicBezTo>
                    <a:cubicBezTo>
                      <a:pt x="144" y="1493"/>
                      <a:pt x="81" y="1458"/>
                      <a:pt x="32" y="1409"/>
                    </a:cubicBezTo>
                    <a:cubicBezTo>
                      <a:pt x="15" y="1391"/>
                      <a:pt x="3" y="1380"/>
                      <a:pt x="1" y="1380"/>
                    </a:cubicBezTo>
                    <a:cubicBezTo>
                      <a:pt x="0" y="1380"/>
                      <a:pt x="3" y="1384"/>
                      <a:pt x="11" y="1395"/>
                    </a:cubicBezTo>
                    <a:cubicBezTo>
                      <a:pt x="32" y="1423"/>
                      <a:pt x="304" y="1995"/>
                      <a:pt x="563" y="2421"/>
                    </a:cubicBezTo>
                    <a:cubicBezTo>
                      <a:pt x="716" y="2673"/>
                      <a:pt x="863" y="2938"/>
                      <a:pt x="968" y="3204"/>
                    </a:cubicBezTo>
                    <a:cubicBezTo>
                      <a:pt x="1450" y="4398"/>
                      <a:pt x="2372" y="5522"/>
                      <a:pt x="2372" y="5522"/>
                    </a:cubicBezTo>
                    <a:cubicBezTo>
                      <a:pt x="2372" y="5522"/>
                      <a:pt x="2490" y="3832"/>
                      <a:pt x="2078" y="2764"/>
                    </a:cubicBezTo>
                    <a:cubicBezTo>
                      <a:pt x="1671" y="1725"/>
                      <a:pt x="1693" y="1"/>
                      <a:pt x="1681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0" name="Shape 1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1" name="Google Shape;1421;p2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ru-RU" sz="3200">
                <a:solidFill>
                  <a:srgbClr val="2F5496"/>
                </a:solidFill>
                <a:latin typeface="Cambria"/>
                <a:ea typeface="Cambria"/>
                <a:cs typeface="Cambria"/>
                <a:sym typeface="Cambria"/>
              </a:rPr>
              <a:t>Оглавление</a:t>
            </a:r>
            <a:endParaRPr sz="4400">
              <a:solidFill>
                <a:schemeClr val="accent5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22" name="Google Shape;1422;p2"/>
          <p:cNvSpPr txBox="1"/>
          <p:nvPr>
            <p:ph idx="3" type="title"/>
          </p:nvPr>
        </p:nvSpPr>
        <p:spPr>
          <a:xfrm>
            <a:off x="1650625" y="1179620"/>
            <a:ext cx="7347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01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23" name="Google Shape;1423;p2"/>
          <p:cNvSpPr txBox="1"/>
          <p:nvPr>
            <p:ph idx="4" type="title"/>
          </p:nvPr>
        </p:nvSpPr>
        <p:spPr>
          <a:xfrm>
            <a:off x="1650625" y="2912216"/>
            <a:ext cx="7347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04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24" name="Google Shape;1424;p2"/>
          <p:cNvSpPr txBox="1"/>
          <p:nvPr>
            <p:ph idx="5" type="subTitle"/>
          </p:nvPr>
        </p:nvSpPr>
        <p:spPr>
          <a:xfrm>
            <a:off x="927325" y="1627225"/>
            <a:ext cx="2181300" cy="811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ru-RU" sz="1800">
                <a:latin typeface="Cambria"/>
                <a:ea typeface="Cambria"/>
                <a:cs typeface="Cambria"/>
                <a:sym typeface="Cambria"/>
              </a:rPr>
              <a:t>Понятие и сущность квеста</a:t>
            </a:r>
            <a:endParaRPr b="1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25" name="Google Shape;1425;p2"/>
          <p:cNvSpPr txBox="1"/>
          <p:nvPr>
            <p:ph idx="6" type="subTitle"/>
          </p:nvPr>
        </p:nvSpPr>
        <p:spPr>
          <a:xfrm>
            <a:off x="927325" y="3359778"/>
            <a:ext cx="2181300" cy="811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ru-RU" sz="1800">
                <a:latin typeface="Cambria"/>
                <a:ea typeface="Cambria"/>
                <a:cs typeface="Cambria"/>
                <a:sym typeface="Cambria"/>
              </a:rPr>
              <a:t>Квесты в образовании</a:t>
            </a:r>
            <a:endParaRPr b="1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26" name="Google Shape;1426;p2"/>
          <p:cNvSpPr txBox="1"/>
          <p:nvPr>
            <p:ph idx="9" type="title"/>
          </p:nvPr>
        </p:nvSpPr>
        <p:spPr>
          <a:xfrm>
            <a:off x="4204650" y="1179620"/>
            <a:ext cx="7347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02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27" name="Google Shape;1427;p2"/>
          <p:cNvSpPr txBox="1"/>
          <p:nvPr>
            <p:ph idx="13" type="title"/>
          </p:nvPr>
        </p:nvSpPr>
        <p:spPr>
          <a:xfrm>
            <a:off x="4204650" y="2912216"/>
            <a:ext cx="7347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05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28" name="Google Shape;1428;p2"/>
          <p:cNvSpPr txBox="1"/>
          <p:nvPr>
            <p:ph idx="14" type="subTitle"/>
          </p:nvPr>
        </p:nvSpPr>
        <p:spPr>
          <a:xfrm>
            <a:off x="3481350" y="1627225"/>
            <a:ext cx="2181300" cy="811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ru-RU" sz="1800">
                <a:latin typeface="Cambria"/>
                <a:ea typeface="Cambria"/>
                <a:cs typeface="Cambria"/>
                <a:sym typeface="Cambria"/>
              </a:rPr>
              <a:t>Структура квест-технологии</a:t>
            </a:r>
            <a:endParaRPr sz="18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29" name="Google Shape;1429;p2"/>
          <p:cNvSpPr txBox="1"/>
          <p:nvPr>
            <p:ph idx="15" type="subTitle"/>
          </p:nvPr>
        </p:nvSpPr>
        <p:spPr>
          <a:xfrm>
            <a:off x="3481350" y="3359778"/>
            <a:ext cx="2181300" cy="811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ru-RU">
                <a:solidFill>
                  <a:schemeClr val="accent6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30" name="Google Shape;1430;p2"/>
          <p:cNvSpPr txBox="1"/>
          <p:nvPr>
            <p:ph idx="18" type="title"/>
          </p:nvPr>
        </p:nvSpPr>
        <p:spPr>
          <a:xfrm>
            <a:off x="6758675" y="1179620"/>
            <a:ext cx="7347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03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31" name="Google Shape;1431;p2"/>
          <p:cNvSpPr txBox="1"/>
          <p:nvPr>
            <p:ph idx="19" type="title"/>
          </p:nvPr>
        </p:nvSpPr>
        <p:spPr>
          <a:xfrm>
            <a:off x="6758675" y="2912216"/>
            <a:ext cx="7347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06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32" name="Google Shape;1432;p2"/>
          <p:cNvSpPr txBox="1"/>
          <p:nvPr>
            <p:ph idx="20" type="subTitle"/>
          </p:nvPr>
        </p:nvSpPr>
        <p:spPr>
          <a:xfrm>
            <a:off x="6035375" y="1627225"/>
            <a:ext cx="2181300" cy="81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ru-RU" sz="1800">
                <a:latin typeface="Cambria"/>
                <a:ea typeface="Cambria"/>
                <a:cs typeface="Cambria"/>
                <a:sym typeface="Cambria"/>
              </a:rPr>
              <a:t>«WEB-КВЕСТ»</a:t>
            </a:r>
            <a:endParaRPr b="1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33" name="Google Shape;1433;p2"/>
          <p:cNvSpPr txBox="1"/>
          <p:nvPr>
            <p:ph idx="21" type="subTitle"/>
          </p:nvPr>
        </p:nvSpPr>
        <p:spPr>
          <a:xfrm>
            <a:off x="6035375" y="3359778"/>
            <a:ext cx="2181300" cy="811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ru-RU">
                <a:solidFill>
                  <a:schemeClr val="accent6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34" name="Google Shape;1434;p2"/>
          <p:cNvSpPr txBox="1"/>
          <p:nvPr>
            <p:ph idx="1" type="subTitle"/>
          </p:nvPr>
        </p:nvSpPr>
        <p:spPr>
          <a:xfrm>
            <a:off x="927325" y="2285384"/>
            <a:ext cx="2181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35" name="Google Shape;1435;p2"/>
          <p:cNvSpPr txBox="1"/>
          <p:nvPr>
            <p:ph idx="7" type="subTitle"/>
          </p:nvPr>
        </p:nvSpPr>
        <p:spPr>
          <a:xfrm>
            <a:off x="3481350" y="2285384"/>
            <a:ext cx="2181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36" name="Google Shape;1436;p2"/>
          <p:cNvSpPr txBox="1"/>
          <p:nvPr>
            <p:ph idx="16" type="subTitle"/>
          </p:nvPr>
        </p:nvSpPr>
        <p:spPr>
          <a:xfrm>
            <a:off x="6035375" y="2484092"/>
            <a:ext cx="2181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37" name="Google Shape;1437;p2"/>
          <p:cNvSpPr txBox="1"/>
          <p:nvPr>
            <p:ph idx="2" type="subTitle"/>
          </p:nvPr>
        </p:nvSpPr>
        <p:spPr>
          <a:xfrm>
            <a:off x="927325" y="4018573"/>
            <a:ext cx="2181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38" name="Google Shape;1438;p2"/>
          <p:cNvSpPr txBox="1"/>
          <p:nvPr>
            <p:ph idx="8" type="subTitle"/>
          </p:nvPr>
        </p:nvSpPr>
        <p:spPr>
          <a:xfrm>
            <a:off x="3481350" y="4018573"/>
            <a:ext cx="2181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39" name="Google Shape;1439;p2"/>
          <p:cNvSpPr txBox="1"/>
          <p:nvPr>
            <p:ph idx="17" type="subTitle"/>
          </p:nvPr>
        </p:nvSpPr>
        <p:spPr>
          <a:xfrm>
            <a:off x="6035375" y="4018573"/>
            <a:ext cx="21813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40" name="Google Shape;1440;p2"/>
          <p:cNvSpPr txBox="1"/>
          <p:nvPr/>
        </p:nvSpPr>
        <p:spPr>
          <a:xfrm>
            <a:off x="3108625" y="4091465"/>
            <a:ext cx="2634528" cy="811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-3302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</a:pPr>
            <a:r>
              <a:rPr b="1" i="0" lang="ru-RU" sz="1800" u="none" cap="none" strike="noStrike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rPr>
              <a:t>       Современные образовательные платформы</a:t>
            </a:r>
            <a:endParaRPr b="0" i="0" sz="1800" u="none" cap="none" strike="noStrike">
              <a:solidFill>
                <a:schemeClr val="accent5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30200" lvl="0" marL="4572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</a:pPr>
            <a:br>
              <a:rPr b="0" i="0" lang="ru-RU" sz="2000" u="none" cap="none" strike="noStrike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rPr>
            </a:br>
            <a:endParaRPr b="1" i="0" sz="2000" u="none" cap="none" strike="noStrike">
              <a:solidFill>
                <a:schemeClr val="accent5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41" name="Google Shape;1441;p2"/>
          <p:cNvSpPr txBox="1"/>
          <p:nvPr/>
        </p:nvSpPr>
        <p:spPr>
          <a:xfrm>
            <a:off x="6035375" y="3309949"/>
            <a:ext cx="2181300" cy="811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Londrina Solid"/>
              <a:buNone/>
            </a:pPr>
            <a:r>
              <a:rPr b="1" i="0" lang="ru-RU" sz="1800" u="none" cap="none" strike="noStrike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rPr>
              <a:t>Заключение</a:t>
            </a:r>
            <a:endParaRPr b="1" i="0" sz="2000" u="none" cap="none" strike="noStrike">
              <a:solidFill>
                <a:schemeClr val="accent5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5" name="Shape 1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6" name="Google Shape;1446;p3"/>
          <p:cNvSpPr/>
          <p:nvPr/>
        </p:nvSpPr>
        <p:spPr>
          <a:xfrm rot="-4360393">
            <a:off x="-537938" y="-273559"/>
            <a:ext cx="2114442" cy="2948912"/>
          </a:xfrm>
          <a:custGeom>
            <a:rect b="b" l="l" r="r" t="t"/>
            <a:pathLst>
              <a:path extrusionOk="0" h="182207" w="146533">
                <a:moveTo>
                  <a:pt x="73560" y="958"/>
                </a:moveTo>
                <a:cubicBezTo>
                  <a:pt x="59078" y="-1126"/>
                  <a:pt x="40403" y="174"/>
                  <a:pt x="30338" y="5020"/>
                </a:cubicBezTo>
                <a:cubicBezTo>
                  <a:pt x="20273" y="9866"/>
                  <a:pt x="15070" y="20289"/>
                  <a:pt x="13172" y="30033"/>
                </a:cubicBezTo>
                <a:cubicBezTo>
                  <a:pt x="11274" y="39777"/>
                  <a:pt x="18289" y="51348"/>
                  <a:pt x="18949" y="63486"/>
                </a:cubicBezTo>
                <a:cubicBezTo>
                  <a:pt x="19609" y="75624"/>
                  <a:pt x="19631" y="91916"/>
                  <a:pt x="17132" y="102861"/>
                </a:cubicBezTo>
                <a:cubicBezTo>
                  <a:pt x="14634" y="113806"/>
                  <a:pt x="6276" y="118596"/>
                  <a:pt x="3958" y="129154"/>
                </a:cubicBezTo>
                <a:cubicBezTo>
                  <a:pt x="1640" y="139712"/>
                  <a:pt x="-3248" y="157408"/>
                  <a:pt x="3225" y="166208"/>
                </a:cubicBezTo>
                <a:cubicBezTo>
                  <a:pt x="9698" y="175009"/>
                  <a:pt x="27774" y="180953"/>
                  <a:pt x="42796" y="181957"/>
                </a:cubicBezTo>
                <a:cubicBezTo>
                  <a:pt x="57818" y="182961"/>
                  <a:pt x="78580" y="181185"/>
                  <a:pt x="93358" y="172230"/>
                </a:cubicBezTo>
                <a:cubicBezTo>
                  <a:pt x="108136" y="163275"/>
                  <a:pt x="122670" y="148067"/>
                  <a:pt x="131464" y="128227"/>
                </a:cubicBezTo>
                <a:cubicBezTo>
                  <a:pt x="140258" y="108387"/>
                  <a:pt x="148493" y="71641"/>
                  <a:pt x="146120" y="53191"/>
                </a:cubicBezTo>
                <a:cubicBezTo>
                  <a:pt x="143748" y="34741"/>
                  <a:pt x="129322" y="26232"/>
                  <a:pt x="117229" y="17526"/>
                </a:cubicBezTo>
                <a:cubicBezTo>
                  <a:pt x="105136" y="8821"/>
                  <a:pt x="88042" y="3042"/>
                  <a:pt x="73560" y="958"/>
                </a:cubicBezTo>
                <a:close/>
              </a:path>
            </a:pathLst>
          </a:custGeom>
          <a:solidFill>
            <a:srgbClr val="FFB000">
              <a:alpha val="15294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7" name="Google Shape;1447;p3"/>
          <p:cNvSpPr/>
          <p:nvPr/>
        </p:nvSpPr>
        <p:spPr>
          <a:xfrm rot="653567">
            <a:off x="7480564" y="2177384"/>
            <a:ext cx="2624808" cy="3357541"/>
          </a:xfrm>
          <a:custGeom>
            <a:rect b="b" l="l" r="r" t="t"/>
            <a:pathLst>
              <a:path extrusionOk="0" h="182207" w="146533">
                <a:moveTo>
                  <a:pt x="73560" y="958"/>
                </a:moveTo>
                <a:cubicBezTo>
                  <a:pt x="59078" y="-1126"/>
                  <a:pt x="40403" y="174"/>
                  <a:pt x="30338" y="5020"/>
                </a:cubicBezTo>
                <a:cubicBezTo>
                  <a:pt x="20273" y="9866"/>
                  <a:pt x="15070" y="20289"/>
                  <a:pt x="13172" y="30033"/>
                </a:cubicBezTo>
                <a:cubicBezTo>
                  <a:pt x="11274" y="39777"/>
                  <a:pt x="18289" y="51348"/>
                  <a:pt x="18949" y="63486"/>
                </a:cubicBezTo>
                <a:cubicBezTo>
                  <a:pt x="19609" y="75624"/>
                  <a:pt x="19631" y="91916"/>
                  <a:pt x="17132" y="102861"/>
                </a:cubicBezTo>
                <a:cubicBezTo>
                  <a:pt x="14634" y="113806"/>
                  <a:pt x="6276" y="118596"/>
                  <a:pt x="3958" y="129154"/>
                </a:cubicBezTo>
                <a:cubicBezTo>
                  <a:pt x="1640" y="139712"/>
                  <a:pt x="-3248" y="157408"/>
                  <a:pt x="3225" y="166208"/>
                </a:cubicBezTo>
                <a:cubicBezTo>
                  <a:pt x="9698" y="175009"/>
                  <a:pt x="27774" y="180953"/>
                  <a:pt x="42796" y="181957"/>
                </a:cubicBezTo>
                <a:cubicBezTo>
                  <a:pt x="57818" y="182961"/>
                  <a:pt x="78580" y="181185"/>
                  <a:pt x="93358" y="172230"/>
                </a:cubicBezTo>
                <a:cubicBezTo>
                  <a:pt x="108136" y="163275"/>
                  <a:pt x="122670" y="148067"/>
                  <a:pt x="131464" y="128227"/>
                </a:cubicBezTo>
                <a:cubicBezTo>
                  <a:pt x="140258" y="108387"/>
                  <a:pt x="148493" y="71641"/>
                  <a:pt x="146120" y="53191"/>
                </a:cubicBezTo>
                <a:cubicBezTo>
                  <a:pt x="143748" y="34741"/>
                  <a:pt x="129322" y="26232"/>
                  <a:pt x="117229" y="17526"/>
                </a:cubicBezTo>
                <a:cubicBezTo>
                  <a:pt x="105136" y="8821"/>
                  <a:pt x="88042" y="3042"/>
                  <a:pt x="73560" y="958"/>
                </a:cubicBezTo>
                <a:close/>
              </a:path>
            </a:pathLst>
          </a:custGeom>
          <a:solidFill>
            <a:srgbClr val="1355A5">
              <a:alpha val="13725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8" name="Google Shape;1448;p3"/>
          <p:cNvSpPr txBox="1"/>
          <p:nvPr>
            <p:ph type="title"/>
          </p:nvPr>
        </p:nvSpPr>
        <p:spPr>
          <a:xfrm>
            <a:off x="1893221" y="2439576"/>
            <a:ext cx="5460162" cy="205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000"/>
              <a:buNone/>
            </a:pPr>
            <a:r>
              <a:rPr b="1" lang="ru-RU" sz="6000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rPr>
              <a:t>Понятие и сущность квеста</a:t>
            </a:r>
            <a:br>
              <a:rPr b="1" lang="ru-RU">
                <a:latin typeface="Cambria"/>
                <a:ea typeface="Cambria"/>
                <a:cs typeface="Cambria"/>
                <a:sym typeface="Cambria"/>
              </a:rPr>
            </a:br>
            <a:endParaRPr>
              <a:solidFill>
                <a:schemeClr val="accent5"/>
              </a:solidFill>
            </a:endParaRPr>
          </a:p>
        </p:txBody>
      </p:sp>
      <p:sp>
        <p:nvSpPr>
          <p:cNvPr id="1449" name="Google Shape;1449;p3"/>
          <p:cNvSpPr txBox="1"/>
          <p:nvPr>
            <p:ph idx="2" type="title"/>
          </p:nvPr>
        </p:nvSpPr>
        <p:spPr>
          <a:xfrm>
            <a:off x="3745950" y="936725"/>
            <a:ext cx="1652100" cy="915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0"/>
              <a:buNone/>
            </a:pPr>
            <a:r>
              <a:rPr lang="ru-RU">
                <a:latin typeface="Cambria"/>
                <a:ea typeface="Cambria"/>
                <a:cs typeface="Cambria"/>
                <a:sym typeface="Cambria"/>
              </a:rPr>
              <a:t>01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450" name="Google Shape;1450;p3"/>
          <p:cNvGrpSpPr/>
          <p:nvPr/>
        </p:nvGrpSpPr>
        <p:grpSpPr>
          <a:xfrm rot="1267091">
            <a:off x="7814815" y="3812508"/>
            <a:ext cx="955144" cy="960598"/>
            <a:chOff x="6165901" y="1169625"/>
            <a:chExt cx="1029102" cy="1034977"/>
          </a:xfrm>
        </p:grpSpPr>
        <p:sp>
          <p:nvSpPr>
            <p:cNvPr id="1451" name="Google Shape;1451;p3"/>
            <p:cNvSpPr/>
            <p:nvPr/>
          </p:nvSpPr>
          <p:spPr>
            <a:xfrm>
              <a:off x="6165903" y="1169856"/>
              <a:ext cx="1029100" cy="1034466"/>
            </a:xfrm>
            <a:custGeom>
              <a:rect b="b" l="l" r="r" t="t"/>
              <a:pathLst>
                <a:path extrusionOk="0" h="8096" w="8054">
                  <a:moveTo>
                    <a:pt x="4296" y="6482"/>
                  </a:moveTo>
                  <a:cubicBezTo>
                    <a:pt x="4373" y="6482"/>
                    <a:pt x="4456" y="6496"/>
                    <a:pt x="4540" y="6517"/>
                  </a:cubicBezTo>
                  <a:cubicBezTo>
                    <a:pt x="4910" y="6615"/>
                    <a:pt x="5148" y="6915"/>
                    <a:pt x="5078" y="7180"/>
                  </a:cubicBezTo>
                  <a:cubicBezTo>
                    <a:pt x="5022" y="7383"/>
                    <a:pt x="4792" y="7516"/>
                    <a:pt x="4519" y="7516"/>
                  </a:cubicBezTo>
                  <a:cubicBezTo>
                    <a:pt x="4442" y="7516"/>
                    <a:pt x="4359" y="7502"/>
                    <a:pt x="4282" y="7481"/>
                  </a:cubicBezTo>
                  <a:cubicBezTo>
                    <a:pt x="3912" y="7383"/>
                    <a:pt x="3667" y="7083"/>
                    <a:pt x="3737" y="6817"/>
                  </a:cubicBezTo>
                  <a:cubicBezTo>
                    <a:pt x="3793" y="6615"/>
                    <a:pt x="4023" y="6482"/>
                    <a:pt x="4296" y="6482"/>
                  </a:cubicBezTo>
                  <a:close/>
                  <a:moveTo>
                    <a:pt x="3856" y="1"/>
                  </a:moveTo>
                  <a:cubicBezTo>
                    <a:pt x="1551" y="1"/>
                    <a:pt x="0" y="2913"/>
                    <a:pt x="2019" y="4519"/>
                  </a:cubicBezTo>
                  <a:lnTo>
                    <a:pt x="2040" y="4533"/>
                  </a:lnTo>
                  <a:cubicBezTo>
                    <a:pt x="2026" y="4554"/>
                    <a:pt x="2012" y="4575"/>
                    <a:pt x="1998" y="4596"/>
                  </a:cubicBezTo>
                  <a:cubicBezTo>
                    <a:pt x="1991" y="4610"/>
                    <a:pt x="1977" y="4631"/>
                    <a:pt x="1970" y="4645"/>
                  </a:cubicBezTo>
                  <a:cubicBezTo>
                    <a:pt x="1942" y="4687"/>
                    <a:pt x="1921" y="4722"/>
                    <a:pt x="1893" y="4764"/>
                  </a:cubicBezTo>
                  <a:cubicBezTo>
                    <a:pt x="1879" y="4785"/>
                    <a:pt x="1872" y="4799"/>
                    <a:pt x="1865" y="4813"/>
                  </a:cubicBezTo>
                  <a:cubicBezTo>
                    <a:pt x="1830" y="4876"/>
                    <a:pt x="1795" y="4932"/>
                    <a:pt x="1760" y="4987"/>
                  </a:cubicBezTo>
                  <a:cubicBezTo>
                    <a:pt x="1719" y="5057"/>
                    <a:pt x="1677" y="5127"/>
                    <a:pt x="1642" y="5197"/>
                  </a:cubicBezTo>
                  <a:cubicBezTo>
                    <a:pt x="1628" y="5218"/>
                    <a:pt x="1621" y="5239"/>
                    <a:pt x="1607" y="5260"/>
                  </a:cubicBezTo>
                  <a:cubicBezTo>
                    <a:pt x="1586" y="5309"/>
                    <a:pt x="1558" y="5358"/>
                    <a:pt x="1530" y="5406"/>
                  </a:cubicBezTo>
                  <a:cubicBezTo>
                    <a:pt x="1523" y="5427"/>
                    <a:pt x="1509" y="5455"/>
                    <a:pt x="1502" y="5476"/>
                  </a:cubicBezTo>
                  <a:cubicBezTo>
                    <a:pt x="1474" y="5525"/>
                    <a:pt x="1453" y="5567"/>
                    <a:pt x="1432" y="5616"/>
                  </a:cubicBezTo>
                  <a:cubicBezTo>
                    <a:pt x="1425" y="5637"/>
                    <a:pt x="1411" y="5658"/>
                    <a:pt x="1404" y="5679"/>
                  </a:cubicBezTo>
                  <a:cubicBezTo>
                    <a:pt x="1383" y="5728"/>
                    <a:pt x="1362" y="5770"/>
                    <a:pt x="1341" y="5819"/>
                  </a:cubicBezTo>
                  <a:cubicBezTo>
                    <a:pt x="1334" y="5839"/>
                    <a:pt x="1327" y="5853"/>
                    <a:pt x="1313" y="5874"/>
                  </a:cubicBezTo>
                  <a:cubicBezTo>
                    <a:pt x="1292" y="5923"/>
                    <a:pt x="1279" y="5972"/>
                    <a:pt x="1258" y="6021"/>
                  </a:cubicBezTo>
                  <a:cubicBezTo>
                    <a:pt x="1251" y="6035"/>
                    <a:pt x="1244" y="6042"/>
                    <a:pt x="1244" y="6056"/>
                  </a:cubicBezTo>
                  <a:cubicBezTo>
                    <a:pt x="1223" y="6119"/>
                    <a:pt x="1195" y="6175"/>
                    <a:pt x="1181" y="6231"/>
                  </a:cubicBezTo>
                  <a:cubicBezTo>
                    <a:pt x="1139" y="6356"/>
                    <a:pt x="1104" y="6468"/>
                    <a:pt x="1083" y="6566"/>
                  </a:cubicBezTo>
                  <a:lnTo>
                    <a:pt x="818" y="7020"/>
                  </a:lnTo>
                  <a:lnTo>
                    <a:pt x="825" y="7027"/>
                  </a:lnTo>
                  <a:lnTo>
                    <a:pt x="811" y="7034"/>
                  </a:lnTo>
                  <a:cubicBezTo>
                    <a:pt x="748" y="7083"/>
                    <a:pt x="692" y="7139"/>
                    <a:pt x="643" y="7208"/>
                  </a:cubicBezTo>
                  <a:cubicBezTo>
                    <a:pt x="552" y="7334"/>
                    <a:pt x="545" y="7453"/>
                    <a:pt x="545" y="7544"/>
                  </a:cubicBezTo>
                  <a:cubicBezTo>
                    <a:pt x="545" y="7634"/>
                    <a:pt x="559" y="7718"/>
                    <a:pt x="566" y="7788"/>
                  </a:cubicBezTo>
                  <a:cubicBezTo>
                    <a:pt x="573" y="7851"/>
                    <a:pt x="559" y="7921"/>
                    <a:pt x="524" y="7963"/>
                  </a:cubicBezTo>
                  <a:cubicBezTo>
                    <a:pt x="489" y="8012"/>
                    <a:pt x="454" y="8032"/>
                    <a:pt x="454" y="8032"/>
                  </a:cubicBezTo>
                  <a:cubicBezTo>
                    <a:pt x="461" y="8032"/>
                    <a:pt x="489" y="8060"/>
                    <a:pt x="559" y="8074"/>
                  </a:cubicBezTo>
                  <a:cubicBezTo>
                    <a:pt x="608" y="8088"/>
                    <a:pt x="664" y="8095"/>
                    <a:pt x="713" y="8095"/>
                  </a:cubicBezTo>
                  <a:cubicBezTo>
                    <a:pt x="1132" y="8095"/>
                    <a:pt x="1418" y="7690"/>
                    <a:pt x="1404" y="7355"/>
                  </a:cubicBezTo>
                  <a:lnTo>
                    <a:pt x="1663" y="6908"/>
                  </a:lnTo>
                  <a:cubicBezTo>
                    <a:pt x="1970" y="6622"/>
                    <a:pt x="2347" y="6126"/>
                    <a:pt x="2696" y="5525"/>
                  </a:cubicBezTo>
                  <a:cubicBezTo>
                    <a:pt x="2717" y="5483"/>
                    <a:pt x="2745" y="5441"/>
                    <a:pt x="2766" y="5399"/>
                  </a:cubicBezTo>
                  <a:lnTo>
                    <a:pt x="2766" y="5399"/>
                  </a:lnTo>
                  <a:cubicBezTo>
                    <a:pt x="3234" y="6384"/>
                    <a:pt x="2571" y="7208"/>
                    <a:pt x="3527" y="7830"/>
                  </a:cubicBezTo>
                  <a:cubicBezTo>
                    <a:pt x="3793" y="8005"/>
                    <a:pt x="4121" y="8095"/>
                    <a:pt x="4470" y="8095"/>
                  </a:cubicBezTo>
                  <a:cubicBezTo>
                    <a:pt x="5560" y="8095"/>
                    <a:pt x="6894" y="7201"/>
                    <a:pt x="7480" y="5008"/>
                  </a:cubicBezTo>
                  <a:cubicBezTo>
                    <a:pt x="8053" y="2878"/>
                    <a:pt x="6789" y="783"/>
                    <a:pt x="4722" y="133"/>
                  </a:cubicBezTo>
                  <a:cubicBezTo>
                    <a:pt x="4428" y="43"/>
                    <a:pt x="4135" y="1"/>
                    <a:pt x="3856" y="1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1143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452" name="Google Shape;1452;p3"/>
            <p:cNvGrpSpPr/>
            <p:nvPr/>
          </p:nvGrpSpPr>
          <p:grpSpPr>
            <a:xfrm>
              <a:off x="6165901" y="1169625"/>
              <a:ext cx="1029100" cy="1034977"/>
              <a:chOff x="5811825" y="2003000"/>
              <a:chExt cx="201350" cy="202500"/>
            </a:xfrm>
          </p:grpSpPr>
          <p:sp>
            <p:nvSpPr>
              <p:cNvPr id="1453" name="Google Shape;1453;p3"/>
              <p:cNvSpPr/>
              <p:nvPr/>
            </p:nvSpPr>
            <p:spPr>
              <a:xfrm>
                <a:off x="5811825" y="2003000"/>
                <a:ext cx="201350" cy="202500"/>
              </a:xfrm>
              <a:custGeom>
                <a:rect b="b" l="l" r="r" t="t"/>
                <a:pathLst>
                  <a:path extrusionOk="0" h="8100" w="8054">
                    <a:moveTo>
                      <a:pt x="4297" y="6487"/>
                    </a:moveTo>
                    <a:cubicBezTo>
                      <a:pt x="4376" y="6487"/>
                      <a:pt x="4458" y="6497"/>
                      <a:pt x="4540" y="6519"/>
                    </a:cubicBezTo>
                    <a:cubicBezTo>
                      <a:pt x="4910" y="6617"/>
                      <a:pt x="5148" y="6917"/>
                      <a:pt x="5078" y="7182"/>
                    </a:cubicBezTo>
                    <a:cubicBezTo>
                      <a:pt x="5024" y="7389"/>
                      <a:pt x="4796" y="7515"/>
                      <a:pt x="4524" y="7515"/>
                    </a:cubicBezTo>
                    <a:cubicBezTo>
                      <a:pt x="4446" y="7515"/>
                      <a:pt x="4364" y="7505"/>
                      <a:pt x="4282" y="7483"/>
                    </a:cubicBezTo>
                    <a:cubicBezTo>
                      <a:pt x="3912" y="7385"/>
                      <a:pt x="3667" y="7085"/>
                      <a:pt x="3737" y="6819"/>
                    </a:cubicBezTo>
                    <a:cubicBezTo>
                      <a:pt x="3791" y="6613"/>
                      <a:pt x="4023" y="6487"/>
                      <a:pt x="4297" y="6487"/>
                    </a:cubicBezTo>
                    <a:close/>
                    <a:moveTo>
                      <a:pt x="3857" y="0"/>
                    </a:moveTo>
                    <a:cubicBezTo>
                      <a:pt x="1550" y="0"/>
                      <a:pt x="0" y="2914"/>
                      <a:pt x="2019" y="4521"/>
                    </a:cubicBezTo>
                    <a:cubicBezTo>
                      <a:pt x="3751" y="5897"/>
                      <a:pt x="2298" y="7036"/>
                      <a:pt x="3527" y="7832"/>
                    </a:cubicBezTo>
                    <a:cubicBezTo>
                      <a:pt x="3795" y="8006"/>
                      <a:pt x="4121" y="8099"/>
                      <a:pt x="4473" y="8099"/>
                    </a:cubicBezTo>
                    <a:cubicBezTo>
                      <a:pt x="5562" y="8099"/>
                      <a:pt x="6894" y="7201"/>
                      <a:pt x="7480" y="5010"/>
                    </a:cubicBezTo>
                    <a:cubicBezTo>
                      <a:pt x="8053" y="2880"/>
                      <a:pt x="6789" y="785"/>
                      <a:pt x="4722" y="135"/>
                    </a:cubicBezTo>
                    <a:cubicBezTo>
                      <a:pt x="4426" y="43"/>
                      <a:pt x="4136" y="0"/>
                      <a:pt x="385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4" name="Google Shape;1454;p3"/>
              <p:cNvSpPr/>
              <p:nvPr/>
            </p:nvSpPr>
            <p:spPr>
              <a:xfrm>
                <a:off x="5852850" y="2039650"/>
                <a:ext cx="36875" cy="33175"/>
              </a:xfrm>
              <a:custGeom>
                <a:rect b="b" l="l" r="r" t="t"/>
                <a:pathLst>
                  <a:path extrusionOk="0" h="1327" w="1475">
                    <a:moveTo>
                      <a:pt x="735" y="0"/>
                    </a:moveTo>
                    <a:cubicBezTo>
                      <a:pt x="446" y="0"/>
                      <a:pt x="180" y="195"/>
                      <a:pt x="98" y="492"/>
                    </a:cubicBezTo>
                    <a:cubicBezTo>
                      <a:pt x="1" y="849"/>
                      <a:pt x="210" y="1205"/>
                      <a:pt x="566" y="1302"/>
                    </a:cubicBezTo>
                    <a:cubicBezTo>
                      <a:pt x="626" y="1319"/>
                      <a:pt x="685" y="1326"/>
                      <a:pt x="743" y="1326"/>
                    </a:cubicBezTo>
                    <a:cubicBezTo>
                      <a:pt x="1036" y="1326"/>
                      <a:pt x="1301" y="1131"/>
                      <a:pt x="1377" y="835"/>
                    </a:cubicBezTo>
                    <a:cubicBezTo>
                      <a:pt x="1474" y="478"/>
                      <a:pt x="1265" y="115"/>
                      <a:pt x="909" y="24"/>
                    </a:cubicBezTo>
                    <a:cubicBezTo>
                      <a:pt x="851" y="8"/>
                      <a:pt x="792" y="0"/>
                      <a:pt x="735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5" name="Google Shape;1455;p3"/>
              <p:cNvSpPr/>
              <p:nvPr/>
            </p:nvSpPr>
            <p:spPr>
              <a:xfrm>
                <a:off x="5887075" y="2016425"/>
                <a:ext cx="36875" cy="33175"/>
              </a:xfrm>
              <a:custGeom>
                <a:rect b="b" l="l" r="r" t="t"/>
                <a:pathLst>
                  <a:path extrusionOk="0" h="1327" w="1475">
                    <a:moveTo>
                      <a:pt x="732" y="0"/>
                    </a:moveTo>
                    <a:cubicBezTo>
                      <a:pt x="439" y="0"/>
                      <a:pt x="174" y="195"/>
                      <a:pt x="98" y="492"/>
                    </a:cubicBezTo>
                    <a:cubicBezTo>
                      <a:pt x="1" y="849"/>
                      <a:pt x="210" y="1212"/>
                      <a:pt x="566" y="1303"/>
                    </a:cubicBezTo>
                    <a:cubicBezTo>
                      <a:pt x="624" y="1319"/>
                      <a:pt x="683" y="1327"/>
                      <a:pt x="741" y="1327"/>
                    </a:cubicBezTo>
                    <a:cubicBezTo>
                      <a:pt x="1031" y="1327"/>
                      <a:pt x="1301" y="1132"/>
                      <a:pt x="1376" y="835"/>
                    </a:cubicBezTo>
                    <a:cubicBezTo>
                      <a:pt x="1474" y="485"/>
                      <a:pt x="1265" y="122"/>
                      <a:pt x="909" y="24"/>
                    </a:cubicBezTo>
                    <a:cubicBezTo>
                      <a:pt x="849" y="8"/>
                      <a:pt x="790" y="0"/>
                      <a:pt x="732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6" name="Google Shape;1456;p3"/>
              <p:cNvSpPr/>
              <p:nvPr/>
            </p:nvSpPr>
            <p:spPr>
              <a:xfrm>
                <a:off x="5927750" y="2029525"/>
                <a:ext cx="36875" cy="33175"/>
              </a:xfrm>
              <a:custGeom>
                <a:rect b="b" l="l" r="r" t="t"/>
                <a:pathLst>
                  <a:path extrusionOk="0" h="1327" w="1475">
                    <a:moveTo>
                      <a:pt x="732" y="0"/>
                    </a:moveTo>
                    <a:cubicBezTo>
                      <a:pt x="439" y="0"/>
                      <a:pt x="174" y="195"/>
                      <a:pt x="99" y="492"/>
                    </a:cubicBezTo>
                    <a:cubicBezTo>
                      <a:pt x="1" y="841"/>
                      <a:pt x="210" y="1205"/>
                      <a:pt x="567" y="1302"/>
                    </a:cubicBezTo>
                    <a:cubicBezTo>
                      <a:pt x="626" y="1319"/>
                      <a:pt x="685" y="1326"/>
                      <a:pt x="744" y="1326"/>
                    </a:cubicBezTo>
                    <a:cubicBezTo>
                      <a:pt x="1036" y="1326"/>
                      <a:pt x="1301" y="1131"/>
                      <a:pt x="1377" y="834"/>
                    </a:cubicBezTo>
                    <a:cubicBezTo>
                      <a:pt x="1475" y="478"/>
                      <a:pt x="1265" y="115"/>
                      <a:pt x="909" y="24"/>
                    </a:cubicBezTo>
                    <a:cubicBezTo>
                      <a:pt x="850" y="8"/>
                      <a:pt x="790" y="0"/>
                      <a:pt x="73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7" name="Google Shape;1457;p3"/>
              <p:cNvSpPr/>
              <p:nvPr/>
            </p:nvSpPr>
            <p:spPr>
              <a:xfrm>
                <a:off x="5952200" y="2064675"/>
                <a:ext cx="36700" cy="33225"/>
              </a:xfrm>
              <a:custGeom>
                <a:rect b="b" l="l" r="r" t="t"/>
                <a:pathLst>
                  <a:path extrusionOk="0" h="1329" w="1468">
                    <a:moveTo>
                      <a:pt x="736" y="1"/>
                    </a:moveTo>
                    <a:cubicBezTo>
                      <a:pt x="444" y="1"/>
                      <a:pt x="174" y="196"/>
                      <a:pt x="91" y="490"/>
                    </a:cubicBezTo>
                    <a:cubicBezTo>
                      <a:pt x="1" y="846"/>
                      <a:pt x="210" y="1209"/>
                      <a:pt x="559" y="1307"/>
                    </a:cubicBezTo>
                    <a:cubicBezTo>
                      <a:pt x="616" y="1322"/>
                      <a:pt x="672" y="1328"/>
                      <a:pt x="727" y="1328"/>
                    </a:cubicBezTo>
                    <a:cubicBezTo>
                      <a:pt x="1023" y="1328"/>
                      <a:pt x="1293" y="1133"/>
                      <a:pt x="1370" y="839"/>
                    </a:cubicBezTo>
                    <a:cubicBezTo>
                      <a:pt x="1467" y="483"/>
                      <a:pt x="1258" y="120"/>
                      <a:pt x="902" y="22"/>
                    </a:cubicBezTo>
                    <a:cubicBezTo>
                      <a:pt x="847" y="8"/>
                      <a:pt x="791" y="1"/>
                      <a:pt x="73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8" name="Google Shape;1458;p3"/>
              <p:cNvSpPr/>
              <p:nvPr/>
            </p:nvSpPr>
            <p:spPr>
              <a:xfrm>
                <a:off x="5951675" y="2107575"/>
                <a:ext cx="36700" cy="33100"/>
              </a:xfrm>
              <a:custGeom>
                <a:rect b="b" l="l" r="r" t="t"/>
                <a:pathLst>
                  <a:path extrusionOk="0" h="1324" w="1468">
                    <a:moveTo>
                      <a:pt x="732" y="0"/>
                    </a:moveTo>
                    <a:cubicBezTo>
                      <a:pt x="439" y="0"/>
                      <a:pt x="173" y="195"/>
                      <a:pt x="92" y="492"/>
                    </a:cubicBezTo>
                    <a:cubicBezTo>
                      <a:pt x="1" y="841"/>
                      <a:pt x="210" y="1205"/>
                      <a:pt x="559" y="1302"/>
                    </a:cubicBezTo>
                    <a:cubicBezTo>
                      <a:pt x="616" y="1317"/>
                      <a:pt x="672" y="1323"/>
                      <a:pt x="728" y="1323"/>
                    </a:cubicBezTo>
                    <a:cubicBezTo>
                      <a:pt x="1024" y="1323"/>
                      <a:pt x="1294" y="1128"/>
                      <a:pt x="1377" y="834"/>
                    </a:cubicBezTo>
                    <a:cubicBezTo>
                      <a:pt x="1467" y="478"/>
                      <a:pt x="1258" y="115"/>
                      <a:pt x="909" y="24"/>
                    </a:cubicBezTo>
                    <a:cubicBezTo>
                      <a:pt x="849" y="8"/>
                      <a:pt x="790" y="0"/>
                      <a:pt x="73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59" name="Google Shape;1459;p3"/>
              <p:cNvSpPr/>
              <p:nvPr/>
            </p:nvSpPr>
            <p:spPr>
              <a:xfrm>
                <a:off x="5866650" y="2058925"/>
                <a:ext cx="20975" cy="13825"/>
              </a:xfrm>
              <a:custGeom>
                <a:rect b="b" l="l" r="r" t="t"/>
                <a:pathLst>
                  <a:path extrusionOk="0" h="553" w="839">
                    <a:moveTo>
                      <a:pt x="189" y="552"/>
                    </a:moveTo>
                    <a:cubicBezTo>
                      <a:pt x="133" y="552"/>
                      <a:pt x="70" y="545"/>
                      <a:pt x="14" y="531"/>
                    </a:cubicBezTo>
                    <a:cubicBezTo>
                      <a:pt x="14" y="531"/>
                      <a:pt x="14" y="531"/>
                      <a:pt x="7" y="531"/>
                    </a:cubicBezTo>
                    <a:cubicBezTo>
                      <a:pt x="14" y="531"/>
                      <a:pt x="14" y="531"/>
                      <a:pt x="14" y="531"/>
                    </a:cubicBezTo>
                    <a:cubicBezTo>
                      <a:pt x="70" y="545"/>
                      <a:pt x="133" y="552"/>
                      <a:pt x="189" y="552"/>
                    </a:cubicBezTo>
                    <a:cubicBezTo>
                      <a:pt x="482" y="552"/>
                      <a:pt x="748" y="357"/>
                      <a:pt x="825" y="64"/>
                    </a:cubicBezTo>
                    <a:lnTo>
                      <a:pt x="825" y="64"/>
                    </a:lnTo>
                    <a:lnTo>
                      <a:pt x="825" y="64"/>
                    </a:lnTo>
                    <a:cubicBezTo>
                      <a:pt x="748" y="357"/>
                      <a:pt x="482" y="552"/>
                      <a:pt x="189" y="552"/>
                    </a:cubicBezTo>
                    <a:close/>
                    <a:moveTo>
                      <a:pt x="7" y="531"/>
                    </a:moveTo>
                    <a:cubicBezTo>
                      <a:pt x="7" y="531"/>
                      <a:pt x="7" y="531"/>
                      <a:pt x="7" y="531"/>
                    </a:cubicBezTo>
                    <a:cubicBezTo>
                      <a:pt x="7" y="531"/>
                      <a:pt x="7" y="531"/>
                      <a:pt x="7" y="531"/>
                    </a:cubicBezTo>
                    <a:close/>
                    <a:moveTo>
                      <a:pt x="7" y="531"/>
                    </a:moveTo>
                    <a:cubicBezTo>
                      <a:pt x="7" y="531"/>
                      <a:pt x="7" y="531"/>
                      <a:pt x="0" y="531"/>
                    </a:cubicBezTo>
                    <a:cubicBezTo>
                      <a:pt x="7" y="531"/>
                      <a:pt x="7" y="531"/>
                      <a:pt x="7" y="531"/>
                    </a:cubicBezTo>
                    <a:close/>
                    <a:moveTo>
                      <a:pt x="0" y="524"/>
                    </a:moveTo>
                    <a:cubicBezTo>
                      <a:pt x="0" y="524"/>
                      <a:pt x="0" y="524"/>
                      <a:pt x="0" y="524"/>
                    </a:cubicBezTo>
                    <a:cubicBezTo>
                      <a:pt x="0" y="524"/>
                      <a:pt x="0" y="524"/>
                      <a:pt x="0" y="524"/>
                    </a:cubicBezTo>
                    <a:close/>
                    <a:moveTo>
                      <a:pt x="825" y="57"/>
                    </a:moveTo>
                    <a:lnTo>
                      <a:pt x="825" y="57"/>
                    </a:lnTo>
                    <a:lnTo>
                      <a:pt x="825" y="57"/>
                    </a:lnTo>
                    <a:close/>
                    <a:moveTo>
                      <a:pt x="832" y="50"/>
                    </a:moveTo>
                    <a:cubicBezTo>
                      <a:pt x="832" y="50"/>
                      <a:pt x="832" y="50"/>
                      <a:pt x="832" y="50"/>
                    </a:cubicBezTo>
                    <a:cubicBezTo>
                      <a:pt x="832" y="50"/>
                      <a:pt x="832" y="50"/>
                      <a:pt x="832" y="50"/>
                    </a:cubicBezTo>
                    <a:close/>
                    <a:moveTo>
                      <a:pt x="832" y="50"/>
                    </a:moveTo>
                    <a:cubicBezTo>
                      <a:pt x="832" y="43"/>
                      <a:pt x="832" y="36"/>
                      <a:pt x="832" y="36"/>
                    </a:cubicBezTo>
                    <a:cubicBezTo>
                      <a:pt x="832" y="36"/>
                      <a:pt x="832" y="43"/>
                      <a:pt x="832" y="50"/>
                    </a:cubicBezTo>
                    <a:close/>
                    <a:moveTo>
                      <a:pt x="832" y="36"/>
                    </a:moveTo>
                    <a:cubicBezTo>
                      <a:pt x="832" y="29"/>
                      <a:pt x="832" y="29"/>
                      <a:pt x="839" y="22"/>
                    </a:cubicBezTo>
                    <a:cubicBezTo>
                      <a:pt x="832" y="29"/>
                      <a:pt x="832" y="29"/>
                      <a:pt x="832" y="36"/>
                    </a:cubicBezTo>
                    <a:close/>
                    <a:moveTo>
                      <a:pt x="839" y="22"/>
                    </a:moveTo>
                    <a:cubicBezTo>
                      <a:pt x="839" y="22"/>
                      <a:pt x="839" y="15"/>
                      <a:pt x="839" y="15"/>
                    </a:cubicBezTo>
                    <a:cubicBezTo>
                      <a:pt x="839" y="15"/>
                      <a:pt x="839" y="22"/>
                      <a:pt x="839" y="22"/>
                    </a:cubicBezTo>
                    <a:close/>
                    <a:moveTo>
                      <a:pt x="839" y="15"/>
                    </a:moveTo>
                    <a:lnTo>
                      <a:pt x="839" y="8"/>
                    </a:lnTo>
                    <a:lnTo>
                      <a:pt x="839" y="15"/>
                    </a:lnTo>
                    <a:close/>
                    <a:moveTo>
                      <a:pt x="839" y="8"/>
                    </a:moveTo>
                    <a:lnTo>
                      <a:pt x="839" y="1"/>
                    </a:lnTo>
                    <a:lnTo>
                      <a:pt x="839" y="8"/>
                    </a:lnTo>
                    <a:close/>
                    <a:moveTo>
                      <a:pt x="839" y="1"/>
                    </a:moveTo>
                    <a:lnTo>
                      <a:pt x="839" y="1"/>
                    </a:lnTo>
                    <a:lnTo>
                      <a:pt x="839" y="1"/>
                    </a:lnTo>
                    <a:close/>
                  </a:path>
                </a:pathLst>
              </a:custGeom>
              <a:solidFill>
                <a:srgbClr val="C4841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0" name="Google Shape;1460;p3"/>
              <p:cNvSpPr/>
              <p:nvPr/>
            </p:nvSpPr>
            <p:spPr>
              <a:xfrm>
                <a:off x="5857750" y="2042700"/>
                <a:ext cx="30925" cy="30050"/>
              </a:xfrm>
              <a:custGeom>
                <a:rect b="b" l="l" r="r" t="t"/>
                <a:pathLst>
                  <a:path extrusionOk="0" h="1202" w="1237">
                    <a:moveTo>
                      <a:pt x="915" y="0"/>
                    </a:moveTo>
                    <a:lnTo>
                      <a:pt x="915" y="0"/>
                    </a:lnTo>
                    <a:cubicBezTo>
                      <a:pt x="1027" y="154"/>
                      <a:pt x="1069" y="349"/>
                      <a:pt x="1020" y="545"/>
                    </a:cubicBezTo>
                    <a:cubicBezTo>
                      <a:pt x="936" y="845"/>
                      <a:pt x="671" y="1041"/>
                      <a:pt x="377" y="1041"/>
                    </a:cubicBezTo>
                    <a:cubicBezTo>
                      <a:pt x="322" y="1041"/>
                      <a:pt x="266" y="1034"/>
                      <a:pt x="203" y="1013"/>
                    </a:cubicBezTo>
                    <a:cubicBezTo>
                      <a:pt x="133" y="992"/>
                      <a:pt x="63" y="957"/>
                      <a:pt x="0" y="915"/>
                    </a:cubicBezTo>
                    <a:lnTo>
                      <a:pt x="0" y="915"/>
                    </a:lnTo>
                    <a:cubicBezTo>
                      <a:pt x="84" y="1041"/>
                      <a:pt x="203" y="1132"/>
                      <a:pt x="356" y="1173"/>
                    </a:cubicBezTo>
                    <a:cubicBezTo>
                      <a:pt x="356" y="1180"/>
                      <a:pt x="356" y="1180"/>
                      <a:pt x="356" y="1180"/>
                    </a:cubicBezTo>
                    <a:lnTo>
                      <a:pt x="370" y="1180"/>
                    </a:lnTo>
                    <a:cubicBezTo>
                      <a:pt x="426" y="1194"/>
                      <a:pt x="489" y="1201"/>
                      <a:pt x="545" y="1201"/>
                    </a:cubicBezTo>
                    <a:cubicBezTo>
                      <a:pt x="838" y="1201"/>
                      <a:pt x="1104" y="1006"/>
                      <a:pt x="1181" y="713"/>
                    </a:cubicBezTo>
                    <a:cubicBezTo>
                      <a:pt x="1181" y="713"/>
                      <a:pt x="1181" y="706"/>
                      <a:pt x="1181" y="706"/>
                    </a:cubicBezTo>
                    <a:cubicBezTo>
                      <a:pt x="1188" y="706"/>
                      <a:pt x="1188" y="706"/>
                      <a:pt x="1188" y="699"/>
                    </a:cubicBezTo>
                    <a:cubicBezTo>
                      <a:pt x="1188" y="692"/>
                      <a:pt x="1188" y="685"/>
                      <a:pt x="1188" y="685"/>
                    </a:cubicBezTo>
                    <a:cubicBezTo>
                      <a:pt x="1188" y="678"/>
                      <a:pt x="1188" y="678"/>
                      <a:pt x="1195" y="671"/>
                    </a:cubicBezTo>
                    <a:cubicBezTo>
                      <a:pt x="1195" y="671"/>
                      <a:pt x="1195" y="664"/>
                      <a:pt x="1195" y="664"/>
                    </a:cubicBezTo>
                    <a:lnTo>
                      <a:pt x="1195" y="657"/>
                    </a:lnTo>
                    <a:lnTo>
                      <a:pt x="1195" y="650"/>
                    </a:lnTo>
                    <a:cubicBezTo>
                      <a:pt x="1236" y="391"/>
                      <a:pt x="1125" y="140"/>
                      <a:pt x="915" y="0"/>
                    </a:cubicBezTo>
                    <a:close/>
                  </a:path>
                </a:pathLst>
              </a:custGeom>
              <a:solidFill>
                <a:srgbClr val="8699A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1" name="Google Shape;1461;p3"/>
              <p:cNvSpPr/>
              <p:nvPr/>
            </p:nvSpPr>
            <p:spPr>
              <a:xfrm>
                <a:off x="5986600" y="2084250"/>
                <a:ext cx="200" cy="1250"/>
              </a:xfrm>
              <a:custGeom>
                <a:rect b="b" l="l" r="r" t="t"/>
                <a:pathLst>
                  <a:path extrusionOk="0" h="50" w="8">
                    <a:moveTo>
                      <a:pt x="1" y="49"/>
                    </a:moveTo>
                    <a:lnTo>
                      <a:pt x="1" y="42"/>
                    </a:lnTo>
                    <a:lnTo>
                      <a:pt x="1" y="49"/>
                    </a:lnTo>
                    <a:close/>
                    <a:moveTo>
                      <a:pt x="1" y="42"/>
                    </a:moveTo>
                    <a:cubicBezTo>
                      <a:pt x="1" y="42"/>
                      <a:pt x="1" y="42"/>
                      <a:pt x="1" y="35"/>
                    </a:cubicBezTo>
                    <a:cubicBezTo>
                      <a:pt x="1" y="42"/>
                      <a:pt x="1" y="42"/>
                      <a:pt x="1" y="42"/>
                    </a:cubicBezTo>
                    <a:close/>
                    <a:moveTo>
                      <a:pt x="1" y="35"/>
                    </a:moveTo>
                    <a:cubicBezTo>
                      <a:pt x="1" y="35"/>
                      <a:pt x="1" y="35"/>
                      <a:pt x="1" y="35"/>
                    </a:cubicBezTo>
                    <a:cubicBezTo>
                      <a:pt x="1" y="35"/>
                      <a:pt x="1" y="35"/>
                      <a:pt x="1" y="35"/>
                    </a:cubicBezTo>
                    <a:close/>
                    <a:moveTo>
                      <a:pt x="1" y="28"/>
                    </a:moveTo>
                    <a:lnTo>
                      <a:pt x="1" y="28"/>
                    </a:lnTo>
                    <a:lnTo>
                      <a:pt x="1" y="28"/>
                    </a:lnTo>
                    <a:close/>
                    <a:moveTo>
                      <a:pt x="8" y="21"/>
                    </a:moveTo>
                    <a:lnTo>
                      <a:pt x="8" y="21"/>
                    </a:lnTo>
                    <a:lnTo>
                      <a:pt x="8" y="21"/>
                    </a:lnTo>
                    <a:close/>
                    <a:moveTo>
                      <a:pt x="8" y="14"/>
                    </a:moveTo>
                    <a:cubicBezTo>
                      <a:pt x="8" y="14"/>
                      <a:pt x="8" y="14"/>
                      <a:pt x="8" y="14"/>
                    </a:cubicBezTo>
                    <a:cubicBezTo>
                      <a:pt x="8" y="14"/>
                      <a:pt x="8" y="14"/>
                      <a:pt x="8" y="14"/>
                    </a:cubicBezTo>
                    <a:close/>
                    <a:moveTo>
                      <a:pt x="8" y="7"/>
                    </a:moveTo>
                    <a:cubicBezTo>
                      <a:pt x="8" y="7"/>
                      <a:pt x="8" y="7"/>
                      <a:pt x="8" y="7"/>
                    </a:cubicBezTo>
                    <a:cubicBezTo>
                      <a:pt x="8" y="7"/>
                      <a:pt x="8" y="7"/>
                      <a:pt x="8" y="7"/>
                    </a:cubicBezTo>
                    <a:close/>
                    <a:moveTo>
                      <a:pt x="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lose/>
                  </a:path>
                </a:pathLst>
              </a:custGeom>
              <a:solidFill>
                <a:srgbClr val="C4841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2" name="Google Shape;1462;p3"/>
              <p:cNvSpPr/>
              <p:nvPr/>
            </p:nvSpPr>
            <p:spPr>
              <a:xfrm>
                <a:off x="5956925" y="2067650"/>
                <a:ext cx="31100" cy="30250"/>
              </a:xfrm>
              <a:custGeom>
                <a:rect b="b" l="l" r="r" t="t"/>
                <a:pathLst>
                  <a:path extrusionOk="0" h="1210" w="1244">
                    <a:moveTo>
                      <a:pt x="922" y="1"/>
                    </a:moveTo>
                    <a:lnTo>
                      <a:pt x="922" y="1"/>
                    </a:lnTo>
                    <a:cubicBezTo>
                      <a:pt x="1027" y="155"/>
                      <a:pt x="1069" y="357"/>
                      <a:pt x="1020" y="553"/>
                    </a:cubicBezTo>
                    <a:cubicBezTo>
                      <a:pt x="936" y="846"/>
                      <a:pt x="671" y="1042"/>
                      <a:pt x="377" y="1042"/>
                    </a:cubicBezTo>
                    <a:cubicBezTo>
                      <a:pt x="322" y="1042"/>
                      <a:pt x="266" y="1035"/>
                      <a:pt x="210" y="1021"/>
                    </a:cubicBezTo>
                    <a:cubicBezTo>
                      <a:pt x="133" y="1000"/>
                      <a:pt x="63" y="965"/>
                      <a:pt x="0" y="923"/>
                    </a:cubicBezTo>
                    <a:lnTo>
                      <a:pt x="0" y="923"/>
                    </a:lnTo>
                    <a:cubicBezTo>
                      <a:pt x="91" y="1049"/>
                      <a:pt x="217" y="1146"/>
                      <a:pt x="370" y="1188"/>
                    </a:cubicBezTo>
                    <a:cubicBezTo>
                      <a:pt x="433" y="1202"/>
                      <a:pt x="489" y="1209"/>
                      <a:pt x="545" y="1209"/>
                    </a:cubicBezTo>
                    <a:cubicBezTo>
                      <a:pt x="838" y="1209"/>
                      <a:pt x="1104" y="1014"/>
                      <a:pt x="1181" y="720"/>
                    </a:cubicBezTo>
                    <a:cubicBezTo>
                      <a:pt x="1188" y="713"/>
                      <a:pt x="1188" y="713"/>
                      <a:pt x="1188" y="713"/>
                    </a:cubicBezTo>
                    <a:lnTo>
                      <a:pt x="1188" y="706"/>
                    </a:lnTo>
                    <a:cubicBezTo>
                      <a:pt x="1188" y="706"/>
                      <a:pt x="1188" y="706"/>
                      <a:pt x="1188" y="699"/>
                    </a:cubicBezTo>
                    <a:cubicBezTo>
                      <a:pt x="1188" y="692"/>
                      <a:pt x="1188" y="692"/>
                      <a:pt x="1188" y="692"/>
                    </a:cubicBezTo>
                    <a:cubicBezTo>
                      <a:pt x="1188" y="685"/>
                      <a:pt x="1195" y="685"/>
                      <a:pt x="1195" y="685"/>
                    </a:cubicBezTo>
                    <a:cubicBezTo>
                      <a:pt x="1195" y="678"/>
                      <a:pt x="1195" y="678"/>
                      <a:pt x="1195" y="678"/>
                    </a:cubicBezTo>
                    <a:lnTo>
                      <a:pt x="1195" y="671"/>
                    </a:lnTo>
                    <a:lnTo>
                      <a:pt x="1195" y="664"/>
                    </a:lnTo>
                    <a:cubicBezTo>
                      <a:pt x="1243" y="406"/>
                      <a:pt x="1132" y="148"/>
                      <a:pt x="922" y="1"/>
                    </a:cubicBezTo>
                    <a:close/>
                  </a:path>
                </a:pathLst>
              </a:custGeom>
              <a:solidFill>
                <a:srgbClr val="3D629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3" name="Google Shape;1463;p3"/>
              <p:cNvSpPr/>
              <p:nvPr/>
            </p:nvSpPr>
            <p:spPr>
              <a:xfrm>
                <a:off x="5941375" y="2048450"/>
                <a:ext cx="21150" cy="14175"/>
              </a:xfrm>
              <a:custGeom>
                <a:rect b="b" l="l" r="r" t="t"/>
                <a:pathLst>
                  <a:path extrusionOk="0" h="567" w="846">
                    <a:moveTo>
                      <a:pt x="196" y="566"/>
                    </a:moveTo>
                    <a:cubicBezTo>
                      <a:pt x="133" y="566"/>
                      <a:pt x="77" y="559"/>
                      <a:pt x="22" y="545"/>
                    </a:cubicBezTo>
                    <a:cubicBezTo>
                      <a:pt x="22" y="545"/>
                      <a:pt x="15" y="545"/>
                      <a:pt x="15" y="545"/>
                    </a:cubicBezTo>
                    <a:cubicBezTo>
                      <a:pt x="15" y="545"/>
                      <a:pt x="22" y="545"/>
                      <a:pt x="22" y="545"/>
                    </a:cubicBezTo>
                    <a:cubicBezTo>
                      <a:pt x="77" y="559"/>
                      <a:pt x="133" y="566"/>
                      <a:pt x="196" y="566"/>
                    </a:cubicBezTo>
                    <a:cubicBezTo>
                      <a:pt x="483" y="566"/>
                      <a:pt x="755" y="371"/>
                      <a:pt x="832" y="77"/>
                    </a:cubicBezTo>
                    <a:lnTo>
                      <a:pt x="832" y="77"/>
                    </a:lnTo>
                    <a:lnTo>
                      <a:pt x="832" y="77"/>
                    </a:lnTo>
                    <a:cubicBezTo>
                      <a:pt x="755" y="371"/>
                      <a:pt x="483" y="566"/>
                      <a:pt x="196" y="566"/>
                    </a:cubicBezTo>
                    <a:close/>
                    <a:moveTo>
                      <a:pt x="15" y="545"/>
                    </a:moveTo>
                    <a:cubicBezTo>
                      <a:pt x="15" y="545"/>
                      <a:pt x="8" y="545"/>
                      <a:pt x="8" y="545"/>
                    </a:cubicBezTo>
                    <a:cubicBezTo>
                      <a:pt x="8" y="545"/>
                      <a:pt x="15" y="545"/>
                      <a:pt x="15" y="545"/>
                    </a:cubicBezTo>
                    <a:close/>
                    <a:moveTo>
                      <a:pt x="8" y="538"/>
                    </a:moveTo>
                    <a:cubicBezTo>
                      <a:pt x="8" y="538"/>
                      <a:pt x="8" y="538"/>
                      <a:pt x="8" y="538"/>
                    </a:cubicBezTo>
                    <a:cubicBezTo>
                      <a:pt x="8" y="538"/>
                      <a:pt x="8" y="538"/>
                      <a:pt x="8" y="538"/>
                    </a:cubicBezTo>
                    <a:close/>
                    <a:moveTo>
                      <a:pt x="1" y="538"/>
                    </a:moveTo>
                    <a:cubicBezTo>
                      <a:pt x="1" y="538"/>
                      <a:pt x="1" y="538"/>
                      <a:pt x="1" y="538"/>
                    </a:cubicBezTo>
                    <a:cubicBezTo>
                      <a:pt x="1" y="538"/>
                      <a:pt x="1" y="538"/>
                      <a:pt x="1" y="538"/>
                    </a:cubicBezTo>
                    <a:close/>
                    <a:moveTo>
                      <a:pt x="832" y="70"/>
                    </a:moveTo>
                    <a:cubicBezTo>
                      <a:pt x="832" y="70"/>
                      <a:pt x="832" y="70"/>
                      <a:pt x="832" y="70"/>
                    </a:cubicBezTo>
                    <a:cubicBezTo>
                      <a:pt x="832" y="70"/>
                      <a:pt x="832" y="70"/>
                      <a:pt x="832" y="70"/>
                    </a:cubicBezTo>
                    <a:close/>
                    <a:moveTo>
                      <a:pt x="832" y="63"/>
                    </a:moveTo>
                    <a:cubicBezTo>
                      <a:pt x="839" y="63"/>
                      <a:pt x="839" y="63"/>
                      <a:pt x="839" y="63"/>
                    </a:cubicBezTo>
                    <a:cubicBezTo>
                      <a:pt x="839" y="63"/>
                      <a:pt x="839" y="63"/>
                      <a:pt x="832" y="63"/>
                    </a:cubicBezTo>
                    <a:close/>
                    <a:moveTo>
                      <a:pt x="839" y="57"/>
                    </a:moveTo>
                    <a:cubicBezTo>
                      <a:pt x="839" y="43"/>
                      <a:pt x="846" y="29"/>
                      <a:pt x="846" y="15"/>
                    </a:cubicBezTo>
                    <a:cubicBezTo>
                      <a:pt x="846" y="29"/>
                      <a:pt x="839" y="43"/>
                      <a:pt x="839" y="57"/>
                    </a:cubicBezTo>
                    <a:close/>
                    <a:moveTo>
                      <a:pt x="846" y="15"/>
                    </a:moveTo>
                    <a:lnTo>
                      <a:pt x="846" y="8"/>
                    </a:lnTo>
                    <a:lnTo>
                      <a:pt x="846" y="15"/>
                    </a:lnTo>
                    <a:close/>
                    <a:moveTo>
                      <a:pt x="846" y="8"/>
                    </a:moveTo>
                    <a:lnTo>
                      <a:pt x="846" y="8"/>
                    </a:lnTo>
                    <a:lnTo>
                      <a:pt x="846" y="8"/>
                    </a:lnTo>
                    <a:close/>
                    <a:moveTo>
                      <a:pt x="846" y="1"/>
                    </a:moveTo>
                    <a:lnTo>
                      <a:pt x="846" y="1"/>
                    </a:lnTo>
                    <a:lnTo>
                      <a:pt x="846" y="1"/>
                    </a:lnTo>
                    <a:close/>
                  </a:path>
                </a:pathLst>
              </a:custGeom>
              <a:solidFill>
                <a:srgbClr val="C4841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4" name="Google Shape;1464;p3"/>
              <p:cNvSpPr/>
              <p:nvPr/>
            </p:nvSpPr>
            <p:spPr>
              <a:xfrm>
                <a:off x="5932650" y="2032575"/>
                <a:ext cx="30750" cy="30050"/>
              </a:xfrm>
              <a:custGeom>
                <a:rect b="b" l="l" r="r" t="t"/>
                <a:pathLst>
                  <a:path extrusionOk="0" h="1202" w="1230">
                    <a:moveTo>
                      <a:pt x="915" y="0"/>
                    </a:moveTo>
                    <a:cubicBezTo>
                      <a:pt x="1027" y="154"/>
                      <a:pt x="1069" y="349"/>
                      <a:pt x="1013" y="545"/>
                    </a:cubicBezTo>
                    <a:cubicBezTo>
                      <a:pt x="936" y="845"/>
                      <a:pt x="671" y="1041"/>
                      <a:pt x="378" y="1041"/>
                    </a:cubicBezTo>
                    <a:cubicBezTo>
                      <a:pt x="322" y="1041"/>
                      <a:pt x="259" y="1027"/>
                      <a:pt x="203" y="1013"/>
                    </a:cubicBezTo>
                    <a:cubicBezTo>
                      <a:pt x="126" y="992"/>
                      <a:pt x="63" y="957"/>
                      <a:pt x="0" y="915"/>
                    </a:cubicBezTo>
                    <a:lnTo>
                      <a:pt x="0" y="915"/>
                    </a:lnTo>
                    <a:cubicBezTo>
                      <a:pt x="84" y="1034"/>
                      <a:pt x="203" y="1132"/>
                      <a:pt x="350" y="1173"/>
                    </a:cubicBezTo>
                    <a:lnTo>
                      <a:pt x="357" y="1173"/>
                    </a:lnTo>
                    <a:cubicBezTo>
                      <a:pt x="357" y="1173"/>
                      <a:pt x="357" y="1173"/>
                      <a:pt x="357" y="1180"/>
                    </a:cubicBezTo>
                    <a:lnTo>
                      <a:pt x="371" y="1180"/>
                    </a:lnTo>
                    <a:cubicBezTo>
                      <a:pt x="426" y="1194"/>
                      <a:pt x="482" y="1201"/>
                      <a:pt x="545" y="1201"/>
                    </a:cubicBezTo>
                    <a:cubicBezTo>
                      <a:pt x="832" y="1201"/>
                      <a:pt x="1104" y="1006"/>
                      <a:pt x="1181" y="712"/>
                    </a:cubicBezTo>
                    <a:cubicBezTo>
                      <a:pt x="1181" y="712"/>
                      <a:pt x="1181" y="705"/>
                      <a:pt x="1181" y="705"/>
                    </a:cubicBezTo>
                    <a:lnTo>
                      <a:pt x="1181" y="698"/>
                    </a:lnTo>
                    <a:lnTo>
                      <a:pt x="1188" y="698"/>
                    </a:lnTo>
                    <a:cubicBezTo>
                      <a:pt x="1188" y="698"/>
                      <a:pt x="1188" y="698"/>
                      <a:pt x="1188" y="692"/>
                    </a:cubicBezTo>
                    <a:cubicBezTo>
                      <a:pt x="1188" y="678"/>
                      <a:pt x="1195" y="664"/>
                      <a:pt x="1195" y="650"/>
                    </a:cubicBezTo>
                    <a:lnTo>
                      <a:pt x="1195" y="643"/>
                    </a:lnTo>
                    <a:cubicBezTo>
                      <a:pt x="1195" y="636"/>
                      <a:pt x="1195" y="636"/>
                      <a:pt x="1195" y="636"/>
                    </a:cubicBezTo>
                    <a:cubicBezTo>
                      <a:pt x="1230" y="384"/>
                      <a:pt x="1118" y="140"/>
                      <a:pt x="915" y="0"/>
                    </a:cubicBezTo>
                    <a:close/>
                  </a:path>
                </a:pathLst>
              </a:custGeom>
              <a:solidFill>
                <a:srgbClr val="CA551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5" name="Google Shape;1465;p3"/>
              <p:cNvSpPr/>
              <p:nvPr/>
            </p:nvSpPr>
            <p:spPr>
              <a:xfrm>
                <a:off x="5921475" y="2035700"/>
                <a:ext cx="375" cy="1425"/>
              </a:xfrm>
              <a:custGeom>
                <a:rect b="b" l="l" r="r" t="t"/>
                <a:pathLst>
                  <a:path extrusionOk="0" h="57" w="15">
                    <a:moveTo>
                      <a:pt x="0" y="57"/>
                    </a:moveTo>
                    <a:cubicBezTo>
                      <a:pt x="0" y="57"/>
                      <a:pt x="0" y="57"/>
                      <a:pt x="0" y="57"/>
                    </a:cubicBezTo>
                    <a:cubicBezTo>
                      <a:pt x="0" y="57"/>
                      <a:pt x="0" y="57"/>
                      <a:pt x="0" y="57"/>
                    </a:cubicBezTo>
                    <a:close/>
                    <a:moveTo>
                      <a:pt x="0" y="57"/>
                    </a:moveTo>
                    <a:cubicBezTo>
                      <a:pt x="7" y="50"/>
                      <a:pt x="7" y="50"/>
                      <a:pt x="7" y="50"/>
                    </a:cubicBezTo>
                    <a:cubicBezTo>
                      <a:pt x="7" y="50"/>
                      <a:pt x="7" y="50"/>
                      <a:pt x="0" y="57"/>
                    </a:cubicBezTo>
                    <a:close/>
                    <a:moveTo>
                      <a:pt x="7" y="50"/>
                    </a:moveTo>
                    <a:cubicBezTo>
                      <a:pt x="7" y="43"/>
                      <a:pt x="7" y="43"/>
                      <a:pt x="7" y="36"/>
                    </a:cubicBezTo>
                    <a:cubicBezTo>
                      <a:pt x="7" y="43"/>
                      <a:pt x="7" y="43"/>
                      <a:pt x="7" y="50"/>
                    </a:cubicBezTo>
                    <a:close/>
                    <a:moveTo>
                      <a:pt x="7" y="36"/>
                    </a:moveTo>
                    <a:cubicBezTo>
                      <a:pt x="7" y="29"/>
                      <a:pt x="7" y="29"/>
                      <a:pt x="7" y="22"/>
                    </a:cubicBezTo>
                    <a:cubicBezTo>
                      <a:pt x="7" y="29"/>
                      <a:pt x="7" y="29"/>
                      <a:pt x="7" y="36"/>
                    </a:cubicBezTo>
                    <a:close/>
                    <a:moveTo>
                      <a:pt x="7" y="22"/>
                    </a:moveTo>
                    <a:cubicBezTo>
                      <a:pt x="14" y="22"/>
                      <a:pt x="14" y="15"/>
                      <a:pt x="14" y="15"/>
                    </a:cubicBezTo>
                    <a:cubicBezTo>
                      <a:pt x="14" y="15"/>
                      <a:pt x="14" y="22"/>
                      <a:pt x="7" y="22"/>
                    </a:cubicBezTo>
                    <a:close/>
                    <a:moveTo>
                      <a:pt x="14" y="15"/>
                    </a:moveTo>
                    <a:lnTo>
                      <a:pt x="14" y="8"/>
                    </a:lnTo>
                    <a:lnTo>
                      <a:pt x="14" y="15"/>
                    </a:lnTo>
                    <a:close/>
                    <a:moveTo>
                      <a:pt x="14" y="8"/>
                    </a:moveTo>
                    <a:lnTo>
                      <a:pt x="14" y="1"/>
                    </a:lnTo>
                    <a:lnTo>
                      <a:pt x="14" y="8"/>
                    </a:lnTo>
                    <a:close/>
                    <a:moveTo>
                      <a:pt x="14" y="1"/>
                    </a:moveTo>
                    <a:lnTo>
                      <a:pt x="14" y="1"/>
                    </a:lnTo>
                    <a:lnTo>
                      <a:pt x="14" y="1"/>
                    </a:lnTo>
                    <a:close/>
                  </a:path>
                </a:pathLst>
              </a:custGeom>
              <a:solidFill>
                <a:srgbClr val="C4841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6" name="Google Shape;1466;p3"/>
              <p:cNvSpPr/>
              <p:nvPr/>
            </p:nvSpPr>
            <p:spPr>
              <a:xfrm>
                <a:off x="5891975" y="2019475"/>
                <a:ext cx="30925" cy="30050"/>
              </a:xfrm>
              <a:custGeom>
                <a:rect b="b" l="l" r="r" t="t"/>
                <a:pathLst>
                  <a:path extrusionOk="0" h="1202" w="1237">
                    <a:moveTo>
                      <a:pt x="915" y="0"/>
                    </a:moveTo>
                    <a:lnTo>
                      <a:pt x="915" y="0"/>
                    </a:lnTo>
                    <a:cubicBezTo>
                      <a:pt x="1027" y="154"/>
                      <a:pt x="1069" y="349"/>
                      <a:pt x="1013" y="545"/>
                    </a:cubicBezTo>
                    <a:cubicBezTo>
                      <a:pt x="936" y="845"/>
                      <a:pt x="671" y="1041"/>
                      <a:pt x="377" y="1041"/>
                    </a:cubicBezTo>
                    <a:cubicBezTo>
                      <a:pt x="321" y="1041"/>
                      <a:pt x="259" y="1034"/>
                      <a:pt x="203" y="1013"/>
                    </a:cubicBezTo>
                    <a:cubicBezTo>
                      <a:pt x="126" y="999"/>
                      <a:pt x="63" y="964"/>
                      <a:pt x="0" y="922"/>
                    </a:cubicBezTo>
                    <a:lnTo>
                      <a:pt x="0" y="922"/>
                    </a:lnTo>
                    <a:cubicBezTo>
                      <a:pt x="84" y="1041"/>
                      <a:pt x="210" y="1139"/>
                      <a:pt x="370" y="1181"/>
                    </a:cubicBezTo>
                    <a:cubicBezTo>
                      <a:pt x="426" y="1195"/>
                      <a:pt x="482" y="1202"/>
                      <a:pt x="538" y="1202"/>
                    </a:cubicBezTo>
                    <a:cubicBezTo>
                      <a:pt x="831" y="1202"/>
                      <a:pt x="1104" y="1006"/>
                      <a:pt x="1180" y="713"/>
                    </a:cubicBezTo>
                    <a:cubicBezTo>
                      <a:pt x="1180" y="713"/>
                      <a:pt x="1180" y="713"/>
                      <a:pt x="1180" y="706"/>
                    </a:cubicBezTo>
                    <a:cubicBezTo>
                      <a:pt x="1187" y="699"/>
                      <a:pt x="1187" y="699"/>
                      <a:pt x="1187" y="699"/>
                    </a:cubicBezTo>
                    <a:cubicBezTo>
                      <a:pt x="1187" y="692"/>
                      <a:pt x="1187" y="692"/>
                      <a:pt x="1187" y="685"/>
                    </a:cubicBezTo>
                    <a:cubicBezTo>
                      <a:pt x="1187" y="678"/>
                      <a:pt x="1187" y="678"/>
                      <a:pt x="1187" y="671"/>
                    </a:cubicBezTo>
                    <a:cubicBezTo>
                      <a:pt x="1194" y="671"/>
                      <a:pt x="1194" y="664"/>
                      <a:pt x="1194" y="664"/>
                    </a:cubicBezTo>
                    <a:lnTo>
                      <a:pt x="1194" y="657"/>
                    </a:lnTo>
                    <a:lnTo>
                      <a:pt x="1194" y="650"/>
                    </a:lnTo>
                    <a:cubicBezTo>
                      <a:pt x="1236" y="391"/>
                      <a:pt x="1125" y="140"/>
                      <a:pt x="915" y="0"/>
                    </a:cubicBezTo>
                    <a:close/>
                  </a:path>
                </a:pathLst>
              </a:custGeom>
              <a:solidFill>
                <a:srgbClr val="1B2D4C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7" name="Google Shape;1467;p3"/>
              <p:cNvSpPr/>
              <p:nvPr/>
            </p:nvSpPr>
            <p:spPr>
              <a:xfrm>
                <a:off x="5965300" y="2127725"/>
                <a:ext cx="20975" cy="12950"/>
              </a:xfrm>
              <a:custGeom>
                <a:rect b="b" l="l" r="r" t="t"/>
                <a:pathLst>
                  <a:path extrusionOk="0" h="518" w="839">
                    <a:moveTo>
                      <a:pt x="189" y="517"/>
                    </a:moveTo>
                    <a:cubicBezTo>
                      <a:pt x="133" y="517"/>
                      <a:pt x="77" y="510"/>
                      <a:pt x="14" y="496"/>
                    </a:cubicBezTo>
                    <a:lnTo>
                      <a:pt x="14" y="496"/>
                    </a:lnTo>
                    <a:lnTo>
                      <a:pt x="14" y="496"/>
                    </a:lnTo>
                    <a:cubicBezTo>
                      <a:pt x="77" y="510"/>
                      <a:pt x="133" y="517"/>
                      <a:pt x="189" y="517"/>
                    </a:cubicBezTo>
                    <a:cubicBezTo>
                      <a:pt x="482" y="517"/>
                      <a:pt x="748" y="322"/>
                      <a:pt x="832" y="28"/>
                    </a:cubicBezTo>
                    <a:lnTo>
                      <a:pt x="832" y="28"/>
                    </a:lnTo>
                    <a:lnTo>
                      <a:pt x="832" y="28"/>
                    </a:lnTo>
                    <a:cubicBezTo>
                      <a:pt x="748" y="322"/>
                      <a:pt x="482" y="517"/>
                      <a:pt x="189" y="517"/>
                    </a:cubicBezTo>
                    <a:close/>
                    <a:moveTo>
                      <a:pt x="14" y="496"/>
                    </a:moveTo>
                    <a:cubicBezTo>
                      <a:pt x="14" y="496"/>
                      <a:pt x="14" y="496"/>
                      <a:pt x="7" y="496"/>
                    </a:cubicBezTo>
                    <a:cubicBezTo>
                      <a:pt x="14" y="496"/>
                      <a:pt x="14" y="496"/>
                      <a:pt x="14" y="496"/>
                    </a:cubicBezTo>
                    <a:close/>
                    <a:moveTo>
                      <a:pt x="7" y="489"/>
                    </a:moveTo>
                    <a:cubicBezTo>
                      <a:pt x="7" y="489"/>
                      <a:pt x="7" y="489"/>
                      <a:pt x="7" y="489"/>
                    </a:cubicBezTo>
                    <a:cubicBezTo>
                      <a:pt x="7" y="489"/>
                      <a:pt x="7" y="489"/>
                      <a:pt x="7" y="489"/>
                    </a:cubicBezTo>
                    <a:close/>
                    <a:moveTo>
                      <a:pt x="1" y="489"/>
                    </a:moveTo>
                    <a:lnTo>
                      <a:pt x="1" y="489"/>
                    </a:lnTo>
                    <a:lnTo>
                      <a:pt x="1" y="489"/>
                    </a:lnTo>
                    <a:close/>
                    <a:moveTo>
                      <a:pt x="832" y="21"/>
                    </a:moveTo>
                    <a:lnTo>
                      <a:pt x="832" y="21"/>
                    </a:lnTo>
                    <a:lnTo>
                      <a:pt x="832" y="21"/>
                    </a:lnTo>
                    <a:close/>
                    <a:moveTo>
                      <a:pt x="832" y="14"/>
                    </a:moveTo>
                    <a:lnTo>
                      <a:pt x="832" y="14"/>
                    </a:lnTo>
                    <a:lnTo>
                      <a:pt x="832" y="14"/>
                    </a:lnTo>
                    <a:close/>
                    <a:moveTo>
                      <a:pt x="832" y="7"/>
                    </a:moveTo>
                    <a:cubicBezTo>
                      <a:pt x="832" y="7"/>
                      <a:pt x="832" y="7"/>
                      <a:pt x="832" y="7"/>
                    </a:cubicBezTo>
                    <a:cubicBezTo>
                      <a:pt x="832" y="7"/>
                      <a:pt x="832" y="7"/>
                      <a:pt x="832" y="7"/>
                    </a:cubicBezTo>
                    <a:close/>
                    <a:moveTo>
                      <a:pt x="839" y="0"/>
                    </a:moveTo>
                    <a:lnTo>
                      <a:pt x="839" y="0"/>
                    </a:lnTo>
                    <a:lnTo>
                      <a:pt x="839" y="0"/>
                    </a:lnTo>
                    <a:close/>
                  </a:path>
                </a:pathLst>
              </a:custGeom>
              <a:solidFill>
                <a:srgbClr val="C4841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8" name="Google Shape;1468;p3"/>
              <p:cNvSpPr/>
              <p:nvPr/>
            </p:nvSpPr>
            <p:spPr>
              <a:xfrm>
                <a:off x="5956575" y="2110600"/>
                <a:ext cx="31100" cy="30075"/>
              </a:xfrm>
              <a:custGeom>
                <a:rect b="b" l="l" r="r" t="t"/>
                <a:pathLst>
                  <a:path extrusionOk="0" h="1203" w="1244">
                    <a:moveTo>
                      <a:pt x="915" y="1"/>
                    </a:moveTo>
                    <a:cubicBezTo>
                      <a:pt x="1020" y="155"/>
                      <a:pt x="1062" y="350"/>
                      <a:pt x="1013" y="546"/>
                    </a:cubicBezTo>
                    <a:cubicBezTo>
                      <a:pt x="936" y="839"/>
                      <a:pt x="664" y="1035"/>
                      <a:pt x="370" y="1035"/>
                    </a:cubicBezTo>
                    <a:cubicBezTo>
                      <a:pt x="315" y="1035"/>
                      <a:pt x="259" y="1028"/>
                      <a:pt x="203" y="1014"/>
                    </a:cubicBezTo>
                    <a:cubicBezTo>
                      <a:pt x="126" y="993"/>
                      <a:pt x="56" y="958"/>
                      <a:pt x="0" y="916"/>
                    </a:cubicBezTo>
                    <a:lnTo>
                      <a:pt x="0" y="916"/>
                    </a:lnTo>
                    <a:cubicBezTo>
                      <a:pt x="84" y="1035"/>
                      <a:pt x="203" y="1132"/>
                      <a:pt x="350" y="1174"/>
                    </a:cubicBezTo>
                    <a:lnTo>
                      <a:pt x="356" y="1174"/>
                    </a:lnTo>
                    <a:cubicBezTo>
                      <a:pt x="356" y="1174"/>
                      <a:pt x="356" y="1181"/>
                      <a:pt x="356" y="1181"/>
                    </a:cubicBezTo>
                    <a:lnTo>
                      <a:pt x="363" y="1181"/>
                    </a:lnTo>
                    <a:cubicBezTo>
                      <a:pt x="426" y="1195"/>
                      <a:pt x="482" y="1202"/>
                      <a:pt x="538" y="1202"/>
                    </a:cubicBezTo>
                    <a:cubicBezTo>
                      <a:pt x="831" y="1202"/>
                      <a:pt x="1097" y="1007"/>
                      <a:pt x="1181" y="713"/>
                    </a:cubicBezTo>
                    <a:cubicBezTo>
                      <a:pt x="1181" y="713"/>
                      <a:pt x="1181" y="706"/>
                      <a:pt x="1181" y="706"/>
                    </a:cubicBezTo>
                    <a:cubicBezTo>
                      <a:pt x="1181" y="706"/>
                      <a:pt x="1181" y="699"/>
                      <a:pt x="1181" y="699"/>
                    </a:cubicBezTo>
                    <a:cubicBezTo>
                      <a:pt x="1181" y="699"/>
                      <a:pt x="1181" y="692"/>
                      <a:pt x="1181" y="692"/>
                    </a:cubicBezTo>
                    <a:cubicBezTo>
                      <a:pt x="1181" y="692"/>
                      <a:pt x="1181" y="685"/>
                      <a:pt x="1188" y="685"/>
                    </a:cubicBezTo>
                    <a:cubicBezTo>
                      <a:pt x="1243" y="420"/>
                      <a:pt x="1132" y="148"/>
                      <a:pt x="915" y="1"/>
                    </a:cubicBezTo>
                    <a:close/>
                  </a:path>
                </a:pathLst>
              </a:custGeom>
              <a:solidFill>
                <a:srgbClr val="C1A17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69" name="Google Shape;1469;p3"/>
              <p:cNvSpPr/>
              <p:nvPr/>
            </p:nvSpPr>
            <p:spPr>
              <a:xfrm>
                <a:off x="5833650" y="2086575"/>
                <a:ext cx="67775" cy="95800"/>
              </a:xfrm>
              <a:custGeom>
                <a:rect b="b" l="l" r="r" t="t"/>
                <a:pathLst>
                  <a:path extrusionOk="0" h="3832" w="2711">
                    <a:moveTo>
                      <a:pt x="2375" y="0"/>
                    </a:moveTo>
                    <a:cubicBezTo>
                      <a:pt x="2074" y="0"/>
                      <a:pt x="1443" y="689"/>
                      <a:pt x="887" y="1646"/>
                    </a:cubicBezTo>
                    <a:cubicBezTo>
                      <a:pt x="280" y="2694"/>
                      <a:pt x="0" y="3665"/>
                      <a:pt x="259" y="3811"/>
                    </a:cubicBezTo>
                    <a:cubicBezTo>
                      <a:pt x="282" y="3825"/>
                      <a:pt x="308" y="3832"/>
                      <a:pt x="338" y="3832"/>
                    </a:cubicBezTo>
                    <a:cubicBezTo>
                      <a:pt x="641" y="3832"/>
                      <a:pt x="1270" y="3138"/>
                      <a:pt x="1823" y="2184"/>
                    </a:cubicBezTo>
                    <a:cubicBezTo>
                      <a:pt x="2424" y="1137"/>
                      <a:pt x="2710" y="166"/>
                      <a:pt x="2452" y="19"/>
                    </a:cubicBezTo>
                    <a:cubicBezTo>
                      <a:pt x="2430" y="6"/>
                      <a:pt x="2404" y="0"/>
                      <a:pt x="2375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0" name="Google Shape;1470;p3"/>
              <p:cNvSpPr/>
              <p:nvPr/>
            </p:nvSpPr>
            <p:spPr>
              <a:xfrm>
                <a:off x="5823175" y="2176900"/>
                <a:ext cx="31625" cy="28525"/>
              </a:xfrm>
              <a:custGeom>
                <a:rect b="b" l="l" r="r" t="t"/>
                <a:pathLst>
                  <a:path extrusionOk="0" h="1141" w="1265">
                    <a:moveTo>
                      <a:pt x="529" y="1"/>
                    </a:moveTo>
                    <a:cubicBezTo>
                      <a:pt x="473" y="1"/>
                      <a:pt x="412" y="43"/>
                      <a:pt x="357" y="80"/>
                    </a:cubicBezTo>
                    <a:cubicBezTo>
                      <a:pt x="294" y="122"/>
                      <a:pt x="238" y="185"/>
                      <a:pt x="189" y="254"/>
                    </a:cubicBezTo>
                    <a:cubicBezTo>
                      <a:pt x="98" y="380"/>
                      <a:pt x="91" y="499"/>
                      <a:pt x="91" y="590"/>
                    </a:cubicBezTo>
                    <a:cubicBezTo>
                      <a:pt x="91" y="680"/>
                      <a:pt x="105" y="764"/>
                      <a:pt x="112" y="827"/>
                    </a:cubicBezTo>
                    <a:cubicBezTo>
                      <a:pt x="119" y="897"/>
                      <a:pt x="105" y="967"/>
                      <a:pt x="70" y="1009"/>
                    </a:cubicBezTo>
                    <a:cubicBezTo>
                      <a:pt x="35" y="1058"/>
                      <a:pt x="0" y="1078"/>
                      <a:pt x="0" y="1078"/>
                    </a:cubicBezTo>
                    <a:cubicBezTo>
                      <a:pt x="0" y="1078"/>
                      <a:pt x="35" y="1106"/>
                      <a:pt x="105" y="1120"/>
                    </a:cubicBezTo>
                    <a:cubicBezTo>
                      <a:pt x="161" y="1134"/>
                      <a:pt x="214" y="1140"/>
                      <a:pt x="266" y="1140"/>
                    </a:cubicBezTo>
                    <a:cubicBezTo>
                      <a:pt x="932" y="1140"/>
                      <a:pt x="1265" y="94"/>
                      <a:pt x="552" y="3"/>
                    </a:cubicBezTo>
                    <a:cubicBezTo>
                      <a:pt x="545" y="1"/>
                      <a:pt x="537" y="1"/>
                      <a:pt x="52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1" name="Google Shape;1471;p3"/>
              <p:cNvSpPr/>
              <p:nvPr/>
            </p:nvSpPr>
            <p:spPr>
              <a:xfrm>
                <a:off x="5832250" y="2167175"/>
                <a:ext cx="21325" cy="19775"/>
              </a:xfrm>
              <a:custGeom>
                <a:rect b="b" l="l" r="r" t="t"/>
                <a:pathLst>
                  <a:path extrusionOk="0" h="791" w="853">
                    <a:moveTo>
                      <a:pt x="266" y="1"/>
                    </a:moveTo>
                    <a:lnTo>
                      <a:pt x="1" y="455"/>
                    </a:lnTo>
                    <a:lnTo>
                      <a:pt x="587" y="790"/>
                    </a:lnTo>
                    <a:lnTo>
                      <a:pt x="853" y="336"/>
                    </a:lnTo>
                    <a:lnTo>
                      <a:pt x="266" y="1"/>
                    </a:lnTo>
                    <a:close/>
                  </a:path>
                </a:pathLst>
              </a:custGeom>
              <a:solidFill>
                <a:srgbClr val="BBC4C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2" name="Google Shape;1472;p3"/>
              <p:cNvSpPr/>
              <p:nvPr/>
            </p:nvSpPr>
            <p:spPr>
              <a:xfrm>
                <a:off x="5823175" y="2178525"/>
                <a:ext cx="9275" cy="25350"/>
              </a:xfrm>
              <a:custGeom>
                <a:rect b="b" l="l" r="r" t="t"/>
                <a:pathLst>
                  <a:path extrusionOk="0" h="1014" w="371">
                    <a:moveTo>
                      <a:pt x="0" y="1013"/>
                    </a:moveTo>
                    <a:lnTo>
                      <a:pt x="0" y="1013"/>
                    </a:lnTo>
                    <a:lnTo>
                      <a:pt x="0" y="1013"/>
                    </a:lnTo>
                    <a:lnTo>
                      <a:pt x="0" y="1013"/>
                    </a:lnTo>
                    <a:lnTo>
                      <a:pt x="0" y="1013"/>
                    </a:lnTo>
                    <a:close/>
                    <a:moveTo>
                      <a:pt x="371" y="8"/>
                    </a:moveTo>
                    <a:lnTo>
                      <a:pt x="364" y="1"/>
                    </a:lnTo>
                    <a:lnTo>
                      <a:pt x="371" y="8"/>
                    </a:lnTo>
                    <a:lnTo>
                      <a:pt x="371" y="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3" name="Google Shape;1473;p3"/>
              <p:cNvSpPr/>
              <p:nvPr/>
            </p:nvSpPr>
            <p:spPr>
              <a:xfrm>
                <a:off x="5823175" y="2178700"/>
                <a:ext cx="15225" cy="26225"/>
              </a:xfrm>
              <a:custGeom>
                <a:rect b="b" l="l" r="r" t="t"/>
                <a:pathLst>
                  <a:path extrusionOk="0" h="1049" w="609">
                    <a:moveTo>
                      <a:pt x="371" y="1"/>
                    </a:moveTo>
                    <a:lnTo>
                      <a:pt x="357" y="8"/>
                    </a:lnTo>
                    <a:cubicBezTo>
                      <a:pt x="294" y="50"/>
                      <a:pt x="238" y="113"/>
                      <a:pt x="189" y="182"/>
                    </a:cubicBezTo>
                    <a:cubicBezTo>
                      <a:pt x="98" y="308"/>
                      <a:pt x="91" y="427"/>
                      <a:pt x="91" y="518"/>
                    </a:cubicBezTo>
                    <a:cubicBezTo>
                      <a:pt x="91" y="608"/>
                      <a:pt x="105" y="692"/>
                      <a:pt x="112" y="755"/>
                    </a:cubicBezTo>
                    <a:cubicBezTo>
                      <a:pt x="112" y="769"/>
                      <a:pt x="112" y="783"/>
                      <a:pt x="112" y="790"/>
                    </a:cubicBezTo>
                    <a:cubicBezTo>
                      <a:pt x="112" y="846"/>
                      <a:pt x="98" y="902"/>
                      <a:pt x="70" y="937"/>
                    </a:cubicBezTo>
                    <a:cubicBezTo>
                      <a:pt x="35" y="986"/>
                      <a:pt x="0" y="1006"/>
                      <a:pt x="0" y="1006"/>
                    </a:cubicBezTo>
                    <a:cubicBezTo>
                      <a:pt x="7" y="1006"/>
                      <a:pt x="35" y="1034"/>
                      <a:pt x="91" y="1048"/>
                    </a:cubicBezTo>
                    <a:cubicBezTo>
                      <a:pt x="112" y="1034"/>
                      <a:pt x="133" y="1013"/>
                      <a:pt x="147" y="1000"/>
                    </a:cubicBezTo>
                    <a:lnTo>
                      <a:pt x="175" y="979"/>
                    </a:lnTo>
                    <a:lnTo>
                      <a:pt x="168" y="979"/>
                    </a:lnTo>
                    <a:lnTo>
                      <a:pt x="573" y="266"/>
                    </a:lnTo>
                    <a:cubicBezTo>
                      <a:pt x="587" y="224"/>
                      <a:pt x="594" y="182"/>
                      <a:pt x="608" y="133"/>
                    </a:cubicBezTo>
                    <a:lnTo>
                      <a:pt x="371" y="1"/>
                    </a:lnTo>
                    <a:close/>
                  </a:path>
                </a:pathLst>
              </a:custGeom>
              <a:solidFill>
                <a:srgbClr val="F68B4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4" name="Google Shape;1474;p3"/>
              <p:cNvSpPr/>
              <p:nvPr/>
            </p:nvSpPr>
            <p:spPr>
              <a:xfrm>
                <a:off x="5856350" y="2126675"/>
                <a:ext cx="200" cy="200"/>
              </a:xfrm>
              <a:custGeom>
                <a:rect b="b" l="l" r="r" t="t"/>
                <a:pathLst>
                  <a:path extrusionOk="0" h="8" w="8">
                    <a:moveTo>
                      <a:pt x="7" y="1"/>
                    </a:moveTo>
                    <a:cubicBezTo>
                      <a:pt x="0" y="1"/>
                      <a:pt x="0" y="1"/>
                      <a:pt x="0" y="7"/>
                    </a:cubicBezTo>
                    <a:cubicBezTo>
                      <a:pt x="0" y="7"/>
                      <a:pt x="0" y="1"/>
                      <a:pt x="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5" name="Google Shape;1475;p3"/>
              <p:cNvSpPr/>
              <p:nvPr/>
            </p:nvSpPr>
            <p:spPr>
              <a:xfrm>
                <a:off x="5838875" y="2088775"/>
                <a:ext cx="48400" cy="80525"/>
              </a:xfrm>
              <a:custGeom>
                <a:rect b="b" l="l" r="r" t="t"/>
                <a:pathLst>
                  <a:path extrusionOk="0" h="3221" w="1936">
                    <a:moveTo>
                      <a:pt x="1936" y="1"/>
                    </a:moveTo>
                    <a:cubicBezTo>
                      <a:pt x="1614" y="204"/>
                      <a:pt x="1160" y="748"/>
                      <a:pt x="741" y="1454"/>
                    </a:cubicBezTo>
                    <a:cubicBezTo>
                      <a:pt x="734" y="1454"/>
                      <a:pt x="734" y="1461"/>
                      <a:pt x="734" y="1461"/>
                    </a:cubicBezTo>
                    <a:cubicBezTo>
                      <a:pt x="734" y="1461"/>
                      <a:pt x="734" y="1461"/>
                      <a:pt x="734" y="1468"/>
                    </a:cubicBezTo>
                    <a:lnTo>
                      <a:pt x="727" y="1468"/>
                    </a:lnTo>
                    <a:cubicBezTo>
                      <a:pt x="727" y="1475"/>
                      <a:pt x="727" y="1475"/>
                      <a:pt x="727" y="1482"/>
                    </a:cubicBezTo>
                    <a:lnTo>
                      <a:pt x="720" y="1482"/>
                    </a:lnTo>
                    <a:cubicBezTo>
                      <a:pt x="720" y="1489"/>
                      <a:pt x="720" y="1489"/>
                      <a:pt x="720" y="1489"/>
                    </a:cubicBezTo>
                    <a:lnTo>
                      <a:pt x="713" y="1496"/>
                    </a:lnTo>
                    <a:lnTo>
                      <a:pt x="713" y="1503"/>
                    </a:lnTo>
                    <a:lnTo>
                      <a:pt x="706" y="1503"/>
                    </a:lnTo>
                    <a:cubicBezTo>
                      <a:pt x="706" y="1510"/>
                      <a:pt x="706" y="1510"/>
                      <a:pt x="706" y="1510"/>
                    </a:cubicBezTo>
                    <a:cubicBezTo>
                      <a:pt x="706" y="1510"/>
                      <a:pt x="706" y="1517"/>
                      <a:pt x="706" y="1517"/>
                    </a:cubicBezTo>
                    <a:cubicBezTo>
                      <a:pt x="699" y="1517"/>
                      <a:pt x="699" y="1517"/>
                      <a:pt x="699" y="1523"/>
                    </a:cubicBezTo>
                    <a:cubicBezTo>
                      <a:pt x="699" y="1523"/>
                      <a:pt x="699" y="1523"/>
                      <a:pt x="692" y="1530"/>
                    </a:cubicBezTo>
                    <a:cubicBezTo>
                      <a:pt x="692" y="1530"/>
                      <a:pt x="692" y="1530"/>
                      <a:pt x="692" y="1537"/>
                    </a:cubicBezTo>
                    <a:cubicBezTo>
                      <a:pt x="685" y="1537"/>
                      <a:pt x="685" y="1544"/>
                      <a:pt x="685" y="1544"/>
                    </a:cubicBezTo>
                    <a:cubicBezTo>
                      <a:pt x="678" y="1551"/>
                      <a:pt x="678" y="1551"/>
                      <a:pt x="678" y="1558"/>
                    </a:cubicBezTo>
                    <a:cubicBezTo>
                      <a:pt x="329" y="2159"/>
                      <a:pt x="92" y="2732"/>
                      <a:pt x="1" y="3137"/>
                    </a:cubicBezTo>
                    <a:lnTo>
                      <a:pt x="141" y="3221"/>
                    </a:lnTo>
                    <a:cubicBezTo>
                      <a:pt x="336" y="2676"/>
                      <a:pt x="630" y="2040"/>
                      <a:pt x="1007" y="1391"/>
                    </a:cubicBezTo>
                    <a:cubicBezTo>
                      <a:pt x="1314" y="867"/>
                      <a:pt x="1628" y="392"/>
                      <a:pt x="1936" y="1"/>
                    </a:cubicBezTo>
                    <a:close/>
                  </a:path>
                </a:pathLst>
              </a:custGeom>
              <a:solidFill>
                <a:srgbClr val="5D6E8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76" name="Google Shape;1476;p3"/>
              <p:cNvSpPr/>
              <p:nvPr/>
            </p:nvSpPr>
            <p:spPr>
              <a:xfrm>
                <a:off x="5832250" y="2167175"/>
                <a:ext cx="10150" cy="14875"/>
              </a:xfrm>
              <a:custGeom>
                <a:rect b="b" l="l" r="r" t="t"/>
                <a:pathLst>
                  <a:path extrusionOk="0" h="595" w="406">
                    <a:moveTo>
                      <a:pt x="266" y="1"/>
                    </a:moveTo>
                    <a:lnTo>
                      <a:pt x="266" y="8"/>
                    </a:lnTo>
                    <a:lnTo>
                      <a:pt x="1" y="455"/>
                    </a:lnTo>
                    <a:lnTo>
                      <a:pt x="8" y="462"/>
                    </a:lnTo>
                    <a:lnTo>
                      <a:pt x="245" y="594"/>
                    </a:lnTo>
                    <a:cubicBezTo>
                      <a:pt x="287" y="434"/>
                      <a:pt x="343" y="266"/>
                      <a:pt x="406" y="85"/>
                    </a:cubicBezTo>
                    <a:lnTo>
                      <a:pt x="266" y="1"/>
                    </a:lnTo>
                    <a:close/>
                  </a:path>
                </a:pathLst>
              </a:custGeom>
              <a:solidFill>
                <a:srgbClr val="CFD5D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477" name="Google Shape;1477;p3"/>
          <p:cNvGrpSpPr/>
          <p:nvPr/>
        </p:nvGrpSpPr>
        <p:grpSpPr>
          <a:xfrm rot="-600180">
            <a:off x="810289" y="780202"/>
            <a:ext cx="701286" cy="1097849"/>
            <a:chOff x="5482123" y="1225099"/>
            <a:chExt cx="701285" cy="1097847"/>
          </a:xfrm>
        </p:grpSpPr>
        <p:sp>
          <p:nvSpPr>
            <p:cNvPr id="1478" name="Google Shape;1478;p3"/>
            <p:cNvSpPr/>
            <p:nvPr/>
          </p:nvSpPr>
          <p:spPr>
            <a:xfrm>
              <a:off x="5482123" y="1225099"/>
              <a:ext cx="701282" cy="1044310"/>
            </a:xfrm>
            <a:custGeom>
              <a:rect b="b" l="l" r="r" t="t"/>
              <a:pathLst>
                <a:path extrusionOk="0" h="10631" w="7139">
                  <a:moveTo>
                    <a:pt x="2040" y="1"/>
                  </a:moveTo>
                  <a:lnTo>
                    <a:pt x="902" y="664"/>
                  </a:lnTo>
                  <a:lnTo>
                    <a:pt x="1307" y="1362"/>
                  </a:lnTo>
                  <a:lnTo>
                    <a:pt x="1467" y="1279"/>
                  </a:lnTo>
                  <a:lnTo>
                    <a:pt x="1761" y="1788"/>
                  </a:lnTo>
                  <a:lnTo>
                    <a:pt x="1398" y="1998"/>
                  </a:lnTo>
                  <a:lnTo>
                    <a:pt x="2145" y="3297"/>
                  </a:lnTo>
                  <a:cubicBezTo>
                    <a:pt x="888" y="3793"/>
                    <a:pt x="1" y="5022"/>
                    <a:pt x="1" y="6454"/>
                  </a:cubicBezTo>
                  <a:cubicBezTo>
                    <a:pt x="1" y="7941"/>
                    <a:pt x="965" y="9213"/>
                    <a:pt x="2299" y="9667"/>
                  </a:cubicBezTo>
                  <a:cubicBezTo>
                    <a:pt x="2110" y="9827"/>
                    <a:pt x="1998" y="10030"/>
                    <a:pt x="1998" y="10253"/>
                  </a:cubicBezTo>
                  <a:lnTo>
                    <a:pt x="1998" y="10630"/>
                  </a:lnTo>
                  <a:lnTo>
                    <a:pt x="4638" y="10630"/>
                  </a:lnTo>
                  <a:lnTo>
                    <a:pt x="4638" y="10253"/>
                  </a:lnTo>
                  <a:cubicBezTo>
                    <a:pt x="4638" y="10044"/>
                    <a:pt x="4541" y="9855"/>
                    <a:pt x="4380" y="9708"/>
                  </a:cubicBezTo>
                  <a:cubicBezTo>
                    <a:pt x="4911" y="9548"/>
                    <a:pt x="5400" y="9255"/>
                    <a:pt x="5798" y="8856"/>
                  </a:cubicBezTo>
                  <a:cubicBezTo>
                    <a:pt x="5874" y="8780"/>
                    <a:pt x="5923" y="8675"/>
                    <a:pt x="5923" y="8563"/>
                  </a:cubicBezTo>
                  <a:lnTo>
                    <a:pt x="5923" y="8270"/>
                  </a:lnTo>
                  <a:lnTo>
                    <a:pt x="6370" y="8270"/>
                  </a:lnTo>
                  <a:lnTo>
                    <a:pt x="6370" y="8123"/>
                  </a:lnTo>
                  <a:lnTo>
                    <a:pt x="6370" y="7962"/>
                  </a:lnTo>
                  <a:lnTo>
                    <a:pt x="7139" y="7962"/>
                  </a:lnTo>
                  <a:lnTo>
                    <a:pt x="7139" y="7627"/>
                  </a:lnTo>
                  <a:lnTo>
                    <a:pt x="6168" y="7627"/>
                  </a:lnTo>
                  <a:lnTo>
                    <a:pt x="6168" y="7488"/>
                  </a:lnTo>
                  <a:lnTo>
                    <a:pt x="7139" y="7488"/>
                  </a:lnTo>
                  <a:lnTo>
                    <a:pt x="7139" y="7159"/>
                  </a:lnTo>
                  <a:lnTo>
                    <a:pt x="3877" y="7159"/>
                  </a:lnTo>
                  <a:lnTo>
                    <a:pt x="3877" y="7488"/>
                  </a:lnTo>
                  <a:lnTo>
                    <a:pt x="4848" y="7488"/>
                  </a:lnTo>
                  <a:lnTo>
                    <a:pt x="4848" y="7627"/>
                  </a:lnTo>
                  <a:lnTo>
                    <a:pt x="3877" y="7627"/>
                  </a:lnTo>
                  <a:lnTo>
                    <a:pt x="3877" y="7962"/>
                  </a:lnTo>
                  <a:lnTo>
                    <a:pt x="4638" y="7962"/>
                  </a:lnTo>
                  <a:lnTo>
                    <a:pt x="4638" y="8123"/>
                  </a:lnTo>
                  <a:lnTo>
                    <a:pt x="4638" y="8270"/>
                  </a:lnTo>
                  <a:lnTo>
                    <a:pt x="5092" y="8270"/>
                  </a:lnTo>
                  <a:lnTo>
                    <a:pt x="5092" y="8381"/>
                  </a:lnTo>
                  <a:cubicBezTo>
                    <a:pt x="4624" y="8794"/>
                    <a:pt x="4031" y="9024"/>
                    <a:pt x="3395" y="9024"/>
                  </a:cubicBezTo>
                  <a:cubicBezTo>
                    <a:pt x="1977" y="9024"/>
                    <a:pt x="825" y="7872"/>
                    <a:pt x="825" y="6454"/>
                  </a:cubicBezTo>
                  <a:cubicBezTo>
                    <a:pt x="832" y="5329"/>
                    <a:pt x="1558" y="4366"/>
                    <a:pt x="2564" y="4023"/>
                  </a:cubicBezTo>
                  <a:lnTo>
                    <a:pt x="3479" y="5602"/>
                  </a:lnTo>
                  <a:lnTo>
                    <a:pt x="3842" y="5392"/>
                  </a:lnTo>
                  <a:lnTo>
                    <a:pt x="4352" y="6272"/>
                  </a:lnTo>
                  <a:lnTo>
                    <a:pt x="5183" y="5797"/>
                  </a:lnTo>
                  <a:lnTo>
                    <a:pt x="4674" y="4912"/>
                  </a:lnTo>
                  <a:lnTo>
                    <a:pt x="5036" y="4708"/>
                  </a:lnTo>
                  <a:lnTo>
                    <a:pt x="2955" y="1097"/>
                  </a:lnTo>
                  <a:lnTo>
                    <a:pt x="2592" y="1307"/>
                  </a:lnTo>
                  <a:lnTo>
                    <a:pt x="2292" y="797"/>
                  </a:lnTo>
                  <a:lnTo>
                    <a:pt x="2452" y="706"/>
                  </a:lnTo>
                  <a:lnTo>
                    <a:pt x="2040" y="1"/>
                  </a:lnTo>
                  <a:close/>
                </a:path>
              </a:pathLst>
            </a:custGeom>
            <a:solidFill>
              <a:schemeClr val="lt1"/>
            </a:solidFill>
            <a:ln cap="flat" cmpd="sng" w="1143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479" name="Google Shape;1479;p3"/>
            <p:cNvGrpSpPr/>
            <p:nvPr/>
          </p:nvGrpSpPr>
          <p:grpSpPr>
            <a:xfrm>
              <a:off x="5482126" y="1225100"/>
              <a:ext cx="701282" cy="1097846"/>
              <a:chOff x="6722725" y="2334800"/>
              <a:chExt cx="178475" cy="279400"/>
            </a:xfrm>
          </p:grpSpPr>
          <p:sp>
            <p:nvSpPr>
              <p:cNvPr id="1480" name="Google Shape;1480;p3"/>
              <p:cNvSpPr/>
              <p:nvPr/>
            </p:nvSpPr>
            <p:spPr>
              <a:xfrm>
                <a:off x="6722725" y="2411100"/>
                <a:ext cx="159275" cy="169925"/>
              </a:xfrm>
              <a:custGeom>
                <a:rect b="b" l="l" r="r" t="t"/>
                <a:pathLst>
                  <a:path extrusionOk="0" h="6797" w="6371">
                    <a:moveTo>
                      <a:pt x="3395" y="1"/>
                    </a:moveTo>
                    <a:cubicBezTo>
                      <a:pt x="1523" y="1"/>
                      <a:pt x="1" y="1523"/>
                      <a:pt x="1" y="3402"/>
                    </a:cubicBezTo>
                    <a:cubicBezTo>
                      <a:pt x="1" y="5274"/>
                      <a:pt x="1523" y="6796"/>
                      <a:pt x="3395" y="6796"/>
                    </a:cubicBezTo>
                    <a:cubicBezTo>
                      <a:pt x="4303" y="6796"/>
                      <a:pt x="5155" y="6440"/>
                      <a:pt x="5798" y="5804"/>
                    </a:cubicBezTo>
                    <a:cubicBezTo>
                      <a:pt x="5874" y="5728"/>
                      <a:pt x="5923" y="5616"/>
                      <a:pt x="5923" y="5511"/>
                    </a:cubicBezTo>
                    <a:lnTo>
                      <a:pt x="5923" y="5218"/>
                    </a:lnTo>
                    <a:lnTo>
                      <a:pt x="6370" y="5218"/>
                    </a:lnTo>
                    <a:lnTo>
                      <a:pt x="6370" y="4890"/>
                    </a:lnTo>
                    <a:lnTo>
                      <a:pt x="5923" y="4890"/>
                    </a:lnTo>
                    <a:lnTo>
                      <a:pt x="5923" y="4694"/>
                    </a:lnTo>
                    <a:lnTo>
                      <a:pt x="6168" y="4694"/>
                    </a:lnTo>
                    <a:lnTo>
                      <a:pt x="6168" y="4436"/>
                    </a:lnTo>
                    <a:lnTo>
                      <a:pt x="4848" y="4436"/>
                    </a:lnTo>
                    <a:lnTo>
                      <a:pt x="4848" y="4694"/>
                    </a:lnTo>
                    <a:lnTo>
                      <a:pt x="5092" y="4694"/>
                    </a:lnTo>
                    <a:lnTo>
                      <a:pt x="5092" y="4890"/>
                    </a:lnTo>
                    <a:lnTo>
                      <a:pt x="4638" y="4890"/>
                    </a:lnTo>
                    <a:lnTo>
                      <a:pt x="4638" y="5218"/>
                    </a:lnTo>
                    <a:lnTo>
                      <a:pt x="5092" y="5218"/>
                    </a:lnTo>
                    <a:lnTo>
                      <a:pt x="5092" y="5330"/>
                    </a:lnTo>
                    <a:cubicBezTo>
                      <a:pt x="4624" y="5742"/>
                      <a:pt x="4031" y="5972"/>
                      <a:pt x="3395" y="5972"/>
                    </a:cubicBezTo>
                    <a:cubicBezTo>
                      <a:pt x="1977" y="5972"/>
                      <a:pt x="825" y="4820"/>
                      <a:pt x="825" y="3402"/>
                    </a:cubicBezTo>
                    <a:cubicBezTo>
                      <a:pt x="832" y="1984"/>
                      <a:pt x="1977" y="832"/>
                      <a:pt x="3395" y="832"/>
                    </a:cubicBezTo>
                    <a:lnTo>
                      <a:pt x="3395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1" name="Google Shape;1481;p3"/>
              <p:cNvSpPr/>
              <p:nvPr/>
            </p:nvSpPr>
            <p:spPr>
              <a:xfrm>
                <a:off x="6757650" y="2362225"/>
                <a:ext cx="91000" cy="112625"/>
              </a:xfrm>
              <a:custGeom>
                <a:rect b="b" l="l" r="r" t="t"/>
                <a:pathLst>
                  <a:path extrusionOk="0" h="4505" w="3640">
                    <a:moveTo>
                      <a:pt x="1558" y="0"/>
                    </a:moveTo>
                    <a:lnTo>
                      <a:pt x="1" y="901"/>
                    </a:lnTo>
                    <a:lnTo>
                      <a:pt x="2082" y="4505"/>
                    </a:lnTo>
                    <a:lnTo>
                      <a:pt x="3639" y="3604"/>
                    </a:lnTo>
                    <a:lnTo>
                      <a:pt x="1558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2" name="Google Shape;1482;p3"/>
              <p:cNvSpPr/>
              <p:nvPr/>
            </p:nvSpPr>
            <p:spPr>
              <a:xfrm>
                <a:off x="6818775" y="2457550"/>
                <a:ext cx="33375" cy="34075"/>
              </a:xfrm>
              <a:custGeom>
                <a:rect b="b" l="l" r="r" t="t"/>
                <a:pathLst>
                  <a:path extrusionOk="0" h="1363" w="1335">
                    <a:moveTo>
                      <a:pt x="831" y="0"/>
                    </a:moveTo>
                    <a:lnTo>
                      <a:pt x="0" y="482"/>
                    </a:lnTo>
                    <a:lnTo>
                      <a:pt x="510" y="1362"/>
                    </a:lnTo>
                    <a:lnTo>
                      <a:pt x="1334" y="880"/>
                    </a:lnTo>
                    <a:lnTo>
                      <a:pt x="831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3" name="Google Shape;1483;p3"/>
              <p:cNvSpPr/>
              <p:nvPr/>
            </p:nvSpPr>
            <p:spPr>
              <a:xfrm>
                <a:off x="6759400" y="2354700"/>
                <a:ext cx="28125" cy="24825"/>
              </a:xfrm>
              <a:custGeom>
                <a:rect b="b" l="l" r="r" t="t"/>
                <a:pathLst>
                  <a:path extrusionOk="0" h="993" w="1125">
                    <a:moveTo>
                      <a:pt x="825" y="1"/>
                    </a:moveTo>
                    <a:lnTo>
                      <a:pt x="0" y="476"/>
                    </a:lnTo>
                    <a:lnTo>
                      <a:pt x="294" y="993"/>
                    </a:lnTo>
                    <a:lnTo>
                      <a:pt x="1125" y="511"/>
                    </a:lnTo>
                    <a:lnTo>
                      <a:pt x="82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4" name="Google Shape;1484;p3"/>
              <p:cNvSpPr/>
              <p:nvPr/>
            </p:nvSpPr>
            <p:spPr>
              <a:xfrm>
                <a:off x="6745250" y="2334800"/>
                <a:ext cx="38800" cy="34075"/>
              </a:xfrm>
              <a:custGeom>
                <a:rect b="b" l="l" r="r" t="t"/>
                <a:pathLst>
                  <a:path extrusionOk="0" h="1363" w="1552">
                    <a:moveTo>
                      <a:pt x="1139" y="1"/>
                    </a:moveTo>
                    <a:lnTo>
                      <a:pt x="1" y="664"/>
                    </a:lnTo>
                    <a:lnTo>
                      <a:pt x="406" y="1362"/>
                    </a:lnTo>
                    <a:lnTo>
                      <a:pt x="1551" y="706"/>
                    </a:lnTo>
                    <a:lnTo>
                      <a:pt x="1139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5" name="Google Shape;1485;p3"/>
              <p:cNvSpPr/>
              <p:nvPr/>
            </p:nvSpPr>
            <p:spPr>
              <a:xfrm>
                <a:off x="6772675" y="2590950"/>
                <a:ext cx="66200" cy="9625"/>
              </a:xfrm>
              <a:custGeom>
                <a:rect b="b" l="l" r="r" t="t"/>
                <a:pathLst>
                  <a:path extrusionOk="0" h="385" w="2648">
                    <a:moveTo>
                      <a:pt x="0" y="0"/>
                    </a:moveTo>
                    <a:lnTo>
                      <a:pt x="0" y="384"/>
                    </a:lnTo>
                    <a:lnTo>
                      <a:pt x="2647" y="384"/>
                    </a:lnTo>
                    <a:lnTo>
                      <a:pt x="2647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6" name="Google Shape;1486;p3"/>
              <p:cNvSpPr/>
              <p:nvPr/>
            </p:nvSpPr>
            <p:spPr>
              <a:xfrm>
                <a:off x="6772675" y="2568075"/>
                <a:ext cx="66025" cy="22900"/>
              </a:xfrm>
              <a:custGeom>
                <a:rect b="b" l="l" r="r" t="t"/>
                <a:pathLst>
                  <a:path extrusionOk="0" h="916" w="2641">
                    <a:moveTo>
                      <a:pt x="1320" y="0"/>
                    </a:moveTo>
                    <a:cubicBezTo>
                      <a:pt x="594" y="0"/>
                      <a:pt x="0" y="412"/>
                      <a:pt x="0" y="915"/>
                    </a:cubicBezTo>
                    <a:lnTo>
                      <a:pt x="2640" y="915"/>
                    </a:lnTo>
                    <a:cubicBezTo>
                      <a:pt x="2640" y="412"/>
                      <a:pt x="2054" y="0"/>
                      <a:pt x="132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7" name="Google Shape;1487;p3"/>
              <p:cNvSpPr/>
              <p:nvPr/>
            </p:nvSpPr>
            <p:spPr>
              <a:xfrm>
                <a:off x="6765325" y="2600550"/>
                <a:ext cx="80875" cy="13650"/>
              </a:xfrm>
              <a:custGeom>
                <a:rect b="b" l="l" r="r" t="t"/>
                <a:pathLst>
                  <a:path extrusionOk="0" h="546" w="3235">
                    <a:moveTo>
                      <a:pt x="329" y="0"/>
                    </a:moveTo>
                    <a:cubicBezTo>
                      <a:pt x="148" y="0"/>
                      <a:pt x="1" y="84"/>
                      <a:pt x="1" y="189"/>
                    </a:cubicBezTo>
                    <a:lnTo>
                      <a:pt x="1" y="545"/>
                    </a:lnTo>
                    <a:lnTo>
                      <a:pt x="3235" y="545"/>
                    </a:lnTo>
                    <a:lnTo>
                      <a:pt x="3235" y="189"/>
                    </a:lnTo>
                    <a:cubicBezTo>
                      <a:pt x="3235" y="84"/>
                      <a:pt x="3088" y="0"/>
                      <a:pt x="290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8" name="Google Shape;1488;p3"/>
              <p:cNvSpPr/>
              <p:nvPr/>
            </p:nvSpPr>
            <p:spPr>
              <a:xfrm>
                <a:off x="6799550" y="2574175"/>
                <a:ext cx="12250" cy="12250"/>
              </a:xfrm>
              <a:custGeom>
                <a:rect b="b" l="l" r="r" t="t"/>
                <a:pathLst>
                  <a:path extrusionOk="0" h="490" w="490">
                    <a:moveTo>
                      <a:pt x="245" y="1"/>
                    </a:moveTo>
                    <a:cubicBezTo>
                      <a:pt x="113" y="1"/>
                      <a:pt x="1" y="106"/>
                      <a:pt x="1" y="245"/>
                    </a:cubicBezTo>
                    <a:cubicBezTo>
                      <a:pt x="1" y="378"/>
                      <a:pt x="113" y="490"/>
                      <a:pt x="245" y="490"/>
                    </a:cubicBezTo>
                    <a:cubicBezTo>
                      <a:pt x="385" y="490"/>
                      <a:pt x="490" y="378"/>
                      <a:pt x="490" y="245"/>
                    </a:cubicBezTo>
                    <a:cubicBezTo>
                      <a:pt x="490" y="106"/>
                      <a:pt x="385" y="1"/>
                      <a:pt x="2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89" name="Google Shape;1489;p3"/>
              <p:cNvSpPr/>
              <p:nvPr/>
            </p:nvSpPr>
            <p:spPr>
              <a:xfrm>
                <a:off x="6799550" y="2579600"/>
                <a:ext cx="12250" cy="6825"/>
              </a:xfrm>
              <a:custGeom>
                <a:rect b="b" l="l" r="r" t="t"/>
                <a:pathLst>
                  <a:path extrusionOk="0" h="273" w="490">
                    <a:moveTo>
                      <a:pt x="8" y="0"/>
                    </a:moveTo>
                    <a:lnTo>
                      <a:pt x="1" y="28"/>
                    </a:lnTo>
                    <a:cubicBezTo>
                      <a:pt x="1" y="161"/>
                      <a:pt x="113" y="273"/>
                      <a:pt x="245" y="273"/>
                    </a:cubicBezTo>
                    <a:cubicBezTo>
                      <a:pt x="385" y="273"/>
                      <a:pt x="490" y="161"/>
                      <a:pt x="490" y="28"/>
                    </a:cubicBezTo>
                    <a:lnTo>
                      <a:pt x="490" y="0"/>
                    </a:lnTo>
                    <a:cubicBezTo>
                      <a:pt x="476" y="119"/>
                      <a:pt x="371" y="210"/>
                      <a:pt x="245" y="210"/>
                    </a:cubicBezTo>
                    <a:cubicBezTo>
                      <a:pt x="120" y="210"/>
                      <a:pt x="22" y="119"/>
                      <a:pt x="8" y="0"/>
                    </a:cubicBezTo>
                    <a:close/>
                  </a:path>
                </a:pathLst>
              </a:custGeom>
              <a:solidFill>
                <a:srgbClr val="AD491E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0" name="Google Shape;1490;p3"/>
              <p:cNvSpPr/>
              <p:nvPr/>
            </p:nvSpPr>
            <p:spPr>
              <a:xfrm>
                <a:off x="6819650" y="2513775"/>
                <a:ext cx="81550" cy="8225"/>
              </a:xfrm>
              <a:custGeom>
                <a:rect b="b" l="l" r="r" t="t"/>
                <a:pathLst>
                  <a:path extrusionOk="0" h="329" w="3262">
                    <a:moveTo>
                      <a:pt x="0" y="0"/>
                    </a:moveTo>
                    <a:lnTo>
                      <a:pt x="0" y="329"/>
                    </a:lnTo>
                    <a:lnTo>
                      <a:pt x="3262" y="329"/>
                    </a:lnTo>
                    <a:lnTo>
                      <a:pt x="3262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1" name="Google Shape;1491;p3"/>
              <p:cNvSpPr/>
              <p:nvPr/>
            </p:nvSpPr>
            <p:spPr>
              <a:xfrm>
                <a:off x="6772850" y="2600550"/>
                <a:ext cx="65850" cy="4200"/>
              </a:xfrm>
              <a:custGeom>
                <a:rect b="b" l="l" r="r" t="t"/>
                <a:pathLst>
                  <a:path extrusionOk="0" h="168" w="2634">
                    <a:moveTo>
                      <a:pt x="0" y="0"/>
                    </a:moveTo>
                    <a:cubicBezTo>
                      <a:pt x="28" y="7"/>
                      <a:pt x="182" y="56"/>
                      <a:pt x="405" y="91"/>
                    </a:cubicBezTo>
                    <a:cubicBezTo>
                      <a:pt x="531" y="112"/>
                      <a:pt x="678" y="133"/>
                      <a:pt x="831" y="147"/>
                    </a:cubicBezTo>
                    <a:cubicBezTo>
                      <a:pt x="985" y="154"/>
                      <a:pt x="1153" y="168"/>
                      <a:pt x="1313" y="168"/>
                    </a:cubicBezTo>
                    <a:cubicBezTo>
                      <a:pt x="1481" y="168"/>
                      <a:pt x="1649" y="161"/>
                      <a:pt x="1802" y="147"/>
                    </a:cubicBezTo>
                    <a:cubicBezTo>
                      <a:pt x="1956" y="133"/>
                      <a:pt x="2102" y="119"/>
                      <a:pt x="2221" y="91"/>
                    </a:cubicBezTo>
                    <a:cubicBezTo>
                      <a:pt x="2452" y="56"/>
                      <a:pt x="2605" y="7"/>
                      <a:pt x="263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2" name="Google Shape;1492;p3"/>
              <p:cNvSpPr/>
              <p:nvPr/>
            </p:nvSpPr>
            <p:spPr>
              <a:xfrm>
                <a:off x="6819650" y="2525475"/>
                <a:ext cx="81550" cy="8225"/>
              </a:xfrm>
              <a:custGeom>
                <a:rect b="b" l="l" r="r" t="t"/>
                <a:pathLst>
                  <a:path extrusionOk="0" h="329" w="3262">
                    <a:moveTo>
                      <a:pt x="0" y="0"/>
                    </a:moveTo>
                    <a:lnTo>
                      <a:pt x="0" y="328"/>
                    </a:lnTo>
                    <a:lnTo>
                      <a:pt x="3262" y="328"/>
                    </a:lnTo>
                    <a:lnTo>
                      <a:pt x="3262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3" name="Google Shape;1493;p3"/>
              <p:cNvSpPr/>
              <p:nvPr/>
            </p:nvSpPr>
            <p:spPr>
              <a:xfrm>
                <a:off x="6838675" y="2533675"/>
                <a:ext cx="43500" cy="4225"/>
              </a:xfrm>
              <a:custGeom>
                <a:rect b="b" l="l" r="r" t="t"/>
                <a:pathLst>
                  <a:path extrusionOk="0" h="169" w="1740">
                    <a:moveTo>
                      <a:pt x="0" y="0"/>
                    </a:moveTo>
                    <a:lnTo>
                      <a:pt x="0" y="168"/>
                    </a:lnTo>
                    <a:lnTo>
                      <a:pt x="1739" y="168"/>
                    </a:lnTo>
                    <a:lnTo>
                      <a:pt x="173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4" name="Google Shape;1494;p3"/>
              <p:cNvSpPr/>
              <p:nvPr/>
            </p:nvSpPr>
            <p:spPr>
              <a:xfrm>
                <a:off x="6843900" y="2521975"/>
                <a:ext cx="33025" cy="3525"/>
              </a:xfrm>
              <a:custGeom>
                <a:rect b="b" l="l" r="r" t="t"/>
                <a:pathLst>
                  <a:path extrusionOk="0" h="141" w="1321">
                    <a:moveTo>
                      <a:pt x="1" y="1"/>
                    </a:moveTo>
                    <a:lnTo>
                      <a:pt x="1" y="140"/>
                    </a:lnTo>
                    <a:lnTo>
                      <a:pt x="1321" y="140"/>
                    </a:lnTo>
                    <a:lnTo>
                      <a:pt x="1321" y="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5" name="Google Shape;1495;p3"/>
              <p:cNvSpPr/>
              <p:nvPr/>
            </p:nvSpPr>
            <p:spPr>
              <a:xfrm>
                <a:off x="6818775" y="2457550"/>
                <a:ext cx="27600" cy="12075"/>
              </a:xfrm>
              <a:custGeom>
                <a:rect b="b" l="l" r="r" t="t"/>
                <a:pathLst>
                  <a:path extrusionOk="0" h="483" w="1104">
                    <a:moveTo>
                      <a:pt x="831" y="0"/>
                    </a:moveTo>
                    <a:lnTo>
                      <a:pt x="0" y="482"/>
                    </a:lnTo>
                    <a:lnTo>
                      <a:pt x="1104" y="482"/>
                    </a:lnTo>
                    <a:lnTo>
                      <a:pt x="831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6" name="Google Shape;1496;p3"/>
              <p:cNvSpPr/>
              <p:nvPr/>
            </p:nvSpPr>
            <p:spPr>
              <a:xfrm>
                <a:off x="6759400" y="2354700"/>
                <a:ext cx="27600" cy="11900"/>
              </a:xfrm>
              <a:custGeom>
                <a:rect b="b" l="l" r="r" t="t"/>
                <a:pathLst>
                  <a:path extrusionOk="0" h="476" w="1104">
                    <a:moveTo>
                      <a:pt x="825" y="1"/>
                    </a:moveTo>
                    <a:lnTo>
                      <a:pt x="315" y="294"/>
                    </a:lnTo>
                    <a:lnTo>
                      <a:pt x="0" y="476"/>
                    </a:lnTo>
                    <a:lnTo>
                      <a:pt x="1104" y="476"/>
                    </a:lnTo>
                    <a:lnTo>
                      <a:pt x="825" y="1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497" name="Google Shape;1497;p3"/>
              <p:cNvSpPr/>
              <p:nvPr/>
            </p:nvSpPr>
            <p:spPr>
              <a:xfrm>
                <a:off x="6759400" y="2362050"/>
                <a:ext cx="7875" cy="4550"/>
              </a:xfrm>
              <a:custGeom>
                <a:rect b="b" l="l" r="r" t="t"/>
                <a:pathLst>
                  <a:path extrusionOk="0" h="182" w="315">
                    <a:moveTo>
                      <a:pt x="0" y="182"/>
                    </a:moveTo>
                    <a:lnTo>
                      <a:pt x="0" y="182"/>
                    </a:lnTo>
                    <a:lnTo>
                      <a:pt x="315" y="0"/>
                    </a:lnTo>
                    <a:lnTo>
                      <a:pt x="0" y="182"/>
                    </a:lnTo>
                    <a:close/>
                  </a:path>
                </a:pathLst>
              </a:custGeom>
              <a:solidFill>
                <a:srgbClr val="17264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498" name="Google Shape;1498;p3"/>
          <p:cNvSpPr txBox="1"/>
          <p:nvPr>
            <p:ph idx="1" type="subTitle"/>
          </p:nvPr>
        </p:nvSpPr>
        <p:spPr>
          <a:xfrm>
            <a:off x="2038200" y="4029800"/>
            <a:ext cx="5067600" cy="37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302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2" name="Shape 1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3" name="Google Shape;1503;p4"/>
          <p:cNvSpPr/>
          <p:nvPr/>
        </p:nvSpPr>
        <p:spPr>
          <a:xfrm>
            <a:off x="5887969" y="924499"/>
            <a:ext cx="2866185" cy="3628197"/>
          </a:xfrm>
          <a:custGeom>
            <a:rect b="b" l="l" r="r" t="t"/>
            <a:pathLst>
              <a:path extrusionOk="0" h="182207" w="146533">
                <a:moveTo>
                  <a:pt x="73560" y="958"/>
                </a:moveTo>
                <a:cubicBezTo>
                  <a:pt x="59078" y="-1126"/>
                  <a:pt x="40403" y="174"/>
                  <a:pt x="30338" y="5020"/>
                </a:cubicBezTo>
                <a:cubicBezTo>
                  <a:pt x="20273" y="9866"/>
                  <a:pt x="15070" y="20289"/>
                  <a:pt x="13172" y="30033"/>
                </a:cubicBezTo>
                <a:cubicBezTo>
                  <a:pt x="11274" y="39777"/>
                  <a:pt x="18289" y="51348"/>
                  <a:pt x="18949" y="63486"/>
                </a:cubicBezTo>
                <a:cubicBezTo>
                  <a:pt x="19609" y="75624"/>
                  <a:pt x="19631" y="91916"/>
                  <a:pt x="17132" y="102861"/>
                </a:cubicBezTo>
                <a:cubicBezTo>
                  <a:pt x="14634" y="113806"/>
                  <a:pt x="6276" y="118596"/>
                  <a:pt x="3958" y="129154"/>
                </a:cubicBezTo>
                <a:cubicBezTo>
                  <a:pt x="1640" y="139712"/>
                  <a:pt x="-3248" y="157408"/>
                  <a:pt x="3225" y="166208"/>
                </a:cubicBezTo>
                <a:cubicBezTo>
                  <a:pt x="9698" y="175009"/>
                  <a:pt x="27774" y="180953"/>
                  <a:pt x="42796" y="181957"/>
                </a:cubicBezTo>
                <a:cubicBezTo>
                  <a:pt x="57818" y="182961"/>
                  <a:pt x="78580" y="181185"/>
                  <a:pt x="93358" y="172230"/>
                </a:cubicBezTo>
                <a:cubicBezTo>
                  <a:pt x="108136" y="163275"/>
                  <a:pt x="122670" y="148067"/>
                  <a:pt x="131464" y="128227"/>
                </a:cubicBezTo>
                <a:cubicBezTo>
                  <a:pt x="140258" y="108387"/>
                  <a:pt x="148493" y="71641"/>
                  <a:pt x="146120" y="53191"/>
                </a:cubicBezTo>
                <a:cubicBezTo>
                  <a:pt x="143748" y="34741"/>
                  <a:pt x="129322" y="26232"/>
                  <a:pt x="117229" y="17526"/>
                </a:cubicBezTo>
                <a:cubicBezTo>
                  <a:pt x="105136" y="8821"/>
                  <a:pt x="88042" y="3042"/>
                  <a:pt x="73560" y="958"/>
                </a:cubicBezTo>
                <a:close/>
              </a:path>
            </a:pathLst>
          </a:custGeom>
          <a:solidFill>
            <a:srgbClr val="FFB000">
              <a:alpha val="15294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4" name="Google Shape;1504;p4"/>
          <p:cNvSpPr txBox="1"/>
          <p:nvPr>
            <p:ph type="title"/>
          </p:nvPr>
        </p:nvSpPr>
        <p:spPr>
          <a:xfrm>
            <a:off x="720000" y="1692100"/>
            <a:ext cx="43392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b="1" lang="ru-RU" sz="3200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rPr>
              <a:t>ОБРАЗОВАТЕЛЬНЫЙ КВЕСТ</a:t>
            </a:r>
            <a:endParaRPr sz="7200">
              <a:solidFill>
                <a:schemeClr val="accent5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505" name="Google Shape;1505;p4"/>
          <p:cNvSpPr txBox="1"/>
          <p:nvPr>
            <p:ph idx="1" type="body"/>
          </p:nvPr>
        </p:nvSpPr>
        <p:spPr>
          <a:xfrm>
            <a:off x="720000" y="2416875"/>
            <a:ext cx="4339200" cy="141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ru-RU" sz="1800">
                <a:solidFill>
                  <a:srgbClr val="111115"/>
                </a:solidFill>
                <a:latin typeface="Cambria"/>
                <a:ea typeface="Cambria"/>
                <a:cs typeface="Cambria"/>
                <a:sym typeface="Cambria"/>
              </a:rPr>
              <a:t>- педагогическая технология, включающая в себя набор проблемных заданий с элементами ролевой игры. Они могут охватывать отдельную проблему, учебный предмет, тему, также могут быть и межпредметными. 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506" name="Google Shape;1506;p4"/>
          <p:cNvGrpSpPr/>
          <p:nvPr/>
        </p:nvGrpSpPr>
        <p:grpSpPr>
          <a:xfrm flipH="1" rot="338409">
            <a:off x="5072138" y="1922205"/>
            <a:ext cx="3897922" cy="2705322"/>
            <a:chOff x="995368" y="3948936"/>
            <a:chExt cx="1298166" cy="889216"/>
          </a:xfrm>
        </p:grpSpPr>
        <p:sp>
          <p:nvSpPr>
            <p:cNvPr id="1507" name="Google Shape;1507;p4"/>
            <p:cNvSpPr/>
            <p:nvPr/>
          </p:nvSpPr>
          <p:spPr>
            <a:xfrm>
              <a:off x="1001458" y="3948991"/>
              <a:ext cx="1285976" cy="889094"/>
            </a:xfrm>
            <a:custGeom>
              <a:rect b="b" l="l" r="r" t="t"/>
              <a:pathLst>
                <a:path extrusionOk="0" h="21880" w="31647">
                  <a:moveTo>
                    <a:pt x="9370" y="0"/>
                  </a:moveTo>
                  <a:cubicBezTo>
                    <a:pt x="9312" y="0"/>
                    <a:pt x="9255" y="3"/>
                    <a:pt x="9199" y="8"/>
                  </a:cubicBezTo>
                  <a:cubicBezTo>
                    <a:pt x="8326" y="84"/>
                    <a:pt x="7851" y="916"/>
                    <a:pt x="7851" y="916"/>
                  </a:cubicBezTo>
                  <a:cubicBezTo>
                    <a:pt x="7989" y="531"/>
                    <a:pt x="7929" y="375"/>
                    <a:pt x="7836" y="375"/>
                  </a:cubicBezTo>
                  <a:cubicBezTo>
                    <a:pt x="7764" y="375"/>
                    <a:pt x="7671" y="469"/>
                    <a:pt x="7635" y="622"/>
                  </a:cubicBezTo>
                  <a:cubicBezTo>
                    <a:pt x="7551" y="971"/>
                    <a:pt x="7104" y="1516"/>
                    <a:pt x="7104" y="1516"/>
                  </a:cubicBezTo>
                  <a:cubicBezTo>
                    <a:pt x="6555" y="2688"/>
                    <a:pt x="7707" y="4438"/>
                    <a:pt x="8055" y="4438"/>
                  </a:cubicBezTo>
                  <a:cubicBezTo>
                    <a:pt x="8070" y="4438"/>
                    <a:pt x="8084" y="4435"/>
                    <a:pt x="8096" y="4429"/>
                  </a:cubicBezTo>
                  <a:lnTo>
                    <a:pt x="8096" y="4429"/>
                  </a:lnTo>
                  <a:cubicBezTo>
                    <a:pt x="7991" y="4736"/>
                    <a:pt x="7858" y="4994"/>
                    <a:pt x="7711" y="5204"/>
                  </a:cubicBezTo>
                  <a:lnTo>
                    <a:pt x="7376" y="5378"/>
                  </a:lnTo>
                  <a:cubicBezTo>
                    <a:pt x="6482" y="5392"/>
                    <a:pt x="5323" y="5581"/>
                    <a:pt x="3933" y="6440"/>
                  </a:cubicBezTo>
                  <a:cubicBezTo>
                    <a:pt x="3285" y="6843"/>
                    <a:pt x="2769" y="6966"/>
                    <a:pt x="2361" y="6966"/>
                  </a:cubicBezTo>
                  <a:cubicBezTo>
                    <a:pt x="1732" y="6966"/>
                    <a:pt x="1360" y="6674"/>
                    <a:pt x="1157" y="6674"/>
                  </a:cubicBezTo>
                  <a:cubicBezTo>
                    <a:pt x="989" y="6674"/>
                    <a:pt x="937" y="6876"/>
                    <a:pt x="951" y="7613"/>
                  </a:cubicBezTo>
                  <a:cubicBezTo>
                    <a:pt x="1" y="8319"/>
                    <a:pt x="769" y="10554"/>
                    <a:pt x="1251" y="13682"/>
                  </a:cubicBezTo>
                  <a:cubicBezTo>
                    <a:pt x="1565" y="15729"/>
                    <a:pt x="2327" y="16790"/>
                    <a:pt x="2808" y="17279"/>
                  </a:cubicBezTo>
                  <a:cubicBezTo>
                    <a:pt x="2478" y="17649"/>
                    <a:pt x="2911" y="18122"/>
                    <a:pt x="3369" y="18122"/>
                  </a:cubicBezTo>
                  <a:cubicBezTo>
                    <a:pt x="3483" y="18122"/>
                    <a:pt x="3597" y="18093"/>
                    <a:pt x="3702" y="18027"/>
                  </a:cubicBezTo>
                  <a:cubicBezTo>
                    <a:pt x="4156" y="17733"/>
                    <a:pt x="6440" y="17677"/>
                    <a:pt x="8668" y="17175"/>
                  </a:cubicBezTo>
                  <a:cubicBezTo>
                    <a:pt x="8682" y="17335"/>
                    <a:pt x="8696" y="17517"/>
                    <a:pt x="8717" y="17691"/>
                  </a:cubicBezTo>
                  <a:cubicBezTo>
                    <a:pt x="8741" y="17873"/>
                    <a:pt x="8955" y="18318"/>
                    <a:pt x="9089" y="18318"/>
                  </a:cubicBezTo>
                  <a:cubicBezTo>
                    <a:pt x="9109" y="18318"/>
                    <a:pt x="9127" y="18308"/>
                    <a:pt x="9143" y="18285"/>
                  </a:cubicBezTo>
                  <a:cubicBezTo>
                    <a:pt x="9608" y="18819"/>
                    <a:pt x="10565" y="19732"/>
                    <a:pt x="11667" y="19732"/>
                  </a:cubicBezTo>
                  <a:cubicBezTo>
                    <a:pt x="11790" y="19732"/>
                    <a:pt x="11915" y="19720"/>
                    <a:pt x="12042" y="19696"/>
                  </a:cubicBezTo>
                  <a:cubicBezTo>
                    <a:pt x="12230" y="19661"/>
                    <a:pt x="12440" y="19549"/>
                    <a:pt x="12656" y="19389"/>
                  </a:cubicBezTo>
                  <a:cubicBezTo>
                    <a:pt x="12834" y="19407"/>
                    <a:pt x="13006" y="19415"/>
                    <a:pt x="13172" y="19415"/>
                  </a:cubicBezTo>
                  <a:cubicBezTo>
                    <a:pt x="16642" y="19415"/>
                    <a:pt x="17406" y="15584"/>
                    <a:pt x="17559" y="14025"/>
                  </a:cubicBezTo>
                  <a:cubicBezTo>
                    <a:pt x="17573" y="14039"/>
                    <a:pt x="17587" y="14053"/>
                    <a:pt x="17601" y="14067"/>
                  </a:cubicBezTo>
                  <a:cubicBezTo>
                    <a:pt x="17657" y="15533"/>
                    <a:pt x="17797" y="17272"/>
                    <a:pt x="17866" y="18096"/>
                  </a:cubicBezTo>
                  <a:cubicBezTo>
                    <a:pt x="17678" y="18250"/>
                    <a:pt x="17559" y="18362"/>
                    <a:pt x="17559" y="18362"/>
                  </a:cubicBezTo>
                  <a:lnTo>
                    <a:pt x="17776" y="18732"/>
                  </a:lnTo>
                  <a:cubicBezTo>
                    <a:pt x="17776" y="18732"/>
                    <a:pt x="17650" y="19060"/>
                    <a:pt x="17545" y="19437"/>
                  </a:cubicBezTo>
                  <a:cubicBezTo>
                    <a:pt x="17524" y="19528"/>
                    <a:pt x="17496" y="19626"/>
                    <a:pt x="17482" y="19724"/>
                  </a:cubicBezTo>
                  <a:lnTo>
                    <a:pt x="17475" y="19738"/>
                  </a:lnTo>
                  <a:cubicBezTo>
                    <a:pt x="17475" y="19766"/>
                    <a:pt x="17468" y="19787"/>
                    <a:pt x="17461" y="19815"/>
                  </a:cubicBezTo>
                  <a:lnTo>
                    <a:pt x="17461" y="19835"/>
                  </a:lnTo>
                  <a:cubicBezTo>
                    <a:pt x="17454" y="19856"/>
                    <a:pt x="17454" y="19884"/>
                    <a:pt x="17447" y="19905"/>
                  </a:cubicBezTo>
                  <a:lnTo>
                    <a:pt x="17447" y="19933"/>
                  </a:lnTo>
                  <a:cubicBezTo>
                    <a:pt x="17440" y="19954"/>
                    <a:pt x="17440" y="19968"/>
                    <a:pt x="17440" y="19989"/>
                  </a:cubicBezTo>
                  <a:lnTo>
                    <a:pt x="17433" y="20017"/>
                  </a:lnTo>
                  <a:cubicBezTo>
                    <a:pt x="17433" y="20038"/>
                    <a:pt x="17433" y="20059"/>
                    <a:pt x="17426" y="20080"/>
                  </a:cubicBezTo>
                  <a:lnTo>
                    <a:pt x="17426" y="20108"/>
                  </a:lnTo>
                  <a:cubicBezTo>
                    <a:pt x="17426" y="20129"/>
                    <a:pt x="17426" y="20143"/>
                    <a:pt x="17426" y="20164"/>
                  </a:cubicBezTo>
                  <a:lnTo>
                    <a:pt x="17426" y="20185"/>
                  </a:lnTo>
                  <a:cubicBezTo>
                    <a:pt x="17426" y="20213"/>
                    <a:pt x="17426" y="20241"/>
                    <a:pt x="17426" y="20262"/>
                  </a:cubicBezTo>
                  <a:lnTo>
                    <a:pt x="17426" y="20269"/>
                  </a:lnTo>
                  <a:cubicBezTo>
                    <a:pt x="17433" y="20289"/>
                    <a:pt x="17433" y="20310"/>
                    <a:pt x="17433" y="20331"/>
                  </a:cubicBezTo>
                  <a:lnTo>
                    <a:pt x="17440" y="20352"/>
                  </a:lnTo>
                  <a:cubicBezTo>
                    <a:pt x="17440" y="20366"/>
                    <a:pt x="17447" y="20380"/>
                    <a:pt x="17447" y="20394"/>
                  </a:cubicBezTo>
                  <a:lnTo>
                    <a:pt x="17454" y="20415"/>
                  </a:lnTo>
                  <a:cubicBezTo>
                    <a:pt x="17461" y="20429"/>
                    <a:pt x="17461" y="20436"/>
                    <a:pt x="17468" y="20450"/>
                  </a:cubicBezTo>
                  <a:lnTo>
                    <a:pt x="17482" y="20471"/>
                  </a:lnTo>
                  <a:lnTo>
                    <a:pt x="17496" y="20499"/>
                  </a:lnTo>
                  <a:lnTo>
                    <a:pt x="17510" y="20520"/>
                  </a:lnTo>
                  <a:lnTo>
                    <a:pt x="17531" y="20541"/>
                  </a:lnTo>
                  <a:lnTo>
                    <a:pt x="17545" y="20555"/>
                  </a:lnTo>
                  <a:lnTo>
                    <a:pt x="17573" y="20569"/>
                  </a:lnTo>
                  <a:lnTo>
                    <a:pt x="17587" y="20583"/>
                  </a:lnTo>
                  <a:cubicBezTo>
                    <a:pt x="17601" y="20590"/>
                    <a:pt x="17615" y="20590"/>
                    <a:pt x="17636" y="20597"/>
                  </a:cubicBezTo>
                  <a:cubicBezTo>
                    <a:pt x="17671" y="20604"/>
                    <a:pt x="17706" y="20611"/>
                    <a:pt x="17741" y="20625"/>
                  </a:cubicBezTo>
                  <a:cubicBezTo>
                    <a:pt x="18250" y="20778"/>
                    <a:pt x="18760" y="21337"/>
                    <a:pt x="19033" y="21547"/>
                  </a:cubicBezTo>
                  <a:cubicBezTo>
                    <a:pt x="19151" y="21651"/>
                    <a:pt x="19424" y="21714"/>
                    <a:pt x="19738" y="21763"/>
                  </a:cubicBezTo>
                  <a:cubicBezTo>
                    <a:pt x="19878" y="21784"/>
                    <a:pt x="20024" y="21805"/>
                    <a:pt x="20171" y="21812"/>
                  </a:cubicBezTo>
                  <a:cubicBezTo>
                    <a:pt x="20367" y="21833"/>
                    <a:pt x="20569" y="21847"/>
                    <a:pt x="20758" y="21861"/>
                  </a:cubicBezTo>
                  <a:cubicBezTo>
                    <a:pt x="20849" y="21861"/>
                    <a:pt x="20939" y="21868"/>
                    <a:pt x="21030" y="21875"/>
                  </a:cubicBezTo>
                  <a:cubicBezTo>
                    <a:pt x="21108" y="21878"/>
                    <a:pt x="21178" y="21880"/>
                    <a:pt x="21242" y="21880"/>
                  </a:cubicBezTo>
                  <a:cubicBezTo>
                    <a:pt x="21735" y="21880"/>
                    <a:pt x="21836" y="21766"/>
                    <a:pt x="21854" y="21246"/>
                  </a:cubicBezTo>
                  <a:cubicBezTo>
                    <a:pt x="21854" y="21246"/>
                    <a:pt x="21966" y="20890"/>
                    <a:pt x="21337" y="20429"/>
                  </a:cubicBezTo>
                  <a:cubicBezTo>
                    <a:pt x="21086" y="20206"/>
                    <a:pt x="20828" y="19982"/>
                    <a:pt x="20716" y="19731"/>
                  </a:cubicBezTo>
                  <a:cubicBezTo>
                    <a:pt x="20541" y="19305"/>
                    <a:pt x="20381" y="18983"/>
                    <a:pt x="20325" y="18872"/>
                  </a:cubicBezTo>
                  <a:lnTo>
                    <a:pt x="20325" y="18872"/>
                  </a:lnTo>
                  <a:cubicBezTo>
                    <a:pt x="20341" y="18875"/>
                    <a:pt x="20357" y="18877"/>
                    <a:pt x="20373" y="18877"/>
                  </a:cubicBezTo>
                  <a:cubicBezTo>
                    <a:pt x="20424" y="18877"/>
                    <a:pt x="20471" y="18858"/>
                    <a:pt x="20513" y="18816"/>
                  </a:cubicBezTo>
                  <a:cubicBezTo>
                    <a:pt x="20695" y="18613"/>
                    <a:pt x="21023" y="18411"/>
                    <a:pt x="20877" y="18306"/>
                  </a:cubicBezTo>
                  <a:cubicBezTo>
                    <a:pt x="20877" y="18306"/>
                    <a:pt x="20800" y="18187"/>
                    <a:pt x="20660" y="18027"/>
                  </a:cubicBezTo>
                  <a:cubicBezTo>
                    <a:pt x="20709" y="17782"/>
                    <a:pt x="20758" y="17447"/>
                    <a:pt x="20800" y="17056"/>
                  </a:cubicBezTo>
                  <a:cubicBezTo>
                    <a:pt x="21770" y="17957"/>
                    <a:pt x="22595" y="18690"/>
                    <a:pt x="22825" y="18844"/>
                  </a:cubicBezTo>
                  <a:cubicBezTo>
                    <a:pt x="23070" y="19004"/>
                    <a:pt x="23251" y="19172"/>
                    <a:pt x="23377" y="19312"/>
                  </a:cubicBezTo>
                  <a:cubicBezTo>
                    <a:pt x="23272" y="19409"/>
                    <a:pt x="23202" y="19472"/>
                    <a:pt x="23202" y="19472"/>
                  </a:cubicBezTo>
                  <a:lnTo>
                    <a:pt x="23593" y="20045"/>
                  </a:lnTo>
                  <a:cubicBezTo>
                    <a:pt x="23593" y="20045"/>
                    <a:pt x="23649" y="20003"/>
                    <a:pt x="23740" y="19933"/>
                  </a:cubicBezTo>
                  <a:lnTo>
                    <a:pt x="23740" y="19933"/>
                  </a:lnTo>
                  <a:cubicBezTo>
                    <a:pt x="23733" y="20031"/>
                    <a:pt x="23726" y="20150"/>
                    <a:pt x="23726" y="20269"/>
                  </a:cubicBezTo>
                  <a:lnTo>
                    <a:pt x="23726" y="20282"/>
                  </a:lnTo>
                  <a:cubicBezTo>
                    <a:pt x="23726" y="20303"/>
                    <a:pt x="23726" y="20317"/>
                    <a:pt x="23726" y="20338"/>
                  </a:cubicBezTo>
                  <a:lnTo>
                    <a:pt x="23733" y="20359"/>
                  </a:lnTo>
                  <a:cubicBezTo>
                    <a:pt x="23733" y="20373"/>
                    <a:pt x="23733" y="20387"/>
                    <a:pt x="23733" y="20408"/>
                  </a:cubicBezTo>
                  <a:lnTo>
                    <a:pt x="23733" y="20429"/>
                  </a:lnTo>
                  <a:cubicBezTo>
                    <a:pt x="23740" y="20443"/>
                    <a:pt x="23740" y="20464"/>
                    <a:pt x="23740" y="20478"/>
                  </a:cubicBezTo>
                  <a:lnTo>
                    <a:pt x="23740" y="20499"/>
                  </a:lnTo>
                  <a:cubicBezTo>
                    <a:pt x="23747" y="20513"/>
                    <a:pt x="23747" y="20534"/>
                    <a:pt x="23747" y="20548"/>
                  </a:cubicBezTo>
                  <a:lnTo>
                    <a:pt x="23754" y="20569"/>
                  </a:lnTo>
                  <a:cubicBezTo>
                    <a:pt x="23754" y="20590"/>
                    <a:pt x="23761" y="20604"/>
                    <a:pt x="23761" y="20618"/>
                  </a:cubicBezTo>
                  <a:lnTo>
                    <a:pt x="23768" y="20639"/>
                  </a:lnTo>
                  <a:cubicBezTo>
                    <a:pt x="23768" y="20660"/>
                    <a:pt x="23775" y="20681"/>
                    <a:pt x="23782" y="20702"/>
                  </a:cubicBezTo>
                  <a:lnTo>
                    <a:pt x="23782" y="20709"/>
                  </a:lnTo>
                  <a:cubicBezTo>
                    <a:pt x="23789" y="20729"/>
                    <a:pt x="23796" y="20750"/>
                    <a:pt x="23803" y="20771"/>
                  </a:cubicBezTo>
                  <a:lnTo>
                    <a:pt x="23810" y="20785"/>
                  </a:lnTo>
                  <a:cubicBezTo>
                    <a:pt x="23817" y="20799"/>
                    <a:pt x="23824" y="20813"/>
                    <a:pt x="23831" y="20834"/>
                  </a:cubicBezTo>
                  <a:lnTo>
                    <a:pt x="23838" y="20855"/>
                  </a:lnTo>
                  <a:cubicBezTo>
                    <a:pt x="23845" y="20862"/>
                    <a:pt x="23852" y="20876"/>
                    <a:pt x="23859" y="20890"/>
                  </a:cubicBezTo>
                  <a:lnTo>
                    <a:pt x="23866" y="20911"/>
                  </a:lnTo>
                  <a:cubicBezTo>
                    <a:pt x="23873" y="20925"/>
                    <a:pt x="23880" y="20932"/>
                    <a:pt x="23887" y="20946"/>
                  </a:cubicBezTo>
                  <a:lnTo>
                    <a:pt x="23901" y="20967"/>
                  </a:lnTo>
                  <a:lnTo>
                    <a:pt x="23929" y="20995"/>
                  </a:lnTo>
                  <a:lnTo>
                    <a:pt x="23943" y="21016"/>
                  </a:lnTo>
                  <a:lnTo>
                    <a:pt x="23971" y="21044"/>
                  </a:lnTo>
                  <a:lnTo>
                    <a:pt x="23984" y="21058"/>
                  </a:lnTo>
                  <a:lnTo>
                    <a:pt x="24019" y="21086"/>
                  </a:lnTo>
                  <a:lnTo>
                    <a:pt x="24033" y="21100"/>
                  </a:lnTo>
                  <a:cubicBezTo>
                    <a:pt x="24047" y="21107"/>
                    <a:pt x="24061" y="21114"/>
                    <a:pt x="24075" y="21121"/>
                  </a:cubicBezTo>
                  <a:lnTo>
                    <a:pt x="24089" y="21128"/>
                  </a:lnTo>
                  <a:cubicBezTo>
                    <a:pt x="24110" y="21142"/>
                    <a:pt x="24131" y="21149"/>
                    <a:pt x="24152" y="21155"/>
                  </a:cubicBezTo>
                  <a:cubicBezTo>
                    <a:pt x="24390" y="21239"/>
                    <a:pt x="24760" y="21274"/>
                    <a:pt x="25193" y="21288"/>
                  </a:cubicBezTo>
                  <a:cubicBezTo>
                    <a:pt x="25277" y="21290"/>
                    <a:pt x="25363" y="21291"/>
                    <a:pt x="25451" y="21291"/>
                  </a:cubicBezTo>
                  <a:cubicBezTo>
                    <a:pt x="25664" y="21291"/>
                    <a:pt x="25890" y="21286"/>
                    <a:pt x="26122" y="21281"/>
                  </a:cubicBezTo>
                  <a:cubicBezTo>
                    <a:pt x="26366" y="21281"/>
                    <a:pt x="26611" y="21274"/>
                    <a:pt x="26862" y="21267"/>
                  </a:cubicBezTo>
                  <a:lnTo>
                    <a:pt x="28084" y="21267"/>
                  </a:lnTo>
                  <a:cubicBezTo>
                    <a:pt x="28273" y="21267"/>
                    <a:pt x="28468" y="21267"/>
                    <a:pt x="28671" y="21260"/>
                  </a:cubicBezTo>
                  <a:cubicBezTo>
                    <a:pt x="28824" y="21260"/>
                    <a:pt x="28985" y="21253"/>
                    <a:pt x="29139" y="21239"/>
                  </a:cubicBezTo>
                  <a:cubicBezTo>
                    <a:pt x="29244" y="21232"/>
                    <a:pt x="29348" y="21225"/>
                    <a:pt x="29453" y="21218"/>
                  </a:cubicBezTo>
                  <a:cubicBezTo>
                    <a:pt x="29558" y="21204"/>
                    <a:pt x="29663" y="21197"/>
                    <a:pt x="29767" y="21183"/>
                  </a:cubicBezTo>
                  <a:cubicBezTo>
                    <a:pt x="29921" y="21162"/>
                    <a:pt x="30075" y="21135"/>
                    <a:pt x="30221" y="21107"/>
                  </a:cubicBezTo>
                  <a:cubicBezTo>
                    <a:pt x="30319" y="21086"/>
                    <a:pt x="30410" y="21058"/>
                    <a:pt x="30508" y="21037"/>
                  </a:cubicBezTo>
                  <a:cubicBezTo>
                    <a:pt x="30640" y="20995"/>
                    <a:pt x="30773" y="20953"/>
                    <a:pt x="30892" y="20897"/>
                  </a:cubicBezTo>
                  <a:cubicBezTo>
                    <a:pt x="31011" y="20841"/>
                    <a:pt x="31115" y="20785"/>
                    <a:pt x="31213" y="20715"/>
                  </a:cubicBezTo>
                  <a:cubicBezTo>
                    <a:pt x="31276" y="20674"/>
                    <a:pt x="31339" y="20625"/>
                    <a:pt x="31388" y="20569"/>
                  </a:cubicBezTo>
                  <a:cubicBezTo>
                    <a:pt x="31492" y="20464"/>
                    <a:pt x="31562" y="20338"/>
                    <a:pt x="31604" y="20199"/>
                  </a:cubicBezTo>
                  <a:cubicBezTo>
                    <a:pt x="31618" y="20164"/>
                    <a:pt x="31625" y="20136"/>
                    <a:pt x="31632" y="20101"/>
                  </a:cubicBezTo>
                  <a:cubicBezTo>
                    <a:pt x="31632" y="20087"/>
                    <a:pt x="31632" y="20073"/>
                    <a:pt x="31639" y="20066"/>
                  </a:cubicBezTo>
                  <a:cubicBezTo>
                    <a:pt x="31639" y="20045"/>
                    <a:pt x="31646" y="20031"/>
                    <a:pt x="31646" y="20010"/>
                  </a:cubicBezTo>
                  <a:cubicBezTo>
                    <a:pt x="31646" y="19996"/>
                    <a:pt x="31646" y="19982"/>
                    <a:pt x="31646" y="19968"/>
                  </a:cubicBezTo>
                  <a:cubicBezTo>
                    <a:pt x="31646" y="19954"/>
                    <a:pt x="31646" y="19940"/>
                    <a:pt x="31646" y="19933"/>
                  </a:cubicBezTo>
                  <a:cubicBezTo>
                    <a:pt x="31646" y="19912"/>
                    <a:pt x="31646" y="19898"/>
                    <a:pt x="31639" y="19877"/>
                  </a:cubicBezTo>
                  <a:lnTo>
                    <a:pt x="31639" y="19856"/>
                  </a:lnTo>
                  <a:cubicBezTo>
                    <a:pt x="31632" y="19842"/>
                    <a:pt x="31632" y="19822"/>
                    <a:pt x="31625" y="19808"/>
                  </a:cubicBezTo>
                  <a:lnTo>
                    <a:pt x="31618" y="19794"/>
                  </a:lnTo>
                  <a:cubicBezTo>
                    <a:pt x="31611" y="19773"/>
                    <a:pt x="31604" y="19759"/>
                    <a:pt x="31597" y="19738"/>
                  </a:cubicBezTo>
                  <a:lnTo>
                    <a:pt x="31597" y="19731"/>
                  </a:lnTo>
                  <a:cubicBezTo>
                    <a:pt x="31583" y="19717"/>
                    <a:pt x="31576" y="19696"/>
                    <a:pt x="31562" y="19682"/>
                  </a:cubicBezTo>
                  <a:lnTo>
                    <a:pt x="31562" y="19675"/>
                  </a:lnTo>
                  <a:cubicBezTo>
                    <a:pt x="31548" y="19661"/>
                    <a:pt x="31534" y="19640"/>
                    <a:pt x="31520" y="19626"/>
                  </a:cubicBezTo>
                  <a:cubicBezTo>
                    <a:pt x="31520" y="19626"/>
                    <a:pt x="31304" y="19347"/>
                    <a:pt x="30752" y="19305"/>
                  </a:cubicBezTo>
                  <a:cubicBezTo>
                    <a:pt x="30207" y="19256"/>
                    <a:pt x="30019" y="19214"/>
                    <a:pt x="30019" y="19214"/>
                  </a:cubicBezTo>
                  <a:lnTo>
                    <a:pt x="30012" y="19221"/>
                  </a:lnTo>
                  <a:cubicBezTo>
                    <a:pt x="29691" y="19172"/>
                    <a:pt x="29376" y="19109"/>
                    <a:pt x="29125" y="18990"/>
                  </a:cubicBezTo>
                  <a:cubicBezTo>
                    <a:pt x="28440" y="18669"/>
                    <a:pt x="27267" y="18229"/>
                    <a:pt x="26659" y="17999"/>
                  </a:cubicBezTo>
                  <a:cubicBezTo>
                    <a:pt x="26785" y="17922"/>
                    <a:pt x="26869" y="17873"/>
                    <a:pt x="26869" y="17873"/>
                  </a:cubicBezTo>
                  <a:lnTo>
                    <a:pt x="26464" y="17279"/>
                  </a:lnTo>
                  <a:cubicBezTo>
                    <a:pt x="26436" y="17300"/>
                    <a:pt x="26317" y="17321"/>
                    <a:pt x="26150" y="17363"/>
                  </a:cubicBezTo>
                  <a:cubicBezTo>
                    <a:pt x="25472" y="16769"/>
                    <a:pt x="24257" y="15680"/>
                    <a:pt x="23377" y="14744"/>
                  </a:cubicBezTo>
                  <a:cubicBezTo>
                    <a:pt x="22853" y="14185"/>
                    <a:pt x="22001" y="12977"/>
                    <a:pt x="21037" y="11762"/>
                  </a:cubicBezTo>
                  <a:cubicBezTo>
                    <a:pt x="21023" y="10777"/>
                    <a:pt x="20960" y="9841"/>
                    <a:pt x="20842" y="9094"/>
                  </a:cubicBezTo>
                  <a:cubicBezTo>
                    <a:pt x="20835" y="9045"/>
                    <a:pt x="20828" y="9003"/>
                    <a:pt x="20821" y="8954"/>
                  </a:cubicBezTo>
                  <a:lnTo>
                    <a:pt x="20821" y="8940"/>
                  </a:lnTo>
                  <a:cubicBezTo>
                    <a:pt x="20807" y="8898"/>
                    <a:pt x="20800" y="8849"/>
                    <a:pt x="20793" y="8808"/>
                  </a:cubicBezTo>
                  <a:lnTo>
                    <a:pt x="20793" y="8794"/>
                  </a:lnTo>
                  <a:cubicBezTo>
                    <a:pt x="20779" y="8752"/>
                    <a:pt x="20772" y="8710"/>
                    <a:pt x="20765" y="8668"/>
                  </a:cubicBezTo>
                  <a:lnTo>
                    <a:pt x="20758" y="8654"/>
                  </a:lnTo>
                  <a:cubicBezTo>
                    <a:pt x="20751" y="8612"/>
                    <a:pt x="20744" y="8570"/>
                    <a:pt x="20730" y="8528"/>
                  </a:cubicBezTo>
                  <a:lnTo>
                    <a:pt x="20730" y="8521"/>
                  </a:lnTo>
                  <a:cubicBezTo>
                    <a:pt x="20695" y="8361"/>
                    <a:pt x="20653" y="8214"/>
                    <a:pt x="20604" y="8081"/>
                  </a:cubicBezTo>
                  <a:lnTo>
                    <a:pt x="20590" y="8053"/>
                  </a:lnTo>
                  <a:cubicBezTo>
                    <a:pt x="20583" y="8032"/>
                    <a:pt x="20576" y="8011"/>
                    <a:pt x="20569" y="7990"/>
                  </a:cubicBezTo>
                  <a:cubicBezTo>
                    <a:pt x="20562" y="7976"/>
                    <a:pt x="20555" y="7963"/>
                    <a:pt x="20548" y="7949"/>
                  </a:cubicBezTo>
                  <a:cubicBezTo>
                    <a:pt x="20541" y="7928"/>
                    <a:pt x="20534" y="7914"/>
                    <a:pt x="20527" y="7893"/>
                  </a:cubicBezTo>
                  <a:cubicBezTo>
                    <a:pt x="20520" y="7879"/>
                    <a:pt x="20513" y="7865"/>
                    <a:pt x="20506" y="7851"/>
                  </a:cubicBezTo>
                  <a:cubicBezTo>
                    <a:pt x="20499" y="7837"/>
                    <a:pt x="20492" y="7823"/>
                    <a:pt x="20478" y="7802"/>
                  </a:cubicBezTo>
                  <a:cubicBezTo>
                    <a:pt x="20471" y="7788"/>
                    <a:pt x="20464" y="7774"/>
                    <a:pt x="20457" y="7760"/>
                  </a:cubicBezTo>
                  <a:cubicBezTo>
                    <a:pt x="20450" y="7746"/>
                    <a:pt x="20443" y="7732"/>
                    <a:pt x="20437" y="7725"/>
                  </a:cubicBezTo>
                  <a:cubicBezTo>
                    <a:pt x="20423" y="7711"/>
                    <a:pt x="20416" y="7697"/>
                    <a:pt x="20409" y="7683"/>
                  </a:cubicBezTo>
                  <a:cubicBezTo>
                    <a:pt x="20402" y="7669"/>
                    <a:pt x="20395" y="7655"/>
                    <a:pt x="20388" y="7648"/>
                  </a:cubicBezTo>
                  <a:cubicBezTo>
                    <a:pt x="20374" y="7634"/>
                    <a:pt x="20367" y="7620"/>
                    <a:pt x="20353" y="7606"/>
                  </a:cubicBezTo>
                  <a:lnTo>
                    <a:pt x="20332" y="7578"/>
                  </a:lnTo>
                  <a:cubicBezTo>
                    <a:pt x="20325" y="7571"/>
                    <a:pt x="20311" y="7557"/>
                    <a:pt x="20297" y="7543"/>
                  </a:cubicBezTo>
                  <a:lnTo>
                    <a:pt x="20276" y="7523"/>
                  </a:lnTo>
                  <a:cubicBezTo>
                    <a:pt x="20262" y="7509"/>
                    <a:pt x="20241" y="7495"/>
                    <a:pt x="20220" y="7481"/>
                  </a:cubicBezTo>
                  <a:cubicBezTo>
                    <a:pt x="20185" y="7453"/>
                    <a:pt x="20150" y="7432"/>
                    <a:pt x="20115" y="7411"/>
                  </a:cubicBezTo>
                  <a:lnTo>
                    <a:pt x="20087" y="7397"/>
                  </a:lnTo>
                  <a:cubicBezTo>
                    <a:pt x="20052" y="7376"/>
                    <a:pt x="20010" y="7355"/>
                    <a:pt x="19976" y="7341"/>
                  </a:cubicBezTo>
                  <a:cubicBezTo>
                    <a:pt x="19941" y="7327"/>
                    <a:pt x="19899" y="7313"/>
                    <a:pt x="19864" y="7299"/>
                  </a:cubicBezTo>
                  <a:lnTo>
                    <a:pt x="19836" y="7292"/>
                  </a:lnTo>
                  <a:cubicBezTo>
                    <a:pt x="19801" y="7278"/>
                    <a:pt x="19766" y="7271"/>
                    <a:pt x="19731" y="7264"/>
                  </a:cubicBezTo>
                  <a:lnTo>
                    <a:pt x="19724" y="7264"/>
                  </a:lnTo>
                  <a:cubicBezTo>
                    <a:pt x="19689" y="7257"/>
                    <a:pt x="19654" y="7250"/>
                    <a:pt x="19612" y="7250"/>
                  </a:cubicBezTo>
                  <a:lnTo>
                    <a:pt x="19591" y="7243"/>
                  </a:lnTo>
                  <a:lnTo>
                    <a:pt x="19368" y="7243"/>
                  </a:lnTo>
                  <a:lnTo>
                    <a:pt x="19347" y="7250"/>
                  </a:lnTo>
                  <a:cubicBezTo>
                    <a:pt x="19312" y="7250"/>
                    <a:pt x="19277" y="7257"/>
                    <a:pt x="19242" y="7264"/>
                  </a:cubicBezTo>
                  <a:lnTo>
                    <a:pt x="19235" y="7264"/>
                  </a:lnTo>
                  <a:cubicBezTo>
                    <a:pt x="19200" y="7271"/>
                    <a:pt x="19165" y="7278"/>
                    <a:pt x="19123" y="7292"/>
                  </a:cubicBezTo>
                  <a:lnTo>
                    <a:pt x="19103" y="7299"/>
                  </a:lnTo>
                  <a:cubicBezTo>
                    <a:pt x="19068" y="7306"/>
                    <a:pt x="19040" y="7313"/>
                    <a:pt x="19005" y="7327"/>
                  </a:cubicBezTo>
                  <a:lnTo>
                    <a:pt x="18998" y="7327"/>
                  </a:lnTo>
                  <a:cubicBezTo>
                    <a:pt x="18984" y="7334"/>
                    <a:pt x="18963" y="7341"/>
                    <a:pt x="18949" y="7348"/>
                  </a:cubicBezTo>
                  <a:lnTo>
                    <a:pt x="19130" y="7076"/>
                  </a:lnTo>
                  <a:cubicBezTo>
                    <a:pt x="19130" y="7076"/>
                    <a:pt x="19242" y="7006"/>
                    <a:pt x="19033" y="6796"/>
                  </a:cubicBezTo>
                  <a:cubicBezTo>
                    <a:pt x="19033" y="6796"/>
                    <a:pt x="20276" y="5043"/>
                    <a:pt x="20255" y="5029"/>
                  </a:cubicBezTo>
                  <a:cubicBezTo>
                    <a:pt x="20227" y="5015"/>
                    <a:pt x="20115" y="4959"/>
                    <a:pt x="20115" y="4959"/>
                  </a:cubicBezTo>
                  <a:lnTo>
                    <a:pt x="20073" y="5022"/>
                  </a:lnTo>
                  <a:cubicBezTo>
                    <a:pt x="19969" y="4942"/>
                    <a:pt x="19750" y="4797"/>
                    <a:pt x="19695" y="4797"/>
                  </a:cubicBezTo>
                  <a:cubicBezTo>
                    <a:pt x="19688" y="4797"/>
                    <a:pt x="19683" y="4800"/>
                    <a:pt x="19682" y="4806"/>
                  </a:cubicBezTo>
                  <a:cubicBezTo>
                    <a:pt x="19675" y="4869"/>
                    <a:pt x="18656" y="6433"/>
                    <a:pt x="18656" y="6433"/>
                  </a:cubicBezTo>
                  <a:cubicBezTo>
                    <a:pt x="18656" y="6433"/>
                    <a:pt x="17720" y="6187"/>
                    <a:pt x="16772" y="6187"/>
                  </a:cubicBezTo>
                  <a:cubicBezTo>
                    <a:pt x="16292" y="6187"/>
                    <a:pt x="15809" y="6250"/>
                    <a:pt x="15443" y="6440"/>
                  </a:cubicBezTo>
                  <a:lnTo>
                    <a:pt x="15422" y="6447"/>
                  </a:lnTo>
                  <a:lnTo>
                    <a:pt x="15338" y="6440"/>
                  </a:lnTo>
                  <a:lnTo>
                    <a:pt x="14423" y="7634"/>
                  </a:lnTo>
                  <a:cubicBezTo>
                    <a:pt x="14102" y="6608"/>
                    <a:pt x="13732" y="5860"/>
                    <a:pt x="13334" y="5728"/>
                  </a:cubicBezTo>
                  <a:cubicBezTo>
                    <a:pt x="12437" y="5436"/>
                    <a:pt x="12442" y="5226"/>
                    <a:pt x="11512" y="5226"/>
                  </a:cubicBezTo>
                  <a:cubicBezTo>
                    <a:pt x="11174" y="5226"/>
                    <a:pt x="10711" y="5254"/>
                    <a:pt x="10037" y="5316"/>
                  </a:cubicBezTo>
                  <a:lnTo>
                    <a:pt x="10030" y="5169"/>
                  </a:lnTo>
                  <a:lnTo>
                    <a:pt x="10030" y="5162"/>
                  </a:lnTo>
                  <a:cubicBezTo>
                    <a:pt x="10107" y="5169"/>
                    <a:pt x="10177" y="5176"/>
                    <a:pt x="10261" y="5183"/>
                  </a:cubicBezTo>
                  <a:cubicBezTo>
                    <a:pt x="10283" y="5185"/>
                    <a:pt x="10306" y="5186"/>
                    <a:pt x="10327" y="5186"/>
                  </a:cubicBezTo>
                  <a:cubicBezTo>
                    <a:pt x="11216" y="5186"/>
                    <a:pt x="11469" y="3687"/>
                    <a:pt x="11462" y="2487"/>
                  </a:cubicBezTo>
                  <a:lnTo>
                    <a:pt x="11469" y="2487"/>
                  </a:lnTo>
                  <a:cubicBezTo>
                    <a:pt x="12286" y="1928"/>
                    <a:pt x="11930" y="1104"/>
                    <a:pt x="11546" y="790"/>
                  </a:cubicBezTo>
                  <a:cubicBezTo>
                    <a:pt x="11180" y="496"/>
                    <a:pt x="10203" y="0"/>
                    <a:pt x="9370" y="0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1143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508" name="Google Shape;1508;p4"/>
            <p:cNvGrpSpPr/>
            <p:nvPr/>
          </p:nvGrpSpPr>
          <p:grpSpPr>
            <a:xfrm>
              <a:off x="995368" y="3948936"/>
              <a:ext cx="1298166" cy="889216"/>
              <a:chOff x="1022425" y="2134875"/>
              <a:chExt cx="798675" cy="547075"/>
            </a:xfrm>
          </p:grpSpPr>
          <p:sp>
            <p:nvSpPr>
              <p:cNvPr id="1509" name="Google Shape;1509;p4"/>
              <p:cNvSpPr/>
              <p:nvPr/>
            </p:nvSpPr>
            <p:spPr>
              <a:xfrm>
                <a:off x="1039400" y="2341975"/>
                <a:ext cx="123450" cy="227000"/>
              </a:xfrm>
              <a:custGeom>
                <a:rect b="b" l="l" r="r" t="t"/>
                <a:pathLst>
                  <a:path extrusionOk="0" h="9080" w="4938">
                    <a:moveTo>
                      <a:pt x="1200" y="0"/>
                    </a:moveTo>
                    <a:cubicBezTo>
                      <a:pt x="742" y="0"/>
                      <a:pt x="391" y="276"/>
                      <a:pt x="272" y="754"/>
                    </a:cubicBezTo>
                    <a:cubicBezTo>
                      <a:pt x="1" y="1838"/>
                      <a:pt x="528" y="9079"/>
                      <a:pt x="2875" y="9079"/>
                    </a:cubicBezTo>
                    <a:cubicBezTo>
                      <a:pt x="3191" y="9079"/>
                      <a:pt x="3540" y="8948"/>
                      <a:pt x="3924" y="8653"/>
                    </a:cubicBezTo>
                    <a:cubicBezTo>
                      <a:pt x="4295" y="8374"/>
                      <a:pt x="4937" y="4987"/>
                      <a:pt x="3673" y="2312"/>
                    </a:cubicBezTo>
                    <a:cubicBezTo>
                      <a:pt x="2901" y="678"/>
                      <a:pt x="1918" y="0"/>
                      <a:pt x="1200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0" name="Google Shape;1510;p4"/>
              <p:cNvSpPr/>
              <p:nvPr/>
            </p:nvSpPr>
            <p:spPr>
              <a:xfrm>
                <a:off x="1022425" y="2321100"/>
                <a:ext cx="101825" cy="254675"/>
              </a:xfrm>
              <a:custGeom>
                <a:rect b="b" l="l" r="r" t="t"/>
                <a:pathLst>
                  <a:path extrusionOk="0" h="10187" w="4073">
                    <a:moveTo>
                      <a:pt x="1353" y="1"/>
                    </a:moveTo>
                    <a:cubicBezTo>
                      <a:pt x="1241" y="1"/>
                      <a:pt x="1108" y="49"/>
                      <a:pt x="951" y="164"/>
                    </a:cubicBezTo>
                    <a:cubicBezTo>
                      <a:pt x="1" y="870"/>
                      <a:pt x="769" y="3105"/>
                      <a:pt x="1251" y="6234"/>
                    </a:cubicBezTo>
                    <a:cubicBezTo>
                      <a:pt x="1733" y="9363"/>
                      <a:pt x="3248" y="10187"/>
                      <a:pt x="3248" y="10187"/>
                    </a:cubicBezTo>
                    <a:cubicBezTo>
                      <a:pt x="3248" y="10187"/>
                      <a:pt x="4073" y="9844"/>
                      <a:pt x="3248" y="9579"/>
                    </a:cubicBezTo>
                    <a:cubicBezTo>
                      <a:pt x="2417" y="9307"/>
                      <a:pt x="1824" y="6541"/>
                      <a:pt x="1363" y="4076"/>
                    </a:cubicBezTo>
                    <a:cubicBezTo>
                      <a:pt x="909" y="1610"/>
                      <a:pt x="1963" y="1226"/>
                      <a:pt x="1963" y="1226"/>
                    </a:cubicBezTo>
                    <a:cubicBezTo>
                      <a:pt x="1963" y="1226"/>
                      <a:pt x="1920" y="1"/>
                      <a:pt x="135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1" name="Google Shape;1511;p4"/>
              <p:cNvSpPr/>
              <p:nvPr/>
            </p:nvSpPr>
            <p:spPr>
              <a:xfrm>
                <a:off x="1045825" y="2265625"/>
                <a:ext cx="370725" cy="322350"/>
              </a:xfrm>
              <a:custGeom>
                <a:rect b="b" l="l" r="r" t="t"/>
                <a:pathLst>
                  <a:path extrusionOk="0" h="12894" w="14829">
                    <a:moveTo>
                      <a:pt x="10590" y="1"/>
                    </a:moveTo>
                    <a:cubicBezTo>
                      <a:pt x="10093" y="1"/>
                      <a:pt x="9325" y="62"/>
                      <a:pt x="7998" y="204"/>
                    </a:cubicBezTo>
                    <a:cubicBezTo>
                      <a:pt x="7949" y="209"/>
                      <a:pt x="7896" y="211"/>
                      <a:pt x="7838" y="211"/>
                    </a:cubicBezTo>
                    <a:cubicBezTo>
                      <a:pt x="7526" y="211"/>
                      <a:pt x="7090" y="149"/>
                      <a:pt x="6543" y="149"/>
                    </a:cubicBezTo>
                    <a:cubicBezTo>
                      <a:pt x="5642" y="149"/>
                      <a:pt x="4440" y="319"/>
                      <a:pt x="2997" y="1217"/>
                    </a:cubicBezTo>
                    <a:cubicBezTo>
                      <a:pt x="2352" y="1617"/>
                      <a:pt x="1837" y="1739"/>
                      <a:pt x="1430" y="1739"/>
                    </a:cubicBezTo>
                    <a:cubicBezTo>
                      <a:pt x="798" y="1739"/>
                      <a:pt x="424" y="1445"/>
                      <a:pt x="221" y="1445"/>
                    </a:cubicBezTo>
                    <a:cubicBezTo>
                      <a:pt x="52" y="1445"/>
                      <a:pt x="1" y="1646"/>
                      <a:pt x="15" y="2383"/>
                    </a:cubicBezTo>
                    <a:cubicBezTo>
                      <a:pt x="64" y="4590"/>
                      <a:pt x="1942" y="2453"/>
                      <a:pt x="2815" y="6295"/>
                    </a:cubicBezTo>
                    <a:cubicBezTo>
                      <a:pt x="3688" y="10136"/>
                      <a:pt x="3500" y="11386"/>
                      <a:pt x="2312" y="11798"/>
                    </a:cubicBezTo>
                    <a:cubicBezTo>
                      <a:pt x="1315" y="12136"/>
                      <a:pt x="1852" y="12894"/>
                      <a:pt x="2431" y="12894"/>
                    </a:cubicBezTo>
                    <a:cubicBezTo>
                      <a:pt x="2545" y="12894"/>
                      <a:pt x="2661" y="12865"/>
                      <a:pt x="2766" y="12797"/>
                    </a:cubicBezTo>
                    <a:cubicBezTo>
                      <a:pt x="3409" y="12385"/>
                      <a:pt x="7676" y="12448"/>
                      <a:pt x="10316" y="11065"/>
                    </a:cubicBezTo>
                    <a:cubicBezTo>
                      <a:pt x="11368" y="10512"/>
                      <a:pt x="12256" y="10406"/>
                      <a:pt x="12950" y="10406"/>
                    </a:cubicBezTo>
                    <a:cubicBezTo>
                      <a:pt x="13386" y="10406"/>
                      <a:pt x="13747" y="10448"/>
                      <a:pt x="14025" y="10448"/>
                    </a:cubicBezTo>
                    <a:cubicBezTo>
                      <a:pt x="14412" y="10448"/>
                      <a:pt x="14640" y="10366"/>
                      <a:pt x="14688" y="9975"/>
                    </a:cubicBezTo>
                    <a:cubicBezTo>
                      <a:pt x="14828" y="8858"/>
                      <a:pt x="13774" y="952"/>
                      <a:pt x="12398" y="498"/>
                    </a:cubicBezTo>
                    <a:cubicBezTo>
                      <a:pt x="11506" y="208"/>
                      <a:pt x="11506" y="1"/>
                      <a:pt x="10590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2" name="Google Shape;1512;p4"/>
              <p:cNvSpPr/>
              <p:nvPr/>
            </p:nvSpPr>
            <p:spPr>
              <a:xfrm>
                <a:off x="1119700" y="2269350"/>
                <a:ext cx="193125" cy="298225"/>
              </a:xfrm>
              <a:custGeom>
                <a:rect b="b" l="l" r="r" t="t"/>
                <a:pathLst>
                  <a:path extrusionOk="0" h="11929" w="7725">
                    <a:moveTo>
                      <a:pt x="3596" y="1"/>
                    </a:moveTo>
                    <a:cubicBezTo>
                      <a:pt x="3243" y="1"/>
                      <a:pt x="2844" y="26"/>
                      <a:pt x="2403" y="111"/>
                    </a:cubicBezTo>
                    <a:cubicBezTo>
                      <a:pt x="1697" y="600"/>
                      <a:pt x="265" y="1662"/>
                      <a:pt x="154" y="2367"/>
                    </a:cubicBezTo>
                    <a:cubicBezTo>
                      <a:pt x="0" y="3296"/>
                      <a:pt x="1746" y="8506"/>
                      <a:pt x="2382" y="9826"/>
                    </a:cubicBezTo>
                    <a:cubicBezTo>
                      <a:pt x="2944" y="11008"/>
                      <a:pt x="3031" y="11165"/>
                      <a:pt x="3539" y="11165"/>
                    </a:cubicBezTo>
                    <a:cubicBezTo>
                      <a:pt x="3599" y="11165"/>
                      <a:pt x="3664" y="11163"/>
                      <a:pt x="3737" y="11160"/>
                    </a:cubicBezTo>
                    <a:cubicBezTo>
                      <a:pt x="3743" y="11160"/>
                      <a:pt x="3750" y="11160"/>
                      <a:pt x="3756" y="11160"/>
                    </a:cubicBezTo>
                    <a:cubicBezTo>
                      <a:pt x="4177" y="11160"/>
                      <a:pt x="4190" y="11605"/>
                      <a:pt x="4142" y="11928"/>
                    </a:cubicBezTo>
                    <a:cubicBezTo>
                      <a:pt x="4631" y="11838"/>
                      <a:pt x="5126" y="11726"/>
                      <a:pt x="5608" y="11586"/>
                    </a:cubicBezTo>
                    <a:lnTo>
                      <a:pt x="7725" y="9624"/>
                    </a:lnTo>
                    <a:lnTo>
                      <a:pt x="5657" y="139"/>
                    </a:lnTo>
                    <a:lnTo>
                      <a:pt x="4889" y="62"/>
                    </a:lnTo>
                    <a:cubicBezTo>
                      <a:pt x="4579" y="62"/>
                      <a:pt x="4143" y="1"/>
                      <a:pt x="3596" y="1"/>
                    </a:cubicBezTo>
                    <a:close/>
                  </a:path>
                </a:pathLst>
              </a:custGeom>
              <a:solidFill>
                <a:srgbClr val="3361B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3" name="Google Shape;1513;p4"/>
              <p:cNvSpPr/>
              <p:nvPr/>
            </p:nvSpPr>
            <p:spPr>
              <a:xfrm>
                <a:off x="1610325" y="2581175"/>
                <a:ext cx="210775" cy="86025"/>
              </a:xfrm>
              <a:custGeom>
                <a:rect b="b" l="l" r="r" t="t"/>
                <a:pathLst>
                  <a:path extrusionOk="0" h="3441" w="8431">
                    <a:moveTo>
                      <a:pt x="2738" y="0"/>
                    </a:moveTo>
                    <a:lnTo>
                      <a:pt x="266" y="1802"/>
                    </a:lnTo>
                    <a:cubicBezTo>
                      <a:pt x="266" y="1802"/>
                      <a:pt x="1" y="3080"/>
                      <a:pt x="636" y="3304"/>
                    </a:cubicBezTo>
                    <a:cubicBezTo>
                      <a:pt x="939" y="3414"/>
                      <a:pt x="1454" y="3441"/>
                      <a:pt x="2042" y="3441"/>
                    </a:cubicBezTo>
                    <a:cubicBezTo>
                      <a:pt x="2622" y="3441"/>
                      <a:pt x="3273" y="3414"/>
                      <a:pt x="3864" y="3414"/>
                    </a:cubicBezTo>
                    <a:cubicBezTo>
                      <a:pt x="3929" y="3414"/>
                      <a:pt x="3994" y="3415"/>
                      <a:pt x="4058" y="3415"/>
                    </a:cubicBezTo>
                    <a:cubicBezTo>
                      <a:pt x="4222" y="3417"/>
                      <a:pt x="4408" y="3420"/>
                      <a:pt x="4609" y="3420"/>
                    </a:cubicBezTo>
                    <a:cubicBezTo>
                      <a:pt x="5905" y="3420"/>
                      <a:pt x="7798" y="3321"/>
                      <a:pt x="8088" y="2347"/>
                    </a:cubicBezTo>
                    <a:cubicBezTo>
                      <a:pt x="8430" y="1229"/>
                      <a:pt x="6566" y="1593"/>
                      <a:pt x="5609" y="1139"/>
                    </a:cubicBezTo>
                    <a:cubicBezTo>
                      <a:pt x="4645" y="685"/>
                      <a:pt x="2738" y="0"/>
                      <a:pt x="2738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4" name="Google Shape;1514;p4"/>
              <p:cNvSpPr/>
              <p:nvPr/>
            </p:nvSpPr>
            <p:spPr>
              <a:xfrm>
                <a:off x="1381425" y="2254800"/>
                <a:ext cx="144425" cy="60300"/>
              </a:xfrm>
              <a:custGeom>
                <a:rect b="b" l="l" r="r" t="t"/>
                <a:pathLst>
                  <a:path extrusionOk="0" h="2412" w="5777">
                    <a:moveTo>
                      <a:pt x="5334" y="1"/>
                    </a:moveTo>
                    <a:cubicBezTo>
                      <a:pt x="5327" y="1"/>
                      <a:pt x="5323" y="3"/>
                      <a:pt x="5322" y="9"/>
                    </a:cubicBezTo>
                    <a:cubicBezTo>
                      <a:pt x="5315" y="72"/>
                      <a:pt x="4296" y="1643"/>
                      <a:pt x="4296" y="1643"/>
                    </a:cubicBezTo>
                    <a:cubicBezTo>
                      <a:pt x="4296" y="1643"/>
                      <a:pt x="3352" y="1392"/>
                      <a:pt x="2400" y="1392"/>
                    </a:cubicBezTo>
                    <a:cubicBezTo>
                      <a:pt x="1924" y="1392"/>
                      <a:pt x="1446" y="1455"/>
                      <a:pt x="1083" y="1643"/>
                    </a:cubicBezTo>
                    <a:cubicBezTo>
                      <a:pt x="0" y="2209"/>
                      <a:pt x="4533" y="2411"/>
                      <a:pt x="4533" y="2411"/>
                    </a:cubicBezTo>
                    <a:cubicBezTo>
                      <a:pt x="4533" y="2411"/>
                      <a:pt x="4847" y="2321"/>
                      <a:pt x="4673" y="1999"/>
                    </a:cubicBezTo>
                    <a:lnTo>
                      <a:pt x="4617" y="1874"/>
                    </a:lnTo>
                    <a:lnTo>
                      <a:pt x="5776" y="267"/>
                    </a:lnTo>
                    <a:cubicBezTo>
                      <a:pt x="5776" y="267"/>
                      <a:pt x="5405" y="1"/>
                      <a:pt x="53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5" name="Google Shape;1515;p4"/>
              <p:cNvSpPr/>
              <p:nvPr/>
            </p:nvSpPr>
            <p:spPr>
              <a:xfrm>
                <a:off x="1203150" y="2145725"/>
                <a:ext cx="108200" cy="118800"/>
              </a:xfrm>
              <a:custGeom>
                <a:rect b="b" l="l" r="r" t="t"/>
                <a:pathLst>
                  <a:path extrusionOk="0" h="4752" w="4328">
                    <a:moveTo>
                      <a:pt x="1902" y="0"/>
                    </a:moveTo>
                    <a:cubicBezTo>
                      <a:pt x="618" y="0"/>
                      <a:pt x="27" y="1452"/>
                      <a:pt x="14" y="2081"/>
                    </a:cubicBezTo>
                    <a:cubicBezTo>
                      <a:pt x="0" y="2759"/>
                      <a:pt x="699" y="3415"/>
                      <a:pt x="1041" y="3848"/>
                    </a:cubicBezTo>
                    <a:cubicBezTo>
                      <a:pt x="1383" y="4281"/>
                      <a:pt x="1865" y="4651"/>
                      <a:pt x="3032" y="4749"/>
                    </a:cubicBezTo>
                    <a:cubicBezTo>
                      <a:pt x="3055" y="4751"/>
                      <a:pt x="3077" y="4752"/>
                      <a:pt x="3100" y="4752"/>
                    </a:cubicBezTo>
                    <a:cubicBezTo>
                      <a:pt x="4196" y="4752"/>
                      <a:pt x="4328" y="2434"/>
                      <a:pt x="4191" y="1264"/>
                    </a:cubicBezTo>
                    <a:cubicBezTo>
                      <a:pt x="4051" y="63"/>
                      <a:pt x="2298" y="49"/>
                      <a:pt x="2214" y="28"/>
                    </a:cubicBezTo>
                    <a:cubicBezTo>
                      <a:pt x="2106" y="9"/>
                      <a:pt x="2002" y="0"/>
                      <a:pt x="190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6" name="Google Shape;1516;p4"/>
              <p:cNvSpPr/>
              <p:nvPr/>
            </p:nvSpPr>
            <p:spPr>
              <a:xfrm>
                <a:off x="1197050" y="2218275"/>
                <a:ext cx="101275" cy="129825"/>
              </a:xfrm>
              <a:custGeom>
                <a:rect b="b" l="l" r="r" t="t"/>
                <a:pathLst>
                  <a:path extrusionOk="0" h="5193" w="4051">
                    <a:moveTo>
                      <a:pt x="1551" y="1"/>
                    </a:moveTo>
                    <a:cubicBezTo>
                      <a:pt x="1399" y="1"/>
                      <a:pt x="1286" y="130"/>
                      <a:pt x="1250" y="464"/>
                    </a:cubicBezTo>
                    <a:cubicBezTo>
                      <a:pt x="1083" y="1938"/>
                      <a:pt x="0" y="2594"/>
                      <a:pt x="0" y="2594"/>
                    </a:cubicBezTo>
                    <a:lnTo>
                      <a:pt x="4002" y="5192"/>
                    </a:lnTo>
                    <a:cubicBezTo>
                      <a:pt x="4002" y="5192"/>
                      <a:pt x="4051" y="3160"/>
                      <a:pt x="3478" y="2867"/>
                    </a:cubicBezTo>
                    <a:cubicBezTo>
                      <a:pt x="2912" y="2580"/>
                      <a:pt x="3066" y="1526"/>
                      <a:pt x="3066" y="1526"/>
                    </a:cubicBezTo>
                    <a:cubicBezTo>
                      <a:pt x="3066" y="1526"/>
                      <a:pt x="2073" y="1"/>
                      <a:pt x="1551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7" name="Google Shape;1517;p4"/>
              <p:cNvSpPr/>
              <p:nvPr/>
            </p:nvSpPr>
            <p:spPr>
              <a:xfrm>
                <a:off x="1238975" y="2244075"/>
                <a:ext cx="34925" cy="35575"/>
              </a:xfrm>
              <a:custGeom>
                <a:rect b="b" l="l" r="r" t="t"/>
                <a:pathLst>
                  <a:path extrusionOk="0" h="1423" w="1397">
                    <a:moveTo>
                      <a:pt x="21" y="0"/>
                    </a:moveTo>
                    <a:cubicBezTo>
                      <a:pt x="0" y="0"/>
                      <a:pt x="1396" y="1423"/>
                      <a:pt x="1396" y="1423"/>
                    </a:cubicBezTo>
                    <a:lnTo>
                      <a:pt x="1368" y="794"/>
                    </a:lnTo>
                    <a:cubicBezTo>
                      <a:pt x="1368" y="794"/>
                      <a:pt x="740" y="696"/>
                      <a:pt x="125" y="96"/>
                    </a:cubicBezTo>
                    <a:cubicBezTo>
                      <a:pt x="56" y="29"/>
                      <a:pt x="24" y="0"/>
                      <a:pt x="2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8" name="Google Shape;1518;p4"/>
              <p:cNvSpPr/>
              <p:nvPr/>
            </p:nvSpPr>
            <p:spPr>
              <a:xfrm>
                <a:off x="1186300" y="2134875"/>
                <a:ext cx="143275" cy="111175"/>
              </a:xfrm>
              <a:custGeom>
                <a:rect b="b" l="l" r="r" t="t"/>
                <a:pathLst>
                  <a:path extrusionOk="0" h="4447" w="5731">
                    <a:moveTo>
                      <a:pt x="2815" y="0"/>
                    </a:moveTo>
                    <a:cubicBezTo>
                      <a:pt x="2757" y="0"/>
                      <a:pt x="2700" y="3"/>
                      <a:pt x="2644" y="8"/>
                    </a:cubicBezTo>
                    <a:cubicBezTo>
                      <a:pt x="1771" y="85"/>
                      <a:pt x="1296" y="916"/>
                      <a:pt x="1296" y="916"/>
                    </a:cubicBezTo>
                    <a:cubicBezTo>
                      <a:pt x="1434" y="531"/>
                      <a:pt x="1374" y="376"/>
                      <a:pt x="1281" y="376"/>
                    </a:cubicBezTo>
                    <a:cubicBezTo>
                      <a:pt x="1209" y="376"/>
                      <a:pt x="1116" y="470"/>
                      <a:pt x="1080" y="622"/>
                    </a:cubicBezTo>
                    <a:cubicBezTo>
                      <a:pt x="996" y="972"/>
                      <a:pt x="549" y="1516"/>
                      <a:pt x="549" y="1516"/>
                    </a:cubicBezTo>
                    <a:cubicBezTo>
                      <a:pt x="0" y="2693"/>
                      <a:pt x="1155" y="4446"/>
                      <a:pt x="1500" y="4446"/>
                    </a:cubicBezTo>
                    <a:cubicBezTo>
                      <a:pt x="1515" y="4446"/>
                      <a:pt x="1529" y="4443"/>
                      <a:pt x="1541" y="4436"/>
                    </a:cubicBezTo>
                    <a:cubicBezTo>
                      <a:pt x="1827" y="4268"/>
                      <a:pt x="2106" y="3835"/>
                      <a:pt x="2106" y="3835"/>
                    </a:cubicBezTo>
                    <a:cubicBezTo>
                      <a:pt x="1422" y="3744"/>
                      <a:pt x="1080" y="2913"/>
                      <a:pt x="1617" y="2676"/>
                    </a:cubicBezTo>
                    <a:cubicBezTo>
                      <a:pt x="1716" y="2633"/>
                      <a:pt x="1794" y="2615"/>
                      <a:pt x="1858" y="2615"/>
                    </a:cubicBezTo>
                    <a:cubicBezTo>
                      <a:pt x="2147" y="2615"/>
                      <a:pt x="2140" y="2976"/>
                      <a:pt x="2386" y="2976"/>
                    </a:cubicBezTo>
                    <a:cubicBezTo>
                      <a:pt x="2387" y="2976"/>
                      <a:pt x="2388" y="2976"/>
                      <a:pt x="2390" y="2976"/>
                    </a:cubicBezTo>
                    <a:cubicBezTo>
                      <a:pt x="2640" y="2976"/>
                      <a:pt x="2270" y="2452"/>
                      <a:pt x="2516" y="2452"/>
                    </a:cubicBezTo>
                    <a:cubicBezTo>
                      <a:pt x="2562" y="2452"/>
                      <a:pt x="2630" y="2471"/>
                      <a:pt x="2728" y="2515"/>
                    </a:cubicBezTo>
                    <a:cubicBezTo>
                      <a:pt x="2787" y="2542"/>
                      <a:pt x="2836" y="2554"/>
                      <a:pt x="2874" y="2554"/>
                    </a:cubicBezTo>
                    <a:cubicBezTo>
                      <a:pt x="3076" y="2554"/>
                      <a:pt x="3017" y="2224"/>
                      <a:pt x="2923" y="1942"/>
                    </a:cubicBezTo>
                    <a:cubicBezTo>
                      <a:pt x="2897" y="1859"/>
                      <a:pt x="2961" y="1791"/>
                      <a:pt x="3032" y="1791"/>
                    </a:cubicBezTo>
                    <a:cubicBezTo>
                      <a:pt x="3057" y="1791"/>
                      <a:pt x="3082" y="1799"/>
                      <a:pt x="3105" y="1817"/>
                    </a:cubicBezTo>
                    <a:cubicBezTo>
                      <a:pt x="3231" y="1914"/>
                      <a:pt x="3405" y="2047"/>
                      <a:pt x="3622" y="2201"/>
                    </a:cubicBezTo>
                    <a:cubicBezTo>
                      <a:pt x="3708" y="2261"/>
                      <a:pt x="3766" y="2286"/>
                      <a:pt x="3802" y="2286"/>
                    </a:cubicBezTo>
                    <a:cubicBezTo>
                      <a:pt x="3983" y="2286"/>
                      <a:pt x="3640" y="1669"/>
                      <a:pt x="3736" y="1669"/>
                    </a:cubicBezTo>
                    <a:cubicBezTo>
                      <a:pt x="3764" y="1669"/>
                      <a:pt x="3830" y="1722"/>
                      <a:pt x="3957" y="1859"/>
                    </a:cubicBezTo>
                    <a:cubicBezTo>
                      <a:pt x="4498" y="2441"/>
                      <a:pt x="4802" y="2489"/>
                      <a:pt x="4888" y="2489"/>
                    </a:cubicBezTo>
                    <a:cubicBezTo>
                      <a:pt x="4905" y="2489"/>
                      <a:pt x="4914" y="2487"/>
                      <a:pt x="4914" y="2487"/>
                    </a:cubicBezTo>
                    <a:cubicBezTo>
                      <a:pt x="5731" y="1928"/>
                      <a:pt x="5375" y="1111"/>
                      <a:pt x="4991" y="790"/>
                    </a:cubicBezTo>
                    <a:cubicBezTo>
                      <a:pt x="4625" y="496"/>
                      <a:pt x="3648" y="0"/>
                      <a:pt x="281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ru-RU" sz="14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19" name="Google Shape;1519;p4"/>
              <p:cNvSpPr/>
              <p:nvPr/>
            </p:nvSpPr>
            <p:spPr>
              <a:xfrm>
                <a:off x="1225325" y="2490900"/>
                <a:ext cx="79300" cy="102000"/>
              </a:xfrm>
              <a:custGeom>
                <a:rect b="b" l="l" r="r" t="t"/>
                <a:pathLst>
                  <a:path extrusionOk="0" h="4080" w="3172">
                    <a:moveTo>
                      <a:pt x="3171" y="0"/>
                    </a:moveTo>
                    <a:lnTo>
                      <a:pt x="3171" y="0"/>
                    </a:lnTo>
                    <a:cubicBezTo>
                      <a:pt x="3171" y="0"/>
                      <a:pt x="1425" y="1544"/>
                      <a:pt x="0" y="1844"/>
                    </a:cubicBezTo>
                    <a:cubicBezTo>
                      <a:pt x="126" y="2193"/>
                      <a:pt x="315" y="2543"/>
                      <a:pt x="524" y="2557"/>
                    </a:cubicBezTo>
                    <a:cubicBezTo>
                      <a:pt x="524" y="2557"/>
                      <a:pt x="552" y="3045"/>
                      <a:pt x="601" y="3451"/>
                    </a:cubicBezTo>
                    <a:cubicBezTo>
                      <a:pt x="625" y="3638"/>
                      <a:pt x="837" y="4080"/>
                      <a:pt x="971" y="4080"/>
                    </a:cubicBezTo>
                    <a:cubicBezTo>
                      <a:pt x="992" y="4080"/>
                      <a:pt x="1011" y="4069"/>
                      <a:pt x="1027" y="4044"/>
                    </a:cubicBezTo>
                    <a:cubicBezTo>
                      <a:pt x="1125" y="3891"/>
                      <a:pt x="1244" y="3688"/>
                      <a:pt x="1376" y="3464"/>
                    </a:cubicBezTo>
                    <a:cubicBezTo>
                      <a:pt x="1425" y="3367"/>
                      <a:pt x="1481" y="3276"/>
                      <a:pt x="1537" y="3171"/>
                    </a:cubicBezTo>
                    <a:cubicBezTo>
                      <a:pt x="2173" y="2033"/>
                      <a:pt x="2983" y="440"/>
                      <a:pt x="317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0" name="Google Shape;1520;p4"/>
              <p:cNvSpPr/>
              <p:nvPr/>
            </p:nvSpPr>
            <p:spPr>
              <a:xfrm>
                <a:off x="1135225" y="2266700"/>
                <a:ext cx="250750" cy="271400"/>
              </a:xfrm>
              <a:custGeom>
                <a:rect b="b" l="l" r="r" t="t"/>
                <a:pathLst>
                  <a:path extrusionOk="0" h="10856" w="10030">
                    <a:moveTo>
                      <a:pt x="3150" y="1"/>
                    </a:moveTo>
                    <a:cubicBezTo>
                      <a:pt x="3150" y="1"/>
                      <a:pt x="2026" y="406"/>
                      <a:pt x="1153" y="1132"/>
                    </a:cubicBezTo>
                    <a:cubicBezTo>
                      <a:pt x="287" y="1859"/>
                      <a:pt x="1" y="2306"/>
                      <a:pt x="43" y="2983"/>
                    </a:cubicBezTo>
                    <a:cubicBezTo>
                      <a:pt x="84" y="3648"/>
                      <a:pt x="1797" y="10855"/>
                      <a:pt x="3257" y="10855"/>
                    </a:cubicBezTo>
                    <a:cubicBezTo>
                      <a:pt x="3268" y="10855"/>
                      <a:pt x="3279" y="10855"/>
                      <a:pt x="3290" y="10854"/>
                    </a:cubicBezTo>
                    <a:cubicBezTo>
                      <a:pt x="3395" y="10847"/>
                      <a:pt x="3500" y="10833"/>
                      <a:pt x="3604" y="10812"/>
                    </a:cubicBezTo>
                    <a:cubicBezTo>
                      <a:pt x="5029" y="10512"/>
                      <a:pt x="6775" y="8968"/>
                      <a:pt x="6775" y="8968"/>
                    </a:cubicBezTo>
                    <a:lnTo>
                      <a:pt x="9548" y="4897"/>
                    </a:lnTo>
                    <a:lnTo>
                      <a:pt x="10030" y="2648"/>
                    </a:lnTo>
                    <a:cubicBezTo>
                      <a:pt x="10030" y="2648"/>
                      <a:pt x="8521" y="448"/>
                      <a:pt x="7599" y="280"/>
                    </a:cubicBezTo>
                    <a:cubicBezTo>
                      <a:pt x="6677" y="113"/>
                      <a:pt x="5532" y="92"/>
                      <a:pt x="5532" y="92"/>
                    </a:cubicBezTo>
                    <a:lnTo>
                      <a:pt x="5532" y="1523"/>
                    </a:lnTo>
                    <a:lnTo>
                      <a:pt x="3150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1" name="Google Shape;1521;p4"/>
              <p:cNvSpPr/>
              <p:nvPr/>
            </p:nvSpPr>
            <p:spPr>
              <a:xfrm>
                <a:off x="1338825" y="2413900"/>
                <a:ext cx="123800" cy="206375"/>
              </a:xfrm>
              <a:custGeom>
                <a:rect b="b" l="l" r="r" t="t"/>
                <a:pathLst>
                  <a:path extrusionOk="0" h="8255" w="4952">
                    <a:moveTo>
                      <a:pt x="3555" y="0"/>
                    </a:moveTo>
                    <a:lnTo>
                      <a:pt x="566" y="3541"/>
                    </a:lnTo>
                    <a:lnTo>
                      <a:pt x="0" y="8228"/>
                    </a:lnTo>
                    <a:cubicBezTo>
                      <a:pt x="179" y="8246"/>
                      <a:pt x="352" y="8255"/>
                      <a:pt x="518" y="8255"/>
                    </a:cubicBezTo>
                    <a:cubicBezTo>
                      <a:pt x="4739" y="8255"/>
                      <a:pt x="4951" y="2591"/>
                      <a:pt x="4938" y="2228"/>
                    </a:cubicBezTo>
                    <a:lnTo>
                      <a:pt x="3555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2" name="Google Shape;1522;p4"/>
              <p:cNvSpPr/>
              <p:nvPr/>
            </p:nvSpPr>
            <p:spPr>
              <a:xfrm>
                <a:off x="1458250" y="2315875"/>
                <a:ext cx="102350" cy="283475"/>
              </a:xfrm>
              <a:custGeom>
                <a:rect b="b" l="l" r="r" t="t"/>
                <a:pathLst>
                  <a:path extrusionOk="0" h="11339" w="4094">
                    <a:moveTo>
                      <a:pt x="2055" y="1"/>
                    </a:moveTo>
                    <a:cubicBezTo>
                      <a:pt x="984" y="1"/>
                      <a:pt x="0" y="1351"/>
                      <a:pt x="0" y="1351"/>
                    </a:cubicBezTo>
                    <a:cubicBezTo>
                      <a:pt x="0" y="1351"/>
                      <a:pt x="154" y="3810"/>
                      <a:pt x="154" y="5828"/>
                    </a:cubicBezTo>
                    <a:cubicBezTo>
                      <a:pt x="147" y="7846"/>
                      <a:pt x="475" y="11338"/>
                      <a:pt x="475" y="11338"/>
                    </a:cubicBezTo>
                    <a:lnTo>
                      <a:pt x="1383" y="10759"/>
                    </a:lnTo>
                    <a:cubicBezTo>
                      <a:pt x="1600" y="10619"/>
                      <a:pt x="1814" y="10566"/>
                      <a:pt x="2014" y="10566"/>
                    </a:cubicBezTo>
                    <a:cubicBezTo>
                      <a:pt x="2652" y="10566"/>
                      <a:pt x="3150" y="11108"/>
                      <a:pt x="3150" y="11108"/>
                    </a:cubicBezTo>
                    <a:cubicBezTo>
                      <a:pt x="3555" y="9823"/>
                      <a:pt x="4093" y="1163"/>
                      <a:pt x="2787" y="241"/>
                    </a:cubicBezTo>
                    <a:cubicBezTo>
                      <a:pt x="2546" y="70"/>
                      <a:pt x="2298" y="1"/>
                      <a:pt x="2055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3" name="Google Shape;1523;p4"/>
              <p:cNvSpPr/>
              <p:nvPr/>
            </p:nvSpPr>
            <p:spPr>
              <a:xfrm>
                <a:off x="1468900" y="2315925"/>
                <a:ext cx="74575" cy="46500"/>
              </a:xfrm>
              <a:custGeom>
                <a:rect b="b" l="l" r="r" t="t"/>
                <a:pathLst>
                  <a:path extrusionOk="0" h="1860" w="2983">
                    <a:moveTo>
                      <a:pt x="1632" y="0"/>
                    </a:moveTo>
                    <a:cubicBezTo>
                      <a:pt x="996" y="0"/>
                      <a:pt x="390" y="478"/>
                      <a:pt x="0" y="867"/>
                    </a:cubicBezTo>
                    <a:cubicBezTo>
                      <a:pt x="978" y="1810"/>
                      <a:pt x="2242" y="1845"/>
                      <a:pt x="2983" y="1859"/>
                    </a:cubicBezTo>
                    <a:cubicBezTo>
                      <a:pt x="2857" y="1042"/>
                      <a:pt x="2654" y="448"/>
                      <a:pt x="2361" y="239"/>
                    </a:cubicBezTo>
                    <a:cubicBezTo>
                      <a:pt x="2120" y="69"/>
                      <a:pt x="1874" y="0"/>
                      <a:pt x="163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4" name="Google Shape;1524;p4"/>
              <p:cNvSpPr/>
              <p:nvPr/>
            </p:nvSpPr>
            <p:spPr>
              <a:xfrm>
                <a:off x="1259725" y="2405525"/>
                <a:ext cx="390425" cy="205175"/>
              </a:xfrm>
              <a:custGeom>
                <a:rect b="b" l="l" r="r" t="t"/>
                <a:pathLst>
                  <a:path extrusionOk="0" h="8207" w="15617">
                    <a:moveTo>
                      <a:pt x="6644" y="0"/>
                    </a:moveTo>
                    <a:cubicBezTo>
                      <a:pt x="5903" y="0"/>
                      <a:pt x="4981" y="547"/>
                      <a:pt x="3674" y="2389"/>
                    </a:cubicBezTo>
                    <a:cubicBezTo>
                      <a:pt x="1602" y="5316"/>
                      <a:pt x="1660" y="6728"/>
                      <a:pt x="767" y="6728"/>
                    </a:cubicBezTo>
                    <a:cubicBezTo>
                      <a:pt x="603" y="6728"/>
                      <a:pt x="408" y="6680"/>
                      <a:pt x="161" y="6586"/>
                    </a:cubicBezTo>
                    <a:lnTo>
                      <a:pt x="0" y="6879"/>
                    </a:lnTo>
                    <a:cubicBezTo>
                      <a:pt x="0" y="6879"/>
                      <a:pt x="415" y="7252"/>
                      <a:pt x="912" y="7252"/>
                    </a:cubicBezTo>
                    <a:cubicBezTo>
                      <a:pt x="1245" y="7252"/>
                      <a:pt x="1615" y="7084"/>
                      <a:pt x="1921" y="6523"/>
                    </a:cubicBezTo>
                    <a:cubicBezTo>
                      <a:pt x="2640" y="5197"/>
                      <a:pt x="4526" y="608"/>
                      <a:pt x="6564" y="608"/>
                    </a:cubicBezTo>
                    <a:cubicBezTo>
                      <a:pt x="6683" y="608"/>
                      <a:pt x="6802" y="624"/>
                      <a:pt x="6922" y="657"/>
                    </a:cubicBezTo>
                    <a:cubicBezTo>
                      <a:pt x="8779" y="1173"/>
                      <a:pt x="15219" y="8206"/>
                      <a:pt x="15219" y="8206"/>
                    </a:cubicBezTo>
                    <a:lnTo>
                      <a:pt x="15617" y="7885"/>
                    </a:lnTo>
                    <a:cubicBezTo>
                      <a:pt x="15617" y="7885"/>
                      <a:pt x="9408" y="1488"/>
                      <a:pt x="8318" y="761"/>
                    </a:cubicBezTo>
                    <a:cubicBezTo>
                      <a:pt x="7808" y="424"/>
                      <a:pt x="7296" y="0"/>
                      <a:pt x="6644" y="0"/>
                    </a:cubicBezTo>
                    <a:close/>
                  </a:path>
                </a:pathLst>
              </a:custGeom>
              <a:solidFill>
                <a:srgbClr val="3361B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5" name="Google Shape;1525;p4"/>
              <p:cNvSpPr/>
              <p:nvPr/>
            </p:nvSpPr>
            <p:spPr>
              <a:xfrm>
                <a:off x="1186000" y="2337725"/>
                <a:ext cx="110075" cy="123225"/>
              </a:xfrm>
              <a:custGeom>
                <a:rect b="b" l="l" r="r" t="t"/>
                <a:pathLst>
                  <a:path extrusionOk="0" h="4929" w="4403">
                    <a:moveTo>
                      <a:pt x="392" y="0"/>
                    </a:moveTo>
                    <a:cubicBezTo>
                      <a:pt x="147" y="0"/>
                      <a:pt x="1" y="184"/>
                      <a:pt x="309" y="463"/>
                    </a:cubicBezTo>
                    <a:cubicBezTo>
                      <a:pt x="826" y="924"/>
                      <a:pt x="819" y="1755"/>
                      <a:pt x="840" y="1979"/>
                    </a:cubicBezTo>
                    <a:cubicBezTo>
                      <a:pt x="882" y="2419"/>
                      <a:pt x="1769" y="3438"/>
                      <a:pt x="1930" y="4109"/>
                    </a:cubicBezTo>
                    <a:cubicBezTo>
                      <a:pt x="2090" y="4779"/>
                      <a:pt x="2174" y="4842"/>
                      <a:pt x="2356" y="4912"/>
                    </a:cubicBezTo>
                    <a:cubicBezTo>
                      <a:pt x="2382" y="4923"/>
                      <a:pt x="2422" y="4928"/>
                      <a:pt x="2471" y="4928"/>
                    </a:cubicBezTo>
                    <a:cubicBezTo>
                      <a:pt x="2771" y="4928"/>
                      <a:pt x="3426" y="4739"/>
                      <a:pt x="3690" y="4493"/>
                    </a:cubicBezTo>
                    <a:cubicBezTo>
                      <a:pt x="4004" y="4200"/>
                      <a:pt x="4402" y="4165"/>
                      <a:pt x="4402" y="4165"/>
                    </a:cubicBezTo>
                    <a:cubicBezTo>
                      <a:pt x="4088" y="3781"/>
                      <a:pt x="2719" y="2789"/>
                      <a:pt x="2272" y="2552"/>
                    </a:cubicBezTo>
                    <a:cubicBezTo>
                      <a:pt x="1825" y="2314"/>
                      <a:pt x="1259" y="729"/>
                      <a:pt x="896" y="261"/>
                    </a:cubicBezTo>
                    <a:cubicBezTo>
                      <a:pt x="753" y="79"/>
                      <a:pt x="551" y="0"/>
                      <a:pt x="39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6" name="Google Shape;1526;p4"/>
              <p:cNvSpPr/>
              <p:nvPr/>
            </p:nvSpPr>
            <p:spPr>
              <a:xfrm>
                <a:off x="1344750" y="2316875"/>
                <a:ext cx="36525" cy="72250"/>
              </a:xfrm>
              <a:custGeom>
                <a:rect b="b" l="l" r="r" t="t"/>
                <a:pathLst>
                  <a:path extrusionOk="0" h="2890" w="1461">
                    <a:moveTo>
                      <a:pt x="112" y="1"/>
                    </a:moveTo>
                    <a:cubicBezTo>
                      <a:pt x="0" y="1"/>
                      <a:pt x="225" y="670"/>
                      <a:pt x="287" y="1081"/>
                    </a:cubicBezTo>
                    <a:cubicBezTo>
                      <a:pt x="364" y="1598"/>
                      <a:pt x="1167" y="2890"/>
                      <a:pt x="1167" y="2890"/>
                    </a:cubicBezTo>
                    <a:lnTo>
                      <a:pt x="1460" y="1507"/>
                    </a:lnTo>
                    <a:cubicBezTo>
                      <a:pt x="1460" y="1507"/>
                      <a:pt x="629" y="592"/>
                      <a:pt x="259" y="131"/>
                    </a:cubicBezTo>
                    <a:cubicBezTo>
                      <a:pt x="186" y="40"/>
                      <a:pt x="139" y="1"/>
                      <a:pt x="112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7" name="Google Shape;1527;p4"/>
              <p:cNvSpPr/>
              <p:nvPr/>
            </p:nvSpPr>
            <p:spPr>
              <a:xfrm>
                <a:off x="1201225" y="2264950"/>
                <a:ext cx="83150" cy="59400"/>
              </a:xfrm>
              <a:custGeom>
                <a:rect b="b" l="l" r="r" t="t"/>
                <a:pathLst>
                  <a:path extrusionOk="0" h="2376" w="3326">
                    <a:moveTo>
                      <a:pt x="559" y="1"/>
                    </a:moveTo>
                    <a:lnTo>
                      <a:pt x="1" y="287"/>
                    </a:lnTo>
                    <a:lnTo>
                      <a:pt x="3297" y="2376"/>
                    </a:lnTo>
                    <a:lnTo>
                      <a:pt x="3325" y="176"/>
                    </a:lnTo>
                    <a:lnTo>
                      <a:pt x="2892" y="162"/>
                    </a:lnTo>
                    <a:lnTo>
                      <a:pt x="2738" y="1321"/>
                    </a:lnTo>
                    <a:lnTo>
                      <a:pt x="55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8" name="Google Shape;1528;p4"/>
              <p:cNvSpPr/>
              <p:nvPr/>
            </p:nvSpPr>
            <p:spPr>
              <a:xfrm>
                <a:off x="1244700" y="2348350"/>
                <a:ext cx="24300" cy="29500"/>
              </a:xfrm>
              <a:custGeom>
                <a:rect b="b" l="l" r="r" t="t"/>
                <a:pathLst>
                  <a:path extrusionOk="0" h="1180" w="972">
                    <a:moveTo>
                      <a:pt x="268" y="0"/>
                    </a:moveTo>
                    <a:cubicBezTo>
                      <a:pt x="232" y="0"/>
                      <a:pt x="198" y="8"/>
                      <a:pt x="168" y="24"/>
                    </a:cubicBezTo>
                    <a:cubicBezTo>
                      <a:pt x="1" y="122"/>
                      <a:pt x="8" y="450"/>
                      <a:pt x="182" y="758"/>
                    </a:cubicBezTo>
                    <a:cubicBezTo>
                      <a:pt x="331" y="1016"/>
                      <a:pt x="542" y="1180"/>
                      <a:pt x="705" y="1180"/>
                    </a:cubicBezTo>
                    <a:cubicBezTo>
                      <a:pt x="741" y="1180"/>
                      <a:pt x="774" y="1172"/>
                      <a:pt x="804" y="1156"/>
                    </a:cubicBezTo>
                    <a:cubicBezTo>
                      <a:pt x="971" y="1058"/>
                      <a:pt x="965" y="730"/>
                      <a:pt x="790" y="415"/>
                    </a:cubicBezTo>
                    <a:cubicBezTo>
                      <a:pt x="647" y="163"/>
                      <a:pt x="433" y="0"/>
                      <a:pt x="26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29" name="Google Shape;1529;p4"/>
              <p:cNvSpPr/>
              <p:nvPr/>
            </p:nvSpPr>
            <p:spPr>
              <a:xfrm>
                <a:off x="1290100" y="2389100"/>
                <a:ext cx="83825" cy="101825"/>
              </a:xfrm>
              <a:custGeom>
                <a:rect b="b" l="l" r="r" t="t"/>
                <a:pathLst>
                  <a:path extrusionOk="0" h="4073" w="3353">
                    <a:moveTo>
                      <a:pt x="3333" y="0"/>
                    </a:moveTo>
                    <a:cubicBezTo>
                      <a:pt x="3279" y="0"/>
                      <a:pt x="3128" y="9"/>
                      <a:pt x="3032" y="105"/>
                    </a:cubicBezTo>
                    <a:cubicBezTo>
                      <a:pt x="2913" y="231"/>
                      <a:pt x="2242" y="790"/>
                      <a:pt x="2047" y="957"/>
                    </a:cubicBezTo>
                    <a:cubicBezTo>
                      <a:pt x="1851" y="1125"/>
                      <a:pt x="916" y="1649"/>
                      <a:pt x="664" y="1837"/>
                    </a:cubicBezTo>
                    <a:cubicBezTo>
                      <a:pt x="413" y="2026"/>
                      <a:pt x="1" y="2166"/>
                      <a:pt x="1" y="2166"/>
                    </a:cubicBezTo>
                    <a:cubicBezTo>
                      <a:pt x="147" y="3360"/>
                      <a:pt x="580" y="4072"/>
                      <a:pt x="580" y="4072"/>
                    </a:cubicBezTo>
                    <a:lnTo>
                      <a:pt x="3353" y="1"/>
                    </a:lnTo>
                    <a:cubicBezTo>
                      <a:pt x="3353" y="1"/>
                      <a:pt x="3346" y="0"/>
                      <a:pt x="333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0" name="Google Shape;1530;p4"/>
              <p:cNvSpPr/>
              <p:nvPr/>
            </p:nvSpPr>
            <p:spPr>
              <a:xfrm>
                <a:off x="1290100" y="2443225"/>
                <a:ext cx="45250" cy="47700"/>
              </a:xfrm>
              <a:custGeom>
                <a:rect b="b" l="l" r="r" t="t"/>
                <a:pathLst>
                  <a:path extrusionOk="0" h="1908" w="1810">
                    <a:moveTo>
                      <a:pt x="1" y="1"/>
                    </a:moveTo>
                    <a:cubicBezTo>
                      <a:pt x="147" y="1195"/>
                      <a:pt x="580" y="1907"/>
                      <a:pt x="580" y="1907"/>
                    </a:cubicBezTo>
                    <a:lnTo>
                      <a:pt x="1809" y="98"/>
                    </a:lnTo>
                    <a:lnTo>
                      <a:pt x="1809" y="98"/>
                    </a:lnTo>
                    <a:cubicBezTo>
                      <a:pt x="1809" y="99"/>
                      <a:pt x="1089" y="706"/>
                      <a:pt x="826" y="706"/>
                    </a:cubicBezTo>
                    <a:cubicBezTo>
                      <a:pt x="775" y="706"/>
                      <a:pt x="742" y="684"/>
                      <a:pt x="734" y="629"/>
                    </a:cubicBezTo>
                    <a:cubicBezTo>
                      <a:pt x="685" y="294"/>
                      <a:pt x="273" y="518"/>
                      <a:pt x="1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1" name="Google Shape;1531;p4"/>
              <p:cNvSpPr/>
              <p:nvPr/>
            </p:nvSpPr>
            <p:spPr>
              <a:xfrm>
                <a:off x="1461400" y="2569075"/>
                <a:ext cx="86625" cy="37750"/>
              </a:xfrm>
              <a:custGeom>
                <a:rect b="b" l="l" r="r" t="t"/>
                <a:pathLst>
                  <a:path extrusionOk="0" h="1510" w="3465">
                    <a:moveTo>
                      <a:pt x="1917" y="0"/>
                    </a:moveTo>
                    <a:cubicBezTo>
                      <a:pt x="1857" y="0"/>
                      <a:pt x="1795" y="5"/>
                      <a:pt x="1732" y="16"/>
                    </a:cubicBezTo>
                    <a:cubicBezTo>
                      <a:pt x="817" y="184"/>
                      <a:pt x="0" y="994"/>
                      <a:pt x="0" y="994"/>
                    </a:cubicBezTo>
                    <a:lnTo>
                      <a:pt x="217" y="1364"/>
                    </a:lnTo>
                    <a:cubicBezTo>
                      <a:pt x="217" y="1364"/>
                      <a:pt x="886" y="962"/>
                      <a:pt x="1470" y="962"/>
                    </a:cubicBezTo>
                    <a:cubicBezTo>
                      <a:pt x="1605" y="962"/>
                      <a:pt x="1735" y="984"/>
                      <a:pt x="1851" y="1036"/>
                    </a:cubicBezTo>
                    <a:cubicBezTo>
                      <a:pt x="2341" y="1251"/>
                      <a:pt x="2627" y="1509"/>
                      <a:pt x="2819" y="1509"/>
                    </a:cubicBezTo>
                    <a:cubicBezTo>
                      <a:pt x="2870" y="1509"/>
                      <a:pt x="2915" y="1491"/>
                      <a:pt x="2954" y="1448"/>
                    </a:cubicBezTo>
                    <a:cubicBezTo>
                      <a:pt x="3136" y="1245"/>
                      <a:pt x="3464" y="1050"/>
                      <a:pt x="3318" y="945"/>
                    </a:cubicBezTo>
                    <a:cubicBezTo>
                      <a:pt x="3318" y="945"/>
                      <a:pt x="2736" y="0"/>
                      <a:pt x="191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2" name="Google Shape;1532;p4"/>
              <p:cNvSpPr/>
              <p:nvPr/>
            </p:nvSpPr>
            <p:spPr>
              <a:xfrm>
                <a:off x="1440775" y="2343175"/>
                <a:ext cx="3000" cy="200"/>
              </a:xfrm>
              <a:custGeom>
                <a:rect b="b" l="l" r="r" t="t"/>
                <a:pathLst>
                  <a:path extrusionOk="0" h="8" w="120">
                    <a:moveTo>
                      <a:pt x="120" y="1"/>
                    </a:moveTo>
                    <a:cubicBezTo>
                      <a:pt x="78" y="1"/>
                      <a:pt x="43" y="1"/>
                      <a:pt x="1" y="8"/>
                    </a:cubicBezTo>
                    <a:cubicBezTo>
                      <a:pt x="43" y="1"/>
                      <a:pt x="78" y="1"/>
                      <a:pt x="120" y="1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3" name="Google Shape;1533;p4"/>
              <p:cNvSpPr/>
              <p:nvPr/>
            </p:nvSpPr>
            <p:spPr>
              <a:xfrm>
                <a:off x="1410575" y="2356100"/>
                <a:ext cx="1600" cy="1250"/>
              </a:xfrm>
              <a:custGeom>
                <a:rect b="b" l="l" r="r" t="t"/>
                <a:pathLst>
                  <a:path extrusionOk="0" h="50" w="64">
                    <a:moveTo>
                      <a:pt x="64" y="1"/>
                    </a:moveTo>
                    <a:cubicBezTo>
                      <a:pt x="43" y="15"/>
                      <a:pt x="22" y="29"/>
                      <a:pt x="1" y="50"/>
                    </a:cubicBezTo>
                    <a:cubicBezTo>
                      <a:pt x="22" y="29"/>
                      <a:pt x="43" y="15"/>
                      <a:pt x="64" y="1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4" name="Google Shape;1534;p4"/>
              <p:cNvSpPr/>
              <p:nvPr/>
            </p:nvSpPr>
            <p:spPr>
              <a:xfrm>
                <a:off x="1407775" y="2358025"/>
                <a:ext cx="1775" cy="1425"/>
              </a:xfrm>
              <a:custGeom>
                <a:rect b="b" l="l" r="r" t="t"/>
                <a:pathLst>
                  <a:path extrusionOk="0" h="57" w="71">
                    <a:moveTo>
                      <a:pt x="71" y="0"/>
                    </a:moveTo>
                    <a:cubicBezTo>
                      <a:pt x="50" y="21"/>
                      <a:pt x="22" y="35"/>
                      <a:pt x="1" y="56"/>
                    </a:cubicBezTo>
                    <a:cubicBezTo>
                      <a:pt x="22" y="35"/>
                      <a:pt x="50" y="21"/>
                      <a:pt x="71" y="0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5" name="Google Shape;1535;p4"/>
              <p:cNvSpPr/>
              <p:nvPr/>
            </p:nvSpPr>
            <p:spPr>
              <a:xfrm>
                <a:off x="1437475" y="2343700"/>
                <a:ext cx="900" cy="200"/>
              </a:xfrm>
              <a:custGeom>
                <a:rect b="b" l="l" r="r" t="t"/>
                <a:pathLst>
                  <a:path extrusionOk="0" h="8" w="36">
                    <a:moveTo>
                      <a:pt x="35" y="1"/>
                    </a:moveTo>
                    <a:cubicBezTo>
                      <a:pt x="21" y="1"/>
                      <a:pt x="14" y="8"/>
                      <a:pt x="0" y="8"/>
                    </a:cubicBezTo>
                    <a:cubicBezTo>
                      <a:pt x="14" y="8"/>
                      <a:pt x="21" y="1"/>
                      <a:pt x="35" y="1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6" name="Google Shape;1536;p4"/>
              <p:cNvSpPr/>
              <p:nvPr/>
            </p:nvSpPr>
            <p:spPr>
              <a:xfrm>
                <a:off x="1413375" y="2354175"/>
                <a:ext cx="1600" cy="1075"/>
              </a:xfrm>
              <a:custGeom>
                <a:rect b="b" l="l" r="r" t="t"/>
                <a:pathLst>
                  <a:path extrusionOk="0" h="43" w="64">
                    <a:moveTo>
                      <a:pt x="63" y="1"/>
                    </a:moveTo>
                    <a:cubicBezTo>
                      <a:pt x="42" y="15"/>
                      <a:pt x="21" y="29"/>
                      <a:pt x="0" y="43"/>
                    </a:cubicBezTo>
                    <a:cubicBezTo>
                      <a:pt x="21" y="29"/>
                      <a:pt x="42" y="15"/>
                      <a:pt x="63" y="1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7" name="Google Shape;1537;p4"/>
              <p:cNvSpPr/>
              <p:nvPr/>
            </p:nvSpPr>
            <p:spPr>
              <a:xfrm>
                <a:off x="1447775" y="2343350"/>
                <a:ext cx="2125" cy="375"/>
              </a:xfrm>
              <a:custGeom>
                <a:rect b="b" l="l" r="r" t="t"/>
                <a:pathLst>
                  <a:path extrusionOk="0" h="15" w="85">
                    <a:moveTo>
                      <a:pt x="84" y="15"/>
                    </a:moveTo>
                    <a:cubicBezTo>
                      <a:pt x="56" y="8"/>
                      <a:pt x="28" y="8"/>
                      <a:pt x="0" y="1"/>
                    </a:cubicBezTo>
                    <a:cubicBezTo>
                      <a:pt x="28" y="8"/>
                      <a:pt x="56" y="8"/>
                      <a:pt x="84" y="15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8" name="Google Shape;1538;p4"/>
              <p:cNvSpPr/>
              <p:nvPr/>
            </p:nvSpPr>
            <p:spPr>
              <a:xfrm>
                <a:off x="1402200" y="2362400"/>
                <a:ext cx="1950" cy="1575"/>
              </a:xfrm>
              <a:custGeom>
                <a:rect b="b" l="l" r="r" t="t"/>
                <a:pathLst>
                  <a:path extrusionOk="0" h="63" w="78">
                    <a:moveTo>
                      <a:pt x="77" y="0"/>
                    </a:moveTo>
                    <a:cubicBezTo>
                      <a:pt x="56" y="21"/>
                      <a:pt x="28" y="42"/>
                      <a:pt x="0" y="63"/>
                    </a:cubicBezTo>
                    <a:cubicBezTo>
                      <a:pt x="28" y="42"/>
                      <a:pt x="56" y="21"/>
                      <a:pt x="77" y="0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39" name="Google Shape;1539;p4"/>
              <p:cNvSpPr/>
              <p:nvPr/>
            </p:nvSpPr>
            <p:spPr>
              <a:xfrm>
                <a:off x="1405000" y="2360125"/>
                <a:ext cx="1925" cy="1425"/>
              </a:xfrm>
              <a:custGeom>
                <a:rect b="b" l="l" r="r" t="t"/>
                <a:pathLst>
                  <a:path extrusionOk="0" h="57" w="77">
                    <a:moveTo>
                      <a:pt x="77" y="0"/>
                    </a:moveTo>
                    <a:cubicBezTo>
                      <a:pt x="49" y="21"/>
                      <a:pt x="28" y="42"/>
                      <a:pt x="0" y="56"/>
                    </a:cubicBezTo>
                    <a:cubicBezTo>
                      <a:pt x="28" y="42"/>
                      <a:pt x="49" y="21"/>
                      <a:pt x="77" y="0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0" name="Google Shape;1540;p4"/>
              <p:cNvSpPr/>
              <p:nvPr/>
            </p:nvSpPr>
            <p:spPr>
              <a:xfrm>
                <a:off x="1444625" y="2343175"/>
                <a:ext cx="2125" cy="200"/>
              </a:xfrm>
              <a:custGeom>
                <a:rect b="b" l="l" r="r" t="t"/>
                <a:pathLst>
                  <a:path extrusionOk="0" h="8" w="85">
                    <a:moveTo>
                      <a:pt x="84" y="8"/>
                    </a:moveTo>
                    <a:cubicBezTo>
                      <a:pt x="56" y="1"/>
                      <a:pt x="28" y="1"/>
                      <a:pt x="1" y="1"/>
                    </a:cubicBezTo>
                    <a:cubicBezTo>
                      <a:pt x="28" y="1"/>
                      <a:pt x="56" y="1"/>
                      <a:pt x="84" y="8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1" name="Google Shape;1541;p4"/>
              <p:cNvSpPr/>
              <p:nvPr/>
            </p:nvSpPr>
            <p:spPr>
              <a:xfrm>
                <a:off x="1421575" y="2349300"/>
                <a:ext cx="1425" cy="900"/>
              </a:xfrm>
              <a:custGeom>
                <a:rect b="b" l="l" r="r" t="t"/>
                <a:pathLst>
                  <a:path extrusionOk="0" h="36" w="57">
                    <a:moveTo>
                      <a:pt x="57" y="0"/>
                    </a:moveTo>
                    <a:cubicBezTo>
                      <a:pt x="36" y="14"/>
                      <a:pt x="15" y="21"/>
                      <a:pt x="1" y="35"/>
                    </a:cubicBezTo>
                    <a:cubicBezTo>
                      <a:pt x="15" y="21"/>
                      <a:pt x="36" y="14"/>
                      <a:pt x="57" y="0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2" name="Google Shape;1542;p4"/>
              <p:cNvSpPr/>
              <p:nvPr/>
            </p:nvSpPr>
            <p:spPr>
              <a:xfrm>
                <a:off x="1426825" y="2346850"/>
                <a:ext cx="1425" cy="550"/>
              </a:xfrm>
              <a:custGeom>
                <a:rect b="b" l="l" r="r" t="t"/>
                <a:pathLst>
                  <a:path extrusionOk="0" h="22" w="57">
                    <a:moveTo>
                      <a:pt x="56" y="0"/>
                    </a:moveTo>
                    <a:cubicBezTo>
                      <a:pt x="35" y="7"/>
                      <a:pt x="21" y="14"/>
                      <a:pt x="0" y="21"/>
                    </a:cubicBezTo>
                    <a:cubicBezTo>
                      <a:pt x="21" y="14"/>
                      <a:pt x="35" y="7"/>
                      <a:pt x="56" y="0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3" name="Google Shape;1543;p4"/>
              <p:cNvSpPr/>
              <p:nvPr/>
            </p:nvSpPr>
            <p:spPr>
              <a:xfrm>
                <a:off x="1429600" y="2345800"/>
                <a:ext cx="1250" cy="550"/>
              </a:xfrm>
              <a:custGeom>
                <a:rect b="b" l="l" r="r" t="t"/>
                <a:pathLst>
                  <a:path extrusionOk="0" h="22" w="50">
                    <a:moveTo>
                      <a:pt x="50" y="1"/>
                    </a:moveTo>
                    <a:cubicBezTo>
                      <a:pt x="29" y="8"/>
                      <a:pt x="15" y="15"/>
                      <a:pt x="1" y="22"/>
                    </a:cubicBezTo>
                    <a:cubicBezTo>
                      <a:pt x="15" y="15"/>
                      <a:pt x="29" y="8"/>
                      <a:pt x="50" y="1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4" name="Google Shape;1544;p4"/>
              <p:cNvSpPr/>
              <p:nvPr/>
            </p:nvSpPr>
            <p:spPr>
              <a:xfrm>
                <a:off x="1434850" y="2344225"/>
                <a:ext cx="1075" cy="375"/>
              </a:xfrm>
              <a:custGeom>
                <a:rect b="b" l="l" r="r" t="t"/>
                <a:pathLst>
                  <a:path extrusionOk="0" h="15" w="43">
                    <a:moveTo>
                      <a:pt x="42" y="1"/>
                    </a:moveTo>
                    <a:cubicBezTo>
                      <a:pt x="28" y="1"/>
                      <a:pt x="14" y="8"/>
                      <a:pt x="0" y="15"/>
                    </a:cubicBezTo>
                    <a:cubicBezTo>
                      <a:pt x="14" y="8"/>
                      <a:pt x="28" y="1"/>
                      <a:pt x="42" y="1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5" name="Google Shape;1545;p4"/>
              <p:cNvSpPr/>
              <p:nvPr/>
            </p:nvSpPr>
            <p:spPr>
              <a:xfrm>
                <a:off x="1416175" y="2352425"/>
                <a:ext cx="1425" cy="1075"/>
              </a:xfrm>
              <a:custGeom>
                <a:rect b="b" l="l" r="r" t="t"/>
                <a:pathLst>
                  <a:path extrusionOk="0" h="43" w="57">
                    <a:moveTo>
                      <a:pt x="56" y="1"/>
                    </a:moveTo>
                    <a:cubicBezTo>
                      <a:pt x="35" y="15"/>
                      <a:pt x="14" y="29"/>
                      <a:pt x="0" y="43"/>
                    </a:cubicBezTo>
                    <a:cubicBezTo>
                      <a:pt x="14" y="29"/>
                      <a:pt x="35" y="15"/>
                      <a:pt x="56" y="1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6" name="Google Shape;1546;p4"/>
              <p:cNvSpPr/>
              <p:nvPr/>
            </p:nvSpPr>
            <p:spPr>
              <a:xfrm>
                <a:off x="1432225" y="2344925"/>
                <a:ext cx="1075" cy="375"/>
              </a:xfrm>
              <a:custGeom>
                <a:rect b="b" l="l" r="r" t="t"/>
                <a:pathLst>
                  <a:path extrusionOk="0" h="15" w="43">
                    <a:moveTo>
                      <a:pt x="43" y="1"/>
                    </a:moveTo>
                    <a:cubicBezTo>
                      <a:pt x="29" y="8"/>
                      <a:pt x="15" y="8"/>
                      <a:pt x="1" y="15"/>
                    </a:cubicBezTo>
                    <a:cubicBezTo>
                      <a:pt x="15" y="8"/>
                      <a:pt x="29" y="8"/>
                      <a:pt x="43" y="1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7" name="Google Shape;1547;p4"/>
              <p:cNvSpPr/>
              <p:nvPr/>
            </p:nvSpPr>
            <p:spPr>
              <a:xfrm>
                <a:off x="1418775" y="2350875"/>
                <a:ext cx="1425" cy="900"/>
              </a:xfrm>
              <a:custGeom>
                <a:rect b="b" l="l" r="r" t="t"/>
                <a:pathLst>
                  <a:path extrusionOk="0" h="36" w="57">
                    <a:moveTo>
                      <a:pt x="57" y="0"/>
                    </a:moveTo>
                    <a:cubicBezTo>
                      <a:pt x="43" y="14"/>
                      <a:pt x="22" y="21"/>
                      <a:pt x="1" y="35"/>
                    </a:cubicBezTo>
                    <a:cubicBezTo>
                      <a:pt x="22" y="21"/>
                      <a:pt x="43" y="14"/>
                      <a:pt x="57" y="0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8" name="Google Shape;1548;p4"/>
              <p:cNvSpPr/>
              <p:nvPr/>
            </p:nvSpPr>
            <p:spPr>
              <a:xfrm>
                <a:off x="1399575" y="2364475"/>
                <a:ext cx="2125" cy="1950"/>
              </a:xfrm>
              <a:custGeom>
                <a:rect b="b" l="l" r="r" t="t"/>
                <a:pathLst>
                  <a:path extrusionOk="0" h="78" w="85">
                    <a:moveTo>
                      <a:pt x="84" y="1"/>
                    </a:moveTo>
                    <a:cubicBezTo>
                      <a:pt x="57" y="22"/>
                      <a:pt x="29" y="50"/>
                      <a:pt x="1" y="78"/>
                    </a:cubicBezTo>
                    <a:cubicBezTo>
                      <a:pt x="29" y="50"/>
                      <a:pt x="57" y="22"/>
                      <a:pt x="84" y="1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49" name="Google Shape;1549;p4"/>
              <p:cNvSpPr/>
              <p:nvPr/>
            </p:nvSpPr>
            <p:spPr>
              <a:xfrm>
                <a:off x="1475350" y="2354525"/>
                <a:ext cx="2475" cy="1600"/>
              </a:xfrm>
              <a:custGeom>
                <a:rect b="b" l="l" r="r" t="t"/>
                <a:pathLst>
                  <a:path extrusionOk="0" h="64" w="99">
                    <a:moveTo>
                      <a:pt x="99" y="64"/>
                    </a:moveTo>
                    <a:cubicBezTo>
                      <a:pt x="64" y="43"/>
                      <a:pt x="29" y="22"/>
                      <a:pt x="1" y="1"/>
                    </a:cubicBezTo>
                    <a:cubicBezTo>
                      <a:pt x="29" y="22"/>
                      <a:pt x="64" y="43"/>
                      <a:pt x="99" y="64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0" name="Google Shape;1550;p4"/>
              <p:cNvSpPr/>
              <p:nvPr/>
            </p:nvSpPr>
            <p:spPr>
              <a:xfrm>
                <a:off x="1457900" y="2345800"/>
                <a:ext cx="2300" cy="725"/>
              </a:xfrm>
              <a:custGeom>
                <a:rect b="b" l="l" r="r" t="t"/>
                <a:pathLst>
                  <a:path extrusionOk="0" h="29" w="92">
                    <a:moveTo>
                      <a:pt x="91" y="29"/>
                    </a:moveTo>
                    <a:cubicBezTo>
                      <a:pt x="63" y="22"/>
                      <a:pt x="28" y="8"/>
                      <a:pt x="0" y="1"/>
                    </a:cubicBezTo>
                    <a:cubicBezTo>
                      <a:pt x="28" y="8"/>
                      <a:pt x="63" y="22"/>
                      <a:pt x="91" y="29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1" name="Google Shape;1551;p4"/>
              <p:cNvSpPr/>
              <p:nvPr/>
            </p:nvSpPr>
            <p:spPr>
              <a:xfrm>
                <a:off x="1450750" y="2343875"/>
                <a:ext cx="3150" cy="725"/>
              </a:xfrm>
              <a:custGeom>
                <a:rect b="b" l="l" r="r" t="t"/>
                <a:pathLst>
                  <a:path extrusionOk="0" h="29" w="126">
                    <a:moveTo>
                      <a:pt x="126" y="29"/>
                    </a:moveTo>
                    <a:cubicBezTo>
                      <a:pt x="84" y="15"/>
                      <a:pt x="42" y="8"/>
                      <a:pt x="0" y="1"/>
                    </a:cubicBezTo>
                    <a:cubicBezTo>
                      <a:pt x="42" y="8"/>
                      <a:pt x="84" y="15"/>
                      <a:pt x="126" y="29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2" name="Google Shape;1552;p4"/>
              <p:cNvSpPr/>
              <p:nvPr/>
            </p:nvSpPr>
            <p:spPr>
              <a:xfrm>
                <a:off x="1453875" y="2344575"/>
                <a:ext cx="3175" cy="900"/>
              </a:xfrm>
              <a:custGeom>
                <a:rect b="b" l="l" r="r" t="t"/>
                <a:pathLst>
                  <a:path extrusionOk="0" h="36" w="127">
                    <a:moveTo>
                      <a:pt x="126" y="36"/>
                    </a:moveTo>
                    <a:cubicBezTo>
                      <a:pt x="85" y="22"/>
                      <a:pt x="43" y="8"/>
                      <a:pt x="1" y="1"/>
                    </a:cubicBezTo>
                    <a:cubicBezTo>
                      <a:pt x="43" y="8"/>
                      <a:pt x="85" y="22"/>
                      <a:pt x="126" y="36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3" name="Google Shape;1553;p4"/>
              <p:cNvSpPr/>
              <p:nvPr/>
            </p:nvSpPr>
            <p:spPr>
              <a:xfrm>
                <a:off x="1424200" y="2348075"/>
                <a:ext cx="1425" cy="725"/>
              </a:xfrm>
              <a:custGeom>
                <a:rect b="b" l="l" r="r" t="t"/>
                <a:pathLst>
                  <a:path extrusionOk="0" h="29" w="57">
                    <a:moveTo>
                      <a:pt x="56" y="0"/>
                    </a:moveTo>
                    <a:cubicBezTo>
                      <a:pt x="35" y="7"/>
                      <a:pt x="21" y="14"/>
                      <a:pt x="0" y="28"/>
                    </a:cubicBezTo>
                    <a:cubicBezTo>
                      <a:pt x="21" y="14"/>
                      <a:pt x="35" y="7"/>
                      <a:pt x="56" y="0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4" name="Google Shape;1554;p4"/>
              <p:cNvSpPr/>
              <p:nvPr/>
            </p:nvSpPr>
            <p:spPr>
              <a:xfrm>
                <a:off x="1461225" y="2347025"/>
                <a:ext cx="2275" cy="900"/>
              </a:xfrm>
              <a:custGeom>
                <a:rect b="b" l="l" r="r" t="t"/>
                <a:pathLst>
                  <a:path extrusionOk="0" h="36" w="91">
                    <a:moveTo>
                      <a:pt x="91" y="35"/>
                    </a:moveTo>
                    <a:cubicBezTo>
                      <a:pt x="63" y="21"/>
                      <a:pt x="28" y="7"/>
                      <a:pt x="0" y="0"/>
                    </a:cubicBezTo>
                    <a:cubicBezTo>
                      <a:pt x="28" y="7"/>
                      <a:pt x="63" y="21"/>
                      <a:pt x="91" y="35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5" name="Google Shape;1555;p4"/>
              <p:cNvSpPr/>
              <p:nvPr/>
            </p:nvSpPr>
            <p:spPr>
              <a:xfrm>
                <a:off x="1467675" y="2350000"/>
                <a:ext cx="3350" cy="1775"/>
              </a:xfrm>
              <a:custGeom>
                <a:rect b="b" l="l" r="r" t="t"/>
                <a:pathLst>
                  <a:path extrusionOk="0" h="71" w="134">
                    <a:moveTo>
                      <a:pt x="133" y="70"/>
                    </a:moveTo>
                    <a:cubicBezTo>
                      <a:pt x="84" y="49"/>
                      <a:pt x="42" y="21"/>
                      <a:pt x="0" y="0"/>
                    </a:cubicBezTo>
                    <a:cubicBezTo>
                      <a:pt x="42" y="21"/>
                      <a:pt x="84" y="49"/>
                      <a:pt x="133" y="70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6" name="Google Shape;1556;p4"/>
              <p:cNvSpPr/>
              <p:nvPr/>
            </p:nvSpPr>
            <p:spPr>
              <a:xfrm>
                <a:off x="1464350" y="2348425"/>
                <a:ext cx="3350" cy="1600"/>
              </a:xfrm>
              <a:custGeom>
                <a:rect b="b" l="l" r="r" t="t"/>
                <a:pathLst>
                  <a:path extrusionOk="0" h="64" w="134">
                    <a:moveTo>
                      <a:pt x="133" y="63"/>
                    </a:moveTo>
                    <a:cubicBezTo>
                      <a:pt x="92" y="42"/>
                      <a:pt x="50" y="21"/>
                      <a:pt x="1" y="0"/>
                    </a:cubicBezTo>
                    <a:cubicBezTo>
                      <a:pt x="50" y="21"/>
                      <a:pt x="92" y="42"/>
                      <a:pt x="133" y="63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7" name="Google Shape;1557;p4"/>
              <p:cNvSpPr/>
              <p:nvPr/>
            </p:nvSpPr>
            <p:spPr>
              <a:xfrm>
                <a:off x="1471875" y="2352425"/>
                <a:ext cx="2450" cy="1425"/>
              </a:xfrm>
              <a:custGeom>
                <a:rect b="b" l="l" r="r" t="t"/>
                <a:pathLst>
                  <a:path extrusionOk="0" h="57" w="98">
                    <a:moveTo>
                      <a:pt x="98" y="57"/>
                    </a:moveTo>
                    <a:cubicBezTo>
                      <a:pt x="63" y="36"/>
                      <a:pt x="35" y="15"/>
                      <a:pt x="0" y="1"/>
                    </a:cubicBezTo>
                    <a:cubicBezTo>
                      <a:pt x="35" y="15"/>
                      <a:pt x="63" y="36"/>
                      <a:pt x="98" y="57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8" name="Google Shape;1558;p4"/>
              <p:cNvSpPr/>
              <p:nvPr/>
            </p:nvSpPr>
            <p:spPr>
              <a:xfrm>
                <a:off x="1474300" y="2353825"/>
                <a:ext cx="1075" cy="725"/>
              </a:xfrm>
              <a:custGeom>
                <a:rect b="b" l="l" r="r" t="t"/>
                <a:pathLst>
                  <a:path extrusionOk="0" h="29" w="43">
                    <a:moveTo>
                      <a:pt x="43" y="29"/>
                    </a:moveTo>
                    <a:cubicBezTo>
                      <a:pt x="29" y="22"/>
                      <a:pt x="15" y="8"/>
                      <a:pt x="1" y="1"/>
                    </a:cubicBezTo>
                    <a:cubicBezTo>
                      <a:pt x="15" y="8"/>
                      <a:pt x="29" y="22"/>
                      <a:pt x="43" y="29"/>
                    </a:cubicBezTo>
                    <a:close/>
                  </a:path>
                </a:pathLst>
              </a:custGeom>
              <a:solidFill>
                <a:srgbClr val="3C6BB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59" name="Google Shape;1559;p4"/>
              <p:cNvSpPr/>
              <p:nvPr/>
            </p:nvSpPr>
            <p:spPr>
              <a:xfrm>
                <a:off x="1602475" y="2566850"/>
                <a:ext cx="91675" cy="69350"/>
              </a:xfrm>
              <a:custGeom>
                <a:rect b="b" l="l" r="r" t="t"/>
                <a:pathLst>
                  <a:path extrusionOk="0" h="2774" w="3667">
                    <a:moveTo>
                      <a:pt x="3262" y="0"/>
                    </a:moveTo>
                    <a:cubicBezTo>
                      <a:pt x="3234" y="21"/>
                      <a:pt x="3115" y="42"/>
                      <a:pt x="2948" y="91"/>
                    </a:cubicBezTo>
                    <a:cubicBezTo>
                      <a:pt x="3255" y="357"/>
                      <a:pt x="3450" y="524"/>
                      <a:pt x="3450" y="524"/>
                    </a:cubicBezTo>
                    <a:cubicBezTo>
                      <a:pt x="3450" y="524"/>
                      <a:pt x="2738" y="713"/>
                      <a:pt x="1907" y="1432"/>
                    </a:cubicBezTo>
                    <a:cubicBezTo>
                      <a:pt x="1851" y="1481"/>
                      <a:pt x="1795" y="1523"/>
                      <a:pt x="1746" y="1572"/>
                    </a:cubicBezTo>
                    <a:lnTo>
                      <a:pt x="1739" y="1572"/>
                    </a:lnTo>
                    <a:cubicBezTo>
                      <a:pt x="1683" y="1614"/>
                      <a:pt x="1635" y="1656"/>
                      <a:pt x="1586" y="1698"/>
                    </a:cubicBezTo>
                    <a:cubicBezTo>
                      <a:pt x="922" y="2221"/>
                      <a:pt x="447" y="2445"/>
                      <a:pt x="447" y="2445"/>
                    </a:cubicBezTo>
                    <a:cubicBezTo>
                      <a:pt x="447" y="2445"/>
                      <a:pt x="384" y="2270"/>
                      <a:pt x="175" y="2040"/>
                    </a:cubicBezTo>
                    <a:cubicBezTo>
                      <a:pt x="70" y="2138"/>
                      <a:pt x="0" y="2193"/>
                      <a:pt x="0" y="2193"/>
                    </a:cubicBezTo>
                    <a:lnTo>
                      <a:pt x="391" y="2773"/>
                    </a:lnTo>
                    <a:cubicBezTo>
                      <a:pt x="391" y="2773"/>
                      <a:pt x="1369" y="1991"/>
                      <a:pt x="1914" y="1649"/>
                    </a:cubicBezTo>
                    <a:cubicBezTo>
                      <a:pt x="2459" y="1313"/>
                      <a:pt x="3667" y="594"/>
                      <a:pt x="3667" y="594"/>
                    </a:cubicBezTo>
                    <a:lnTo>
                      <a:pt x="3262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0" name="Google Shape;1560;p4"/>
              <p:cNvSpPr/>
              <p:nvPr/>
            </p:nvSpPr>
            <p:spPr>
              <a:xfrm>
                <a:off x="1646125" y="2602650"/>
                <a:ext cx="4025" cy="3500"/>
              </a:xfrm>
              <a:custGeom>
                <a:rect b="b" l="l" r="r" t="t"/>
                <a:pathLst>
                  <a:path extrusionOk="0" h="140" w="161">
                    <a:moveTo>
                      <a:pt x="0" y="140"/>
                    </a:moveTo>
                    <a:cubicBezTo>
                      <a:pt x="49" y="91"/>
                      <a:pt x="105" y="49"/>
                      <a:pt x="161" y="0"/>
                    </a:cubicBezTo>
                    <a:cubicBezTo>
                      <a:pt x="105" y="49"/>
                      <a:pt x="49" y="91"/>
                      <a:pt x="0" y="140"/>
                    </a:cubicBezTo>
                    <a:close/>
                  </a:path>
                </a:pathLst>
              </a:custGeom>
              <a:solidFill>
                <a:srgbClr val="3361B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1" name="Google Shape;1561;p4"/>
              <p:cNvSpPr/>
              <p:nvPr/>
            </p:nvSpPr>
            <p:spPr>
              <a:xfrm>
                <a:off x="1642100" y="2606125"/>
                <a:ext cx="3875" cy="3175"/>
              </a:xfrm>
              <a:custGeom>
                <a:rect b="b" l="l" r="r" t="t"/>
                <a:pathLst>
                  <a:path extrusionOk="0" h="127" w="155">
                    <a:moveTo>
                      <a:pt x="1" y="127"/>
                    </a:moveTo>
                    <a:cubicBezTo>
                      <a:pt x="50" y="85"/>
                      <a:pt x="98" y="43"/>
                      <a:pt x="154" y="1"/>
                    </a:cubicBezTo>
                    <a:cubicBezTo>
                      <a:pt x="98" y="43"/>
                      <a:pt x="50" y="85"/>
                      <a:pt x="1" y="127"/>
                    </a:cubicBezTo>
                    <a:close/>
                  </a:path>
                </a:pathLst>
              </a:custGeom>
              <a:solidFill>
                <a:srgbClr val="3361B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2" name="Google Shape;1562;p4"/>
              <p:cNvSpPr/>
              <p:nvPr/>
            </p:nvSpPr>
            <p:spPr>
              <a:xfrm>
                <a:off x="1606825" y="2596525"/>
                <a:ext cx="35300" cy="31450"/>
              </a:xfrm>
              <a:custGeom>
                <a:rect b="b" l="l" r="r" t="t"/>
                <a:pathLst>
                  <a:path extrusionOk="0" h="1258" w="1412">
                    <a:moveTo>
                      <a:pt x="937" y="1"/>
                    </a:moveTo>
                    <a:cubicBezTo>
                      <a:pt x="553" y="350"/>
                      <a:pt x="203" y="664"/>
                      <a:pt x="1" y="853"/>
                    </a:cubicBezTo>
                    <a:cubicBezTo>
                      <a:pt x="210" y="1083"/>
                      <a:pt x="273" y="1258"/>
                      <a:pt x="273" y="1258"/>
                    </a:cubicBezTo>
                    <a:cubicBezTo>
                      <a:pt x="273" y="1258"/>
                      <a:pt x="748" y="1034"/>
                      <a:pt x="1412" y="511"/>
                    </a:cubicBezTo>
                    <a:cubicBezTo>
                      <a:pt x="1335" y="427"/>
                      <a:pt x="1167" y="245"/>
                      <a:pt x="937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3" name="Google Shape;1563;p4"/>
              <p:cNvSpPr/>
              <p:nvPr/>
            </p:nvSpPr>
            <p:spPr>
              <a:xfrm>
                <a:off x="1637575" y="2569125"/>
                <a:ext cx="51175" cy="33550"/>
              </a:xfrm>
              <a:custGeom>
                <a:rect b="b" l="l" r="r" t="t"/>
                <a:pathLst>
                  <a:path extrusionOk="0" h="1342" w="2047">
                    <a:moveTo>
                      <a:pt x="1544" y="0"/>
                    </a:moveTo>
                    <a:cubicBezTo>
                      <a:pt x="1180" y="98"/>
                      <a:pt x="580" y="294"/>
                      <a:pt x="98" y="741"/>
                    </a:cubicBezTo>
                    <a:cubicBezTo>
                      <a:pt x="63" y="768"/>
                      <a:pt x="35" y="796"/>
                      <a:pt x="0" y="824"/>
                    </a:cubicBezTo>
                    <a:cubicBezTo>
                      <a:pt x="314" y="1146"/>
                      <a:pt x="503" y="1341"/>
                      <a:pt x="503" y="1341"/>
                    </a:cubicBezTo>
                    <a:cubicBezTo>
                      <a:pt x="1334" y="622"/>
                      <a:pt x="2046" y="433"/>
                      <a:pt x="2046" y="433"/>
                    </a:cubicBezTo>
                    <a:cubicBezTo>
                      <a:pt x="2046" y="433"/>
                      <a:pt x="1851" y="266"/>
                      <a:pt x="154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4" name="Google Shape;1564;p4"/>
              <p:cNvSpPr/>
              <p:nvPr/>
            </p:nvSpPr>
            <p:spPr>
              <a:xfrm>
                <a:off x="1645950" y="2606125"/>
                <a:ext cx="200" cy="25"/>
              </a:xfrm>
              <a:custGeom>
                <a:rect b="b" l="l" r="r" t="t"/>
                <a:pathLst>
                  <a:path extrusionOk="0" h="1" w="8">
                    <a:moveTo>
                      <a:pt x="0" y="1"/>
                    </a:moveTo>
                    <a:lnTo>
                      <a:pt x="7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3361B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5" name="Google Shape;1565;p4"/>
              <p:cNvSpPr/>
              <p:nvPr/>
            </p:nvSpPr>
            <p:spPr>
              <a:xfrm>
                <a:off x="1642100" y="2609275"/>
                <a:ext cx="25" cy="25"/>
              </a:xfrm>
              <a:custGeom>
                <a:rect b="b" l="l" r="r" t="t"/>
                <a:pathLst>
                  <a:path extrusionOk="0" h="1" w="1">
                    <a:moveTo>
                      <a:pt x="1" y="1"/>
                    </a:move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3361B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6" name="Google Shape;1566;p4"/>
              <p:cNvSpPr/>
              <p:nvPr/>
            </p:nvSpPr>
            <p:spPr>
              <a:xfrm>
                <a:off x="1630225" y="2589725"/>
                <a:ext cx="19925" cy="19575"/>
              </a:xfrm>
              <a:custGeom>
                <a:rect b="b" l="l" r="r" t="t"/>
                <a:pathLst>
                  <a:path extrusionOk="0" h="783" w="797">
                    <a:moveTo>
                      <a:pt x="294" y="0"/>
                    </a:moveTo>
                    <a:cubicBezTo>
                      <a:pt x="196" y="91"/>
                      <a:pt x="99" y="182"/>
                      <a:pt x="1" y="273"/>
                    </a:cubicBezTo>
                    <a:cubicBezTo>
                      <a:pt x="231" y="517"/>
                      <a:pt x="399" y="699"/>
                      <a:pt x="476" y="783"/>
                    </a:cubicBezTo>
                    <a:cubicBezTo>
                      <a:pt x="525" y="741"/>
                      <a:pt x="573" y="699"/>
                      <a:pt x="629" y="657"/>
                    </a:cubicBezTo>
                    <a:lnTo>
                      <a:pt x="636" y="657"/>
                    </a:lnTo>
                    <a:cubicBezTo>
                      <a:pt x="685" y="608"/>
                      <a:pt x="741" y="566"/>
                      <a:pt x="797" y="517"/>
                    </a:cubicBezTo>
                    <a:cubicBezTo>
                      <a:pt x="797" y="517"/>
                      <a:pt x="608" y="322"/>
                      <a:pt x="29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7" name="Google Shape;1567;p4"/>
              <p:cNvSpPr/>
              <p:nvPr/>
            </p:nvSpPr>
            <p:spPr>
              <a:xfrm>
                <a:off x="1493225" y="2258850"/>
                <a:ext cx="36100" cy="53750"/>
              </a:xfrm>
              <a:custGeom>
                <a:rect b="b" l="l" r="r" t="t"/>
                <a:pathLst>
                  <a:path extrusionOk="0" h="2150" w="1444">
                    <a:moveTo>
                      <a:pt x="1283" y="0"/>
                    </a:moveTo>
                    <a:lnTo>
                      <a:pt x="47" y="1795"/>
                    </a:lnTo>
                    <a:cubicBezTo>
                      <a:pt x="47" y="1795"/>
                      <a:pt x="396" y="2125"/>
                      <a:pt x="161" y="2125"/>
                    </a:cubicBezTo>
                    <a:cubicBezTo>
                      <a:pt x="154" y="2125"/>
                      <a:pt x="146" y="2124"/>
                      <a:pt x="138" y="2124"/>
                    </a:cubicBezTo>
                    <a:cubicBezTo>
                      <a:pt x="61" y="2117"/>
                      <a:pt x="28" y="2114"/>
                      <a:pt x="19" y="2114"/>
                    </a:cubicBezTo>
                    <a:cubicBezTo>
                      <a:pt x="0" y="2114"/>
                      <a:pt x="75" y="2124"/>
                      <a:pt x="75" y="2124"/>
                    </a:cubicBezTo>
                    <a:cubicBezTo>
                      <a:pt x="75" y="2124"/>
                      <a:pt x="121" y="2150"/>
                      <a:pt x="184" y="2150"/>
                    </a:cubicBezTo>
                    <a:cubicBezTo>
                      <a:pt x="219" y="2150"/>
                      <a:pt x="259" y="2142"/>
                      <a:pt x="298" y="2117"/>
                    </a:cubicBezTo>
                    <a:cubicBezTo>
                      <a:pt x="298" y="2117"/>
                      <a:pt x="410" y="2047"/>
                      <a:pt x="201" y="1837"/>
                    </a:cubicBezTo>
                    <a:cubicBezTo>
                      <a:pt x="201" y="1837"/>
                      <a:pt x="1444" y="84"/>
                      <a:pt x="1423" y="70"/>
                    </a:cubicBezTo>
                    <a:cubicBezTo>
                      <a:pt x="1395" y="56"/>
                      <a:pt x="1283" y="0"/>
                      <a:pt x="1283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8" name="Google Shape;1568;p4"/>
              <p:cNvSpPr/>
              <p:nvPr/>
            </p:nvSpPr>
            <p:spPr>
              <a:xfrm>
                <a:off x="1333400" y="2295875"/>
                <a:ext cx="167300" cy="98850"/>
              </a:xfrm>
              <a:custGeom>
                <a:rect b="b" l="l" r="r" t="t"/>
                <a:pathLst>
                  <a:path extrusionOk="0" h="3954" w="6692">
                    <a:moveTo>
                      <a:pt x="2899" y="0"/>
                    </a:moveTo>
                    <a:lnTo>
                      <a:pt x="1" y="3779"/>
                    </a:lnTo>
                    <a:lnTo>
                      <a:pt x="4526" y="3953"/>
                    </a:lnTo>
                    <a:lnTo>
                      <a:pt x="6691" y="636"/>
                    </a:lnTo>
                    <a:lnTo>
                      <a:pt x="6691" y="636"/>
                    </a:lnTo>
                    <a:cubicBezTo>
                      <a:pt x="6691" y="636"/>
                      <a:pt x="6634" y="648"/>
                      <a:pt x="6552" y="648"/>
                    </a:cubicBezTo>
                    <a:cubicBezTo>
                      <a:pt x="6389" y="648"/>
                      <a:pt x="6128" y="598"/>
                      <a:pt x="6035" y="300"/>
                    </a:cubicBezTo>
                    <a:lnTo>
                      <a:pt x="2899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69" name="Google Shape;1569;p4"/>
              <p:cNvSpPr/>
              <p:nvPr/>
            </p:nvSpPr>
            <p:spPr>
              <a:xfrm>
                <a:off x="1430825" y="2304075"/>
                <a:ext cx="57475" cy="90650"/>
              </a:xfrm>
              <a:custGeom>
                <a:rect b="b" l="l" r="r" t="t"/>
                <a:pathLst>
                  <a:path extrusionOk="0" h="3626" w="2299">
                    <a:moveTo>
                      <a:pt x="2152" y="0"/>
                    </a:moveTo>
                    <a:lnTo>
                      <a:pt x="2152" y="0"/>
                    </a:lnTo>
                    <a:cubicBezTo>
                      <a:pt x="1551" y="992"/>
                      <a:pt x="350" y="3018"/>
                      <a:pt x="1" y="3604"/>
                    </a:cubicBezTo>
                    <a:lnTo>
                      <a:pt x="629" y="3625"/>
                    </a:lnTo>
                    <a:cubicBezTo>
                      <a:pt x="629" y="3625"/>
                      <a:pt x="2299" y="412"/>
                      <a:pt x="215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0" name="Google Shape;1570;p4"/>
              <p:cNvSpPr/>
              <p:nvPr/>
            </p:nvSpPr>
            <p:spPr>
              <a:xfrm>
                <a:off x="1486350" y="2362400"/>
                <a:ext cx="2475" cy="2100"/>
              </a:xfrm>
              <a:custGeom>
                <a:rect b="b" l="l" r="r" t="t"/>
                <a:pathLst>
                  <a:path extrusionOk="0" h="84" w="99">
                    <a:moveTo>
                      <a:pt x="99" y="84"/>
                    </a:moveTo>
                    <a:cubicBezTo>
                      <a:pt x="64" y="56"/>
                      <a:pt x="29" y="28"/>
                      <a:pt x="1" y="0"/>
                    </a:cubicBezTo>
                    <a:cubicBezTo>
                      <a:pt x="29" y="28"/>
                      <a:pt x="64" y="56"/>
                      <a:pt x="99" y="84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1" name="Google Shape;1571;p4"/>
              <p:cNvSpPr/>
              <p:nvPr/>
            </p:nvSpPr>
            <p:spPr>
              <a:xfrm>
                <a:off x="1482000" y="2359250"/>
                <a:ext cx="3325" cy="2475"/>
              </a:xfrm>
              <a:custGeom>
                <a:rect b="b" l="l" r="r" t="t"/>
                <a:pathLst>
                  <a:path extrusionOk="0" h="99" w="133">
                    <a:moveTo>
                      <a:pt x="133" y="98"/>
                    </a:moveTo>
                    <a:cubicBezTo>
                      <a:pt x="91" y="63"/>
                      <a:pt x="49" y="28"/>
                      <a:pt x="0" y="0"/>
                    </a:cubicBezTo>
                    <a:cubicBezTo>
                      <a:pt x="49" y="28"/>
                      <a:pt x="91" y="63"/>
                      <a:pt x="133" y="98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2" name="Google Shape;1572;p4"/>
              <p:cNvSpPr/>
              <p:nvPr/>
            </p:nvSpPr>
            <p:spPr>
              <a:xfrm>
                <a:off x="1478675" y="2356800"/>
                <a:ext cx="3350" cy="2300"/>
              </a:xfrm>
              <a:custGeom>
                <a:rect b="b" l="l" r="r" t="t"/>
                <a:pathLst>
                  <a:path extrusionOk="0" h="92" w="134">
                    <a:moveTo>
                      <a:pt x="133" y="91"/>
                    </a:moveTo>
                    <a:cubicBezTo>
                      <a:pt x="91" y="63"/>
                      <a:pt x="42" y="29"/>
                      <a:pt x="0" y="1"/>
                    </a:cubicBezTo>
                    <a:cubicBezTo>
                      <a:pt x="42" y="29"/>
                      <a:pt x="91" y="63"/>
                      <a:pt x="133" y="91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3" name="Google Shape;1573;p4"/>
              <p:cNvSpPr/>
              <p:nvPr/>
            </p:nvSpPr>
            <p:spPr>
              <a:xfrm>
                <a:off x="1493175" y="2368325"/>
                <a:ext cx="3500" cy="3000"/>
              </a:xfrm>
              <a:custGeom>
                <a:rect b="b" l="l" r="r" t="t"/>
                <a:pathLst>
                  <a:path extrusionOk="0" h="120" w="140">
                    <a:moveTo>
                      <a:pt x="140" y="119"/>
                    </a:moveTo>
                    <a:cubicBezTo>
                      <a:pt x="98" y="77"/>
                      <a:pt x="49" y="35"/>
                      <a:pt x="0" y="1"/>
                    </a:cubicBezTo>
                    <a:cubicBezTo>
                      <a:pt x="49" y="35"/>
                      <a:pt x="98" y="77"/>
                      <a:pt x="140" y="119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4" name="Google Shape;1574;p4"/>
              <p:cNvSpPr/>
              <p:nvPr/>
            </p:nvSpPr>
            <p:spPr>
              <a:xfrm>
                <a:off x="1489850" y="2365350"/>
                <a:ext cx="2650" cy="2125"/>
              </a:xfrm>
              <a:custGeom>
                <a:rect b="b" l="l" r="r" t="t"/>
                <a:pathLst>
                  <a:path extrusionOk="0" h="85" w="106">
                    <a:moveTo>
                      <a:pt x="105" y="85"/>
                    </a:moveTo>
                    <a:cubicBezTo>
                      <a:pt x="70" y="57"/>
                      <a:pt x="35" y="29"/>
                      <a:pt x="0" y="1"/>
                    </a:cubicBezTo>
                    <a:cubicBezTo>
                      <a:pt x="35" y="29"/>
                      <a:pt x="70" y="57"/>
                      <a:pt x="105" y="85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5" name="Google Shape;1575;p4"/>
              <p:cNvSpPr/>
              <p:nvPr/>
            </p:nvSpPr>
            <p:spPr>
              <a:xfrm>
                <a:off x="1488800" y="2364475"/>
                <a:ext cx="1075" cy="900"/>
              </a:xfrm>
              <a:custGeom>
                <a:rect b="b" l="l" r="r" t="t"/>
                <a:pathLst>
                  <a:path extrusionOk="0" h="36" w="43">
                    <a:moveTo>
                      <a:pt x="42" y="36"/>
                    </a:moveTo>
                    <a:cubicBezTo>
                      <a:pt x="28" y="22"/>
                      <a:pt x="15" y="15"/>
                      <a:pt x="1" y="1"/>
                    </a:cubicBezTo>
                    <a:cubicBezTo>
                      <a:pt x="15" y="15"/>
                      <a:pt x="28" y="22"/>
                      <a:pt x="42" y="36"/>
                    </a:cubicBezTo>
                    <a:close/>
                  </a:path>
                </a:pathLst>
              </a:custGeom>
              <a:solidFill>
                <a:srgbClr val="3C6BB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6" name="Google Shape;1576;p4"/>
              <p:cNvSpPr/>
              <p:nvPr/>
            </p:nvSpPr>
            <p:spPr>
              <a:xfrm>
                <a:off x="1492475" y="2367450"/>
                <a:ext cx="725" cy="900"/>
              </a:xfrm>
              <a:custGeom>
                <a:rect b="b" l="l" r="r" t="t"/>
                <a:pathLst>
                  <a:path extrusionOk="0" h="36" w="29">
                    <a:moveTo>
                      <a:pt x="28" y="36"/>
                    </a:moveTo>
                    <a:cubicBezTo>
                      <a:pt x="21" y="22"/>
                      <a:pt x="7" y="15"/>
                      <a:pt x="0" y="1"/>
                    </a:cubicBezTo>
                    <a:cubicBezTo>
                      <a:pt x="7" y="15"/>
                      <a:pt x="21" y="22"/>
                      <a:pt x="28" y="36"/>
                    </a:cubicBezTo>
                    <a:close/>
                  </a:path>
                </a:pathLst>
              </a:custGeom>
              <a:solidFill>
                <a:srgbClr val="3C6BB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7" name="Google Shape;1577;p4"/>
              <p:cNvSpPr/>
              <p:nvPr/>
            </p:nvSpPr>
            <p:spPr>
              <a:xfrm>
                <a:off x="1496650" y="2371300"/>
                <a:ext cx="25" cy="25"/>
              </a:xfrm>
              <a:custGeom>
                <a:rect b="b" l="l" r="r" t="t"/>
                <a:pathLst>
                  <a:path extrusionOk="0" h="1" w="1">
                    <a:moveTo>
                      <a:pt x="1" y="0"/>
                    </a:move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3C6BB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8" name="Google Shape;1578;p4"/>
              <p:cNvSpPr/>
              <p:nvPr/>
            </p:nvSpPr>
            <p:spPr>
              <a:xfrm>
                <a:off x="1477800" y="2356100"/>
                <a:ext cx="900" cy="725"/>
              </a:xfrm>
              <a:custGeom>
                <a:rect b="b" l="l" r="r" t="t"/>
                <a:pathLst>
                  <a:path extrusionOk="0" h="29" w="36">
                    <a:moveTo>
                      <a:pt x="35" y="29"/>
                    </a:moveTo>
                    <a:cubicBezTo>
                      <a:pt x="22" y="15"/>
                      <a:pt x="8" y="8"/>
                      <a:pt x="1" y="1"/>
                    </a:cubicBezTo>
                    <a:cubicBezTo>
                      <a:pt x="8" y="8"/>
                      <a:pt x="22" y="15"/>
                      <a:pt x="35" y="29"/>
                    </a:cubicBezTo>
                    <a:close/>
                  </a:path>
                </a:pathLst>
              </a:custGeom>
              <a:solidFill>
                <a:srgbClr val="3C6BB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79" name="Google Shape;1579;p4"/>
              <p:cNvSpPr/>
              <p:nvPr/>
            </p:nvSpPr>
            <p:spPr>
              <a:xfrm>
                <a:off x="1482000" y="2359075"/>
                <a:ext cx="25" cy="200"/>
              </a:xfrm>
              <a:custGeom>
                <a:rect b="b" l="l" r="r" t="t"/>
                <a:pathLst>
                  <a:path extrusionOk="0" h="8" w="1">
                    <a:moveTo>
                      <a:pt x="0" y="7"/>
                    </a:moveTo>
                    <a:lnTo>
                      <a:pt x="0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3C6BB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0" name="Google Shape;1580;p4"/>
              <p:cNvSpPr/>
              <p:nvPr/>
            </p:nvSpPr>
            <p:spPr>
              <a:xfrm>
                <a:off x="1485300" y="2361700"/>
                <a:ext cx="1075" cy="725"/>
              </a:xfrm>
              <a:custGeom>
                <a:rect b="b" l="l" r="r" t="t"/>
                <a:pathLst>
                  <a:path extrusionOk="0" h="29" w="43">
                    <a:moveTo>
                      <a:pt x="43" y="28"/>
                    </a:moveTo>
                    <a:cubicBezTo>
                      <a:pt x="29" y="21"/>
                      <a:pt x="15" y="14"/>
                      <a:pt x="1" y="0"/>
                    </a:cubicBezTo>
                    <a:cubicBezTo>
                      <a:pt x="15" y="14"/>
                      <a:pt x="29" y="21"/>
                      <a:pt x="43" y="28"/>
                    </a:cubicBezTo>
                    <a:close/>
                  </a:path>
                </a:pathLst>
              </a:custGeom>
              <a:solidFill>
                <a:srgbClr val="3C6BB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1" name="Google Shape;1581;p4"/>
              <p:cNvSpPr/>
              <p:nvPr/>
            </p:nvSpPr>
            <p:spPr>
              <a:xfrm>
                <a:off x="1399575" y="2343175"/>
                <a:ext cx="97100" cy="46950"/>
              </a:xfrm>
              <a:custGeom>
                <a:rect b="b" l="l" r="r" t="t"/>
                <a:pathLst>
                  <a:path extrusionOk="0" h="1878" w="3884">
                    <a:moveTo>
                      <a:pt x="1768" y="1"/>
                    </a:moveTo>
                    <a:cubicBezTo>
                      <a:pt x="1726" y="1"/>
                      <a:pt x="1691" y="1"/>
                      <a:pt x="1649" y="8"/>
                    </a:cubicBezTo>
                    <a:cubicBezTo>
                      <a:pt x="1621" y="8"/>
                      <a:pt x="1586" y="15"/>
                      <a:pt x="1551" y="22"/>
                    </a:cubicBezTo>
                    <a:cubicBezTo>
                      <a:pt x="1537" y="22"/>
                      <a:pt x="1530" y="29"/>
                      <a:pt x="1516" y="29"/>
                    </a:cubicBezTo>
                    <a:cubicBezTo>
                      <a:pt x="1495" y="36"/>
                      <a:pt x="1474" y="36"/>
                      <a:pt x="1453" y="43"/>
                    </a:cubicBezTo>
                    <a:cubicBezTo>
                      <a:pt x="1439" y="43"/>
                      <a:pt x="1425" y="50"/>
                      <a:pt x="1411" y="57"/>
                    </a:cubicBezTo>
                    <a:cubicBezTo>
                      <a:pt x="1390" y="57"/>
                      <a:pt x="1370" y="64"/>
                      <a:pt x="1349" y="71"/>
                    </a:cubicBezTo>
                    <a:cubicBezTo>
                      <a:pt x="1335" y="78"/>
                      <a:pt x="1321" y="78"/>
                      <a:pt x="1307" y="85"/>
                    </a:cubicBezTo>
                    <a:cubicBezTo>
                      <a:pt x="1286" y="92"/>
                      <a:pt x="1265" y="99"/>
                      <a:pt x="1251" y="106"/>
                    </a:cubicBezTo>
                    <a:cubicBezTo>
                      <a:pt x="1230" y="113"/>
                      <a:pt x="1216" y="120"/>
                      <a:pt x="1202" y="127"/>
                    </a:cubicBezTo>
                    <a:cubicBezTo>
                      <a:pt x="1181" y="134"/>
                      <a:pt x="1160" y="140"/>
                      <a:pt x="1146" y="147"/>
                    </a:cubicBezTo>
                    <a:cubicBezTo>
                      <a:pt x="1125" y="154"/>
                      <a:pt x="1111" y="161"/>
                      <a:pt x="1090" y="168"/>
                    </a:cubicBezTo>
                    <a:cubicBezTo>
                      <a:pt x="1076" y="175"/>
                      <a:pt x="1055" y="182"/>
                      <a:pt x="1041" y="196"/>
                    </a:cubicBezTo>
                    <a:cubicBezTo>
                      <a:pt x="1020" y="203"/>
                      <a:pt x="1006" y="210"/>
                      <a:pt x="985" y="224"/>
                    </a:cubicBezTo>
                    <a:cubicBezTo>
                      <a:pt x="971" y="231"/>
                      <a:pt x="950" y="238"/>
                      <a:pt x="937" y="245"/>
                    </a:cubicBezTo>
                    <a:cubicBezTo>
                      <a:pt x="916" y="259"/>
                      <a:pt x="895" y="266"/>
                      <a:pt x="881" y="280"/>
                    </a:cubicBezTo>
                    <a:cubicBezTo>
                      <a:pt x="860" y="287"/>
                      <a:pt x="846" y="294"/>
                      <a:pt x="825" y="308"/>
                    </a:cubicBezTo>
                    <a:cubicBezTo>
                      <a:pt x="811" y="322"/>
                      <a:pt x="790" y="329"/>
                      <a:pt x="769" y="343"/>
                    </a:cubicBezTo>
                    <a:cubicBezTo>
                      <a:pt x="755" y="350"/>
                      <a:pt x="734" y="364"/>
                      <a:pt x="720" y="371"/>
                    </a:cubicBezTo>
                    <a:cubicBezTo>
                      <a:pt x="699" y="385"/>
                      <a:pt x="678" y="399"/>
                      <a:pt x="664" y="413"/>
                    </a:cubicBezTo>
                    <a:cubicBezTo>
                      <a:pt x="643" y="420"/>
                      <a:pt x="629" y="434"/>
                      <a:pt x="615" y="441"/>
                    </a:cubicBezTo>
                    <a:cubicBezTo>
                      <a:pt x="594" y="455"/>
                      <a:pt x="573" y="469"/>
                      <a:pt x="552" y="483"/>
                    </a:cubicBezTo>
                    <a:cubicBezTo>
                      <a:pt x="538" y="497"/>
                      <a:pt x="517" y="504"/>
                      <a:pt x="504" y="518"/>
                    </a:cubicBezTo>
                    <a:cubicBezTo>
                      <a:pt x="483" y="532"/>
                      <a:pt x="462" y="546"/>
                      <a:pt x="441" y="567"/>
                    </a:cubicBezTo>
                    <a:cubicBezTo>
                      <a:pt x="427" y="574"/>
                      <a:pt x="413" y="587"/>
                      <a:pt x="399" y="594"/>
                    </a:cubicBezTo>
                    <a:cubicBezTo>
                      <a:pt x="378" y="615"/>
                      <a:pt x="350" y="629"/>
                      <a:pt x="329" y="650"/>
                    </a:cubicBezTo>
                    <a:cubicBezTo>
                      <a:pt x="315" y="657"/>
                      <a:pt x="301" y="671"/>
                      <a:pt x="294" y="678"/>
                    </a:cubicBezTo>
                    <a:cubicBezTo>
                      <a:pt x="266" y="699"/>
                      <a:pt x="245" y="720"/>
                      <a:pt x="217" y="734"/>
                    </a:cubicBezTo>
                    <a:cubicBezTo>
                      <a:pt x="210" y="748"/>
                      <a:pt x="196" y="755"/>
                      <a:pt x="182" y="769"/>
                    </a:cubicBezTo>
                    <a:cubicBezTo>
                      <a:pt x="161" y="790"/>
                      <a:pt x="133" y="811"/>
                      <a:pt x="105" y="832"/>
                    </a:cubicBezTo>
                    <a:lnTo>
                      <a:pt x="84" y="853"/>
                    </a:lnTo>
                    <a:cubicBezTo>
                      <a:pt x="57" y="874"/>
                      <a:pt x="29" y="902"/>
                      <a:pt x="1" y="930"/>
                    </a:cubicBezTo>
                    <a:cubicBezTo>
                      <a:pt x="372" y="1647"/>
                      <a:pt x="971" y="1877"/>
                      <a:pt x="1590" y="1877"/>
                    </a:cubicBezTo>
                    <a:cubicBezTo>
                      <a:pt x="2707" y="1877"/>
                      <a:pt x="3884" y="1125"/>
                      <a:pt x="3884" y="1125"/>
                    </a:cubicBezTo>
                    <a:cubicBezTo>
                      <a:pt x="3842" y="1083"/>
                      <a:pt x="3793" y="1041"/>
                      <a:pt x="3744" y="1007"/>
                    </a:cubicBezTo>
                    <a:cubicBezTo>
                      <a:pt x="3737" y="993"/>
                      <a:pt x="3723" y="986"/>
                      <a:pt x="3716" y="972"/>
                    </a:cubicBezTo>
                    <a:cubicBezTo>
                      <a:pt x="3681" y="944"/>
                      <a:pt x="3646" y="916"/>
                      <a:pt x="3611" y="888"/>
                    </a:cubicBezTo>
                    <a:cubicBezTo>
                      <a:pt x="3597" y="874"/>
                      <a:pt x="3584" y="867"/>
                      <a:pt x="3570" y="853"/>
                    </a:cubicBezTo>
                    <a:cubicBezTo>
                      <a:pt x="3535" y="825"/>
                      <a:pt x="3500" y="797"/>
                      <a:pt x="3472" y="769"/>
                    </a:cubicBezTo>
                    <a:cubicBezTo>
                      <a:pt x="3458" y="762"/>
                      <a:pt x="3444" y="755"/>
                      <a:pt x="3430" y="741"/>
                    </a:cubicBezTo>
                    <a:cubicBezTo>
                      <a:pt x="3388" y="706"/>
                      <a:pt x="3346" y="671"/>
                      <a:pt x="3297" y="643"/>
                    </a:cubicBezTo>
                    <a:lnTo>
                      <a:pt x="3297" y="636"/>
                    </a:lnTo>
                    <a:cubicBezTo>
                      <a:pt x="3255" y="608"/>
                      <a:pt x="3206" y="574"/>
                      <a:pt x="3164" y="546"/>
                    </a:cubicBezTo>
                    <a:cubicBezTo>
                      <a:pt x="3151" y="532"/>
                      <a:pt x="3137" y="525"/>
                      <a:pt x="3130" y="518"/>
                    </a:cubicBezTo>
                    <a:cubicBezTo>
                      <a:pt x="3095" y="497"/>
                      <a:pt x="3060" y="476"/>
                      <a:pt x="3032" y="455"/>
                    </a:cubicBezTo>
                    <a:cubicBezTo>
                      <a:pt x="3018" y="448"/>
                      <a:pt x="3004" y="434"/>
                      <a:pt x="2990" y="427"/>
                    </a:cubicBezTo>
                    <a:cubicBezTo>
                      <a:pt x="2955" y="406"/>
                      <a:pt x="2927" y="385"/>
                      <a:pt x="2892" y="371"/>
                    </a:cubicBezTo>
                    <a:cubicBezTo>
                      <a:pt x="2878" y="364"/>
                      <a:pt x="2864" y="350"/>
                      <a:pt x="2857" y="343"/>
                    </a:cubicBezTo>
                    <a:cubicBezTo>
                      <a:pt x="2808" y="322"/>
                      <a:pt x="2766" y="294"/>
                      <a:pt x="2724" y="273"/>
                    </a:cubicBezTo>
                    <a:cubicBezTo>
                      <a:pt x="2683" y="252"/>
                      <a:pt x="2641" y="231"/>
                      <a:pt x="2592" y="210"/>
                    </a:cubicBezTo>
                    <a:cubicBezTo>
                      <a:pt x="2585" y="203"/>
                      <a:pt x="2571" y="196"/>
                      <a:pt x="2557" y="189"/>
                    </a:cubicBezTo>
                    <a:cubicBezTo>
                      <a:pt x="2529" y="175"/>
                      <a:pt x="2494" y="161"/>
                      <a:pt x="2466" y="154"/>
                    </a:cubicBezTo>
                    <a:cubicBezTo>
                      <a:pt x="2452" y="147"/>
                      <a:pt x="2438" y="140"/>
                      <a:pt x="2424" y="134"/>
                    </a:cubicBezTo>
                    <a:cubicBezTo>
                      <a:pt x="2396" y="127"/>
                      <a:pt x="2361" y="113"/>
                      <a:pt x="2333" y="106"/>
                    </a:cubicBezTo>
                    <a:cubicBezTo>
                      <a:pt x="2319" y="99"/>
                      <a:pt x="2305" y="92"/>
                      <a:pt x="2298" y="92"/>
                    </a:cubicBezTo>
                    <a:cubicBezTo>
                      <a:pt x="2257" y="78"/>
                      <a:pt x="2215" y="64"/>
                      <a:pt x="2173" y="57"/>
                    </a:cubicBezTo>
                    <a:cubicBezTo>
                      <a:pt x="2131" y="43"/>
                      <a:pt x="2089" y="36"/>
                      <a:pt x="2047" y="29"/>
                    </a:cubicBezTo>
                    <a:cubicBezTo>
                      <a:pt x="2040" y="22"/>
                      <a:pt x="2026" y="22"/>
                      <a:pt x="2012" y="22"/>
                    </a:cubicBezTo>
                    <a:cubicBezTo>
                      <a:pt x="1984" y="15"/>
                      <a:pt x="1956" y="15"/>
                      <a:pt x="1928" y="8"/>
                    </a:cubicBezTo>
                    <a:lnTo>
                      <a:pt x="1886" y="8"/>
                    </a:lnTo>
                    <a:cubicBezTo>
                      <a:pt x="1858" y="1"/>
                      <a:pt x="1830" y="1"/>
                      <a:pt x="1803" y="1"/>
                    </a:cubicBezTo>
                    <a:close/>
                  </a:path>
                </a:pathLst>
              </a:custGeom>
              <a:solidFill>
                <a:srgbClr val="5A84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2" name="Google Shape;1582;p4"/>
              <p:cNvSpPr/>
              <p:nvPr/>
            </p:nvSpPr>
            <p:spPr>
              <a:xfrm>
                <a:off x="1263725" y="2366400"/>
                <a:ext cx="412450" cy="223350"/>
              </a:xfrm>
              <a:custGeom>
                <a:rect b="b" l="l" r="r" t="t"/>
                <a:pathLst>
                  <a:path extrusionOk="0" h="8934" w="16498">
                    <a:moveTo>
                      <a:pt x="5435" y="1"/>
                    </a:moveTo>
                    <a:cubicBezTo>
                      <a:pt x="3563" y="1663"/>
                      <a:pt x="1635" y="4980"/>
                      <a:pt x="1635" y="4980"/>
                    </a:cubicBezTo>
                    <a:cubicBezTo>
                      <a:pt x="1447" y="5420"/>
                      <a:pt x="637" y="7013"/>
                      <a:pt x="1" y="8151"/>
                    </a:cubicBezTo>
                    <a:cubicBezTo>
                      <a:pt x="248" y="8245"/>
                      <a:pt x="443" y="8293"/>
                      <a:pt x="607" y="8293"/>
                    </a:cubicBezTo>
                    <a:cubicBezTo>
                      <a:pt x="1500" y="8293"/>
                      <a:pt x="1442" y="6881"/>
                      <a:pt x="3514" y="3954"/>
                    </a:cubicBezTo>
                    <a:cubicBezTo>
                      <a:pt x="4821" y="2112"/>
                      <a:pt x="5743" y="1565"/>
                      <a:pt x="6484" y="1565"/>
                    </a:cubicBezTo>
                    <a:cubicBezTo>
                      <a:pt x="7136" y="1565"/>
                      <a:pt x="7648" y="1989"/>
                      <a:pt x="8158" y="2326"/>
                    </a:cubicBezTo>
                    <a:cubicBezTo>
                      <a:pt x="9059" y="2927"/>
                      <a:pt x="13452" y="7397"/>
                      <a:pt x="14954" y="8933"/>
                    </a:cubicBezTo>
                    <a:cubicBezTo>
                      <a:pt x="14989" y="8905"/>
                      <a:pt x="15017" y="8877"/>
                      <a:pt x="15052" y="8850"/>
                    </a:cubicBezTo>
                    <a:cubicBezTo>
                      <a:pt x="15534" y="8403"/>
                      <a:pt x="16134" y="8207"/>
                      <a:pt x="16498" y="8109"/>
                    </a:cubicBezTo>
                    <a:cubicBezTo>
                      <a:pt x="15820" y="7516"/>
                      <a:pt x="14605" y="6419"/>
                      <a:pt x="13725" y="5483"/>
                    </a:cubicBezTo>
                    <a:cubicBezTo>
                      <a:pt x="12838" y="4547"/>
                      <a:pt x="11050" y="1775"/>
                      <a:pt x="9318" y="196"/>
                    </a:cubicBezTo>
                    <a:cubicBezTo>
                      <a:pt x="9318" y="196"/>
                      <a:pt x="8141" y="948"/>
                      <a:pt x="7024" y="948"/>
                    </a:cubicBezTo>
                    <a:cubicBezTo>
                      <a:pt x="6405" y="948"/>
                      <a:pt x="5806" y="718"/>
                      <a:pt x="5435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3" name="Google Shape;1583;p4"/>
              <p:cNvSpPr/>
              <p:nvPr/>
            </p:nvSpPr>
            <p:spPr>
              <a:xfrm>
                <a:off x="1251000" y="2420725"/>
                <a:ext cx="379250" cy="207450"/>
              </a:xfrm>
              <a:custGeom>
                <a:rect b="b" l="l" r="r" t="t"/>
                <a:pathLst>
                  <a:path extrusionOk="0" h="8298" w="15170">
                    <a:moveTo>
                      <a:pt x="6913" y="0"/>
                    </a:moveTo>
                    <a:cubicBezTo>
                      <a:pt x="4875" y="0"/>
                      <a:pt x="2989" y="4589"/>
                      <a:pt x="2270" y="5915"/>
                    </a:cubicBezTo>
                    <a:cubicBezTo>
                      <a:pt x="1982" y="6442"/>
                      <a:pt x="1617" y="6606"/>
                      <a:pt x="1274" y="6606"/>
                    </a:cubicBezTo>
                    <a:cubicBezTo>
                      <a:pt x="894" y="6606"/>
                      <a:pt x="540" y="6404"/>
                      <a:pt x="349" y="6271"/>
                    </a:cubicBezTo>
                    <a:cubicBezTo>
                      <a:pt x="217" y="6495"/>
                      <a:pt x="98" y="6698"/>
                      <a:pt x="0" y="6851"/>
                    </a:cubicBezTo>
                    <a:cubicBezTo>
                      <a:pt x="465" y="7385"/>
                      <a:pt x="1422" y="8298"/>
                      <a:pt x="2524" y="8298"/>
                    </a:cubicBezTo>
                    <a:cubicBezTo>
                      <a:pt x="2647" y="8298"/>
                      <a:pt x="2772" y="8287"/>
                      <a:pt x="2899" y="8262"/>
                    </a:cubicBezTo>
                    <a:cubicBezTo>
                      <a:pt x="4624" y="7934"/>
                      <a:pt x="7564" y="1781"/>
                      <a:pt x="7564" y="1781"/>
                    </a:cubicBezTo>
                    <a:cubicBezTo>
                      <a:pt x="7564" y="1781"/>
                      <a:pt x="13033" y="6991"/>
                      <a:pt x="13682" y="7410"/>
                    </a:cubicBezTo>
                    <a:cubicBezTo>
                      <a:pt x="13927" y="7571"/>
                      <a:pt x="14108" y="7738"/>
                      <a:pt x="14234" y="7885"/>
                    </a:cubicBezTo>
                    <a:cubicBezTo>
                      <a:pt x="14436" y="7696"/>
                      <a:pt x="14786" y="7382"/>
                      <a:pt x="15170" y="7033"/>
                    </a:cubicBezTo>
                    <a:cubicBezTo>
                      <a:pt x="13563" y="5357"/>
                      <a:pt x="8807" y="475"/>
                      <a:pt x="7271" y="49"/>
                    </a:cubicBezTo>
                    <a:cubicBezTo>
                      <a:pt x="7151" y="16"/>
                      <a:pt x="7032" y="0"/>
                      <a:pt x="691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4" name="Google Shape;1584;p4"/>
              <p:cNvSpPr/>
              <p:nvPr/>
            </p:nvSpPr>
            <p:spPr>
              <a:xfrm>
                <a:off x="1460175" y="2371300"/>
                <a:ext cx="36500" cy="15900"/>
              </a:xfrm>
              <a:custGeom>
                <a:rect b="b" l="l" r="r" t="t"/>
                <a:pathLst>
                  <a:path extrusionOk="0" h="636" w="1460">
                    <a:moveTo>
                      <a:pt x="1460" y="0"/>
                    </a:moveTo>
                    <a:lnTo>
                      <a:pt x="1460" y="0"/>
                    </a:lnTo>
                    <a:cubicBezTo>
                      <a:pt x="1460" y="0"/>
                      <a:pt x="1393" y="44"/>
                      <a:pt x="1275" y="110"/>
                    </a:cubicBezTo>
                    <a:lnTo>
                      <a:pt x="1275" y="110"/>
                    </a:lnTo>
                    <a:cubicBezTo>
                      <a:pt x="1385" y="49"/>
                      <a:pt x="1451" y="7"/>
                      <a:pt x="1460" y="0"/>
                    </a:cubicBezTo>
                    <a:close/>
                    <a:moveTo>
                      <a:pt x="1275" y="110"/>
                    </a:moveTo>
                    <a:lnTo>
                      <a:pt x="1275" y="110"/>
                    </a:lnTo>
                    <a:cubicBezTo>
                      <a:pt x="1024" y="250"/>
                      <a:pt x="544" y="490"/>
                      <a:pt x="0" y="636"/>
                    </a:cubicBezTo>
                    <a:cubicBezTo>
                      <a:pt x="547" y="493"/>
                      <a:pt x="1025" y="250"/>
                      <a:pt x="1275" y="110"/>
                    </a:cubicBezTo>
                    <a:close/>
                  </a:path>
                </a:pathLst>
              </a:custGeom>
              <a:solidFill>
                <a:srgbClr val="3C6BB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5" name="Google Shape;1585;p4"/>
              <p:cNvSpPr/>
              <p:nvPr/>
            </p:nvSpPr>
            <p:spPr>
              <a:xfrm>
                <a:off x="1399575" y="2343175"/>
                <a:ext cx="97100" cy="47000"/>
              </a:xfrm>
              <a:custGeom>
                <a:rect b="b" l="l" r="r" t="t"/>
                <a:pathLst>
                  <a:path extrusionOk="0" h="1880" w="3884">
                    <a:moveTo>
                      <a:pt x="1768" y="1"/>
                    </a:moveTo>
                    <a:cubicBezTo>
                      <a:pt x="1726" y="1"/>
                      <a:pt x="1691" y="1"/>
                      <a:pt x="1649" y="8"/>
                    </a:cubicBezTo>
                    <a:cubicBezTo>
                      <a:pt x="1621" y="8"/>
                      <a:pt x="1586" y="15"/>
                      <a:pt x="1551" y="22"/>
                    </a:cubicBezTo>
                    <a:cubicBezTo>
                      <a:pt x="1537" y="22"/>
                      <a:pt x="1530" y="29"/>
                      <a:pt x="1516" y="29"/>
                    </a:cubicBezTo>
                    <a:cubicBezTo>
                      <a:pt x="1495" y="36"/>
                      <a:pt x="1474" y="36"/>
                      <a:pt x="1453" y="43"/>
                    </a:cubicBezTo>
                    <a:cubicBezTo>
                      <a:pt x="1439" y="43"/>
                      <a:pt x="1425" y="50"/>
                      <a:pt x="1411" y="57"/>
                    </a:cubicBezTo>
                    <a:cubicBezTo>
                      <a:pt x="1390" y="57"/>
                      <a:pt x="1370" y="64"/>
                      <a:pt x="1349" y="71"/>
                    </a:cubicBezTo>
                    <a:cubicBezTo>
                      <a:pt x="1335" y="78"/>
                      <a:pt x="1321" y="78"/>
                      <a:pt x="1307" y="85"/>
                    </a:cubicBezTo>
                    <a:cubicBezTo>
                      <a:pt x="1286" y="92"/>
                      <a:pt x="1265" y="99"/>
                      <a:pt x="1251" y="106"/>
                    </a:cubicBezTo>
                    <a:cubicBezTo>
                      <a:pt x="1230" y="113"/>
                      <a:pt x="1216" y="120"/>
                      <a:pt x="1202" y="127"/>
                    </a:cubicBezTo>
                    <a:cubicBezTo>
                      <a:pt x="1181" y="134"/>
                      <a:pt x="1160" y="140"/>
                      <a:pt x="1146" y="147"/>
                    </a:cubicBezTo>
                    <a:cubicBezTo>
                      <a:pt x="1125" y="154"/>
                      <a:pt x="1111" y="161"/>
                      <a:pt x="1090" y="168"/>
                    </a:cubicBezTo>
                    <a:cubicBezTo>
                      <a:pt x="1076" y="175"/>
                      <a:pt x="1055" y="182"/>
                      <a:pt x="1041" y="196"/>
                    </a:cubicBezTo>
                    <a:cubicBezTo>
                      <a:pt x="1020" y="203"/>
                      <a:pt x="1006" y="210"/>
                      <a:pt x="985" y="224"/>
                    </a:cubicBezTo>
                    <a:cubicBezTo>
                      <a:pt x="971" y="231"/>
                      <a:pt x="950" y="238"/>
                      <a:pt x="937" y="245"/>
                    </a:cubicBezTo>
                    <a:cubicBezTo>
                      <a:pt x="916" y="259"/>
                      <a:pt x="895" y="266"/>
                      <a:pt x="881" y="280"/>
                    </a:cubicBezTo>
                    <a:cubicBezTo>
                      <a:pt x="860" y="287"/>
                      <a:pt x="846" y="294"/>
                      <a:pt x="825" y="308"/>
                    </a:cubicBezTo>
                    <a:cubicBezTo>
                      <a:pt x="811" y="322"/>
                      <a:pt x="790" y="329"/>
                      <a:pt x="769" y="343"/>
                    </a:cubicBezTo>
                    <a:cubicBezTo>
                      <a:pt x="755" y="350"/>
                      <a:pt x="734" y="364"/>
                      <a:pt x="720" y="371"/>
                    </a:cubicBezTo>
                    <a:cubicBezTo>
                      <a:pt x="699" y="385"/>
                      <a:pt x="678" y="399"/>
                      <a:pt x="664" y="413"/>
                    </a:cubicBezTo>
                    <a:cubicBezTo>
                      <a:pt x="643" y="420"/>
                      <a:pt x="629" y="434"/>
                      <a:pt x="615" y="441"/>
                    </a:cubicBezTo>
                    <a:cubicBezTo>
                      <a:pt x="594" y="455"/>
                      <a:pt x="573" y="469"/>
                      <a:pt x="552" y="483"/>
                    </a:cubicBezTo>
                    <a:cubicBezTo>
                      <a:pt x="538" y="497"/>
                      <a:pt x="517" y="504"/>
                      <a:pt x="504" y="518"/>
                    </a:cubicBezTo>
                    <a:cubicBezTo>
                      <a:pt x="483" y="532"/>
                      <a:pt x="462" y="546"/>
                      <a:pt x="441" y="567"/>
                    </a:cubicBezTo>
                    <a:cubicBezTo>
                      <a:pt x="427" y="574"/>
                      <a:pt x="413" y="587"/>
                      <a:pt x="399" y="594"/>
                    </a:cubicBezTo>
                    <a:cubicBezTo>
                      <a:pt x="378" y="615"/>
                      <a:pt x="350" y="629"/>
                      <a:pt x="329" y="650"/>
                    </a:cubicBezTo>
                    <a:cubicBezTo>
                      <a:pt x="315" y="657"/>
                      <a:pt x="301" y="671"/>
                      <a:pt x="294" y="678"/>
                    </a:cubicBezTo>
                    <a:cubicBezTo>
                      <a:pt x="266" y="699"/>
                      <a:pt x="245" y="720"/>
                      <a:pt x="217" y="734"/>
                    </a:cubicBezTo>
                    <a:cubicBezTo>
                      <a:pt x="210" y="748"/>
                      <a:pt x="196" y="755"/>
                      <a:pt x="182" y="769"/>
                    </a:cubicBezTo>
                    <a:cubicBezTo>
                      <a:pt x="161" y="790"/>
                      <a:pt x="133" y="811"/>
                      <a:pt x="105" y="832"/>
                    </a:cubicBezTo>
                    <a:lnTo>
                      <a:pt x="84" y="853"/>
                    </a:lnTo>
                    <a:cubicBezTo>
                      <a:pt x="57" y="874"/>
                      <a:pt x="29" y="902"/>
                      <a:pt x="1" y="930"/>
                    </a:cubicBezTo>
                    <a:cubicBezTo>
                      <a:pt x="371" y="1642"/>
                      <a:pt x="971" y="1880"/>
                      <a:pt x="1593" y="1880"/>
                    </a:cubicBezTo>
                    <a:lnTo>
                      <a:pt x="1600" y="1880"/>
                    </a:lnTo>
                    <a:cubicBezTo>
                      <a:pt x="1872" y="1880"/>
                      <a:pt x="2159" y="1831"/>
                      <a:pt x="2424" y="1761"/>
                    </a:cubicBezTo>
                    <a:cubicBezTo>
                      <a:pt x="3227" y="1551"/>
                      <a:pt x="3884" y="1125"/>
                      <a:pt x="3884" y="1125"/>
                    </a:cubicBezTo>
                    <a:cubicBezTo>
                      <a:pt x="3842" y="1083"/>
                      <a:pt x="3793" y="1041"/>
                      <a:pt x="3744" y="1007"/>
                    </a:cubicBezTo>
                    <a:cubicBezTo>
                      <a:pt x="3737" y="993"/>
                      <a:pt x="3723" y="986"/>
                      <a:pt x="3716" y="972"/>
                    </a:cubicBezTo>
                    <a:cubicBezTo>
                      <a:pt x="3681" y="944"/>
                      <a:pt x="3646" y="916"/>
                      <a:pt x="3611" y="888"/>
                    </a:cubicBezTo>
                    <a:cubicBezTo>
                      <a:pt x="3597" y="874"/>
                      <a:pt x="3584" y="867"/>
                      <a:pt x="3570" y="853"/>
                    </a:cubicBezTo>
                    <a:cubicBezTo>
                      <a:pt x="3535" y="825"/>
                      <a:pt x="3500" y="797"/>
                      <a:pt x="3472" y="769"/>
                    </a:cubicBezTo>
                    <a:cubicBezTo>
                      <a:pt x="3458" y="762"/>
                      <a:pt x="3444" y="755"/>
                      <a:pt x="3430" y="741"/>
                    </a:cubicBezTo>
                    <a:cubicBezTo>
                      <a:pt x="3388" y="706"/>
                      <a:pt x="3346" y="671"/>
                      <a:pt x="3297" y="643"/>
                    </a:cubicBezTo>
                    <a:lnTo>
                      <a:pt x="3297" y="636"/>
                    </a:lnTo>
                    <a:cubicBezTo>
                      <a:pt x="3255" y="608"/>
                      <a:pt x="3206" y="574"/>
                      <a:pt x="3164" y="546"/>
                    </a:cubicBezTo>
                    <a:cubicBezTo>
                      <a:pt x="3151" y="532"/>
                      <a:pt x="3137" y="525"/>
                      <a:pt x="3130" y="518"/>
                    </a:cubicBezTo>
                    <a:cubicBezTo>
                      <a:pt x="3095" y="497"/>
                      <a:pt x="3060" y="476"/>
                      <a:pt x="3032" y="455"/>
                    </a:cubicBezTo>
                    <a:cubicBezTo>
                      <a:pt x="3018" y="448"/>
                      <a:pt x="3004" y="434"/>
                      <a:pt x="2990" y="427"/>
                    </a:cubicBezTo>
                    <a:cubicBezTo>
                      <a:pt x="2955" y="406"/>
                      <a:pt x="2927" y="385"/>
                      <a:pt x="2892" y="371"/>
                    </a:cubicBezTo>
                    <a:cubicBezTo>
                      <a:pt x="2878" y="364"/>
                      <a:pt x="2864" y="350"/>
                      <a:pt x="2857" y="343"/>
                    </a:cubicBezTo>
                    <a:cubicBezTo>
                      <a:pt x="2808" y="322"/>
                      <a:pt x="2766" y="294"/>
                      <a:pt x="2724" y="273"/>
                    </a:cubicBezTo>
                    <a:cubicBezTo>
                      <a:pt x="2683" y="252"/>
                      <a:pt x="2641" y="231"/>
                      <a:pt x="2592" y="210"/>
                    </a:cubicBezTo>
                    <a:cubicBezTo>
                      <a:pt x="2585" y="203"/>
                      <a:pt x="2571" y="196"/>
                      <a:pt x="2557" y="189"/>
                    </a:cubicBezTo>
                    <a:cubicBezTo>
                      <a:pt x="2529" y="175"/>
                      <a:pt x="2494" y="161"/>
                      <a:pt x="2466" y="154"/>
                    </a:cubicBezTo>
                    <a:cubicBezTo>
                      <a:pt x="2452" y="147"/>
                      <a:pt x="2438" y="140"/>
                      <a:pt x="2424" y="134"/>
                    </a:cubicBezTo>
                    <a:cubicBezTo>
                      <a:pt x="2396" y="127"/>
                      <a:pt x="2361" y="113"/>
                      <a:pt x="2333" y="106"/>
                    </a:cubicBezTo>
                    <a:cubicBezTo>
                      <a:pt x="2319" y="99"/>
                      <a:pt x="2305" y="92"/>
                      <a:pt x="2298" y="92"/>
                    </a:cubicBezTo>
                    <a:cubicBezTo>
                      <a:pt x="2257" y="78"/>
                      <a:pt x="2215" y="64"/>
                      <a:pt x="2173" y="57"/>
                    </a:cubicBezTo>
                    <a:cubicBezTo>
                      <a:pt x="2131" y="43"/>
                      <a:pt x="2089" y="36"/>
                      <a:pt x="2047" y="29"/>
                    </a:cubicBezTo>
                    <a:cubicBezTo>
                      <a:pt x="2040" y="22"/>
                      <a:pt x="2026" y="22"/>
                      <a:pt x="2012" y="22"/>
                    </a:cubicBezTo>
                    <a:cubicBezTo>
                      <a:pt x="1984" y="15"/>
                      <a:pt x="1956" y="15"/>
                      <a:pt x="1928" y="8"/>
                    </a:cubicBezTo>
                    <a:lnTo>
                      <a:pt x="1886" y="8"/>
                    </a:lnTo>
                    <a:cubicBezTo>
                      <a:pt x="1858" y="1"/>
                      <a:pt x="1830" y="1"/>
                      <a:pt x="180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6" name="Google Shape;1586;p4"/>
              <p:cNvSpPr/>
              <p:nvPr/>
            </p:nvSpPr>
            <p:spPr>
              <a:xfrm>
                <a:off x="1399575" y="2366400"/>
                <a:ext cx="97100" cy="23775"/>
              </a:xfrm>
              <a:custGeom>
                <a:rect b="b" l="l" r="r" t="t"/>
                <a:pathLst>
                  <a:path extrusionOk="0" h="951" w="3884">
                    <a:moveTo>
                      <a:pt x="1593" y="951"/>
                    </a:moveTo>
                    <a:lnTo>
                      <a:pt x="1593" y="951"/>
                    </a:lnTo>
                    <a:lnTo>
                      <a:pt x="1593" y="951"/>
                    </a:lnTo>
                    <a:lnTo>
                      <a:pt x="1600" y="951"/>
                    </a:lnTo>
                    <a:lnTo>
                      <a:pt x="1600" y="951"/>
                    </a:lnTo>
                    <a:lnTo>
                      <a:pt x="1593" y="951"/>
                    </a:lnTo>
                    <a:close/>
                    <a:moveTo>
                      <a:pt x="1593" y="951"/>
                    </a:moveTo>
                    <a:cubicBezTo>
                      <a:pt x="971" y="951"/>
                      <a:pt x="371" y="713"/>
                      <a:pt x="1" y="1"/>
                    </a:cubicBezTo>
                    <a:lnTo>
                      <a:pt x="1" y="1"/>
                    </a:lnTo>
                    <a:cubicBezTo>
                      <a:pt x="371" y="713"/>
                      <a:pt x="971" y="951"/>
                      <a:pt x="1593" y="951"/>
                    </a:cubicBezTo>
                    <a:lnTo>
                      <a:pt x="1593" y="951"/>
                    </a:lnTo>
                    <a:close/>
                    <a:moveTo>
                      <a:pt x="3884" y="196"/>
                    </a:moveTo>
                    <a:cubicBezTo>
                      <a:pt x="3884" y="196"/>
                      <a:pt x="3884" y="196"/>
                      <a:pt x="3884" y="196"/>
                    </a:cubicBezTo>
                    <a:lnTo>
                      <a:pt x="3884" y="196"/>
                    </a:lnTo>
                    <a:cubicBezTo>
                      <a:pt x="3884" y="196"/>
                      <a:pt x="3884" y="196"/>
                      <a:pt x="3884" y="196"/>
                    </a:cubicBezTo>
                    <a:close/>
                  </a:path>
                </a:pathLst>
              </a:custGeom>
              <a:solidFill>
                <a:srgbClr val="4D79C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7" name="Google Shape;1587;p4"/>
              <p:cNvSpPr/>
              <p:nvPr/>
            </p:nvSpPr>
            <p:spPr>
              <a:xfrm>
                <a:off x="1259725" y="2405525"/>
                <a:ext cx="377875" cy="191025"/>
              </a:xfrm>
              <a:custGeom>
                <a:rect b="b" l="l" r="r" t="t"/>
                <a:pathLst>
                  <a:path extrusionOk="0" h="7641" w="15115">
                    <a:moveTo>
                      <a:pt x="6644" y="0"/>
                    </a:moveTo>
                    <a:cubicBezTo>
                      <a:pt x="5903" y="0"/>
                      <a:pt x="4981" y="547"/>
                      <a:pt x="3674" y="2389"/>
                    </a:cubicBezTo>
                    <a:cubicBezTo>
                      <a:pt x="1602" y="5316"/>
                      <a:pt x="1660" y="6728"/>
                      <a:pt x="767" y="6728"/>
                    </a:cubicBezTo>
                    <a:cubicBezTo>
                      <a:pt x="603" y="6728"/>
                      <a:pt x="408" y="6680"/>
                      <a:pt x="161" y="6586"/>
                    </a:cubicBezTo>
                    <a:cubicBezTo>
                      <a:pt x="105" y="6691"/>
                      <a:pt x="49" y="6782"/>
                      <a:pt x="0" y="6879"/>
                    </a:cubicBezTo>
                    <a:cubicBezTo>
                      <a:pt x="191" y="7012"/>
                      <a:pt x="545" y="7214"/>
                      <a:pt x="925" y="7214"/>
                    </a:cubicBezTo>
                    <a:cubicBezTo>
                      <a:pt x="1268" y="7214"/>
                      <a:pt x="1633" y="7050"/>
                      <a:pt x="1921" y="6523"/>
                    </a:cubicBezTo>
                    <a:cubicBezTo>
                      <a:pt x="2640" y="5197"/>
                      <a:pt x="4526" y="608"/>
                      <a:pt x="6564" y="608"/>
                    </a:cubicBezTo>
                    <a:cubicBezTo>
                      <a:pt x="6683" y="608"/>
                      <a:pt x="6802" y="624"/>
                      <a:pt x="6922" y="657"/>
                    </a:cubicBezTo>
                    <a:cubicBezTo>
                      <a:pt x="8458" y="1083"/>
                      <a:pt x="13214" y="5965"/>
                      <a:pt x="14821" y="7641"/>
                    </a:cubicBezTo>
                    <a:cubicBezTo>
                      <a:pt x="14919" y="7550"/>
                      <a:pt x="15016" y="7459"/>
                      <a:pt x="15114" y="7368"/>
                    </a:cubicBezTo>
                    <a:cubicBezTo>
                      <a:pt x="13612" y="5832"/>
                      <a:pt x="9219" y="1362"/>
                      <a:pt x="8318" y="761"/>
                    </a:cubicBezTo>
                    <a:cubicBezTo>
                      <a:pt x="7808" y="424"/>
                      <a:pt x="7296" y="0"/>
                      <a:pt x="664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8" name="Google Shape;1588;p4"/>
              <p:cNvSpPr/>
              <p:nvPr/>
            </p:nvSpPr>
            <p:spPr>
              <a:xfrm>
                <a:off x="1449700" y="2591075"/>
                <a:ext cx="119625" cy="90875"/>
              </a:xfrm>
              <a:custGeom>
                <a:rect b="b" l="l" r="r" t="t"/>
                <a:pathLst>
                  <a:path extrusionOk="0" h="3635" w="4785">
                    <a:moveTo>
                      <a:pt x="1843" y="1"/>
                    </a:moveTo>
                    <a:cubicBezTo>
                      <a:pt x="1129" y="1"/>
                      <a:pt x="685" y="484"/>
                      <a:pt x="685" y="484"/>
                    </a:cubicBezTo>
                    <a:cubicBezTo>
                      <a:pt x="685" y="484"/>
                      <a:pt x="0" y="2244"/>
                      <a:pt x="545" y="2349"/>
                    </a:cubicBezTo>
                    <a:cubicBezTo>
                      <a:pt x="1090" y="2461"/>
                      <a:pt x="1655" y="3075"/>
                      <a:pt x="1942" y="3306"/>
                    </a:cubicBezTo>
                    <a:cubicBezTo>
                      <a:pt x="2221" y="3529"/>
                      <a:pt x="3255" y="3592"/>
                      <a:pt x="3939" y="3627"/>
                    </a:cubicBezTo>
                    <a:cubicBezTo>
                      <a:pt x="4025" y="3631"/>
                      <a:pt x="4103" y="3634"/>
                      <a:pt x="4172" y="3634"/>
                    </a:cubicBezTo>
                    <a:cubicBezTo>
                      <a:pt x="4647" y="3634"/>
                      <a:pt x="4745" y="3510"/>
                      <a:pt x="4763" y="2998"/>
                    </a:cubicBezTo>
                    <a:cubicBezTo>
                      <a:pt x="4784" y="2419"/>
                      <a:pt x="3855" y="2021"/>
                      <a:pt x="3625" y="1483"/>
                    </a:cubicBezTo>
                    <a:cubicBezTo>
                      <a:pt x="3401" y="952"/>
                      <a:pt x="3206" y="575"/>
                      <a:pt x="3206" y="575"/>
                    </a:cubicBezTo>
                    <a:cubicBezTo>
                      <a:pt x="2692" y="142"/>
                      <a:pt x="2228" y="1"/>
                      <a:pt x="1843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89" name="Google Shape;1589;p4"/>
              <p:cNvSpPr/>
              <p:nvPr/>
            </p:nvSpPr>
            <p:spPr>
              <a:xfrm>
                <a:off x="1615575" y="2625525"/>
                <a:ext cx="199050" cy="41675"/>
              </a:xfrm>
              <a:custGeom>
                <a:rect b="b" l="l" r="r" t="t"/>
                <a:pathLst>
                  <a:path extrusionOk="0" h="1667" w="7962">
                    <a:moveTo>
                      <a:pt x="7794" y="0"/>
                    </a:moveTo>
                    <a:cubicBezTo>
                      <a:pt x="7655" y="286"/>
                      <a:pt x="7375" y="761"/>
                      <a:pt x="6551" y="824"/>
                    </a:cubicBezTo>
                    <a:cubicBezTo>
                      <a:pt x="5531" y="898"/>
                      <a:pt x="3974" y="1093"/>
                      <a:pt x="3000" y="1093"/>
                    </a:cubicBezTo>
                    <a:cubicBezTo>
                      <a:pt x="2874" y="1093"/>
                      <a:pt x="2758" y="1090"/>
                      <a:pt x="2654" y="1083"/>
                    </a:cubicBezTo>
                    <a:cubicBezTo>
                      <a:pt x="2010" y="1031"/>
                      <a:pt x="1459" y="230"/>
                      <a:pt x="771" y="230"/>
                    </a:cubicBezTo>
                    <a:cubicBezTo>
                      <a:pt x="533" y="230"/>
                      <a:pt x="280" y="325"/>
                      <a:pt x="0" y="580"/>
                    </a:cubicBezTo>
                    <a:cubicBezTo>
                      <a:pt x="0" y="950"/>
                      <a:pt x="70" y="1404"/>
                      <a:pt x="426" y="1530"/>
                    </a:cubicBezTo>
                    <a:cubicBezTo>
                      <a:pt x="729" y="1640"/>
                      <a:pt x="1244" y="1667"/>
                      <a:pt x="1832" y="1667"/>
                    </a:cubicBezTo>
                    <a:cubicBezTo>
                      <a:pt x="2412" y="1667"/>
                      <a:pt x="3063" y="1640"/>
                      <a:pt x="3654" y="1640"/>
                    </a:cubicBezTo>
                    <a:cubicBezTo>
                      <a:pt x="3719" y="1640"/>
                      <a:pt x="3784" y="1641"/>
                      <a:pt x="3848" y="1641"/>
                    </a:cubicBezTo>
                    <a:cubicBezTo>
                      <a:pt x="4012" y="1643"/>
                      <a:pt x="4198" y="1646"/>
                      <a:pt x="4399" y="1646"/>
                    </a:cubicBezTo>
                    <a:cubicBezTo>
                      <a:pt x="5695" y="1646"/>
                      <a:pt x="7588" y="1547"/>
                      <a:pt x="7878" y="573"/>
                    </a:cubicBezTo>
                    <a:cubicBezTo>
                      <a:pt x="7962" y="314"/>
                      <a:pt x="7920" y="133"/>
                      <a:pt x="779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0" name="Google Shape;1590;p4"/>
              <p:cNvSpPr/>
              <p:nvPr/>
            </p:nvSpPr>
            <p:spPr>
              <a:xfrm>
                <a:off x="1455625" y="2620800"/>
                <a:ext cx="113175" cy="61150"/>
              </a:xfrm>
              <a:custGeom>
                <a:rect b="b" l="l" r="r" t="t"/>
                <a:pathLst>
                  <a:path extrusionOk="0" h="2446" w="4527">
                    <a:moveTo>
                      <a:pt x="217" y="1"/>
                    </a:moveTo>
                    <a:cubicBezTo>
                      <a:pt x="84" y="503"/>
                      <a:pt x="1" y="1104"/>
                      <a:pt x="308" y="1160"/>
                    </a:cubicBezTo>
                    <a:cubicBezTo>
                      <a:pt x="853" y="1272"/>
                      <a:pt x="1418" y="1886"/>
                      <a:pt x="1705" y="2117"/>
                    </a:cubicBezTo>
                    <a:cubicBezTo>
                      <a:pt x="1984" y="2340"/>
                      <a:pt x="3018" y="2403"/>
                      <a:pt x="3702" y="2438"/>
                    </a:cubicBezTo>
                    <a:cubicBezTo>
                      <a:pt x="3788" y="2442"/>
                      <a:pt x="3866" y="2445"/>
                      <a:pt x="3935" y="2445"/>
                    </a:cubicBezTo>
                    <a:cubicBezTo>
                      <a:pt x="4410" y="2445"/>
                      <a:pt x="4508" y="2321"/>
                      <a:pt x="4526" y="1809"/>
                    </a:cubicBezTo>
                    <a:cubicBezTo>
                      <a:pt x="4526" y="1795"/>
                      <a:pt x="4519" y="1781"/>
                      <a:pt x="4519" y="1768"/>
                    </a:cubicBezTo>
                    <a:cubicBezTo>
                      <a:pt x="4299" y="1795"/>
                      <a:pt x="3997" y="1814"/>
                      <a:pt x="3676" y="1814"/>
                    </a:cubicBezTo>
                    <a:cubicBezTo>
                      <a:pt x="3276" y="1814"/>
                      <a:pt x="2848" y="1785"/>
                      <a:pt x="2515" y="1712"/>
                    </a:cubicBezTo>
                    <a:cubicBezTo>
                      <a:pt x="1754" y="1537"/>
                      <a:pt x="1258" y="860"/>
                      <a:pt x="769" y="818"/>
                    </a:cubicBezTo>
                    <a:cubicBezTo>
                      <a:pt x="315" y="783"/>
                      <a:pt x="985" y="140"/>
                      <a:pt x="217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1" name="Google Shape;1591;p4"/>
              <p:cNvSpPr/>
              <p:nvPr/>
            </p:nvSpPr>
            <p:spPr>
              <a:xfrm>
                <a:off x="1736400" y="2619575"/>
                <a:ext cx="6125" cy="5975"/>
              </a:xfrm>
              <a:custGeom>
                <a:rect b="b" l="l" r="r" t="t"/>
                <a:pathLst>
                  <a:path extrusionOk="0" h="239" w="245">
                    <a:moveTo>
                      <a:pt x="126" y="1"/>
                    </a:moveTo>
                    <a:cubicBezTo>
                      <a:pt x="56" y="1"/>
                      <a:pt x="0" y="50"/>
                      <a:pt x="0" y="119"/>
                    </a:cubicBezTo>
                    <a:cubicBezTo>
                      <a:pt x="0" y="189"/>
                      <a:pt x="56" y="238"/>
                      <a:pt x="126" y="238"/>
                    </a:cubicBezTo>
                    <a:cubicBezTo>
                      <a:pt x="189" y="238"/>
                      <a:pt x="245" y="189"/>
                      <a:pt x="245" y="119"/>
                    </a:cubicBezTo>
                    <a:cubicBezTo>
                      <a:pt x="245" y="50"/>
                      <a:pt x="189" y="1"/>
                      <a:pt x="126" y="1"/>
                    </a:cubicBezTo>
                    <a:close/>
                  </a:path>
                </a:pathLst>
              </a:custGeom>
              <a:solidFill>
                <a:srgbClr val="E5582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2" name="Google Shape;1592;p4"/>
              <p:cNvSpPr/>
              <p:nvPr/>
            </p:nvSpPr>
            <p:spPr>
              <a:xfrm>
                <a:off x="1719100" y="2612325"/>
                <a:ext cx="7025" cy="5975"/>
              </a:xfrm>
              <a:custGeom>
                <a:rect b="b" l="l" r="r" t="t"/>
                <a:pathLst>
                  <a:path extrusionOk="0" h="239" w="281">
                    <a:moveTo>
                      <a:pt x="138" y="0"/>
                    </a:moveTo>
                    <a:cubicBezTo>
                      <a:pt x="92" y="0"/>
                      <a:pt x="49" y="26"/>
                      <a:pt x="29" y="67"/>
                    </a:cubicBezTo>
                    <a:cubicBezTo>
                      <a:pt x="1" y="130"/>
                      <a:pt x="29" y="200"/>
                      <a:pt x="91" y="228"/>
                    </a:cubicBezTo>
                    <a:cubicBezTo>
                      <a:pt x="108" y="235"/>
                      <a:pt x="125" y="239"/>
                      <a:pt x="142" y="239"/>
                    </a:cubicBezTo>
                    <a:cubicBezTo>
                      <a:pt x="188" y="239"/>
                      <a:pt x="232" y="211"/>
                      <a:pt x="252" y="165"/>
                    </a:cubicBezTo>
                    <a:cubicBezTo>
                      <a:pt x="280" y="109"/>
                      <a:pt x="252" y="39"/>
                      <a:pt x="189" y="11"/>
                    </a:cubicBezTo>
                    <a:cubicBezTo>
                      <a:pt x="172" y="4"/>
                      <a:pt x="155" y="0"/>
                      <a:pt x="138" y="0"/>
                    </a:cubicBezTo>
                    <a:close/>
                  </a:path>
                </a:pathLst>
              </a:custGeom>
              <a:solidFill>
                <a:srgbClr val="E5582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3" name="Google Shape;1593;p4"/>
              <p:cNvSpPr/>
              <p:nvPr/>
            </p:nvSpPr>
            <p:spPr>
              <a:xfrm>
                <a:off x="1499975" y="2616350"/>
                <a:ext cx="6825" cy="6150"/>
              </a:xfrm>
              <a:custGeom>
                <a:rect b="b" l="l" r="r" t="t"/>
                <a:pathLst>
                  <a:path extrusionOk="0" h="246" w="273">
                    <a:moveTo>
                      <a:pt x="139" y="0"/>
                    </a:moveTo>
                    <a:cubicBezTo>
                      <a:pt x="92" y="0"/>
                      <a:pt x="49" y="27"/>
                      <a:pt x="28" y="74"/>
                    </a:cubicBezTo>
                    <a:cubicBezTo>
                      <a:pt x="1" y="137"/>
                      <a:pt x="28" y="206"/>
                      <a:pt x="91" y="234"/>
                    </a:cubicBezTo>
                    <a:cubicBezTo>
                      <a:pt x="106" y="242"/>
                      <a:pt x="122" y="245"/>
                      <a:pt x="138" y="245"/>
                    </a:cubicBezTo>
                    <a:cubicBezTo>
                      <a:pt x="184" y="245"/>
                      <a:pt x="231" y="218"/>
                      <a:pt x="252" y="172"/>
                    </a:cubicBezTo>
                    <a:cubicBezTo>
                      <a:pt x="273" y="109"/>
                      <a:pt x="245" y="39"/>
                      <a:pt x="189" y="11"/>
                    </a:cubicBezTo>
                    <a:cubicBezTo>
                      <a:pt x="173" y="4"/>
                      <a:pt x="156" y="0"/>
                      <a:pt x="139" y="0"/>
                    </a:cubicBezTo>
                    <a:close/>
                  </a:path>
                </a:pathLst>
              </a:custGeom>
              <a:solidFill>
                <a:srgbClr val="E5582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4" name="Google Shape;1594;p4"/>
              <p:cNvSpPr/>
              <p:nvPr/>
            </p:nvSpPr>
            <p:spPr>
              <a:xfrm>
                <a:off x="1493350" y="2603075"/>
                <a:ext cx="6825" cy="5975"/>
              </a:xfrm>
              <a:custGeom>
                <a:rect b="b" l="l" r="r" t="t"/>
                <a:pathLst>
                  <a:path extrusionOk="0" h="239" w="273">
                    <a:moveTo>
                      <a:pt x="132" y="0"/>
                    </a:moveTo>
                    <a:cubicBezTo>
                      <a:pt x="85" y="0"/>
                      <a:pt x="42" y="28"/>
                      <a:pt x="21" y="74"/>
                    </a:cubicBezTo>
                    <a:cubicBezTo>
                      <a:pt x="0" y="130"/>
                      <a:pt x="21" y="207"/>
                      <a:pt x="84" y="228"/>
                    </a:cubicBezTo>
                    <a:cubicBezTo>
                      <a:pt x="101" y="235"/>
                      <a:pt x="118" y="239"/>
                      <a:pt x="135" y="239"/>
                    </a:cubicBezTo>
                    <a:cubicBezTo>
                      <a:pt x="181" y="239"/>
                      <a:pt x="224" y="213"/>
                      <a:pt x="245" y="172"/>
                    </a:cubicBezTo>
                    <a:cubicBezTo>
                      <a:pt x="273" y="109"/>
                      <a:pt x="245" y="39"/>
                      <a:pt x="182" y="11"/>
                    </a:cubicBezTo>
                    <a:cubicBezTo>
                      <a:pt x="165" y="4"/>
                      <a:pt x="148" y="0"/>
                      <a:pt x="132" y="0"/>
                    </a:cubicBezTo>
                    <a:close/>
                  </a:path>
                </a:pathLst>
              </a:custGeom>
              <a:solidFill>
                <a:srgbClr val="E5582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5" name="Google Shape;1595;p4"/>
              <p:cNvSpPr/>
              <p:nvPr/>
            </p:nvSpPr>
            <p:spPr>
              <a:xfrm>
                <a:off x="1509925" y="2629775"/>
                <a:ext cx="7000" cy="6175"/>
              </a:xfrm>
              <a:custGeom>
                <a:rect b="b" l="l" r="r" t="t"/>
                <a:pathLst>
                  <a:path extrusionOk="0" h="247" w="280">
                    <a:moveTo>
                      <a:pt x="139" y="1"/>
                    </a:moveTo>
                    <a:cubicBezTo>
                      <a:pt x="93" y="1"/>
                      <a:pt x="49" y="28"/>
                      <a:pt x="29" y="75"/>
                    </a:cubicBezTo>
                    <a:cubicBezTo>
                      <a:pt x="1" y="137"/>
                      <a:pt x="29" y="207"/>
                      <a:pt x="91" y="235"/>
                    </a:cubicBezTo>
                    <a:cubicBezTo>
                      <a:pt x="108" y="243"/>
                      <a:pt x="125" y="246"/>
                      <a:pt x="142" y="246"/>
                    </a:cubicBezTo>
                    <a:cubicBezTo>
                      <a:pt x="188" y="246"/>
                      <a:pt x="231" y="219"/>
                      <a:pt x="252" y="172"/>
                    </a:cubicBezTo>
                    <a:cubicBezTo>
                      <a:pt x="280" y="109"/>
                      <a:pt x="252" y="40"/>
                      <a:pt x="189" y="12"/>
                    </a:cubicBezTo>
                    <a:cubicBezTo>
                      <a:pt x="173" y="4"/>
                      <a:pt x="156" y="1"/>
                      <a:pt x="139" y="1"/>
                    </a:cubicBezTo>
                    <a:close/>
                  </a:path>
                </a:pathLst>
              </a:custGeom>
              <a:solidFill>
                <a:srgbClr val="E5582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6" name="Google Shape;1596;p4"/>
              <p:cNvSpPr/>
              <p:nvPr/>
            </p:nvSpPr>
            <p:spPr>
              <a:xfrm>
                <a:off x="1534200" y="2627900"/>
                <a:ext cx="4400" cy="5750"/>
              </a:xfrm>
              <a:custGeom>
                <a:rect b="b" l="l" r="r" t="t"/>
                <a:pathLst>
                  <a:path extrusionOk="0" h="230" w="176">
                    <a:moveTo>
                      <a:pt x="50" y="0"/>
                    </a:moveTo>
                    <a:cubicBezTo>
                      <a:pt x="45" y="0"/>
                      <a:pt x="40" y="1"/>
                      <a:pt x="35" y="3"/>
                    </a:cubicBezTo>
                    <a:cubicBezTo>
                      <a:pt x="7" y="17"/>
                      <a:pt x="0" y="80"/>
                      <a:pt x="28" y="143"/>
                    </a:cubicBezTo>
                    <a:cubicBezTo>
                      <a:pt x="52" y="196"/>
                      <a:pt x="91" y="229"/>
                      <a:pt x="120" y="229"/>
                    </a:cubicBezTo>
                    <a:cubicBezTo>
                      <a:pt x="124" y="229"/>
                      <a:pt x="129" y="228"/>
                      <a:pt x="133" y="226"/>
                    </a:cubicBezTo>
                    <a:cubicBezTo>
                      <a:pt x="168" y="212"/>
                      <a:pt x="175" y="150"/>
                      <a:pt x="147" y="87"/>
                    </a:cubicBezTo>
                    <a:cubicBezTo>
                      <a:pt x="123" y="38"/>
                      <a:pt x="83" y="0"/>
                      <a:pt x="50" y="0"/>
                    </a:cubicBezTo>
                    <a:close/>
                  </a:path>
                </a:pathLst>
              </a:custGeom>
              <a:solidFill>
                <a:srgbClr val="E5582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7" name="Google Shape;1597;p4"/>
              <p:cNvSpPr/>
              <p:nvPr/>
            </p:nvSpPr>
            <p:spPr>
              <a:xfrm>
                <a:off x="1528950" y="2616175"/>
                <a:ext cx="4400" cy="5775"/>
              </a:xfrm>
              <a:custGeom>
                <a:rect b="b" l="l" r="r" t="t"/>
                <a:pathLst>
                  <a:path extrusionOk="0" h="231" w="176">
                    <a:moveTo>
                      <a:pt x="59" y="1"/>
                    </a:moveTo>
                    <a:cubicBezTo>
                      <a:pt x="53" y="1"/>
                      <a:pt x="48" y="2"/>
                      <a:pt x="43" y="4"/>
                    </a:cubicBezTo>
                    <a:cubicBezTo>
                      <a:pt x="8" y="18"/>
                      <a:pt x="1" y="81"/>
                      <a:pt x="29" y="144"/>
                    </a:cubicBezTo>
                    <a:cubicBezTo>
                      <a:pt x="53" y="192"/>
                      <a:pt x="93" y="230"/>
                      <a:pt x="126" y="230"/>
                    </a:cubicBezTo>
                    <a:cubicBezTo>
                      <a:pt x="131" y="230"/>
                      <a:pt x="136" y="229"/>
                      <a:pt x="141" y="227"/>
                    </a:cubicBezTo>
                    <a:cubicBezTo>
                      <a:pt x="176" y="213"/>
                      <a:pt x="176" y="151"/>
                      <a:pt x="148" y="88"/>
                    </a:cubicBezTo>
                    <a:cubicBezTo>
                      <a:pt x="130" y="34"/>
                      <a:pt x="92" y="1"/>
                      <a:pt x="59" y="1"/>
                    </a:cubicBezTo>
                    <a:close/>
                  </a:path>
                </a:pathLst>
              </a:custGeom>
              <a:solidFill>
                <a:srgbClr val="E5582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8" name="Google Shape;1598;p4"/>
              <p:cNvSpPr/>
              <p:nvPr/>
            </p:nvSpPr>
            <p:spPr>
              <a:xfrm>
                <a:off x="1524775" y="2605950"/>
                <a:ext cx="4025" cy="6000"/>
              </a:xfrm>
              <a:custGeom>
                <a:rect b="b" l="l" r="r" t="t"/>
                <a:pathLst>
                  <a:path extrusionOk="0" h="240" w="161">
                    <a:moveTo>
                      <a:pt x="63" y="0"/>
                    </a:moveTo>
                    <a:cubicBezTo>
                      <a:pt x="61" y="0"/>
                      <a:pt x="58" y="0"/>
                      <a:pt x="56" y="1"/>
                    </a:cubicBezTo>
                    <a:cubicBezTo>
                      <a:pt x="21" y="8"/>
                      <a:pt x="0" y="71"/>
                      <a:pt x="14" y="134"/>
                    </a:cubicBezTo>
                    <a:cubicBezTo>
                      <a:pt x="27" y="198"/>
                      <a:pt x="64" y="239"/>
                      <a:pt x="97" y="239"/>
                    </a:cubicBezTo>
                    <a:cubicBezTo>
                      <a:pt x="100" y="239"/>
                      <a:pt x="103" y="239"/>
                      <a:pt x="105" y="238"/>
                    </a:cubicBezTo>
                    <a:cubicBezTo>
                      <a:pt x="140" y="231"/>
                      <a:pt x="161" y="175"/>
                      <a:pt x="147" y="106"/>
                    </a:cubicBezTo>
                    <a:cubicBezTo>
                      <a:pt x="134" y="47"/>
                      <a:pt x="96" y="0"/>
                      <a:pt x="63" y="0"/>
                    </a:cubicBezTo>
                    <a:close/>
                  </a:path>
                </a:pathLst>
              </a:custGeom>
              <a:solidFill>
                <a:srgbClr val="E5582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599" name="Google Shape;1599;p4"/>
              <p:cNvSpPr/>
              <p:nvPr/>
            </p:nvSpPr>
            <p:spPr>
              <a:xfrm>
                <a:off x="1686450" y="2596425"/>
                <a:ext cx="6850" cy="6175"/>
              </a:xfrm>
              <a:custGeom>
                <a:rect b="b" l="l" r="r" t="t"/>
                <a:pathLst>
                  <a:path extrusionOk="0" h="247" w="274">
                    <a:moveTo>
                      <a:pt x="135" y="1"/>
                    </a:moveTo>
                    <a:cubicBezTo>
                      <a:pt x="90" y="1"/>
                      <a:pt x="44" y="28"/>
                      <a:pt x="29" y="75"/>
                    </a:cubicBezTo>
                    <a:cubicBezTo>
                      <a:pt x="1" y="137"/>
                      <a:pt x="29" y="207"/>
                      <a:pt x="84" y="235"/>
                    </a:cubicBezTo>
                    <a:cubicBezTo>
                      <a:pt x="101" y="243"/>
                      <a:pt x="118" y="246"/>
                      <a:pt x="135" y="246"/>
                    </a:cubicBezTo>
                    <a:cubicBezTo>
                      <a:pt x="181" y="246"/>
                      <a:pt x="224" y="219"/>
                      <a:pt x="245" y="172"/>
                    </a:cubicBezTo>
                    <a:cubicBezTo>
                      <a:pt x="273" y="110"/>
                      <a:pt x="245" y="40"/>
                      <a:pt x="182" y="12"/>
                    </a:cubicBezTo>
                    <a:cubicBezTo>
                      <a:pt x="168" y="4"/>
                      <a:pt x="151" y="1"/>
                      <a:pt x="135" y="1"/>
                    </a:cubicBezTo>
                    <a:close/>
                  </a:path>
                </a:pathLst>
              </a:custGeom>
              <a:solidFill>
                <a:srgbClr val="E5582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0" name="Google Shape;1600;p4"/>
              <p:cNvSpPr/>
              <p:nvPr/>
            </p:nvSpPr>
            <p:spPr>
              <a:xfrm>
                <a:off x="1698325" y="2603075"/>
                <a:ext cx="7000" cy="6150"/>
              </a:xfrm>
              <a:custGeom>
                <a:rect b="b" l="l" r="r" t="t"/>
                <a:pathLst>
                  <a:path extrusionOk="0" h="246" w="280">
                    <a:moveTo>
                      <a:pt x="139" y="0"/>
                    </a:moveTo>
                    <a:cubicBezTo>
                      <a:pt x="92" y="0"/>
                      <a:pt x="49" y="28"/>
                      <a:pt x="28" y="74"/>
                    </a:cubicBezTo>
                    <a:cubicBezTo>
                      <a:pt x="1" y="137"/>
                      <a:pt x="28" y="207"/>
                      <a:pt x="91" y="235"/>
                    </a:cubicBezTo>
                    <a:cubicBezTo>
                      <a:pt x="108" y="242"/>
                      <a:pt x="125" y="245"/>
                      <a:pt x="141" y="245"/>
                    </a:cubicBezTo>
                    <a:cubicBezTo>
                      <a:pt x="188" y="245"/>
                      <a:pt x="231" y="218"/>
                      <a:pt x="252" y="172"/>
                    </a:cubicBezTo>
                    <a:cubicBezTo>
                      <a:pt x="280" y="109"/>
                      <a:pt x="252" y="39"/>
                      <a:pt x="189" y="11"/>
                    </a:cubicBezTo>
                    <a:cubicBezTo>
                      <a:pt x="173" y="4"/>
                      <a:pt x="156" y="0"/>
                      <a:pt x="139" y="0"/>
                    </a:cubicBezTo>
                    <a:close/>
                  </a:path>
                </a:pathLst>
              </a:custGeom>
              <a:solidFill>
                <a:srgbClr val="E5582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1" name="Google Shape;1601;p4"/>
              <p:cNvSpPr/>
              <p:nvPr/>
            </p:nvSpPr>
            <p:spPr>
              <a:xfrm>
                <a:off x="1755950" y="2615225"/>
                <a:ext cx="54500" cy="41250"/>
              </a:xfrm>
              <a:custGeom>
                <a:rect b="b" l="l" r="r" t="t"/>
                <a:pathLst>
                  <a:path extrusionOk="0" h="1650" w="2180">
                    <a:moveTo>
                      <a:pt x="678" y="0"/>
                    </a:moveTo>
                    <a:cubicBezTo>
                      <a:pt x="678" y="0"/>
                      <a:pt x="0" y="796"/>
                      <a:pt x="217" y="1446"/>
                    </a:cubicBezTo>
                    <a:cubicBezTo>
                      <a:pt x="266" y="1593"/>
                      <a:pt x="383" y="1650"/>
                      <a:pt x="534" y="1650"/>
                    </a:cubicBezTo>
                    <a:cubicBezTo>
                      <a:pt x="1053" y="1650"/>
                      <a:pt x="1977" y="985"/>
                      <a:pt x="1977" y="985"/>
                    </a:cubicBezTo>
                    <a:lnTo>
                      <a:pt x="2179" y="412"/>
                    </a:lnTo>
                    <a:cubicBezTo>
                      <a:pt x="2179" y="412"/>
                      <a:pt x="1963" y="133"/>
                      <a:pt x="1411" y="91"/>
                    </a:cubicBezTo>
                    <a:cubicBezTo>
                      <a:pt x="866" y="42"/>
                      <a:pt x="678" y="0"/>
                      <a:pt x="67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02" name="Google Shape;1602;p4"/>
              <p:cNvSpPr/>
              <p:nvPr/>
            </p:nvSpPr>
            <p:spPr>
              <a:xfrm>
                <a:off x="1501200" y="2641125"/>
                <a:ext cx="70400" cy="31600"/>
              </a:xfrm>
              <a:custGeom>
                <a:rect b="b" l="l" r="r" t="t"/>
                <a:pathLst>
                  <a:path extrusionOk="0" h="1264" w="2816">
                    <a:moveTo>
                      <a:pt x="1538" y="0"/>
                    </a:moveTo>
                    <a:cubicBezTo>
                      <a:pt x="890" y="0"/>
                      <a:pt x="145" y="371"/>
                      <a:pt x="84" y="731"/>
                    </a:cubicBezTo>
                    <a:cubicBezTo>
                      <a:pt x="0" y="1220"/>
                      <a:pt x="1118" y="1248"/>
                      <a:pt x="1167" y="1262"/>
                    </a:cubicBezTo>
                    <a:cubicBezTo>
                      <a:pt x="1174" y="1263"/>
                      <a:pt x="1191" y="1263"/>
                      <a:pt x="1216" y="1263"/>
                    </a:cubicBezTo>
                    <a:cubicBezTo>
                      <a:pt x="1311" y="1263"/>
                      <a:pt x="1512" y="1257"/>
                      <a:pt x="1643" y="1257"/>
                    </a:cubicBezTo>
                    <a:cubicBezTo>
                      <a:pt x="1702" y="1257"/>
                      <a:pt x="1746" y="1258"/>
                      <a:pt x="1760" y="1262"/>
                    </a:cubicBezTo>
                    <a:cubicBezTo>
                      <a:pt x="1761" y="1262"/>
                      <a:pt x="1762" y="1262"/>
                      <a:pt x="1763" y="1262"/>
                    </a:cubicBezTo>
                    <a:cubicBezTo>
                      <a:pt x="1839" y="1262"/>
                      <a:pt x="2703" y="996"/>
                      <a:pt x="2703" y="996"/>
                    </a:cubicBezTo>
                    <a:cubicBezTo>
                      <a:pt x="2703" y="996"/>
                      <a:pt x="2815" y="640"/>
                      <a:pt x="2186" y="179"/>
                    </a:cubicBezTo>
                    <a:cubicBezTo>
                      <a:pt x="2012" y="53"/>
                      <a:pt x="1782" y="0"/>
                      <a:pt x="1538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6" name="Shape 1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" name="Google Shape;1607;p5"/>
          <p:cNvSpPr/>
          <p:nvPr/>
        </p:nvSpPr>
        <p:spPr>
          <a:xfrm rot="7688103">
            <a:off x="104342" y="1907919"/>
            <a:ext cx="2498704" cy="3490200"/>
          </a:xfrm>
          <a:custGeom>
            <a:rect b="b" l="l" r="r" t="t"/>
            <a:pathLst>
              <a:path extrusionOk="0" h="182207" w="146533">
                <a:moveTo>
                  <a:pt x="73560" y="958"/>
                </a:moveTo>
                <a:cubicBezTo>
                  <a:pt x="59078" y="-1126"/>
                  <a:pt x="40403" y="174"/>
                  <a:pt x="30338" y="5020"/>
                </a:cubicBezTo>
                <a:cubicBezTo>
                  <a:pt x="20273" y="9866"/>
                  <a:pt x="15070" y="20289"/>
                  <a:pt x="13172" y="30033"/>
                </a:cubicBezTo>
                <a:cubicBezTo>
                  <a:pt x="11274" y="39777"/>
                  <a:pt x="18289" y="51348"/>
                  <a:pt x="18949" y="63486"/>
                </a:cubicBezTo>
                <a:cubicBezTo>
                  <a:pt x="19609" y="75624"/>
                  <a:pt x="19631" y="91916"/>
                  <a:pt x="17132" y="102861"/>
                </a:cubicBezTo>
                <a:cubicBezTo>
                  <a:pt x="14634" y="113806"/>
                  <a:pt x="6276" y="118596"/>
                  <a:pt x="3958" y="129154"/>
                </a:cubicBezTo>
                <a:cubicBezTo>
                  <a:pt x="1640" y="139712"/>
                  <a:pt x="-3248" y="157408"/>
                  <a:pt x="3225" y="166208"/>
                </a:cubicBezTo>
                <a:cubicBezTo>
                  <a:pt x="9698" y="175009"/>
                  <a:pt x="27774" y="180953"/>
                  <a:pt x="42796" y="181957"/>
                </a:cubicBezTo>
                <a:cubicBezTo>
                  <a:pt x="57818" y="182961"/>
                  <a:pt x="78580" y="181185"/>
                  <a:pt x="93358" y="172230"/>
                </a:cubicBezTo>
                <a:cubicBezTo>
                  <a:pt x="108136" y="163275"/>
                  <a:pt x="122670" y="148067"/>
                  <a:pt x="131464" y="128227"/>
                </a:cubicBezTo>
                <a:cubicBezTo>
                  <a:pt x="140258" y="108387"/>
                  <a:pt x="148493" y="71641"/>
                  <a:pt x="146120" y="53191"/>
                </a:cubicBezTo>
                <a:cubicBezTo>
                  <a:pt x="143748" y="34741"/>
                  <a:pt x="129322" y="26232"/>
                  <a:pt x="117229" y="17526"/>
                </a:cubicBezTo>
                <a:cubicBezTo>
                  <a:pt x="105136" y="8821"/>
                  <a:pt x="88042" y="3042"/>
                  <a:pt x="73560" y="958"/>
                </a:cubicBezTo>
                <a:close/>
              </a:path>
            </a:pathLst>
          </a:custGeom>
          <a:solidFill>
            <a:srgbClr val="1355A5">
              <a:alpha val="13725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8" name="Google Shape;1608;p5"/>
          <p:cNvSpPr txBox="1"/>
          <p:nvPr>
            <p:ph type="title"/>
          </p:nvPr>
        </p:nvSpPr>
        <p:spPr>
          <a:xfrm>
            <a:off x="2819284" y="2850536"/>
            <a:ext cx="5762700" cy="2889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</a:pPr>
            <a:r>
              <a:rPr b="1" lang="ru-RU" sz="7200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rPr>
              <a:t>Структура квест-технологии</a:t>
            </a:r>
            <a:br>
              <a:rPr lang="ru-RU" sz="8000">
                <a:latin typeface="Cambria"/>
                <a:ea typeface="Cambria"/>
                <a:cs typeface="Cambria"/>
                <a:sym typeface="Cambria"/>
              </a:rPr>
            </a:br>
            <a:br>
              <a:rPr b="1" lang="ru-RU">
                <a:latin typeface="Cambria"/>
                <a:ea typeface="Cambria"/>
                <a:cs typeface="Cambria"/>
                <a:sym typeface="Cambria"/>
              </a:rPr>
            </a:br>
            <a:endParaRPr>
              <a:solidFill>
                <a:schemeClr val="accent1"/>
              </a:solidFill>
            </a:endParaRPr>
          </a:p>
        </p:txBody>
      </p:sp>
      <p:grpSp>
        <p:nvGrpSpPr>
          <p:cNvPr id="1609" name="Google Shape;1609;p5"/>
          <p:cNvGrpSpPr/>
          <p:nvPr/>
        </p:nvGrpSpPr>
        <p:grpSpPr>
          <a:xfrm flipH="1">
            <a:off x="296848" y="2504085"/>
            <a:ext cx="3592487" cy="2343192"/>
            <a:chOff x="5602609" y="2802664"/>
            <a:chExt cx="3382119" cy="2205980"/>
          </a:xfrm>
        </p:grpSpPr>
        <p:sp>
          <p:nvSpPr>
            <p:cNvPr id="1610" name="Google Shape;1610;p5"/>
            <p:cNvSpPr/>
            <p:nvPr/>
          </p:nvSpPr>
          <p:spPr>
            <a:xfrm>
              <a:off x="5607104" y="2802664"/>
              <a:ext cx="3373112" cy="2205980"/>
            </a:xfrm>
            <a:custGeom>
              <a:rect b="b" l="l" r="r" t="t"/>
              <a:pathLst>
                <a:path extrusionOk="0" h="22286" w="34077">
                  <a:moveTo>
                    <a:pt x="26296" y="2028"/>
                  </a:moveTo>
                  <a:cubicBezTo>
                    <a:pt x="26282" y="2042"/>
                    <a:pt x="26268" y="2049"/>
                    <a:pt x="26254" y="2063"/>
                  </a:cubicBezTo>
                  <a:lnTo>
                    <a:pt x="26233" y="2035"/>
                  </a:lnTo>
                  <a:cubicBezTo>
                    <a:pt x="26254" y="2035"/>
                    <a:pt x="26275" y="2035"/>
                    <a:pt x="26296" y="2028"/>
                  </a:cubicBezTo>
                  <a:close/>
                  <a:moveTo>
                    <a:pt x="19954" y="9857"/>
                  </a:moveTo>
                  <a:lnTo>
                    <a:pt x="19954" y="9857"/>
                  </a:lnTo>
                  <a:cubicBezTo>
                    <a:pt x="19906" y="9871"/>
                    <a:pt x="19857" y="9892"/>
                    <a:pt x="19801" y="9892"/>
                  </a:cubicBezTo>
                  <a:lnTo>
                    <a:pt x="19954" y="9857"/>
                  </a:lnTo>
                  <a:close/>
                  <a:moveTo>
                    <a:pt x="25730" y="12657"/>
                  </a:moveTo>
                  <a:lnTo>
                    <a:pt x="25730" y="12657"/>
                  </a:lnTo>
                  <a:cubicBezTo>
                    <a:pt x="25619" y="12874"/>
                    <a:pt x="25479" y="13083"/>
                    <a:pt x="25339" y="13272"/>
                  </a:cubicBezTo>
                  <a:cubicBezTo>
                    <a:pt x="25304" y="13314"/>
                    <a:pt x="25276" y="13356"/>
                    <a:pt x="25241" y="13398"/>
                  </a:cubicBezTo>
                  <a:cubicBezTo>
                    <a:pt x="25046" y="13335"/>
                    <a:pt x="24850" y="13279"/>
                    <a:pt x="24648" y="13209"/>
                  </a:cubicBezTo>
                  <a:cubicBezTo>
                    <a:pt x="24592" y="13191"/>
                    <a:pt x="24530" y="13172"/>
                    <a:pt x="24468" y="13172"/>
                  </a:cubicBezTo>
                  <a:cubicBezTo>
                    <a:pt x="24437" y="13172"/>
                    <a:pt x="24406" y="13177"/>
                    <a:pt x="24375" y="13188"/>
                  </a:cubicBezTo>
                  <a:cubicBezTo>
                    <a:pt x="24354" y="13195"/>
                    <a:pt x="24340" y="13202"/>
                    <a:pt x="24327" y="13216"/>
                  </a:cubicBezTo>
                  <a:cubicBezTo>
                    <a:pt x="24278" y="13167"/>
                    <a:pt x="24229" y="13118"/>
                    <a:pt x="24166" y="13049"/>
                  </a:cubicBezTo>
                  <a:lnTo>
                    <a:pt x="25730" y="12657"/>
                  </a:lnTo>
                  <a:close/>
                  <a:moveTo>
                    <a:pt x="17470" y="17281"/>
                  </a:moveTo>
                  <a:cubicBezTo>
                    <a:pt x="17767" y="17281"/>
                    <a:pt x="18138" y="17345"/>
                    <a:pt x="18565" y="17456"/>
                  </a:cubicBezTo>
                  <a:cubicBezTo>
                    <a:pt x="17370" y="17714"/>
                    <a:pt x="16225" y="17972"/>
                    <a:pt x="15359" y="18175"/>
                  </a:cubicBezTo>
                  <a:cubicBezTo>
                    <a:pt x="14744" y="18322"/>
                    <a:pt x="14269" y="18447"/>
                    <a:pt x="14025" y="18524"/>
                  </a:cubicBezTo>
                  <a:cubicBezTo>
                    <a:pt x="13752" y="18615"/>
                    <a:pt x="13243" y="18699"/>
                    <a:pt x="12586" y="18776"/>
                  </a:cubicBezTo>
                  <a:cubicBezTo>
                    <a:pt x="14297" y="18203"/>
                    <a:pt x="16134" y="17595"/>
                    <a:pt x="17112" y="17323"/>
                  </a:cubicBezTo>
                  <a:cubicBezTo>
                    <a:pt x="17215" y="17294"/>
                    <a:pt x="17335" y="17281"/>
                    <a:pt x="17470" y="17281"/>
                  </a:cubicBezTo>
                  <a:close/>
                  <a:moveTo>
                    <a:pt x="28047" y="0"/>
                  </a:moveTo>
                  <a:cubicBezTo>
                    <a:pt x="27453" y="0"/>
                    <a:pt x="26809" y="254"/>
                    <a:pt x="26163" y="959"/>
                  </a:cubicBezTo>
                  <a:cubicBezTo>
                    <a:pt x="26010" y="1127"/>
                    <a:pt x="25772" y="1518"/>
                    <a:pt x="25751" y="1790"/>
                  </a:cubicBezTo>
                  <a:cubicBezTo>
                    <a:pt x="25746" y="1790"/>
                    <a:pt x="25741" y="1790"/>
                    <a:pt x="25736" y="1790"/>
                  </a:cubicBezTo>
                  <a:cubicBezTo>
                    <a:pt x="25561" y="1790"/>
                    <a:pt x="25415" y="1911"/>
                    <a:pt x="25367" y="2230"/>
                  </a:cubicBezTo>
                  <a:cubicBezTo>
                    <a:pt x="25332" y="2461"/>
                    <a:pt x="25367" y="2705"/>
                    <a:pt x="25269" y="2915"/>
                  </a:cubicBezTo>
                  <a:cubicBezTo>
                    <a:pt x="25137" y="3222"/>
                    <a:pt x="24760" y="3410"/>
                    <a:pt x="24753" y="3746"/>
                  </a:cubicBezTo>
                  <a:cubicBezTo>
                    <a:pt x="24746" y="4102"/>
                    <a:pt x="25165" y="4311"/>
                    <a:pt x="25297" y="4640"/>
                  </a:cubicBezTo>
                  <a:cubicBezTo>
                    <a:pt x="25479" y="5115"/>
                    <a:pt x="25025" y="5610"/>
                    <a:pt x="25074" y="6113"/>
                  </a:cubicBezTo>
                  <a:cubicBezTo>
                    <a:pt x="25095" y="6351"/>
                    <a:pt x="25227" y="6553"/>
                    <a:pt x="25346" y="6756"/>
                  </a:cubicBezTo>
                  <a:cubicBezTo>
                    <a:pt x="25374" y="6791"/>
                    <a:pt x="25402" y="6833"/>
                    <a:pt x="25444" y="6840"/>
                  </a:cubicBezTo>
                  <a:cubicBezTo>
                    <a:pt x="25448" y="6840"/>
                    <a:pt x="25453" y="6841"/>
                    <a:pt x="25457" y="6841"/>
                  </a:cubicBezTo>
                  <a:cubicBezTo>
                    <a:pt x="25500" y="6841"/>
                    <a:pt x="25538" y="6809"/>
                    <a:pt x="25570" y="6784"/>
                  </a:cubicBezTo>
                  <a:cubicBezTo>
                    <a:pt x="25786" y="6574"/>
                    <a:pt x="25996" y="6330"/>
                    <a:pt x="26289" y="6246"/>
                  </a:cubicBezTo>
                  <a:cubicBezTo>
                    <a:pt x="26385" y="6218"/>
                    <a:pt x="26485" y="6209"/>
                    <a:pt x="26586" y="6209"/>
                  </a:cubicBezTo>
                  <a:cubicBezTo>
                    <a:pt x="26735" y="6209"/>
                    <a:pt x="26887" y="6228"/>
                    <a:pt x="27036" y="6232"/>
                  </a:cubicBezTo>
                  <a:cubicBezTo>
                    <a:pt x="27054" y="6233"/>
                    <a:pt x="27071" y="6233"/>
                    <a:pt x="27089" y="6233"/>
                  </a:cubicBezTo>
                  <a:cubicBezTo>
                    <a:pt x="27299" y="6233"/>
                    <a:pt x="27530" y="6192"/>
                    <a:pt x="27672" y="6043"/>
                  </a:cubicBezTo>
                  <a:cubicBezTo>
                    <a:pt x="27749" y="6030"/>
                    <a:pt x="27826" y="6016"/>
                    <a:pt x="27895" y="5995"/>
                  </a:cubicBezTo>
                  <a:lnTo>
                    <a:pt x="28070" y="6421"/>
                  </a:lnTo>
                  <a:cubicBezTo>
                    <a:pt x="28098" y="6518"/>
                    <a:pt x="28112" y="6609"/>
                    <a:pt x="28112" y="6707"/>
                  </a:cubicBezTo>
                  <a:cubicBezTo>
                    <a:pt x="28002" y="6743"/>
                    <a:pt x="27895" y="6756"/>
                    <a:pt x="27791" y="6756"/>
                  </a:cubicBezTo>
                  <a:cubicBezTo>
                    <a:pt x="27472" y="6756"/>
                    <a:pt x="27171" y="6632"/>
                    <a:pt x="26861" y="6632"/>
                  </a:cubicBezTo>
                  <a:cubicBezTo>
                    <a:pt x="26656" y="6632"/>
                    <a:pt x="26447" y="6686"/>
                    <a:pt x="26226" y="6868"/>
                  </a:cubicBezTo>
                  <a:cubicBezTo>
                    <a:pt x="25933" y="7112"/>
                    <a:pt x="25744" y="7454"/>
                    <a:pt x="25570" y="7797"/>
                  </a:cubicBezTo>
                  <a:cubicBezTo>
                    <a:pt x="25409" y="8104"/>
                    <a:pt x="25255" y="8439"/>
                    <a:pt x="25262" y="8788"/>
                  </a:cubicBezTo>
                  <a:cubicBezTo>
                    <a:pt x="25207" y="8949"/>
                    <a:pt x="25151" y="9096"/>
                    <a:pt x="25116" y="9228"/>
                  </a:cubicBezTo>
                  <a:cubicBezTo>
                    <a:pt x="24913" y="9864"/>
                    <a:pt x="25032" y="10520"/>
                    <a:pt x="25220" y="11149"/>
                  </a:cubicBezTo>
                  <a:lnTo>
                    <a:pt x="22587" y="8767"/>
                  </a:lnTo>
                  <a:lnTo>
                    <a:pt x="19989" y="9501"/>
                  </a:lnTo>
                  <a:lnTo>
                    <a:pt x="18928" y="8223"/>
                  </a:lnTo>
                  <a:lnTo>
                    <a:pt x="18599" y="8488"/>
                  </a:lnTo>
                  <a:lnTo>
                    <a:pt x="19717" y="9892"/>
                  </a:lnTo>
                  <a:cubicBezTo>
                    <a:pt x="19654" y="9892"/>
                    <a:pt x="19577" y="9871"/>
                    <a:pt x="19507" y="9836"/>
                  </a:cubicBezTo>
                  <a:lnTo>
                    <a:pt x="19507" y="9836"/>
                  </a:lnTo>
                  <a:lnTo>
                    <a:pt x="20876" y="11079"/>
                  </a:lnTo>
                  <a:cubicBezTo>
                    <a:pt x="20773" y="11014"/>
                    <a:pt x="20693" y="10974"/>
                    <a:pt x="20643" y="10974"/>
                  </a:cubicBezTo>
                  <a:cubicBezTo>
                    <a:pt x="20639" y="10974"/>
                    <a:pt x="20635" y="10974"/>
                    <a:pt x="20632" y="10974"/>
                  </a:cubicBezTo>
                  <a:cubicBezTo>
                    <a:pt x="20353" y="11037"/>
                    <a:pt x="21519" y="12490"/>
                    <a:pt x="22357" y="13433"/>
                  </a:cubicBezTo>
                  <a:cubicBezTo>
                    <a:pt x="22692" y="13803"/>
                    <a:pt x="22895" y="14019"/>
                    <a:pt x="23076" y="14173"/>
                  </a:cubicBezTo>
                  <a:lnTo>
                    <a:pt x="23027" y="14173"/>
                  </a:lnTo>
                  <a:cubicBezTo>
                    <a:pt x="22497" y="14096"/>
                    <a:pt x="21973" y="13963"/>
                    <a:pt x="21456" y="13824"/>
                  </a:cubicBezTo>
                  <a:lnTo>
                    <a:pt x="20632" y="13607"/>
                  </a:lnTo>
                  <a:cubicBezTo>
                    <a:pt x="20613" y="13603"/>
                    <a:pt x="20594" y="13600"/>
                    <a:pt x="20576" y="13600"/>
                  </a:cubicBezTo>
                  <a:cubicBezTo>
                    <a:pt x="20512" y="13600"/>
                    <a:pt x="20453" y="13627"/>
                    <a:pt x="20415" y="13670"/>
                  </a:cubicBezTo>
                  <a:cubicBezTo>
                    <a:pt x="19134" y="13159"/>
                    <a:pt x="18010" y="12780"/>
                    <a:pt x="17500" y="12780"/>
                  </a:cubicBezTo>
                  <a:cubicBezTo>
                    <a:pt x="17474" y="12780"/>
                    <a:pt x="17449" y="12781"/>
                    <a:pt x="17426" y="12783"/>
                  </a:cubicBezTo>
                  <a:cubicBezTo>
                    <a:pt x="16344" y="12874"/>
                    <a:pt x="10177" y="16443"/>
                    <a:pt x="7711" y="17896"/>
                  </a:cubicBezTo>
                  <a:cubicBezTo>
                    <a:pt x="7615" y="17839"/>
                    <a:pt x="7508" y="17808"/>
                    <a:pt x="7385" y="17808"/>
                  </a:cubicBezTo>
                  <a:cubicBezTo>
                    <a:pt x="7249" y="17808"/>
                    <a:pt x="7095" y="17846"/>
                    <a:pt x="6915" y="17930"/>
                  </a:cubicBezTo>
                  <a:cubicBezTo>
                    <a:pt x="6456" y="18142"/>
                    <a:pt x="5808" y="18634"/>
                    <a:pt x="4982" y="18634"/>
                  </a:cubicBezTo>
                  <a:cubicBezTo>
                    <a:pt x="4663" y="18634"/>
                    <a:pt x="4318" y="18561"/>
                    <a:pt x="3947" y="18370"/>
                  </a:cubicBezTo>
                  <a:cubicBezTo>
                    <a:pt x="3591" y="18189"/>
                    <a:pt x="3353" y="17812"/>
                    <a:pt x="2969" y="17686"/>
                  </a:cubicBezTo>
                  <a:cubicBezTo>
                    <a:pt x="2923" y="17673"/>
                    <a:pt x="2872" y="17663"/>
                    <a:pt x="2820" y="17663"/>
                  </a:cubicBezTo>
                  <a:cubicBezTo>
                    <a:pt x="2786" y="17663"/>
                    <a:pt x="2751" y="17668"/>
                    <a:pt x="2718" y="17679"/>
                  </a:cubicBezTo>
                  <a:cubicBezTo>
                    <a:pt x="2550" y="17749"/>
                    <a:pt x="2522" y="17972"/>
                    <a:pt x="2536" y="18154"/>
                  </a:cubicBezTo>
                  <a:cubicBezTo>
                    <a:pt x="2557" y="18349"/>
                    <a:pt x="2592" y="18538"/>
                    <a:pt x="2641" y="18720"/>
                  </a:cubicBezTo>
                  <a:cubicBezTo>
                    <a:pt x="2410" y="18587"/>
                    <a:pt x="2194" y="18426"/>
                    <a:pt x="2005" y="18238"/>
                  </a:cubicBezTo>
                  <a:cubicBezTo>
                    <a:pt x="1551" y="17777"/>
                    <a:pt x="1244" y="17176"/>
                    <a:pt x="1090" y="16548"/>
                  </a:cubicBezTo>
                  <a:cubicBezTo>
                    <a:pt x="1048" y="16373"/>
                    <a:pt x="992" y="16170"/>
                    <a:pt x="818" y="16108"/>
                  </a:cubicBezTo>
                  <a:cubicBezTo>
                    <a:pt x="792" y="16099"/>
                    <a:pt x="766" y="16095"/>
                    <a:pt x="740" y="16095"/>
                  </a:cubicBezTo>
                  <a:cubicBezTo>
                    <a:pt x="635" y="16095"/>
                    <a:pt x="527" y="16157"/>
                    <a:pt x="455" y="16240"/>
                  </a:cubicBezTo>
                  <a:cubicBezTo>
                    <a:pt x="364" y="16345"/>
                    <a:pt x="329" y="16485"/>
                    <a:pt x="294" y="16617"/>
                  </a:cubicBezTo>
                  <a:cubicBezTo>
                    <a:pt x="105" y="17351"/>
                    <a:pt x="8" y="18105"/>
                    <a:pt x="1" y="18859"/>
                  </a:cubicBezTo>
                  <a:cubicBezTo>
                    <a:pt x="1" y="19111"/>
                    <a:pt x="15" y="19369"/>
                    <a:pt x="105" y="19607"/>
                  </a:cubicBezTo>
                  <a:cubicBezTo>
                    <a:pt x="329" y="20165"/>
                    <a:pt x="971" y="20466"/>
                    <a:pt x="1209" y="21017"/>
                  </a:cubicBezTo>
                  <a:cubicBezTo>
                    <a:pt x="1258" y="21122"/>
                    <a:pt x="1286" y="21241"/>
                    <a:pt x="1265" y="21353"/>
                  </a:cubicBezTo>
                  <a:cubicBezTo>
                    <a:pt x="1237" y="21555"/>
                    <a:pt x="559" y="21751"/>
                    <a:pt x="594" y="21953"/>
                  </a:cubicBezTo>
                  <a:cubicBezTo>
                    <a:pt x="636" y="22198"/>
                    <a:pt x="1439" y="22261"/>
                    <a:pt x="1684" y="22275"/>
                  </a:cubicBezTo>
                  <a:cubicBezTo>
                    <a:pt x="1813" y="22282"/>
                    <a:pt x="1942" y="22285"/>
                    <a:pt x="2071" y="22285"/>
                  </a:cubicBezTo>
                  <a:cubicBezTo>
                    <a:pt x="2459" y="22285"/>
                    <a:pt x="2845" y="22254"/>
                    <a:pt x="3227" y="22191"/>
                  </a:cubicBezTo>
                  <a:cubicBezTo>
                    <a:pt x="3479" y="22156"/>
                    <a:pt x="3751" y="22086"/>
                    <a:pt x="3905" y="21883"/>
                  </a:cubicBezTo>
                  <a:lnTo>
                    <a:pt x="3919" y="21863"/>
                  </a:lnTo>
                  <a:cubicBezTo>
                    <a:pt x="4233" y="21863"/>
                    <a:pt x="4694" y="21869"/>
                    <a:pt x="5267" y="21869"/>
                  </a:cubicBezTo>
                  <a:cubicBezTo>
                    <a:pt x="5197" y="21988"/>
                    <a:pt x="5148" y="22086"/>
                    <a:pt x="5176" y="22128"/>
                  </a:cubicBezTo>
                  <a:cubicBezTo>
                    <a:pt x="5217" y="22182"/>
                    <a:pt x="5296" y="22204"/>
                    <a:pt x="5397" y="22204"/>
                  </a:cubicBezTo>
                  <a:cubicBezTo>
                    <a:pt x="5712" y="22204"/>
                    <a:pt x="6240" y="21989"/>
                    <a:pt x="6489" y="21863"/>
                  </a:cubicBezTo>
                  <a:cubicBezTo>
                    <a:pt x="9234" y="21828"/>
                    <a:pt x="13236" y="21674"/>
                    <a:pt x="15834" y="21101"/>
                  </a:cubicBezTo>
                  <a:cubicBezTo>
                    <a:pt x="15975" y="21070"/>
                    <a:pt x="16155" y="21057"/>
                    <a:pt x="16366" y="21057"/>
                  </a:cubicBezTo>
                  <a:cubicBezTo>
                    <a:pt x="17727" y="21057"/>
                    <a:pt x="20382" y="21617"/>
                    <a:pt x="22378" y="21653"/>
                  </a:cubicBezTo>
                  <a:cubicBezTo>
                    <a:pt x="22493" y="21655"/>
                    <a:pt x="22608" y="21656"/>
                    <a:pt x="22724" y="21656"/>
                  </a:cubicBezTo>
                  <a:cubicBezTo>
                    <a:pt x="23537" y="21656"/>
                    <a:pt x="24350" y="21612"/>
                    <a:pt x="25158" y="21520"/>
                  </a:cubicBezTo>
                  <a:lnTo>
                    <a:pt x="26743" y="21339"/>
                  </a:lnTo>
                  <a:cubicBezTo>
                    <a:pt x="26862" y="21367"/>
                    <a:pt x="26980" y="21388"/>
                    <a:pt x="27106" y="21402"/>
                  </a:cubicBezTo>
                  <a:lnTo>
                    <a:pt x="27106" y="21409"/>
                  </a:lnTo>
                  <a:lnTo>
                    <a:pt x="27134" y="21409"/>
                  </a:lnTo>
                  <a:cubicBezTo>
                    <a:pt x="27211" y="21423"/>
                    <a:pt x="27288" y="21429"/>
                    <a:pt x="27365" y="21443"/>
                  </a:cubicBezTo>
                  <a:cubicBezTo>
                    <a:pt x="27427" y="21450"/>
                    <a:pt x="27490" y="21457"/>
                    <a:pt x="27553" y="21464"/>
                  </a:cubicBezTo>
                  <a:cubicBezTo>
                    <a:pt x="27630" y="21471"/>
                    <a:pt x="27700" y="21478"/>
                    <a:pt x="27777" y="21485"/>
                  </a:cubicBezTo>
                  <a:cubicBezTo>
                    <a:pt x="27847" y="21492"/>
                    <a:pt x="27909" y="21499"/>
                    <a:pt x="27979" y="21499"/>
                  </a:cubicBezTo>
                  <a:cubicBezTo>
                    <a:pt x="28049" y="21506"/>
                    <a:pt x="28126" y="21513"/>
                    <a:pt x="28196" y="21513"/>
                  </a:cubicBezTo>
                  <a:cubicBezTo>
                    <a:pt x="28266" y="21513"/>
                    <a:pt x="28335" y="21520"/>
                    <a:pt x="28405" y="21520"/>
                  </a:cubicBezTo>
                  <a:lnTo>
                    <a:pt x="28615" y="21520"/>
                  </a:lnTo>
                  <a:cubicBezTo>
                    <a:pt x="28692" y="21520"/>
                    <a:pt x="28768" y="21520"/>
                    <a:pt x="28838" y="21513"/>
                  </a:cubicBezTo>
                  <a:cubicBezTo>
                    <a:pt x="28908" y="21513"/>
                    <a:pt x="28971" y="21513"/>
                    <a:pt x="29041" y="21506"/>
                  </a:cubicBezTo>
                  <a:cubicBezTo>
                    <a:pt x="29118" y="21506"/>
                    <a:pt x="29201" y="21499"/>
                    <a:pt x="29278" y="21492"/>
                  </a:cubicBezTo>
                  <a:cubicBezTo>
                    <a:pt x="29341" y="21485"/>
                    <a:pt x="29397" y="21485"/>
                    <a:pt x="29460" y="21478"/>
                  </a:cubicBezTo>
                  <a:cubicBezTo>
                    <a:pt x="29551" y="21464"/>
                    <a:pt x="29641" y="21457"/>
                    <a:pt x="29732" y="21443"/>
                  </a:cubicBezTo>
                  <a:cubicBezTo>
                    <a:pt x="29781" y="21436"/>
                    <a:pt x="29830" y="21429"/>
                    <a:pt x="29879" y="21423"/>
                  </a:cubicBezTo>
                  <a:cubicBezTo>
                    <a:pt x="30019" y="21402"/>
                    <a:pt x="30158" y="21381"/>
                    <a:pt x="30298" y="21353"/>
                  </a:cubicBezTo>
                  <a:cubicBezTo>
                    <a:pt x="30612" y="21290"/>
                    <a:pt x="30920" y="21206"/>
                    <a:pt x="31206" y="21059"/>
                  </a:cubicBezTo>
                  <a:cubicBezTo>
                    <a:pt x="31625" y="20850"/>
                    <a:pt x="31960" y="20508"/>
                    <a:pt x="32219" y="20109"/>
                  </a:cubicBezTo>
                  <a:cubicBezTo>
                    <a:pt x="32247" y="20103"/>
                    <a:pt x="32261" y="20096"/>
                    <a:pt x="32261" y="20096"/>
                  </a:cubicBezTo>
                  <a:lnTo>
                    <a:pt x="32240" y="20082"/>
                  </a:lnTo>
                  <a:cubicBezTo>
                    <a:pt x="32407" y="19816"/>
                    <a:pt x="32554" y="19530"/>
                    <a:pt x="32666" y="19236"/>
                  </a:cubicBezTo>
                  <a:cubicBezTo>
                    <a:pt x="32687" y="19167"/>
                    <a:pt x="32714" y="19097"/>
                    <a:pt x="32735" y="19027"/>
                  </a:cubicBezTo>
                  <a:cubicBezTo>
                    <a:pt x="32742" y="19013"/>
                    <a:pt x="32749" y="18999"/>
                    <a:pt x="32749" y="18985"/>
                  </a:cubicBezTo>
                  <a:cubicBezTo>
                    <a:pt x="32770" y="18922"/>
                    <a:pt x="32791" y="18859"/>
                    <a:pt x="32812" y="18789"/>
                  </a:cubicBezTo>
                  <a:lnTo>
                    <a:pt x="32812" y="18783"/>
                  </a:lnTo>
                  <a:cubicBezTo>
                    <a:pt x="32896" y="18482"/>
                    <a:pt x="32952" y="18182"/>
                    <a:pt x="32973" y="17882"/>
                  </a:cubicBezTo>
                  <a:cubicBezTo>
                    <a:pt x="32994" y="17414"/>
                    <a:pt x="32924" y="16946"/>
                    <a:pt x="32903" y="16478"/>
                  </a:cubicBezTo>
                  <a:cubicBezTo>
                    <a:pt x="32882" y="16003"/>
                    <a:pt x="32910" y="15535"/>
                    <a:pt x="32966" y="15060"/>
                  </a:cubicBezTo>
                  <a:cubicBezTo>
                    <a:pt x="33755" y="13139"/>
                    <a:pt x="34076" y="9054"/>
                    <a:pt x="33511" y="8062"/>
                  </a:cubicBezTo>
                  <a:cubicBezTo>
                    <a:pt x="33113" y="7363"/>
                    <a:pt x="32770" y="6993"/>
                    <a:pt x="32428" y="6889"/>
                  </a:cubicBezTo>
                  <a:cubicBezTo>
                    <a:pt x="32379" y="6847"/>
                    <a:pt x="32337" y="6798"/>
                    <a:pt x="32295" y="6756"/>
                  </a:cubicBezTo>
                  <a:cubicBezTo>
                    <a:pt x="32044" y="6531"/>
                    <a:pt x="31823" y="6349"/>
                    <a:pt x="31569" y="6349"/>
                  </a:cubicBezTo>
                  <a:cubicBezTo>
                    <a:pt x="31555" y="6349"/>
                    <a:pt x="31541" y="6350"/>
                    <a:pt x="31527" y="6351"/>
                  </a:cubicBezTo>
                  <a:cubicBezTo>
                    <a:pt x="31597" y="6211"/>
                    <a:pt x="31632" y="6057"/>
                    <a:pt x="31583" y="5911"/>
                  </a:cubicBezTo>
                  <a:cubicBezTo>
                    <a:pt x="31534" y="5750"/>
                    <a:pt x="31415" y="5652"/>
                    <a:pt x="31269" y="5590"/>
                  </a:cubicBezTo>
                  <a:cubicBezTo>
                    <a:pt x="31283" y="5583"/>
                    <a:pt x="31297" y="5569"/>
                    <a:pt x="31311" y="5555"/>
                  </a:cubicBezTo>
                  <a:cubicBezTo>
                    <a:pt x="31471" y="5373"/>
                    <a:pt x="31450" y="5094"/>
                    <a:pt x="31569" y="4884"/>
                  </a:cubicBezTo>
                  <a:cubicBezTo>
                    <a:pt x="31786" y="4507"/>
                    <a:pt x="32330" y="4486"/>
                    <a:pt x="32638" y="4179"/>
                  </a:cubicBezTo>
                  <a:cubicBezTo>
                    <a:pt x="32687" y="4123"/>
                    <a:pt x="32735" y="4053"/>
                    <a:pt x="32728" y="3976"/>
                  </a:cubicBezTo>
                  <a:cubicBezTo>
                    <a:pt x="32714" y="3809"/>
                    <a:pt x="32477" y="3788"/>
                    <a:pt x="32309" y="3760"/>
                  </a:cubicBezTo>
                  <a:cubicBezTo>
                    <a:pt x="31925" y="3704"/>
                    <a:pt x="31597" y="3355"/>
                    <a:pt x="31576" y="2964"/>
                  </a:cubicBezTo>
                  <a:cubicBezTo>
                    <a:pt x="31569" y="2789"/>
                    <a:pt x="31611" y="2614"/>
                    <a:pt x="31562" y="2447"/>
                  </a:cubicBezTo>
                  <a:cubicBezTo>
                    <a:pt x="31471" y="2097"/>
                    <a:pt x="31052" y="1958"/>
                    <a:pt x="30808" y="1685"/>
                  </a:cubicBezTo>
                  <a:cubicBezTo>
                    <a:pt x="30649" y="1512"/>
                    <a:pt x="29497" y="0"/>
                    <a:pt x="28047" y="0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1143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611" name="Google Shape;1611;p5"/>
            <p:cNvGrpSpPr/>
            <p:nvPr/>
          </p:nvGrpSpPr>
          <p:grpSpPr>
            <a:xfrm>
              <a:off x="5602609" y="2802721"/>
              <a:ext cx="3382119" cy="2205881"/>
              <a:chOff x="3703475" y="2120875"/>
              <a:chExt cx="854200" cy="557125"/>
            </a:xfrm>
          </p:grpSpPr>
          <p:sp>
            <p:nvSpPr>
              <p:cNvPr id="1612" name="Google Shape;1612;p5"/>
              <p:cNvSpPr/>
              <p:nvPr/>
            </p:nvSpPr>
            <p:spPr>
              <a:xfrm>
                <a:off x="3789900" y="2524775"/>
                <a:ext cx="626850" cy="142750"/>
              </a:xfrm>
              <a:custGeom>
                <a:rect b="b" l="l" r="r" t="t"/>
                <a:pathLst>
                  <a:path extrusionOk="0" h="5710" w="25074">
                    <a:moveTo>
                      <a:pt x="21337" y="0"/>
                    </a:moveTo>
                    <a:cubicBezTo>
                      <a:pt x="21337" y="0"/>
                      <a:pt x="14919" y="1299"/>
                      <a:pt x="11902" y="2019"/>
                    </a:cubicBezTo>
                    <a:cubicBezTo>
                      <a:pt x="11287" y="2165"/>
                      <a:pt x="10812" y="2291"/>
                      <a:pt x="10568" y="2368"/>
                    </a:cubicBezTo>
                    <a:cubicBezTo>
                      <a:pt x="9618" y="2682"/>
                      <a:pt x="5609" y="2955"/>
                      <a:pt x="2885" y="3108"/>
                    </a:cubicBezTo>
                    <a:cubicBezTo>
                      <a:pt x="1391" y="3192"/>
                      <a:pt x="287" y="3241"/>
                      <a:pt x="287" y="3241"/>
                    </a:cubicBezTo>
                    <a:lnTo>
                      <a:pt x="168" y="4261"/>
                    </a:lnTo>
                    <a:lnTo>
                      <a:pt x="1" y="5692"/>
                    </a:lnTo>
                    <a:cubicBezTo>
                      <a:pt x="1" y="5692"/>
                      <a:pt x="696" y="5709"/>
                      <a:pt x="1787" y="5709"/>
                    </a:cubicBezTo>
                    <a:cubicBezTo>
                      <a:pt x="4417" y="5709"/>
                      <a:pt x="9346" y="5611"/>
                      <a:pt x="12377" y="4945"/>
                    </a:cubicBezTo>
                    <a:cubicBezTo>
                      <a:pt x="12518" y="4914"/>
                      <a:pt x="12698" y="4901"/>
                      <a:pt x="12909" y="4901"/>
                    </a:cubicBezTo>
                    <a:cubicBezTo>
                      <a:pt x="14270" y="4901"/>
                      <a:pt x="16925" y="5460"/>
                      <a:pt x="18921" y="5497"/>
                    </a:cubicBezTo>
                    <a:cubicBezTo>
                      <a:pt x="19025" y="5498"/>
                      <a:pt x="19130" y="5499"/>
                      <a:pt x="19234" y="5499"/>
                    </a:cubicBezTo>
                    <a:cubicBezTo>
                      <a:pt x="20059" y="5499"/>
                      <a:pt x="20882" y="5451"/>
                      <a:pt x="21701" y="5364"/>
                    </a:cubicBezTo>
                    <a:lnTo>
                      <a:pt x="25074" y="4980"/>
                    </a:lnTo>
                    <a:lnTo>
                      <a:pt x="21337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3" name="Google Shape;1613;p5"/>
              <p:cNvSpPr/>
              <p:nvPr/>
            </p:nvSpPr>
            <p:spPr>
              <a:xfrm>
                <a:off x="3791300" y="2575225"/>
                <a:ext cx="296150" cy="81250"/>
              </a:xfrm>
              <a:custGeom>
                <a:rect b="b" l="l" r="r" t="t"/>
                <a:pathLst>
                  <a:path extrusionOk="0" h="3250" w="11846">
                    <a:moveTo>
                      <a:pt x="11846" y="1"/>
                    </a:moveTo>
                    <a:lnTo>
                      <a:pt x="11846" y="1"/>
                    </a:lnTo>
                    <a:cubicBezTo>
                      <a:pt x="11231" y="147"/>
                      <a:pt x="10756" y="273"/>
                      <a:pt x="10512" y="350"/>
                    </a:cubicBezTo>
                    <a:cubicBezTo>
                      <a:pt x="9562" y="664"/>
                      <a:pt x="5553" y="937"/>
                      <a:pt x="2829" y="1090"/>
                    </a:cubicBezTo>
                    <a:cubicBezTo>
                      <a:pt x="2620" y="1160"/>
                      <a:pt x="2417" y="1230"/>
                      <a:pt x="2215" y="1300"/>
                    </a:cubicBezTo>
                    <a:cubicBezTo>
                      <a:pt x="1488" y="1558"/>
                      <a:pt x="755" y="1831"/>
                      <a:pt x="112" y="2243"/>
                    </a:cubicBezTo>
                    <a:lnTo>
                      <a:pt x="1" y="3185"/>
                    </a:lnTo>
                    <a:cubicBezTo>
                      <a:pt x="43" y="3192"/>
                      <a:pt x="85" y="3199"/>
                      <a:pt x="119" y="3199"/>
                    </a:cubicBezTo>
                    <a:cubicBezTo>
                      <a:pt x="655" y="3233"/>
                      <a:pt x="1190" y="3249"/>
                      <a:pt x="1725" y="3249"/>
                    </a:cubicBezTo>
                    <a:cubicBezTo>
                      <a:pt x="2412" y="3249"/>
                      <a:pt x="3099" y="3223"/>
                      <a:pt x="3786" y="3171"/>
                    </a:cubicBezTo>
                    <a:cubicBezTo>
                      <a:pt x="4492" y="3123"/>
                      <a:pt x="5197" y="3039"/>
                      <a:pt x="5860" y="2794"/>
                    </a:cubicBezTo>
                    <a:cubicBezTo>
                      <a:pt x="6461" y="2571"/>
                      <a:pt x="7006" y="2215"/>
                      <a:pt x="7599" y="1970"/>
                    </a:cubicBezTo>
                    <a:cubicBezTo>
                      <a:pt x="8228" y="1712"/>
                      <a:pt x="8899" y="1586"/>
                      <a:pt x="9534" y="1328"/>
                    </a:cubicBezTo>
                    <a:cubicBezTo>
                      <a:pt x="10114" y="1090"/>
                      <a:pt x="10645" y="755"/>
                      <a:pt x="11175" y="413"/>
                    </a:cubicBezTo>
                    <a:cubicBezTo>
                      <a:pt x="11343" y="308"/>
                      <a:pt x="11615" y="168"/>
                      <a:pt x="1184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4" name="Google Shape;1614;p5"/>
              <p:cNvSpPr/>
              <p:nvPr/>
            </p:nvSpPr>
            <p:spPr>
              <a:xfrm>
                <a:off x="4297300" y="2362950"/>
                <a:ext cx="118950" cy="154100"/>
              </a:xfrm>
              <a:custGeom>
                <a:rect b="b" l="l" r="r" t="t"/>
                <a:pathLst>
                  <a:path extrusionOk="0" h="6164" w="4758">
                    <a:moveTo>
                      <a:pt x="3090" y="0"/>
                    </a:moveTo>
                    <a:cubicBezTo>
                      <a:pt x="2884" y="0"/>
                      <a:pt x="2685" y="42"/>
                      <a:pt x="2522" y="139"/>
                    </a:cubicBezTo>
                    <a:cubicBezTo>
                      <a:pt x="1991" y="446"/>
                      <a:pt x="2285" y="1151"/>
                      <a:pt x="2313" y="1640"/>
                    </a:cubicBezTo>
                    <a:cubicBezTo>
                      <a:pt x="2354" y="2346"/>
                      <a:pt x="2005" y="3023"/>
                      <a:pt x="1586" y="3589"/>
                    </a:cubicBezTo>
                    <a:cubicBezTo>
                      <a:pt x="1160" y="4162"/>
                      <a:pt x="643" y="4657"/>
                      <a:pt x="259" y="5258"/>
                    </a:cubicBezTo>
                    <a:cubicBezTo>
                      <a:pt x="120" y="5468"/>
                      <a:pt x="1" y="5768"/>
                      <a:pt x="154" y="5970"/>
                    </a:cubicBezTo>
                    <a:cubicBezTo>
                      <a:pt x="231" y="6068"/>
                      <a:pt x="357" y="6117"/>
                      <a:pt x="483" y="6138"/>
                    </a:cubicBezTo>
                    <a:cubicBezTo>
                      <a:pt x="567" y="6156"/>
                      <a:pt x="652" y="6164"/>
                      <a:pt x="737" y="6164"/>
                    </a:cubicBezTo>
                    <a:cubicBezTo>
                      <a:pt x="1121" y="6164"/>
                      <a:pt x="1501" y="5999"/>
                      <a:pt x="1845" y="5810"/>
                    </a:cubicBezTo>
                    <a:cubicBezTo>
                      <a:pt x="2885" y="5230"/>
                      <a:pt x="3793" y="4378"/>
                      <a:pt x="4338" y="3323"/>
                    </a:cubicBezTo>
                    <a:cubicBezTo>
                      <a:pt x="4589" y="2835"/>
                      <a:pt x="4757" y="2297"/>
                      <a:pt x="4743" y="1759"/>
                    </a:cubicBezTo>
                    <a:cubicBezTo>
                      <a:pt x="4729" y="1214"/>
                      <a:pt x="4506" y="656"/>
                      <a:pt x="4080" y="320"/>
                    </a:cubicBezTo>
                    <a:cubicBezTo>
                      <a:pt x="3835" y="129"/>
                      <a:pt x="3452" y="0"/>
                      <a:pt x="309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5" name="Google Shape;1615;p5"/>
              <p:cNvSpPr/>
              <p:nvPr/>
            </p:nvSpPr>
            <p:spPr>
              <a:xfrm>
                <a:off x="4404350" y="2374950"/>
                <a:ext cx="1400" cy="1250"/>
              </a:xfrm>
              <a:custGeom>
                <a:rect b="b" l="l" r="r" t="t"/>
                <a:pathLst>
                  <a:path extrusionOk="0" h="50" w="56">
                    <a:moveTo>
                      <a:pt x="56" y="1"/>
                    </a:moveTo>
                    <a:cubicBezTo>
                      <a:pt x="42" y="8"/>
                      <a:pt x="21" y="22"/>
                      <a:pt x="0" y="29"/>
                    </a:cubicBezTo>
                    <a:cubicBezTo>
                      <a:pt x="7" y="36"/>
                      <a:pt x="7" y="43"/>
                      <a:pt x="14" y="50"/>
                    </a:cubicBezTo>
                    <a:cubicBezTo>
                      <a:pt x="28" y="29"/>
                      <a:pt x="42" y="15"/>
                      <a:pt x="56" y="1"/>
                    </a:cubicBezTo>
                    <a:close/>
                  </a:path>
                </a:pathLst>
              </a:custGeom>
              <a:solidFill>
                <a:srgbClr val="FDDFB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6" name="Google Shape;1616;p5"/>
              <p:cNvSpPr/>
              <p:nvPr/>
            </p:nvSpPr>
            <p:spPr>
              <a:xfrm>
                <a:off x="4360175" y="2375650"/>
                <a:ext cx="44550" cy="82975"/>
              </a:xfrm>
              <a:custGeom>
                <a:rect b="b" l="l" r="r" t="t"/>
                <a:pathLst>
                  <a:path extrusionOk="0" h="3319" w="1782">
                    <a:moveTo>
                      <a:pt x="1767" y="1"/>
                    </a:moveTo>
                    <a:cubicBezTo>
                      <a:pt x="1250" y="308"/>
                      <a:pt x="726" y="958"/>
                      <a:pt x="545" y="1335"/>
                    </a:cubicBezTo>
                    <a:cubicBezTo>
                      <a:pt x="272" y="1928"/>
                      <a:pt x="293" y="2627"/>
                      <a:pt x="14" y="3221"/>
                    </a:cubicBezTo>
                    <a:cubicBezTo>
                      <a:pt x="14" y="3234"/>
                      <a:pt x="7" y="3241"/>
                      <a:pt x="0" y="3255"/>
                    </a:cubicBezTo>
                    <a:cubicBezTo>
                      <a:pt x="42" y="3241"/>
                      <a:pt x="91" y="3228"/>
                      <a:pt x="140" y="3228"/>
                    </a:cubicBezTo>
                    <a:lnTo>
                      <a:pt x="189" y="3228"/>
                    </a:lnTo>
                    <a:cubicBezTo>
                      <a:pt x="307" y="3228"/>
                      <a:pt x="419" y="3255"/>
                      <a:pt x="538" y="3276"/>
                    </a:cubicBezTo>
                    <a:cubicBezTo>
                      <a:pt x="608" y="3290"/>
                      <a:pt x="685" y="3304"/>
                      <a:pt x="761" y="3318"/>
                    </a:cubicBezTo>
                    <a:cubicBezTo>
                      <a:pt x="803" y="3109"/>
                      <a:pt x="838" y="2892"/>
                      <a:pt x="873" y="2690"/>
                    </a:cubicBezTo>
                    <a:cubicBezTo>
                      <a:pt x="1006" y="1747"/>
                      <a:pt x="1159" y="713"/>
                      <a:pt x="1781" y="22"/>
                    </a:cubicBezTo>
                    <a:cubicBezTo>
                      <a:pt x="1774" y="15"/>
                      <a:pt x="1774" y="8"/>
                      <a:pt x="176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7" name="Google Shape;1617;p5"/>
              <p:cNvSpPr/>
              <p:nvPr/>
            </p:nvSpPr>
            <p:spPr>
              <a:xfrm>
                <a:off x="3870750" y="2440375"/>
                <a:ext cx="639250" cy="209175"/>
              </a:xfrm>
              <a:custGeom>
                <a:rect b="b" l="l" r="r" t="t"/>
                <a:pathLst>
                  <a:path extrusionOk="0" h="8367" w="25570">
                    <a:moveTo>
                      <a:pt x="10803" y="0"/>
                    </a:moveTo>
                    <a:cubicBezTo>
                      <a:pt x="10779" y="0"/>
                      <a:pt x="10756" y="1"/>
                      <a:pt x="10735" y="3"/>
                    </a:cubicBezTo>
                    <a:cubicBezTo>
                      <a:pt x="9373" y="115"/>
                      <a:pt x="0" y="5716"/>
                      <a:pt x="0" y="5716"/>
                    </a:cubicBezTo>
                    <a:lnTo>
                      <a:pt x="1991" y="7343"/>
                    </a:lnTo>
                    <a:cubicBezTo>
                      <a:pt x="1991" y="7343"/>
                      <a:pt x="8277" y="5136"/>
                      <a:pt x="10421" y="4543"/>
                    </a:cubicBezTo>
                    <a:cubicBezTo>
                      <a:pt x="10523" y="4515"/>
                      <a:pt x="10643" y="4501"/>
                      <a:pt x="10778" y="4501"/>
                    </a:cubicBezTo>
                    <a:cubicBezTo>
                      <a:pt x="13034" y="4501"/>
                      <a:pt x="19634" y="8178"/>
                      <a:pt x="21169" y="8349"/>
                    </a:cubicBezTo>
                    <a:cubicBezTo>
                      <a:pt x="21279" y="8361"/>
                      <a:pt x="21394" y="8366"/>
                      <a:pt x="21513" y="8366"/>
                    </a:cubicBezTo>
                    <a:cubicBezTo>
                      <a:pt x="23158" y="8366"/>
                      <a:pt x="25570" y="7315"/>
                      <a:pt x="25570" y="7315"/>
                    </a:cubicBezTo>
                    <a:lnTo>
                      <a:pt x="19542" y="3460"/>
                    </a:lnTo>
                    <a:cubicBezTo>
                      <a:pt x="19542" y="3460"/>
                      <a:pt x="12332" y="0"/>
                      <a:pt x="1080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8" name="Google Shape;1618;p5"/>
              <p:cNvSpPr/>
              <p:nvPr/>
            </p:nvSpPr>
            <p:spPr>
              <a:xfrm>
                <a:off x="4210125" y="2460825"/>
                <a:ext cx="126150" cy="82025"/>
              </a:xfrm>
              <a:custGeom>
                <a:rect b="b" l="l" r="r" t="t"/>
                <a:pathLst>
                  <a:path extrusionOk="0" h="3281" w="5046">
                    <a:moveTo>
                      <a:pt x="304" y="1"/>
                    </a:moveTo>
                    <a:cubicBezTo>
                      <a:pt x="125" y="1"/>
                      <a:pt x="1" y="209"/>
                      <a:pt x="107" y="372"/>
                    </a:cubicBezTo>
                    <a:cubicBezTo>
                      <a:pt x="310" y="680"/>
                      <a:pt x="596" y="938"/>
                      <a:pt x="883" y="1168"/>
                    </a:cubicBezTo>
                    <a:cubicBezTo>
                      <a:pt x="2035" y="2111"/>
                      <a:pt x="3355" y="2866"/>
                      <a:pt x="4787" y="3278"/>
                    </a:cubicBezTo>
                    <a:cubicBezTo>
                      <a:pt x="4794" y="3280"/>
                      <a:pt x="4800" y="3281"/>
                      <a:pt x="4806" y="3281"/>
                    </a:cubicBezTo>
                    <a:cubicBezTo>
                      <a:pt x="5046" y="3281"/>
                      <a:pt x="4926" y="1885"/>
                      <a:pt x="4892" y="1769"/>
                    </a:cubicBezTo>
                    <a:cubicBezTo>
                      <a:pt x="4787" y="1406"/>
                      <a:pt x="4612" y="861"/>
                      <a:pt x="4242" y="694"/>
                    </a:cubicBezTo>
                    <a:cubicBezTo>
                      <a:pt x="4076" y="621"/>
                      <a:pt x="3876" y="606"/>
                      <a:pt x="3672" y="606"/>
                    </a:cubicBezTo>
                    <a:cubicBezTo>
                      <a:pt x="3601" y="606"/>
                      <a:pt x="3530" y="608"/>
                      <a:pt x="3460" y="610"/>
                    </a:cubicBezTo>
                    <a:cubicBezTo>
                      <a:pt x="3399" y="613"/>
                      <a:pt x="3338" y="614"/>
                      <a:pt x="3280" y="614"/>
                    </a:cubicBezTo>
                    <a:cubicBezTo>
                      <a:pt x="3196" y="614"/>
                      <a:pt x="3117" y="611"/>
                      <a:pt x="3048" y="603"/>
                    </a:cubicBezTo>
                    <a:cubicBezTo>
                      <a:pt x="2419" y="547"/>
                      <a:pt x="1805" y="386"/>
                      <a:pt x="1190" y="226"/>
                    </a:cubicBezTo>
                    <a:lnTo>
                      <a:pt x="366" y="9"/>
                    </a:lnTo>
                    <a:cubicBezTo>
                      <a:pt x="345" y="3"/>
                      <a:pt x="324" y="1"/>
                      <a:pt x="304" y="1"/>
                    </a:cubicBezTo>
                    <a:close/>
                  </a:path>
                </a:pathLst>
              </a:custGeom>
              <a:solidFill>
                <a:srgbClr val="F8A41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19" name="Google Shape;1619;p5"/>
              <p:cNvSpPr/>
              <p:nvPr/>
            </p:nvSpPr>
            <p:spPr>
              <a:xfrm>
                <a:off x="4279150" y="2475000"/>
                <a:ext cx="7175" cy="900"/>
              </a:xfrm>
              <a:custGeom>
                <a:rect b="b" l="l" r="r" t="t"/>
                <a:pathLst>
                  <a:path extrusionOk="0" h="36" w="287">
                    <a:moveTo>
                      <a:pt x="0" y="1"/>
                    </a:moveTo>
                    <a:cubicBezTo>
                      <a:pt x="0" y="1"/>
                      <a:pt x="0" y="8"/>
                      <a:pt x="0" y="8"/>
                    </a:cubicBezTo>
                    <a:cubicBezTo>
                      <a:pt x="91" y="15"/>
                      <a:pt x="189" y="29"/>
                      <a:pt x="287" y="36"/>
                    </a:cubicBezTo>
                    <a:cubicBezTo>
                      <a:pt x="189" y="29"/>
                      <a:pt x="91" y="15"/>
                      <a:pt x="0" y="1"/>
                    </a:cubicBezTo>
                    <a:close/>
                  </a:path>
                </a:pathLst>
              </a:custGeom>
              <a:solidFill>
                <a:srgbClr val="FEEDD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0" name="Google Shape;1620;p5"/>
              <p:cNvSpPr/>
              <p:nvPr/>
            </p:nvSpPr>
            <p:spPr>
              <a:xfrm>
                <a:off x="4268850" y="2475175"/>
                <a:ext cx="27425" cy="18025"/>
              </a:xfrm>
              <a:custGeom>
                <a:rect b="b" l="l" r="r" t="t"/>
                <a:pathLst>
                  <a:path extrusionOk="0" h="721" w="1097">
                    <a:moveTo>
                      <a:pt x="412" y="1"/>
                    </a:moveTo>
                    <a:cubicBezTo>
                      <a:pt x="189" y="189"/>
                      <a:pt x="0" y="434"/>
                      <a:pt x="0" y="720"/>
                    </a:cubicBezTo>
                    <a:cubicBezTo>
                      <a:pt x="343" y="587"/>
                      <a:pt x="671" y="434"/>
                      <a:pt x="985" y="259"/>
                    </a:cubicBezTo>
                    <a:cubicBezTo>
                      <a:pt x="1027" y="182"/>
                      <a:pt x="1062" y="113"/>
                      <a:pt x="1097" y="36"/>
                    </a:cubicBezTo>
                    <a:cubicBezTo>
                      <a:pt x="1027" y="36"/>
                      <a:pt x="957" y="43"/>
                      <a:pt x="887" y="43"/>
                    </a:cubicBezTo>
                    <a:cubicBezTo>
                      <a:pt x="838" y="43"/>
                      <a:pt x="790" y="36"/>
                      <a:pt x="748" y="36"/>
                    </a:cubicBezTo>
                    <a:cubicBezTo>
                      <a:pt x="727" y="36"/>
                      <a:pt x="713" y="36"/>
                      <a:pt x="699" y="29"/>
                    </a:cubicBezTo>
                    <a:cubicBezTo>
                      <a:pt x="601" y="22"/>
                      <a:pt x="503" y="8"/>
                      <a:pt x="412" y="1"/>
                    </a:cubicBezTo>
                    <a:close/>
                  </a:path>
                </a:pathLst>
              </a:custGeom>
              <a:solidFill>
                <a:srgbClr val="F8A01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1" name="Google Shape;1621;p5"/>
              <p:cNvSpPr/>
              <p:nvPr/>
            </p:nvSpPr>
            <p:spPr>
              <a:xfrm>
                <a:off x="4289100" y="2521275"/>
                <a:ext cx="15050" cy="9800"/>
              </a:xfrm>
              <a:custGeom>
                <a:rect b="b" l="l" r="r" t="t"/>
                <a:pathLst>
                  <a:path extrusionOk="0" h="392" w="602">
                    <a:moveTo>
                      <a:pt x="28" y="1"/>
                    </a:moveTo>
                    <a:cubicBezTo>
                      <a:pt x="28" y="70"/>
                      <a:pt x="22" y="147"/>
                      <a:pt x="1" y="224"/>
                    </a:cubicBezTo>
                    <a:cubicBezTo>
                      <a:pt x="119" y="280"/>
                      <a:pt x="231" y="336"/>
                      <a:pt x="350" y="392"/>
                    </a:cubicBezTo>
                    <a:cubicBezTo>
                      <a:pt x="434" y="364"/>
                      <a:pt x="517" y="329"/>
                      <a:pt x="601" y="301"/>
                    </a:cubicBezTo>
                    <a:cubicBezTo>
                      <a:pt x="406" y="210"/>
                      <a:pt x="217" y="112"/>
                      <a:pt x="28" y="1"/>
                    </a:cubicBezTo>
                    <a:close/>
                  </a:path>
                </a:pathLst>
              </a:custGeom>
              <a:solidFill>
                <a:srgbClr val="F8A01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2" name="Google Shape;1622;p5"/>
              <p:cNvSpPr/>
              <p:nvPr/>
            </p:nvSpPr>
            <p:spPr>
              <a:xfrm>
                <a:off x="4233400" y="2279625"/>
                <a:ext cx="314500" cy="379250"/>
              </a:xfrm>
              <a:custGeom>
                <a:rect b="b" l="l" r="r" t="t"/>
                <a:pathLst>
                  <a:path extrusionOk="0" h="15170" w="12580">
                    <a:moveTo>
                      <a:pt x="10377" y="0"/>
                    </a:moveTo>
                    <a:cubicBezTo>
                      <a:pt x="10264" y="0"/>
                      <a:pt x="10144" y="36"/>
                      <a:pt x="10009" y="119"/>
                    </a:cubicBezTo>
                    <a:cubicBezTo>
                      <a:pt x="9597" y="378"/>
                      <a:pt x="7418" y="3346"/>
                      <a:pt x="7055" y="3667"/>
                    </a:cubicBezTo>
                    <a:cubicBezTo>
                      <a:pt x="6258" y="4352"/>
                      <a:pt x="6091" y="5490"/>
                      <a:pt x="5944" y="6531"/>
                    </a:cubicBezTo>
                    <a:cubicBezTo>
                      <a:pt x="5790" y="7564"/>
                      <a:pt x="5539" y="8710"/>
                      <a:pt x="4666" y="9296"/>
                    </a:cubicBezTo>
                    <a:cubicBezTo>
                      <a:pt x="4275" y="9562"/>
                      <a:pt x="3807" y="9667"/>
                      <a:pt x="3353" y="9799"/>
                    </a:cubicBezTo>
                    <a:cubicBezTo>
                      <a:pt x="2361" y="10093"/>
                      <a:pt x="1411" y="10512"/>
                      <a:pt x="531" y="11035"/>
                    </a:cubicBezTo>
                    <a:cubicBezTo>
                      <a:pt x="1" y="11350"/>
                      <a:pt x="15" y="12111"/>
                      <a:pt x="545" y="12418"/>
                    </a:cubicBezTo>
                    <a:cubicBezTo>
                      <a:pt x="1146" y="12761"/>
                      <a:pt x="1698" y="13228"/>
                      <a:pt x="2270" y="13620"/>
                    </a:cubicBezTo>
                    <a:cubicBezTo>
                      <a:pt x="3756" y="14631"/>
                      <a:pt x="5555" y="15169"/>
                      <a:pt x="7353" y="15169"/>
                    </a:cubicBezTo>
                    <a:cubicBezTo>
                      <a:pt x="7940" y="15169"/>
                      <a:pt x="8526" y="15112"/>
                      <a:pt x="9101" y="14995"/>
                    </a:cubicBezTo>
                    <a:cubicBezTo>
                      <a:pt x="9415" y="14933"/>
                      <a:pt x="9723" y="14856"/>
                      <a:pt x="10009" y="14709"/>
                    </a:cubicBezTo>
                    <a:cubicBezTo>
                      <a:pt x="10714" y="14353"/>
                      <a:pt x="11182" y="13627"/>
                      <a:pt x="11469" y="12886"/>
                    </a:cubicBezTo>
                    <a:cubicBezTo>
                      <a:pt x="11629" y="12446"/>
                      <a:pt x="11748" y="11992"/>
                      <a:pt x="11776" y="11531"/>
                    </a:cubicBezTo>
                    <a:cubicBezTo>
                      <a:pt x="11797" y="11063"/>
                      <a:pt x="11727" y="10595"/>
                      <a:pt x="11706" y="10128"/>
                    </a:cubicBezTo>
                    <a:cubicBezTo>
                      <a:pt x="11650" y="8891"/>
                      <a:pt x="11923" y="7662"/>
                      <a:pt x="12160" y="6447"/>
                    </a:cubicBezTo>
                    <a:cubicBezTo>
                      <a:pt x="12391" y="5225"/>
                      <a:pt x="12579" y="3968"/>
                      <a:pt x="12349" y="2752"/>
                    </a:cubicBezTo>
                    <a:cubicBezTo>
                      <a:pt x="12181" y="1872"/>
                      <a:pt x="11769" y="1006"/>
                      <a:pt x="11098" y="406"/>
                    </a:cubicBezTo>
                    <a:cubicBezTo>
                      <a:pt x="10847" y="183"/>
                      <a:pt x="10632" y="0"/>
                      <a:pt x="1037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3" name="Google Shape;1623;p5"/>
              <p:cNvSpPr/>
              <p:nvPr/>
            </p:nvSpPr>
            <p:spPr>
              <a:xfrm>
                <a:off x="4447475" y="2601425"/>
                <a:ext cx="72650" cy="55550"/>
              </a:xfrm>
              <a:custGeom>
                <a:rect b="b" l="l" r="r" t="t"/>
                <a:pathLst>
                  <a:path extrusionOk="0" h="2222" w="2906">
                    <a:moveTo>
                      <a:pt x="0" y="2221"/>
                    </a:moveTo>
                    <a:cubicBezTo>
                      <a:pt x="182" y="2193"/>
                      <a:pt x="356" y="2165"/>
                      <a:pt x="538" y="2123"/>
                    </a:cubicBezTo>
                    <a:cubicBezTo>
                      <a:pt x="852" y="2061"/>
                      <a:pt x="1160" y="1984"/>
                      <a:pt x="1446" y="1837"/>
                    </a:cubicBezTo>
                    <a:cubicBezTo>
                      <a:pt x="1865" y="1628"/>
                      <a:pt x="2200" y="1285"/>
                      <a:pt x="2459" y="887"/>
                    </a:cubicBezTo>
                    <a:lnTo>
                      <a:pt x="2459" y="887"/>
                    </a:lnTo>
                    <a:cubicBezTo>
                      <a:pt x="2200" y="1285"/>
                      <a:pt x="1865" y="1628"/>
                      <a:pt x="1446" y="1837"/>
                    </a:cubicBezTo>
                    <a:cubicBezTo>
                      <a:pt x="1160" y="1984"/>
                      <a:pt x="852" y="2061"/>
                      <a:pt x="538" y="2123"/>
                    </a:cubicBezTo>
                    <a:cubicBezTo>
                      <a:pt x="356" y="2165"/>
                      <a:pt x="182" y="2193"/>
                      <a:pt x="0" y="2221"/>
                    </a:cubicBezTo>
                    <a:close/>
                    <a:moveTo>
                      <a:pt x="2906" y="0"/>
                    </a:moveTo>
                    <a:lnTo>
                      <a:pt x="2906" y="0"/>
                    </a:lnTo>
                    <a:lnTo>
                      <a:pt x="2906" y="0"/>
                    </a:lnTo>
                    <a:close/>
                  </a:path>
                </a:pathLst>
              </a:custGeom>
              <a:solidFill>
                <a:srgbClr val="FDDFB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4" name="Google Shape;1624;p5"/>
              <p:cNvSpPr/>
              <p:nvPr/>
            </p:nvSpPr>
            <p:spPr>
              <a:xfrm>
                <a:off x="4246325" y="2291150"/>
                <a:ext cx="234000" cy="288825"/>
              </a:xfrm>
              <a:custGeom>
                <a:rect b="b" l="l" r="r" t="t"/>
                <a:pathLst>
                  <a:path extrusionOk="0" h="11553" w="9360">
                    <a:moveTo>
                      <a:pt x="9289" y="1"/>
                    </a:moveTo>
                    <a:cubicBezTo>
                      <a:pt x="8828" y="475"/>
                      <a:pt x="8689" y="1160"/>
                      <a:pt x="8479" y="1768"/>
                    </a:cubicBezTo>
                    <a:cubicBezTo>
                      <a:pt x="8235" y="2501"/>
                      <a:pt x="7865" y="3192"/>
                      <a:pt x="7397" y="3807"/>
                    </a:cubicBezTo>
                    <a:cubicBezTo>
                      <a:pt x="6985" y="4338"/>
                      <a:pt x="6489" y="4827"/>
                      <a:pt x="6244" y="5469"/>
                    </a:cubicBezTo>
                    <a:cubicBezTo>
                      <a:pt x="6077" y="5916"/>
                      <a:pt x="6049" y="6391"/>
                      <a:pt x="5951" y="6845"/>
                    </a:cubicBezTo>
                    <a:cubicBezTo>
                      <a:pt x="5700" y="7997"/>
                      <a:pt x="4966" y="9038"/>
                      <a:pt x="3974" y="9674"/>
                    </a:cubicBezTo>
                    <a:cubicBezTo>
                      <a:pt x="3367" y="10058"/>
                      <a:pt x="2668" y="10288"/>
                      <a:pt x="1977" y="10533"/>
                    </a:cubicBezTo>
                    <a:cubicBezTo>
                      <a:pt x="1286" y="10784"/>
                      <a:pt x="594" y="11042"/>
                      <a:pt x="0" y="11475"/>
                    </a:cubicBezTo>
                    <a:lnTo>
                      <a:pt x="56" y="11552"/>
                    </a:lnTo>
                    <a:cubicBezTo>
                      <a:pt x="636" y="11126"/>
                      <a:pt x="1320" y="10875"/>
                      <a:pt x="2012" y="10623"/>
                    </a:cubicBezTo>
                    <a:cubicBezTo>
                      <a:pt x="2696" y="10379"/>
                      <a:pt x="3402" y="10148"/>
                      <a:pt x="4023" y="9750"/>
                    </a:cubicBezTo>
                    <a:cubicBezTo>
                      <a:pt x="5043" y="9108"/>
                      <a:pt x="5783" y="8046"/>
                      <a:pt x="6042" y="6866"/>
                    </a:cubicBezTo>
                    <a:cubicBezTo>
                      <a:pt x="6140" y="6405"/>
                      <a:pt x="6174" y="5930"/>
                      <a:pt x="6335" y="5504"/>
                    </a:cubicBezTo>
                    <a:cubicBezTo>
                      <a:pt x="6566" y="4889"/>
                      <a:pt x="7054" y="4401"/>
                      <a:pt x="7466" y="3863"/>
                    </a:cubicBezTo>
                    <a:cubicBezTo>
                      <a:pt x="7948" y="3241"/>
                      <a:pt x="8319" y="2543"/>
                      <a:pt x="8570" y="1795"/>
                    </a:cubicBezTo>
                    <a:cubicBezTo>
                      <a:pt x="8780" y="1181"/>
                      <a:pt x="8919" y="517"/>
                      <a:pt x="9359" y="63"/>
                    </a:cubicBezTo>
                    <a:lnTo>
                      <a:pt x="9289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5" name="Google Shape;1625;p5"/>
              <p:cNvSpPr/>
              <p:nvPr/>
            </p:nvSpPr>
            <p:spPr>
              <a:xfrm>
                <a:off x="4354225" y="2457025"/>
                <a:ext cx="5975" cy="4750"/>
              </a:xfrm>
              <a:custGeom>
                <a:rect b="b" l="l" r="r" t="t"/>
                <a:pathLst>
                  <a:path extrusionOk="0" h="190" w="239">
                    <a:moveTo>
                      <a:pt x="238" y="0"/>
                    </a:moveTo>
                    <a:lnTo>
                      <a:pt x="238" y="0"/>
                    </a:lnTo>
                    <a:cubicBezTo>
                      <a:pt x="147" y="35"/>
                      <a:pt x="63" y="84"/>
                      <a:pt x="1" y="161"/>
                    </a:cubicBezTo>
                    <a:cubicBezTo>
                      <a:pt x="43" y="168"/>
                      <a:pt x="91" y="182"/>
                      <a:pt x="133" y="189"/>
                    </a:cubicBezTo>
                    <a:cubicBezTo>
                      <a:pt x="175" y="126"/>
                      <a:pt x="210" y="63"/>
                      <a:pt x="238" y="0"/>
                    </a:cubicBezTo>
                    <a:close/>
                  </a:path>
                </a:pathLst>
              </a:custGeom>
              <a:solidFill>
                <a:srgbClr val="F46C1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6" name="Google Shape;1626;p5"/>
              <p:cNvSpPr/>
              <p:nvPr/>
            </p:nvSpPr>
            <p:spPr>
              <a:xfrm>
                <a:off x="4357550" y="2456325"/>
                <a:ext cx="21675" cy="9625"/>
              </a:xfrm>
              <a:custGeom>
                <a:rect b="b" l="l" r="r" t="t"/>
                <a:pathLst>
                  <a:path extrusionOk="0" h="385" w="867">
                    <a:moveTo>
                      <a:pt x="245" y="1"/>
                    </a:moveTo>
                    <a:cubicBezTo>
                      <a:pt x="196" y="1"/>
                      <a:pt x="147" y="14"/>
                      <a:pt x="105" y="28"/>
                    </a:cubicBezTo>
                    <a:cubicBezTo>
                      <a:pt x="77" y="91"/>
                      <a:pt x="42" y="154"/>
                      <a:pt x="0" y="217"/>
                    </a:cubicBezTo>
                    <a:cubicBezTo>
                      <a:pt x="266" y="280"/>
                      <a:pt x="531" y="336"/>
                      <a:pt x="804" y="385"/>
                    </a:cubicBezTo>
                    <a:cubicBezTo>
                      <a:pt x="824" y="287"/>
                      <a:pt x="845" y="189"/>
                      <a:pt x="866" y="91"/>
                    </a:cubicBezTo>
                    <a:cubicBezTo>
                      <a:pt x="790" y="77"/>
                      <a:pt x="713" y="63"/>
                      <a:pt x="643" y="49"/>
                    </a:cubicBezTo>
                    <a:cubicBezTo>
                      <a:pt x="524" y="28"/>
                      <a:pt x="412" y="1"/>
                      <a:pt x="294" y="1"/>
                    </a:cubicBezTo>
                    <a:close/>
                  </a:path>
                </a:pathLst>
              </a:custGeom>
              <a:solidFill>
                <a:srgbClr val="F4711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7" name="Google Shape;1627;p5"/>
              <p:cNvSpPr/>
              <p:nvPr/>
            </p:nvSpPr>
            <p:spPr>
              <a:xfrm>
                <a:off x="4377625" y="2458600"/>
                <a:ext cx="18000" cy="9975"/>
              </a:xfrm>
              <a:custGeom>
                <a:rect b="b" l="l" r="r" t="t"/>
                <a:pathLst>
                  <a:path extrusionOk="0" h="399" w="720">
                    <a:moveTo>
                      <a:pt x="63" y="0"/>
                    </a:moveTo>
                    <a:cubicBezTo>
                      <a:pt x="42" y="98"/>
                      <a:pt x="21" y="196"/>
                      <a:pt x="1" y="294"/>
                    </a:cubicBezTo>
                    <a:cubicBezTo>
                      <a:pt x="35" y="301"/>
                      <a:pt x="63" y="308"/>
                      <a:pt x="98" y="315"/>
                    </a:cubicBezTo>
                    <a:cubicBezTo>
                      <a:pt x="280" y="343"/>
                      <a:pt x="454" y="370"/>
                      <a:pt x="636" y="398"/>
                    </a:cubicBezTo>
                    <a:cubicBezTo>
                      <a:pt x="657" y="315"/>
                      <a:pt x="678" y="231"/>
                      <a:pt x="699" y="147"/>
                    </a:cubicBezTo>
                    <a:cubicBezTo>
                      <a:pt x="706" y="112"/>
                      <a:pt x="713" y="70"/>
                      <a:pt x="720" y="35"/>
                    </a:cubicBezTo>
                    <a:lnTo>
                      <a:pt x="720" y="35"/>
                    </a:lnTo>
                    <a:cubicBezTo>
                      <a:pt x="664" y="42"/>
                      <a:pt x="608" y="42"/>
                      <a:pt x="552" y="42"/>
                    </a:cubicBezTo>
                    <a:cubicBezTo>
                      <a:pt x="392" y="42"/>
                      <a:pt x="224" y="28"/>
                      <a:pt x="63" y="0"/>
                    </a:cubicBezTo>
                    <a:close/>
                  </a:path>
                </a:pathLst>
              </a:custGeom>
              <a:solidFill>
                <a:srgbClr val="F89C1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8" name="Google Shape;1628;p5"/>
              <p:cNvSpPr/>
              <p:nvPr/>
            </p:nvSpPr>
            <p:spPr>
              <a:xfrm>
                <a:off x="4393525" y="2335675"/>
                <a:ext cx="67225" cy="133250"/>
              </a:xfrm>
              <a:custGeom>
                <a:rect b="b" l="l" r="r" t="t"/>
                <a:pathLst>
                  <a:path extrusionOk="0" h="5330" w="2689">
                    <a:moveTo>
                      <a:pt x="2689" y="0"/>
                    </a:moveTo>
                    <a:lnTo>
                      <a:pt x="2689" y="0"/>
                    </a:lnTo>
                    <a:cubicBezTo>
                      <a:pt x="2687" y="4"/>
                      <a:pt x="2686" y="8"/>
                      <a:pt x="2684" y="12"/>
                    </a:cubicBezTo>
                    <a:lnTo>
                      <a:pt x="2684" y="12"/>
                    </a:lnTo>
                    <a:cubicBezTo>
                      <a:pt x="2689" y="6"/>
                      <a:pt x="2689" y="1"/>
                      <a:pt x="2689" y="0"/>
                    </a:cubicBezTo>
                    <a:close/>
                    <a:moveTo>
                      <a:pt x="2684" y="12"/>
                    </a:moveTo>
                    <a:lnTo>
                      <a:pt x="2684" y="12"/>
                    </a:lnTo>
                    <a:cubicBezTo>
                      <a:pt x="2684" y="13"/>
                      <a:pt x="2683" y="14"/>
                      <a:pt x="2682" y="14"/>
                    </a:cubicBezTo>
                    <a:cubicBezTo>
                      <a:pt x="2681" y="18"/>
                      <a:pt x="2680" y="21"/>
                      <a:pt x="2679" y="25"/>
                    </a:cubicBezTo>
                    <a:lnTo>
                      <a:pt x="2679" y="25"/>
                    </a:lnTo>
                    <a:cubicBezTo>
                      <a:pt x="2681" y="21"/>
                      <a:pt x="2682" y="16"/>
                      <a:pt x="2684" y="12"/>
                    </a:cubicBezTo>
                    <a:close/>
                    <a:moveTo>
                      <a:pt x="2679" y="25"/>
                    </a:moveTo>
                    <a:cubicBezTo>
                      <a:pt x="2627" y="151"/>
                      <a:pt x="2581" y="288"/>
                      <a:pt x="2535" y="420"/>
                    </a:cubicBezTo>
                    <a:cubicBezTo>
                      <a:pt x="2590" y="290"/>
                      <a:pt x="2638" y="161"/>
                      <a:pt x="2679" y="25"/>
                    </a:cubicBezTo>
                    <a:close/>
                    <a:moveTo>
                      <a:pt x="182" y="4945"/>
                    </a:moveTo>
                    <a:cubicBezTo>
                      <a:pt x="154" y="4945"/>
                      <a:pt x="119" y="4952"/>
                      <a:pt x="84" y="4952"/>
                    </a:cubicBezTo>
                    <a:cubicBezTo>
                      <a:pt x="77" y="4987"/>
                      <a:pt x="70" y="5029"/>
                      <a:pt x="63" y="5064"/>
                    </a:cubicBezTo>
                    <a:cubicBezTo>
                      <a:pt x="42" y="5148"/>
                      <a:pt x="21" y="5232"/>
                      <a:pt x="0" y="5315"/>
                    </a:cubicBezTo>
                    <a:cubicBezTo>
                      <a:pt x="28" y="5315"/>
                      <a:pt x="63" y="5322"/>
                      <a:pt x="98" y="5329"/>
                    </a:cubicBezTo>
                    <a:cubicBezTo>
                      <a:pt x="119" y="5246"/>
                      <a:pt x="140" y="5169"/>
                      <a:pt x="154" y="5085"/>
                    </a:cubicBezTo>
                    <a:cubicBezTo>
                      <a:pt x="168" y="5036"/>
                      <a:pt x="175" y="4994"/>
                      <a:pt x="182" y="4945"/>
                    </a:cubicBezTo>
                    <a:close/>
                  </a:path>
                </a:pathLst>
              </a:custGeom>
              <a:solidFill>
                <a:srgbClr val="F46C1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29" name="Google Shape;1629;p5"/>
              <p:cNvSpPr/>
              <p:nvPr/>
            </p:nvSpPr>
            <p:spPr>
              <a:xfrm>
                <a:off x="4212275" y="2395175"/>
                <a:ext cx="152800" cy="96525"/>
              </a:xfrm>
              <a:custGeom>
                <a:rect b="b" l="l" r="r" t="t"/>
                <a:pathLst>
                  <a:path extrusionOk="0" h="3861" w="6112">
                    <a:moveTo>
                      <a:pt x="295" y="1"/>
                    </a:moveTo>
                    <a:cubicBezTo>
                      <a:pt x="290" y="1"/>
                      <a:pt x="285" y="1"/>
                      <a:pt x="280" y="2"/>
                    </a:cubicBezTo>
                    <a:cubicBezTo>
                      <a:pt x="1" y="65"/>
                      <a:pt x="1167" y="1518"/>
                      <a:pt x="2005" y="2453"/>
                    </a:cubicBezTo>
                    <a:cubicBezTo>
                      <a:pt x="2850" y="3396"/>
                      <a:pt x="2857" y="3361"/>
                      <a:pt x="3758" y="3773"/>
                    </a:cubicBezTo>
                    <a:cubicBezTo>
                      <a:pt x="3888" y="3833"/>
                      <a:pt x="4037" y="3860"/>
                      <a:pt x="4189" y="3860"/>
                    </a:cubicBezTo>
                    <a:cubicBezTo>
                      <a:pt x="5086" y="3860"/>
                      <a:pt x="6111" y="2936"/>
                      <a:pt x="4177" y="2405"/>
                    </a:cubicBezTo>
                    <a:cubicBezTo>
                      <a:pt x="4177" y="2405"/>
                      <a:pt x="3912" y="2258"/>
                      <a:pt x="3507" y="1685"/>
                    </a:cubicBezTo>
                    <a:cubicBezTo>
                      <a:pt x="3095" y="1120"/>
                      <a:pt x="2710" y="945"/>
                      <a:pt x="2431" y="631"/>
                    </a:cubicBezTo>
                    <a:cubicBezTo>
                      <a:pt x="2234" y="409"/>
                      <a:pt x="1970" y="120"/>
                      <a:pt x="1859" y="120"/>
                    </a:cubicBezTo>
                    <a:cubicBezTo>
                      <a:pt x="1813" y="120"/>
                      <a:pt x="1794" y="170"/>
                      <a:pt x="1816" y="295"/>
                    </a:cubicBezTo>
                    <a:cubicBezTo>
                      <a:pt x="1890" y="697"/>
                      <a:pt x="2355" y="1143"/>
                      <a:pt x="2074" y="1143"/>
                    </a:cubicBezTo>
                    <a:cubicBezTo>
                      <a:pt x="2062" y="1143"/>
                      <a:pt x="2048" y="1142"/>
                      <a:pt x="2033" y="1140"/>
                    </a:cubicBezTo>
                    <a:cubicBezTo>
                      <a:pt x="1677" y="1093"/>
                      <a:pt x="552" y="1"/>
                      <a:pt x="295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0" name="Google Shape;1630;p5"/>
              <p:cNvSpPr/>
              <p:nvPr/>
            </p:nvSpPr>
            <p:spPr>
              <a:xfrm>
                <a:off x="4322100" y="2165600"/>
                <a:ext cx="77375" cy="126300"/>
              </a:xfrm>
              <a:custGeom>
                <a:rect b="b" l="l" r="r" t="t"/>
                <a:pathLst>
                  <a:path extrusionOk="0" h="5052" w="3095">
                    <a:moveTo>
                      <a:pt x="987" y="1"/>
                    </a:moveTo>
                    <a:cubicBezTo>
                      <a:pt x="813" y="1"/>
                      <a:pt x="667" y="121"/>
                      <a:pt x="622" y="441"/>
                    </a:cubicBezTo>
                    <a:cubicBezTo>
                      <a:pt x="587" y="671"/>
                      <a:pt x="622" y="916"/>
                      <a:pt x="524" y="1125"/>
                    </a:cubicBezTo>
                    <a:cubicBezTo>
                      <a:pt x="392" y="1433"/>
                      <a:pt x="15" y="1621"/>
                      <a:pt x="8" y="1957"/>
                    </a:cubicBezTo>
                    <a:cubicBezTo>
                      <a:pt x="1" y="2313"/>
                      <a:pt x="420" y="2522"/>
                      <a:pt x="552" y="2850"/>
                    </a:cubicBezTo>
                    <a:cubicBezTo>
                      <a:pt x="734" y="3325"/>
                      <a:pt x="280" y="3821"/>
                      <a:pt x="329" y="4324"/>
                    </a:cubicBezTo>
                    <a:cubicBezTo>
                      <a:pt x="350" y="4562"/>
                      <a:pt x="482" y="4764"/>
                      <a:pt x="601" y="4960"/>
                    </a:cubicBezTo>
                    <a:cubicBezTo>
                      <a:pt x="629" y="5002"/>
                      <a:pt x="657" y="5043"/>
                      <a:pt x="699" y="5050"/>
                    </a:cubicBezTo>
                    <a:cubicBezTo>
                      <a:pt x="703" y="5051"/>
                      <a:pt x="707" y="5051"/>
                      <a:pt x="712" y="5051"/>
                    </a:cubicBezTo>
                    <a:cubicBezTo>
                      <a:pt x="755" y="5051"/>
                      <a:pt x="793" y="5020"/>
                      <a:pt x="825" y="4988"/>
                    </a:cubicBezTo>
                    <a:cubicBezTo>
                      <a:pt x="1041" y="4785"/>
                      <a:pt x="1251" y="4541"/>
                      <a:pt x="1544" y="4450"/>
                    </a:cubicBezTo>
                    <a:cubicBezTo>
                      <a:pt x="1638" y="4422"/>
                      <a:pt x="1735" y="4413"/>
                      <a:pt x="1834" y="4413"/>
                    </a:cubicBezTo>
                    <a:cubicBezTo>
                      <a:pt x="1985" y="4413"/>
                      <a:pt x="2139" y="4434"/>
                      <a:pt x="2291" y="4443"/>
                    </a:cubicBezTo>
                    <a:cubicBezTo>
                      <a:pt x="2308" y="4443"/>
                      <a:pt x="2324" y="4444"/>
                      <a:pt x="2341" y="4444"/>
                    </a:cubicBezTo>
                    <a:cubicBezTo>
                      <a:pt x="2573" y="4444"/>
                      <a:pt x="2832" y="4394"/>
                      <a:pt x="2969" y="4205"/>
                    </a:cubicBezTo>
                    <a:cubicBezTo>
                      <a:pt x="3088" y="4045"/>
                      <a:pt x="3095" y="3828"/>
                      <a:pt x="3088" y="3633"/>
                    </a:cubicBezTo>
                    <a:cubicBezTo>
                      <a:pt x="3081" y="3388"/>
                      <a:pt x="3067" y="3151"/>
                      <a:pt x="3046" y="2913"/>
                    </a:cubicBezTo>
                    <a:cubicBezTo>
                      <a:pt x="3025" y="2634"/>
                      <a:pt x="2990" y="2362"/>
                      <a:pt x="2885" y="2103"/>
                    </a:cubicBezTo>
                    <a:cubicBezTo>
                      <a:pt x="2766" y="1817"/>
                      <a:pt x="2564" y="1565"/>
                      <a:pt x="2368" y="1321"/>
                    </a:cubicBezTo>
                    <a:cubicBezTo>
                      <a:pt x="2117" y="1007"/>
                      <a:pt x="1865" y="692"/>
                      <a:pt x="1607" y="378"/>
                    </a:cubicBezTo>
                    <a:cubicBezTo>
                      <a:pt x="1440" y="170"/>
                      <a:pt x="1194" y="1"/>
                      <a:pt x="987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1" name="Google Shape;1631;p5"/>
              <p:cNvSpPr/>
              <p:nvPr/>
            </p:nvSpPr>
            <p:spPr>
              <a:xfrm>
                <a:off x="4387225" y="2221300"/>
                <a:ext cx="72675" cy="80375"/>
              </a:xfrm>
              <a:custGeom>
                <a:rect b="b" l="l" r="r" t="t"/>
                <a:pathLst>
                  <a:path extrusionOk="0" h="3215" w="2907">
                    <a:moveTo>
                      <a:pt x="1167" y="1"/>
                    </a:moveTo>
                    <a:lnTo>
                      <a:pt x="1" y="1279"/>
                    </a:lnTo>
                    <a:cubicBezTo>
                      <a:pt x="1" y="1279"/>
                      <a:pt x="846" y="2040"/>
                      <a:pt x="755" y="2829"/>
                    </a:cubicBezTo>
                    <a:cubicBezTo>
                      <a:pt x="723" y="3108"/>
                      <a:pt x="828" y="3214"/>
                      <a:pt x="1006" y="3214"/>
                    </a:cubicBezTo>
                    <a:cubicBezTo>
                      <a:pt x="1577" y="3214"/>
                      <a:pt x="2906" y="2117"/>
                      <a:pt x="2906" y="2117"/>
                    </a:cubicBezTo>
                    <a:lnTo>
                      <a:pt x="1167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2" name="Google Shape;1632;p5"/>
              <p:cNvSpPr/>
              <p:nvPr/>
            </p:nvSpPr>
            <p:spPr>
              <a:xfrm>
                <a:off x="4400325" y="2256575"/>
                <a:ext cx="23425" cy="25000"/>
              </a:xfrm>
              <a:custGeom>
                <a:rect b="b" l="l" r="r" t="t"/>
                <a:pathLst>
                  <a:path extrusionOk="0" h="1000" w="937">
                    <a:moveTo>
                      <a:pt x="922" y="1"/>
                    </a:moveTo>
                    <a:lnTo>
                      <a:pt x="922" y="1"/>
                    </a:lnTo>
                    <a:cubicBezTo>
                      <a:pt x="608" y="420"/>
                      <a:pt x="0" y="518"/>
                      <a:pt x="0" y="518"/>
                    </a:cubicBezTo>
                    <a:lnTo>
                      <a:pt x="203" y="999"/>
                    </a:lnTo>
                    <a:cubicBezTo>
                      <a:pt x="936" y="504"/>
                      <a:pt x="922" y="1"/>
                      <a:pt x="922" y="1"/>
                    </a:cubicBezTo>
                    <a:close/>
                  </a:path>
                </a:pathLst>
              </a:custGeom>
              <a:solidFill>
                <a:srgbClr val="EC6FA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3" name="Google Shape;1633;p5"/>
              <p:cNvSpPr/>
              <p:nvPr/>
            </p:nvSpPr>
            <p:spPr>
              <a:xfrm>
                <a:off x="4348675" y="2154125"/>
                <a:ext cx="123000" cy="118000"/>
              </a:xfrm>
              <a:custGeom>
                <a:rect b="b" l="l" r="r" t="t"/>
                <a:pathLst>
                  <a:path extrusionOk="0" h="4720" w="4920">
                    <a:moveTo>
                      <a:pt x="2123" y="1"/>
                    </a:moveTo>
                    <a:cubicBezTo>
                      <a:pt x="1869" y="1"/>
                      <a:pt x="1631" y="57"/>
                      <a:pt x="1438" y="174"/>
                    </a:cubicBezTo>
                    <a:cubicBezTo>
                      <a:pt x="1438" y="174"/>
                      <a:pt x="104" y="586"/>
                      <a:pt x="48" y="1473"/>
                    </a:cubicBezTo>
                    <a:cubicBezTo>
                      <a:pt x="1" y="2341"/>
                      <a:pt x="804" y="4719"/>
                      <a:pt x="1765" y="4719"/>
                    </a:cubicBezTo>
                    <a:cubicBezTo>
                      <a:pt x="1793" y="4719"/>
                      <a:pt x="1822" y="4717"/>
                      <a:pt x="1850" y="4713"/>
                    </a:cubicBezTo>
                    <a:cubicBezTo>
                      <a:pt x="2842" y="4574"/>
                      <a:pt x="3254" y="3805"/>
                      <a:pt x="3631" y="3240"/>
                    </a:cubicBezTo>
                    <a:cubicBezTo>
                      <a:pt x="4919" y="1281"/>
                      <a:pt x="3340" y="1"/>
                      <a:pt x="2123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4" name="Google Shape;1634;p5"/>
              <p:cNvSpPr/>
              <p:nvPr/>
            </p:nvSpPr>
            <p:spPr>
              <a:xfrm>
                <a:off x="4324025" y="2272550"/>
                <a:ext cx="156825" cy="154350"/>
              </a:xfrm>
              <a:custGeom>
                <a:rect b="b" l="l" r="r" t="t"/>
                <a:pathLst>
                  <a:path extrusionOk="0" h="6174" w="6273">
                    <a:moveTo>
                      <a:pt x="5381" y="0"/>
                    </a:moveTo>
                    <a:cubicBezTo>
                      <a:pt x="5173" y="0"/>
                      <a:pt x="4961" y="54"/>
                      <a:pt x="4764" y="130"/>
                    </a:cubicBezTo>
                    <a:cubicBezTo>
                      <a:pt x="4289" y="312"/>
                      <a:pt x="3856" y="619"/>
                      <a:pt x="3353" y="710"/>
                    </a:cubicBezTo>
                    <a:cubicBezTo>
                      <a:pt x="3200" y="737"/>
                      <a:pt x="3044" y="743"/>
                      <a:pt x="2887" y="743"/>
                    </a:cubicBezTo>
                    <a:cubicBezTo>
                      <a:pt x="2754" y="743"/>
                      <a:pt x="2620" y="738"/>
                      <a:pt x="2488" y="738"/>
                    </a:cubicBezTo>
                    <a:cubicBezTo>
                      <a:pt x="2212" y="738"/>
                      <a:pt x="1943" y="758"/>
                      <a:pt x="1698" y="877"/>
                    </a:cubicBezTo>
                    <a:cubicBezTo>
                      <a:pt x="999" y="1219"/>
                      <a:pt x="510" y="2449"/>
                      <a:pt x="294" y="3161"/>
                    </a:cubicBezTo>
                    <a:cubicBezTo>
                      <a:pt x="0" y="4090"/>
                      <a:pt x="385" y="5075"/>
                      <a:pt x="692" y="5941"/>
                    </a:cubicBezTo>
                    <a:cubicBezTo>
                      <a:pt x="727" y="6039"/>
                      <a:pt x="783" y="6157"/>
                      <a:pt x="887" y="6171"/>
                    </a:cubicBezTo>
                    <a:cubicBezTo>
                      <a:pt x="896" y="6173"/>
                      <a:pt x="905" y="6174"/>
                      <a:pt x="914" y="6174"/>
                    </a:cubicBezTo>
                    <a:cubicBezTo>
                      <a:pt x="983" y="6174"/>
                      <a:pt x="1055" y="6129"/>
                      <a:pt x="1104" y="6073"/>
                    </a:cubicBezTo>
                    <a:cubicBezTo>
                      <a:pt x="1320" y="5864"/>
                      <a:pt x="1425" y="5564"/>
                      <a:pt x="1663" y="5375"/>
                    </a:cubicBezTo>
                    <a:cubicBezTo>
                      <a:pt x="1788" y="5277"/>
                      <a:pt x="1942" y="5214"/>
                      <a:pt x="2096" y="5152"/>
                    </a:cubicBezTo>
                    <a:cubicBezTo>
                      <a:pt x="2864" y="4823"/>
                      <a:pt x="3534" y="4285"/>
                      <a:pt x="4030" y="3615"/>
                    </a:cubicBezTo>
                    <a:cubicBezTo>
                      <a:pt x="4163" y="3419"/>
                      <a:pt x="4289" y="3217"/>
                      <a:pt x="4463" y="3056"/>
                    </a:cubicBezTo>
                    <a:cubicBezTo>
                      <a:pt x="4624" y="2903"/>
                      <a:pt x="4819" y="2791"/>
                      <a:pt x="5001" y="2658"/>
                    </a:cubicBezTo>
                    <a:cubicBezTo>
                      <a:pt x="5518" y="2281"/>
                      <a:pt x="5923" y="1750"/>
                      <a:pt x="6146" y="1150"/>
                    </a:cubicBezTo>
                    <a:cubicBezTo>
                      <a:pt x="6216" y="968"/>
                      <a:pt x="6272" y="772"/>
                      <a:pt x="6230" y="584"/>
                    </a:cubicBezTo>
                    <a:cubicBezTo>
                      <a:pt x="6167" y="298"/>
                      <a:pt x="5902" y="88"/>
                      <a:pt x="5616" y="25"/>
                    </a:cubicBezTo>
                    <a:cubicBezTo>
                      <a:pt x="5539" y="8"/>
                      <a:pt x="5460" y="0"/>
                      <a:pt x="538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5" name="Google Shape;1635;p5"/>
              <p:cNvSpPr/>
              <p:nvPr/>
            </p:nvSpPr>
            <p:spPr>
              <a:xfrm>
                <a:off x="4334675" y="2258825"/>
                <a:ext cx="159950" cy="114575"/>
              </a:xfrm>
              <a:custGeom>
                <a:rect b="b" l="l" r="r" t="t"/>
                <a:pathLst>
                  <a:path extrusionOk="0" h="4583" w="6398">
                    <a:moveTo>
                      <a:pt x="5592" y="1"/>
                    </a:moveTo>
                    <a:cubicBezTo>
                      <a:pt x="5517" y="1"/>
                      <a:pt x="5442" y="6"/>
                      <a:pt x="5371" y="15"/>
                    </a:cubicBezTo>
                    <a:cubicBezTo>
                      <a:pt x="4750" y="106"/>
                      <a:pt x="4149" y="351"/>
                      <a:pt x="3632" y="714"/>
                    </a:cubicBezTo>
                    <a:cubicBezTo>
                      <a:pt x="3402" y="874"/>
                      <a:pt x="3185" y="1056"/>
                      <a:pt x="2927" y="1161"/>
                    </a:cubicBezTo>
                    <a:cubicBezTo>
                      <a:pt x="2793" y="1215"/>
                      <a:pt x="2664" y="1234"/>
                      <a:pt x="2537" y="1234"/>
                    </a:cubicBezTo>
                    <a:cubicBezTo>
                      <a:pt x="2222" y="1234"/>
                      <a:pt x="1923" y="1114"/>
                      <a:pt x="1616" y="1114"/>
                    </a:cubicBezTo>
                    <a:cubicBezTo>
                      <a:pt x="1410" y="1114"/>
                      <a:pt x="1200" y="1168"/>
                      <a:pt x="978" y="1349"/>
                    </a:cubicBezTo>
                    <a:cubicBezTo>
                      <a:pt x="685" y="1594"/>
                      <a:pt x="496" y="1936"/>
                      <a:pt x="322" y="2271"/>
                    </a:cubicBezTo>
                    <a:cubicBezTo>
                      <a:pt x="154" y="2600"/>
                      <a:pt x="0" y="2942"/>
                      <a:pt x="14" y="3305"/>
                    </a:cubicBezTo>
                    <a:cubicBezTo>
                      <a:pt x="42" y="3843"/>
                      <a:pt x="475" y="4304"/>
                      <a:pt x="985" y="4478"/>
                    </a:cubicBezTo>
                    <a:cubicBezTo>
                      <a:pt x="1197" y="4551"/>
                      <a:pt x="1419" y="4582"/>
                      <a:pt x="1642" y="4582"/>
                    </a:cubicBezTo>
                    <a:cubicBezTo>
                      <a:pt x="1956" y="4582"/>
                      <a:pt x="2273" y="4520"/>
                      <a:pt x="2571" y="4422"/>
                    </a:cubicBezTo>
                    <a:cubicBezTo>
                      <a:pt x="3465" y="4122"/>
                      <a:pt x="4254" y="3521"/>
                      <a:pt x="4771" y="2732"/>
                    </a:cubicBezTo>
                    <a:cubicBezTo>
                      <a:pt x="4945" y="2460"/>
                      <a:pt x="5092" y="2174"/>
                      <a:pt x="5294" y="1929"/>
                    </a:cubicBezTo>
                    <a:cubicBezTo>
                      <a:pt x="5574" y="1587"/>
                      <a:pt x="5951" y="1335"/>
                      <a:pt x="6195" y="972"/>
                    </a:cubicBezTo>
                    <a:cubicBezTo>
                      <a:pt x="6314" y="805"/>
                      <a:pt x="6398" y="588"/>
                      <a:pt x="6335" y="393"/>
                    </a:cubicBezTo>
                    <a:cubicBezTo>
                      <a:pt x="6244" y="98"/>
                      <a:pt x="5915" y="1"/>
                      <a:pt x="559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6" name="Google Shape;1636;p5"/>
              <p:cNvSpPr/>
              <p:nvPr/>
            </p:nvSpPr>
            <p:spPr>
              <a:xfrm>
                <a:off x="4279675" y="2292350"/>
                <a:ext cx="278000" cy="259350"/>
              </a:xfrm>
              <a:custGeom>
                <a:rect b="b" l="l" r="r" t="t"/>
                <a:pathLst>
                  <a:path extrusionOk="0" h="10374" w="11120">
                    <a:moveTo>
                      <a:pt x="9184" y="0"/>
                    </a:moveTo>
                    <a:cubicBezTo>
                      <a:pt x="8908" y="0"/>
                      <a:pt x="8623" y="169"/>
                      <a:pt x="8298" y="483"/>
                    </a:cubicBezTo>
                    <a:cubicBezTo>
                      <a:pt x="7781" y="972"/>
                      <a:pt x="7578" y="1692"/>
                      <a:pt x="7418" y="2383"/>
                    </a:cubicBezTo>
                    <a:cubicBezTo>
                      <a:pt x="7208" y="3270"/>
                      <a:pt x="7033" y="4164"/>
                      <a:pt x="6894" y="5065"/>
                    </a:cubicBezTo>
                    <a:cubicBezTo>
                      <a:pt x="6873" y="5184"/>
                      <a:pt x="6852" y="5295"/>
                      <a:pt x="6838" y="5407"/>
                    </a:cubicBezTo>
                    <a:cubicBezTo>
                      <a:pt x="6824" y="5512"/>
                      <a:pt x="6803" y="5617"/>
                      <a:pt x="6782" y="5728"/>
                    </a:cubicBezTo>
                    <a:cubicBezTo>
                      <a:pt x="6677" y="6294"/>
                      <a:pt x="6475" y="6874"/>
                      <a:pt x="5958" y="7076"/>
                    </a:cubicBezTo>
                    <a:cubicBezTo>
                      <a:pt x="5814" y="7131"/>
                      <a:pt x="5660" y="7149"/>
                      <a:pt x="5506" y="7149"/>
                    </a:cubicBezTo>
                    <a:cubicBezTo>
                      <a:pt x="5384" y="7149"/>
                      <a:pt x="5261" y="7138"/>
                      <a:pt x="5141" y="7125"/>
                    </a:cubicBezTo>
                    <a:cubicBezTo>
                      <a:pt x="4764" y="7083"/>
                      <a:pt x="4386" y="7027"/>
                      <a:pt x="4016" y="6965"/>
                    </a:cubicBezTo>
                    <a:cubicBezTo>
                      <a:pt x="3527" y="6874"/>
                      <a:pt x="3045" y="6769"/>
                      <a:pt x="2571" y="6636"/>
                    </a:cubicBezTo>
                    <a:cubicBezTo>
                      <a:pt x="2242" y="6553"/>
                      <a:pt x="1921" y="6455"/>
                      <a:pt x="1600" y="6350"/>
                    </a:cubicBezTo>
                    <a:cubicBezTo>
                      <a:pt x="1541" y="6330"/>
                      <a:pt x="1475" y="6307"/>
                      <a:pt x="1410" y="6307"/>
                    </a:cubicBezTo>
                    <a:cubicBezTo>
                      <a:pt x="1382" y="6307"/>
                      <a:pt x="1355" y="6312"/>
                      <a:pt x="1327" y="6322"/>
                    </a:cubicBezTo>
                    <a:cubicBezTo>
                      <a:pt x="1251" y="6357"/>
                      <a:pt x="1202" y="6427"/>
                      <a:pt x="1160" y="6497"/>
                    </a:cubicBezTo>
                    <a:cubicBezTo>
                      <a:pt x="678" y="7251"/>
                      <a:pt x="294" y="8054"/>
                      <a:pt x="0" y="8899"/>
                    </a:cubicBezTo>
                    <a:cubicBezTo>
                      <a:pt x="1684" y="10073"/>
                      <a:pt x="3842" y="10303"/>
                      <a:pt x="5888" y="10366"/>
                    </a:cubicBezTo>
                    <a:cubicBezTo>
                      <a:pt x="6043" y="10370"/>
                      <a:pt x="6198" y="10374"/>
                      <a:pt x="6354" y="10374"/>
                    </a:cubicBezTo>
                    <a:cubicBezTo>
                      <a:pt x="6929" y="10374"/>
                      <a:pt x="7503" y="10326"/>
                      <a:pt x="8025" y="10100"/>
                    </a:cubicBezTo>
                    <a:cubicBezTo>
                      <a:pt x="8598" y="9856"/>
                      <a:pt x="9059" y="9423"/>
                      <a:pt x="9478" y="8962"/>
                    </a:cubicBezTo>
                    <a:cubicBezTo>
                      <a:pt x="10581" y="7747"/>
                      <a:pt x="11119" y="2362"/>
                      <a:pt x="10463" y="1203"/>
                    </a:cubicBezTo>
                    <a:cubicBezTo>
                      <a:pt x="9986" y="375"/>
                      <a:pt x="9595" y="0"/>
                      <a:pt x="918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7" name="Google Shape;1637;p5"/>
              <p:cNvSpPr/>
              <p:nvPr/>
            </p:nvSpPr>
            <p:spPr>
              <a:xfrm>
                <a:off x="3766500" y="2562400"/>
                <a:ext cx="156125" cy="113625"/>
              </a:xfrm>
              <a:custGeom>
                <a:rect b="b" l="l" r="r" t="t"/>
                <a:pathLst>
                  <a:path extrusionOk="0" h="4545" w="6245">
                    <a:moveTo>
                      <a:pt x="309" y="0"/>
                    </a:moveTo>
                    <a:cubicBezTo>
                      <a:pt x="271" y="0"/>
                      <a:pt x="233" y="6"/>
                      <a:pt x="197" y="18"/>
                    </a:cubicBezTo>
                    <a:cubicBezTo>
                      <a:pt x="29" y="88"/>
                      <a:pt x="1" y="311"/>
                      <a:pt x="15" y="493"/>
                    </a:cubicBezTo>
                    <a:cubicBezTo>
                      <a:pt x="120" y="1799"/>
                      <a:pt x="1090" y="2993"/>
                      <a:pt x="2348" y="3356"/>
                    </a:cubicBezTo>
                    <a:cubicBezTo>
                      <a:pt x="2401" y="3371"/>
                      <a:pt x="2459" y="3376"/>
                      <a:pt x="2519" y="3376"/>
                    </a:cubicBezTo>
                    <a:cubicBezTo>
                      <a:pt x="2626" y="3376"/>
                      <a:pt x="2738" y="3361"/>
                      <a:pt x="2838" y="3361"/>
                    </a:cubicBezTo>
                    <a:cubicBezTo>
                      <a:pt x="2967" y="3361"/>
                      <a:pt x="3076" y="3386"/>
                      <a:pt x="3130" y="3503"/>
                    </a:cubicBezTo>
                    <a:cubicBezTo>
                      <a:pt x="3200" y="3643"/>
                      <a:pt x="2564" y="4341"/>
                      <a:pt x="2655" y="4467"/>
                    </a:cubicBezTo>
                    <a:cubicBezTo>
                      <a:pt x="2696" y="4522"/>
                      <a:pt x="2775" y="4544"/>
                      <a:pt x="2876" y="4544"/>
                    </a:cubicBezTo>
                    <a:cubicBezTo>
                      <a:pt x="3224" y="4544"/>
                      <a:pt x="3832" y="4278"/>
                      <a:pt x="4038" y="4159"/>
                    </a:cubicBezTo>
                    <a:cubicBezTo>
                      <a:pt x="4331" y="3992"/>
                      <a:pt x="4617" y="3824"/>
                      <a:pt x="4911" y="3657"/>
                    </a:cubicBezTo>
                    <a:cubicBezTo>
                      <a:pt x="5051" y="3573"/>
                      <a:pt x="6028" y="2825"/>
                      <a:pt x="6119" y="2693"/>
                    </a:cubicBezTo>
                    <a:cubicBezTo>
                      <a:pt x="6238" y="2518"/>
                      <a:pt x="6245" y="2295"/>
                      <a:pt x="6210" y="2085"/>
                    </a:cubicBezTo>
                    <a:cubicBezTo>
                      <a:pt x="6140" y="1610"/>
                      <a:pt x="5889" y="1184"/>
                      <a:pt x="5651" y="772"/>
                    </a:cubicBezTo>
                    <a:cubicBezTo>
                      <a:pt x="5439" y="408"/>
                      <a:pt x="5219" y="146"/>
                      <a:pt x="4865" y="146"/>
                    </a:cubicBezTo>
                    <a:cubicBezTo>
                      <a:pt x="4730" y="146"/>
                      <a:pt x="4575" y="184"/>
                      <a:pt x="4394" y="269"/>
                    </a:cubicBezTo>
                    <a:cubicBezTo>
                      <a:pt x="3935" y="481"/>
                      <a:pt x="3287" y="973"/>
                      <a:pt x="2461" y="973"/>
                    </a:cubicBezTo>
                    <a:cubicBezTo>
                      <a:pt x="2142" y="973"/>
                      <a:pt x="1797" y="900"/>
                      <a:pt x="1426" y="709"/>
                    </a:cubicBezTo>
                    <a:cubicBezTo>
                      <a:pt x="1070" y="528"/>
                      <a:pt x="832" y="144"/>
                      <a:pt x="448" y="25"/>
                    </a:cubicBezTo>
                    <a:cubicBezTo>
                      <a:pt x="405" y="9"/>
                      <a:pt x="357" y="0"/>
                      <a:pt x="30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8" name="Google Shape;1638;p5"/>
              <p:cNvSpPr/>
              <p:nvPr/>
            </p:nvSpPr>
            <p:spPr>
              <a:xfrm>
                <a:off x="3703475" y="2523250"/>
                <a:ext cx="106025" cy="154750"/>
              </a:xfrm>
              <a:custGeom>
                <a:rect b="b" l="l" r="r" t="t"/>
                <a:pathLst>
                  <a:path extrusionOk="0" h="6190" w="4241">
                    <a:moveTo>
                      <a:pt x="740" y="0"/>
                    </a:moveTo>
                    <a:cubicBezTo>
                      <a:pt x="635" y="0"/>
                      <a:pt x="527" y="61"/>
                      <a:pt x="455" y="145"/>
                    </a:cubicBezTo>
                    <a:cubicBezTo>
                      <a:pt x="364" y="250"/>
                      <a:pt x="329" y="390"/>
                      <a:pt x="294" y="522"/>
                    </a:cubicBezTo>
                    <a:cubicBezTo>
                      <a:pt x="105" y="1256"/>
                      <a:pt x="8" y="2010"/>
                      <a:pt x="1" y="2764"/>
                    </a:cubicBezTo>
                    <a:cubicBezTo>
                      <a:pt x="1" y="3016"/>
                      <a:pt x="15" y="3274"/>
                      <a:pt x="105" y="3511"/>
                    </a:cubicBezTo>
                    <a:cubicBezTo>
                      <a:pt x="329" y="4070"/>
                      <a:pt x="971" y="4370"/>
                      <a:pt x="1209" y="4922"/>
                    </a:cubicBezTo>
                    <a:cubicBezTo>
                      <a:pt x="1258" y="5027"/>
                      <a:pt x="1286" y="5139"/>
                      <a:pt x="1265" y="5257"/>
                    </a:cubicBezTo>
                    <a:cubicBezTo>
                      <a:pt x="1237" y="5460"/>
                      <a:pt x="559" y="5649"/>
                      <a:pt x="594" y="5858"/>
                    </a:cubicBezTo>
                    <a:cubicBezTo>
                      <a:pt x="636" y="6103"/>
                      <a:pt x="1439" y="6165"/>
                      <a:pt x="1684" y="6179"/>
                    </a:cubicBezTo>
                    <a:cubicBezTo>
                      <a:pt x="1813" y="6186"/>
                      <a:pt x="1942" y="6190"/>
                      <a:pt x="2071" y="6190"/>
                    </a:cubicBezTo>
                    <a:cubicBezTo>
                      <a:pt x="2459" y="6190"/>
                      <a:pt x="2845" y="6158"/>
                      <a:pt x="3227" y="6096"/>
                    </a:cubicBezTo>
                    <a:cubicBezTo>
                      <a:pt x="3479" y="6061"/>
                      <a:pt x="3751" y="5991"/>
                      <a:pt x="3905" y="5788"/>
                    </a:cubicBezTo>
                    <a:cubicBezTo>
                      <a:pt x="4038" y="5607"/>
                      <a:pt x="4044" y="5376"/>
                      <a:pt x="4051" y="5153"/>
                    </a:cubicBezTo>
                    <a:cubicBezTo>
                      <a:pt x="4065" y="4657"/>
                      <a:pt x="4240" y="3288"/>
                      <a:pt x="3758" y="2981"/>
                    </a:cubicBezTo>
                    <a:cubicBezTo>
                      <a:pt x="3549" y="2848"/>
                      <a:pt x="3185" y="2869"/>
                      <a:pt x="2948" y="2771"/>
                    </a:cubicBezTo>
                    <a:cubicBezTo>
                      <a:pt x="2592" y="2631"/>
                      <a:pt x="2271" y="2408"/>
                      <a:pt x="2005" y="2143"/>
                    </a:cubicBezTo>
                    <a:cubicBezTo>
                      <a:pt x="1551" y="1682"/>
                      <a:pt x="1244" y="1081"/>
                      <a:pt x="1090" y="452"/>
                    </a:cubicBezTo>
                    <a:cubicBezTo>
                      <a:pt x="1048" y="278"/>
                      <a:pt x="992" y="75"/>
                      <a:pt x="818" y="12"/>
                    </a:cubicBezTo>
                    <a:cubicBezTo>
                      <a:pt x="792" y="4"/>
                      <a:pt x="766" y="0"/>
                      <a:pt x="74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39" name="Google Shape;1639;p5"/>
              <p:cNvSpPr/>
              <p:nvPr/>
            </p:nvSpPr>
            <p:spPr>
              <a:xfrm>
                <a:off x="4168450" y="2326250"/>
                <a:ext cx="100075" cy="42275"/>
              </a:xfrm>
              <a:custGeom>
                <a:rect b="b" l="l" r="r" t="t"/>
                <a:pathLst>
                  <a:path extrusionOk="0" h="1691" w="4003">
                    <a:moveTo>
                      <a:pt x="329" y="0"/>
                    </a:moveTo>
                    <a:lnTo>
                      <a:pt x="0" y="266"/>
                    </a:lnTo>
                    <a:lnTo>
                      <a:pt x="1132" y="1691"/>
                    </a:lnTo>
                    <a:lnTo>
                      <a:pt x="4002" y="1006"/>
                    </a:lnTo>
                    <a:lnTo>
                      <a:pt x="3988" y="552"/>
                    </a:lnTo>
                    <a:lnTo>
                      <a:pt x="1390" y="1278"/>
                    </a:lnTo>
                    <a:lnTo>
                      <a:pt x="32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0" name="Google Shape;1640;p5"/>
              <p:cNvSpPr/>
              <p:nvPr/>
            </p:nvSpPr>
            <p:spPr>
              <a:xfrm>
                <a:off x="4206175" y="2351400"/>
                <a:ext cx="153500" cy="98675"/>
              </a:xfrm>
              <a:custGeom>
                <a:rect b="b" l="l" r="r" t="t"/>
                <a:pathLst>
                  <a:path extrusionOk="0" h="3947" w="6140">
                    <a:moveTo>
                      <a:pt x="2493" y="0"/>
                    </a:moveTo>
                    <a:lnTo>
                      <a:pt x="0" y="545"/>
                    </a:lnTo>
                    <a:lnTo>
                      <a:pt x="3583" y="3946"/>
                    </a:lnTo>
                    <a:lnTo>
                      <a:pt x="6139" y="3311"/>
                    </a:lnTo>
                    <a:lnTo>
                      <a:pt x="2493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1" name="Google Shape;1641;p5"/>
              <p:cNvSpPr/>
              <p:nvPr/>
            </p:nvSpPr>
            <p:spPr>
              <a:xfrm>
                <a:off x="4165825" y="2331825"/>
                <a:ext cx="36000" cy="41600"/>
              </a:xfrm>
              <a:custGeom>
                <a:rect b="b" l="l" r="r" t="t"/>
                <a:pathLst>
                  <a:path extrusionOk="0" h="1664" w="1440">
                    <a:moveTo>
                      <a:pt x="147" y="1"/>
                    </a:moveTo>
                    <a:lnTo>
                      <a:pt x="1" y="120"/>
                    </a:lnTo>
                    <a:lnTo>
                      <a:pt x="1293" y="1663"/>
                    </a:lnTo>
                    <a:lnTo>
                      <a:pt x="1439" y="1537"/>
                    </a:lnTo>
                    <a:lnTo>
                      <a:pt x="147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2" name="Google Shape;1642;p5"/>
              <p:cNvSpPr/>
              <p:nvPr/>
            </p:nvSpPr>
            <p:spPr>
              <a:xfrm>
                <a:off x="4191150" y="2365000"/>
                <a:ext cx="104600" cy="89600"/>
              </a:xfrm>
              <a:custGeom>
                <a:rect b="b" l="l" r="r" t="t"/>
                <a:pathLst>
                  <a:path extrusionOk="0" h="3584" w="4184">
                    <a:moveTo>
                      <a:pt x="601" y="1"/>
                    </a:moveTo>
                    <a:cubicBezTo>
                      <a:pt x="601" y="1"/>
                      <a:pt x="459" y="128"/>
                      <a:pt x="252" y="128"/>
                    </a:cubicBezTo>
                    <a:cubicBezTo>
                      <a:pt x="176" y="128"/>
                      <a:pt x="91" y="111"/>
                      <a:pt x="0" y="64"/>
                    </a:cubicBezTo>
                    <a:lnTo>
                      <a:pt x="0" y="64"/>
                    </a:lnTo>
                    <a:lnTo>
                      <a:pt x="3877" y="3584"/>
                    </a:lnTo>
                    <a:lnTo>
                      <a:pt x="4184" y="3402"/>
                    </a:lnTo>
                    <a:lnTo>
                      <a:pt x="601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3" name="Google Shape;1643;p5"/>
              <p:cNvSpPr/>
              <p:nvPr/>
            </p:nvSpPr>
            <p:spPr>
              <a:xfrm>
                <a:off x="4268150" y="2340050"/>
                <a:ext cx="92400" cy="94125"/>
              </a:xfrm>
              <a:custGeom>
                <a:rect b="b" l="l" r="r" t="t"/>
                <a:pathLst>
                  <a:path extrusionOk="0" h="3765" w="3696">
                    <a:moveTo>
                      <a:pt x="0" y="0"/>
                    </a:moveTo>
                    <a:lnTo>
                      <a:pt x="14" y="454"/>
                    </a:lnTo>
                    <a:lnTo>
                      <a:pt x="3660" y="3765"/>
                    </a:lnTo>
                    <a:lnTo>
                      <a:pt x="3695" y="33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7F8F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4" name="Google Shape;1644;p5"/>
              <p:cNvSpPr/>
              <p:nvPr/>
            </p:nvSpPr>
            <p:spPr>
              <a:xfrm>
                <a:off x="4346200" y="2120875"/>
                <a:ext cx="175675" cy="157400"/>
              </a:xfrm>
              <a:custGeom>
                <a:rect b="b" l="l" r="r" t="t"/>
                <a:pathLst>
                  <a:path extrusionOk="0" h="6296" w="7027">
                    <a:moveTo>
                      <a:pt x="2338" y="0"/>
                    </a:moveTo>
                    <a:cubicBezTo>
                      <a:pt x="1744" y="0"/>
                      <a:pt x="1100" y="254"/>
                      <a:pt x="454" y="959"/>
                    </a:cubicBezTo>
                    <a:cubicBezTo>
                      <a:pt x="280" y="1147"/>
                      <a:pt x="0" y="1615"/>
                      <a:pt x="42" y="1888"/>
                    </a:cubicBezTo>
                    <a:cubicBezTo>
                      <a:pt x="65" y="2024"/>
                      <a:pt x="159" y="2062"/>
                      <a:pt x="284" y="2062"/>
                    </a:cubicBezTo>
                    <a:cubicBezTo>
                      <a:pt x="440" y="2062"/>
                      <a:pt x="644" y="2004"/>
                      <a:pt x="819" y="2004"/>
                    </a:cubicBezTo>
                    <a:cubicBezTo>
                      <a:pt x="857" y="2004"/>
                      <a:pt x="894" y="2007"/>
                      <a:pt x="929" y="2013"/>
                    </a:cubicBezTo>
                    <a:cubicBezTo>
                      <a:pt x="1237" y="2076"/>
                      <a:pt x="1432" y="2174"/>
                      <a:pt x="1551" y="2460"/>
                    </a:cubicBezTo>
                    <a:cubicBezTo>
                      <a:pt x="1656" y="2712"/>
                      <a:pt x="1663" y="3012"/>
                      <a:pt x="1851" y="3208"/>
                    </a:cubicBezTo>
                    <a:cubicBezTo>
                      <a:pt x="2179" y="3571"/>
                      <a:pt x="2892" y="3389"/>
                      <a:pt x="3157" y="3801"/>
                    </a:cubicBezTo>
                    <a:cubicBezTo>
                      <a:pt x="3297" y="4018"/>
                      <a:pt x="3241" y="4311"/>
                      <a:pt x="3143" y="4549"/>
                    </a:cubicBezTo>
                    <a:cubicBezTo>
                      <a:pt x="3038" y="4786"/>
                      <a:pt x="2899" y="5024"/>
                      <a:pt x="2885" y="5282"/>
                    </a:cubicBezTo>
                    <a:cubicBezTo>
                      <a:pt x="2871" y="5631"/>
                      <a:pt x="3080" y="5953"/>
                      <a:pt x="3325" y="6211"/>
                    </a:cubicBezTo>
                    <a:cubicBezTo>
                      <a:pt x="3359" y="6251"/>
                      <a:pt x="3412" y="6295"/>
                      <a:pt x="3468" y="6295"/>
                    </a:cubicBezTo>
                    <a:cubicBezTo>
                      <a:pt x="3481" y="6295"/>
                      <a:pt x="3493" y="6293"/>
                      <a:pt x="3506" y="6288"/>
                    </a:cubicBezTo>
                    <a:cubicBezTo>
                      <a:pt x="3541" y="6267"/>
                      <a:pt x="3562" y="6232"/>
                      <a:pt x="3583" y="6197"/>
                    </a:cubicBezTo>
                    <a:cubicBezTo>
                      <a:pt x="3786" y="5863"/>
                      <a:pt x="4204" y="5713"/>
                      <a:pt x="4601" y="5713"/>
                    </a:cubicBezTo>
                    <a:cubicBezTo>
                      <a:pt x="4628" y="5713"/>
                      <a:pt x="4654" y="5714"/>
                      <a:pt x="4680" y="5715"/>
                    </a:cubicBezTo>
                    <a:cubicBezTo>
                      <a:pt x="4803" y="5720"/>
                      <a:pt x="4936" y="5733"/>
                      <a:pt x="5065" y="5733"/>
                    </a:cubicBezTo>
                    <a:cubicBezTo>
                      <a:pt x="5271" y="5733"/>
                      <a:pt x="5468" y="5701"/>
                      <a:pt x="5602" y="5554"/>
                    </a:cubicBezTo>
                    <a:cubicBezTo>
                      <a:pt x="5762" y="5373"/>
                      <a:pt x="5741" y="5093"/>
                      <a:pt x="5860" y="4884"/>
                    </a:cubicBezTo>
                    <a:cubicBezTo>
                      <a:pt x="6077" y="4507"/>
                      <a:pt x="6621" y="4486"/>
                      <a:pt x="6929" y="4179"/>
                    </a:cubicBezTo>
                    <a:cubicBezTo>
                      <a:pt x="6978" y="4123"/>
                      <a:pt x="7026" y="4053"/>
                      <a:pt x="7019" y="3976"/>
                    </a:cubicBezTo>
                    <a:cubicBezTo>
                      <a:pt x="7005" y="3808"/>
                      <a:pt x="6768" y="3787"/>
                      <a:pt x="6600" y="3759"/>
                    </a:cubicBezTo>
                    <a:cubicBezTo>
                      <a:pt x="6216" y="3704"/>
                      <a:pt x="5888" y="3347"/>
                      <a:pt x="5867" y="2963"/>
                    </a:cubicBezTo>
                    <a:cubicBezTo>
                      <a:pt x="5860" y="2789"/>
                      <a:pt x="5902" y="2614"/>
                      <a:pt x="5853" y="2446"/>
                    </a:cubicBezTo>
                    <a:cubicBezTo>
                      <a:pt x="5762" y="2097"/>
                      <a:pt x="5343" y="1958"/>
                      <a:pt x="5099" y="1685"/>
                    </a:cubicBezTo>
                    <a:cubicBezTo>
                      <a:pt x="4940" y="1512"/>
                      <a:pt x="3788" y="0"/>
                      <a:pt x="233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45" name="Google Shape;1645;p5"/>
              <p:cNvSpPr/>
              <p:nvPr/>
            </p:nvSpPr>
            <p:spPr>
              <a:xfrm>
                <a:off x="4402600" y="2176125"/>
                <a:ext cx="39850" cy="54225"/>
              </a:xfrm>
              <a:custGeom>
                <a:rect b="b" l="l" r="r" t="t"/>
                <a:pathLst>
                  <a:path extrusionOk="0" h="2169" w="1594">
                    <a:moveTo>
                      <a:pt x="820" y="1"/>
                    </a:moveTo>
                    <a:cubicBezTo>
                      <a:pt x="783" y="1"/>
                      <a:pt x="745" y="5"/>
                      <a:pt x="706" y="13"/>
                    </a:cubicBezTo>
                    <a:cubicBezTo>
                      <a:pt x="7" y="160"/>
                      <a:pt x="0" y="970"/>
                      <a:pt x="0" y="970"/>
                    </a:cubicBezTo>
                    <a:cubicBezTo>
                      <a:pt x="0" y="970"/>
                      <a:pt x="128" y="2169"/>
                      <a:pt x="556" y="2169"/>
                    </a:cubicBezTo>
                    <a:cubicBezTo>
                      <a:pt x="658" y="2169"/>
                      <a:pt x="777" y="2101"/>
                      <a:pt x="915" y="1934"/>
                    </a:cubicBezTo>
                    <a:cubicBezTo>
                      <a:pt x="1594" y="1110"/>
                      <a:pt x="1427" y="1"/>
                      <a:pt x="820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646" name="Google Shape;1646;p5"/>
          <p:cNvSpPr txBox="1"/>
          <p:nvPr/>
        </p:nvSpPr>
        <p:spPr>
          <a:xfrm>
            <a:off x="6391258" y="888907"/>
            <a:ext cx="1096220" cy="54316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4400" u="none" cap="none" strike="noStrike">
                <a:solidFill>
                  <a:schemeClr val="lt2"/>
                </a:solidFill>
                <a:latin typeface="Cambria"/>
                <a:ea typeface="Cambria"/>
                <a:cs typeface="Cambria"/>
                <a:sym typeface="Cambria"/>
              </a:rPr>
              <a:t>02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0" name="Shape 1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1" name="Google Shape;1651;p6"/>
          <p:cNvSpPr txBox="1"/>
          <p:nvPr>
            <p:ph idx="1" type="subTitle"/>
          </p:nvPr>
        </p:nvSpPr>
        <p:spPr>
          <a:xfrm>
            <a:off x="256653" y="1754846"/>
            <a:ext cx="2790181" cy="6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 sz="1800">
                <a:solidFill>
                  <a:srgbClr val="111115"/>
                </a:solidFill>
                <a:latin typeface="Cambria"/>
                <a:ea typeface="Cambria"/>
                <a:cs typeface="Cambria"/>
                <a:sym typeface="Cambria"/>
              </a:rPr>
              <a:t>1. Постановка задачи (введение) и распределение ролей</a:t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652" name="Google Shape;1652;p6"/>
          <p:cNvSpPr txBox="1"/>
          <p:nvPr>
            <p:ph idx="3" type="subTitle"/>
          </p:nvPr>
        </p:nvSpPr>
        <p:spPr>
          <a:xfrm>
            <a:off x="252701" y="3673935"/>
            <a:ext cx="3277902" cy="6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 sz="1800">
                <a:solidFill>
                  <a:srgbClr val="111115"/>
                </a:solidFill>
                <a:latin typeface="Cambria"/>
                <a:ea typeface="Cambria"/>
                <a:cs typeface="Cambria"/>
                <a:sym typeface="Cambria"/>
              </a:rPr>
              <a:t>2. Список заданий (этапы прохождения, список вопросов и т. д.)</a:t>
            </a: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653" name="Google Shape;1653;p6"/>
          <p:cNvSpPr txBox="1"/>
          <p:nvPr>
            <p:ph idx="5" type="subTitle"/>
          </p:nvPr>
        </p:nvSpPr>
        <p:spPr>
          <a:xfrm>
            <a:off x="6559501" y="1689693"/>
            <a:ext cx="1864500" cy="6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rPr lang="ru-RU" sz="1800">
                <a:solidFill>
                  <a:srgbClr val="111115"/>
                </a:solidFill>
                <a:latin typeface="Cambria"/>
                <a:ea typeface="Cambria"/>
                <a:cs typeface="Cambria"/>
                <a:sym typeface="Cambria"/>
              </a:rPr>
              <a:t>4. Конечная цель (приз)</a:t>
            </a:r>
            <a:endParaRPr sz="18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654" name="Google Shape;1654;p6"/>
          <p:cNvSpPr txBox="1"/>
          <p:nvPr>
            <p:ph idx="7" type="subTitle"/>
          </p:nvPr>
        </p:nvSpPr>
        <p:spPr>
          <a:xfrm>
            <a:off x="5460577" y="3713506"/>
            <a:ext cx="3083565" cy="6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 sz="1800">
                <a:solidFill>
                  <a:srgbClr val="111115"/>
                </a:solidFill>
                <a:latin typeface="Cambria"/>
                <a:ea typeface="Cambria"/>
                <a:cs typeface="Cambria"/>
                <a:sym typeface="Cambria"/>
              </a:rPr>
              <a:t>3. Порядок выполнения поставленной задачи (штрафы, бонусы)</a:t>
            </a:r>
            <a:endParaRPr sz="1800"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655" name="Google Shape;1655;p6"/>
          <p:cNvSpPr/>
          <p:nvPr/>
        </p:nvSpPr>
        <p:spPr>
          <a:xfrm rot="302267">
            <a:off x="3480570" y="1553063"/>
            <a:ext cx="2110903" cy="2949004"/>
          </a:xfrm>
          <a:custGeom>
            <a:rect b="b" l="l" r="r" t="t"/>
            <a:pathLst>
              <a:path extrusionOk="0" h="182207" w="146533">
                <a:moveTo>
                  <a:pt x="73560" y="958"/>
                </a:moveTo>
                <a:cubicBezTo>
                  <a:pt x="59078" y="-1126"/>
                  <a:pt x="40403" y="174"/>
                  <a:pt x="30338" y="5020"/>
                </a:cubicBezTo>
                <a:cubicBezTo>
                  <a:pt x="20273" y="9866"/>
                  <a:pt x="15070" y="20289"/>
                  <a:pt x="13172" y="30033"/>
                </a:cubicBezTo>
                <a:cubicBezTo>
                  <a:pt x="11274" y="39777"/>
                  <a:pt x="18289" y="51348"/>
                  <a:pt x="18949" y="63486"/>
                </a:cubicBezTo>
                <a:cubicBezTo>
                  <a:pt x="19609" y="75624"/>
                  <a:pt x="19631" y="91916"/>
                  <a:pt x="17132" y="102861"/>
                </a:cubicBezTo>
                <a:cubicBezTo>
                  <a:pt x="14634" y="113806"/>
                  <a:pt x="6276" y="118596"/>
                  <a:pt x="3958" y="129154"/>
                </a:cubicBezTo>
                <a:cubicBezTo>
                  <a:pt x="1640" y="139712"/>
                  <a:pt x="-3248" y="157408"/>
                  <a:pt x="3225" y="166208"/>
                </a:cubicBezTo>
                <a:cubicBezTo>
                  <a:pt x="9698" y="175009"/>
                  <a:pt x="27774" y="180953"/>
                  <a:pt x="42796" y="181957"/>
                </a:cubicBezTo>
                <a:cubicBezTo>
                  <a:pt x="57818" y="182961"/>
                  <a:pt x="78580" y="181185"/>
                  <a:pt x="93358" y="172230"/>
                </a:cubicBezTo>
                <a:cubicBezTo>
                  <a:pt x="108136" y="163275"/>
                  <a:pt x="122670" y="148067"/>
                  <a:pt x="131464" y="128227"/>
                </a:cubicBezTo>
                <a:cubicBezTo>
                  <a:pt x="140258" y="108387"/>
                  <a:pt x="148493" y="71641"/>
                  <a:pt x="146120" y="53191"/>
                </a:cubicBezTo>
                <a:cubicBezTo>
                  <a:pt x="143748" y="34741"/>
                  <a:pt x="129322" y="26232"/>
                  <a:pt x="117229" y="17526"/>
                </a:cubicBezTo>
                <a:cubicBezTo>
                  <a:pt x="105136" y="8821"/>
                  <a:pt x="88042" y="3042"/>
                  <a:pt x="73560" y="958"/>
                </a:cubicBezTo>
                <a:close/>
              </a:path>
            </a:pathLst>
          </a:custGeom>
          <a:solidFill>
            <a:srgbClr val="FFB000">
              <a:alpha val="15294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6" name="Google Shape;1656;p6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b="1" lang="ru-RU" sz="3200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rPr>
              <a:t>Структура квест-технологии:</a:t>
            </a:r>
            <a:endParaRPr sz="4400">
              <a:solidFill>
                <a:schemeClr val="accent5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grpSp>
        <p:nvGrpSpPr>
          <p:cNvPr id="1657" name="Google Shape;1657;p6"/>
          <p:cNvGrpSpPr/>
          <p:nvPr/>
        </p:nvGrpSpPr>
        <p:grpSpPr>
          <a:xfrm>
            <a:off x="1392725" y="1153820"/>
            <a:ext cx="505503" cy="505503"/>
            <a:chOff x="6582900" y="1689025"/>
            <a:chExt cx="595200" cy="595200"/>
          </a:xfrm>
        </p:grpSpPr>
        <p:sp>
          <p:nvSpPr>
            <p:cNvPr id="1658" name="Google Shape;1658;p6"/>
            <p:cNvSpPr/>
            <p:nvPr/>
          </p:nvSpPr>
          <p:spPr>
            <a:xfrm>
              <a:off x="6582900" y="1689025"/>
              <a:ext cx="595200" cy="5952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1143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59" name="Google Shape;1659;p6"/>
            <p:cNvSpPr/>
            <p:nvPr/>
          </p:nvSpPr>
          <p:spPr>
            <a:xfrm>
              <a:off x="6582900" y="1689025"/>
              <a:ext cx="595200" cy="595200"/>
            </a:xfrm>
            <a:prstGeom prst="roundRect">
              <a:avLst>
                <a:gd fmla="val 16667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660" name="Google Shape;1660;p6"/>
          <p:cNvGrpSpPr/>
          <p:nvPr/>
        </p:nvGrpSpPr>
        <p:grpSpPr>
          <a:xfrm>
            <a:off x="7239000" y="1153820"/>
            <a:ext cx="505503" cy="505503"/>
            <a:chOff x="6582900" y="1689025"/>
            <a:chExt cx="595200" cy="595200"/>
          </a:xfrm>
        </p:grpSpPr>
        <p:sp>
          <p:nvSpPr>
            <p:cNvPr id="1661" name="Google Shape;1661;p6"/>
            <p:cNvSpPr/>
            <p:nvPr/>
          </p:nvSpPr>
          <p:spPr>
            <a:xfrm>
              <a:off x="6582900" y="1689025"/>
              <a:ext cx="595200" cy="5952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1143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62" name="Google Shape;1662;p6"/>
            <p:cNvSpPr/>
            <p:nvPr/>
          </p:nvSpPr>
          <p:spPr>
            <a:xfrm>
              <a:off x="6582900" y="1689025"/>
              <a:ext cx="595200" cy="595200"/>
            </a:xfrm>
            <a:prstGeom prst="roundRect">
              <a:avLst>
                <a:gd fmla="val 16667" name="adj"/>
              </a:avLst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663" name="Google Shape;1663;p6"/>
          <p:cNvGrpSpPr/>
          <p:nvPr/>
        </p:nvGrpSpPr>
        <p:grpSpPr>
          <a:xfrm>
            <a:off x="1694666" y="3013029"/>
            <a:ext cx="505503" cy="505503"/>
            <a:chOff x="6582900" y="1689025"/>
            <a:chExt cx="595200" cy="595200"/>
          </a:xfrm>
        </p:grpSpPr>
        <p:sp>
          <p:nvSpPr>
            <p:cNvPr id="1664" name="Google Shape;1664;p6"/>
            <p:cNvSpPr/>
            <p:nvPr/>
          </p:nvSpPr>
          <p:spPr>
            <a:xfrm>
              <a:off x="6582900" y="1689025"/>
              <a:ext cx="595200" cy="595200"/>
            </a:xfrm>
            <a:prstGeom prst="roundRect">
              <a:avLst>
                <a:gd fmla="val 16667" name="adj"/>
              </a:avLst>
            </a:prstGeom>
            <a:solidFill>
              <a:schemeClr val="lt2"/>
            </a:solidFill>
            <a:ln cap="flat" cmpd="sng" w="1143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65" name="Google Shape;1665;p6"/>
            <p:cNvSpPr/>
            <p:nvPr/>
          </p:nvSpPr>
          <p:spPr>
            <a:xfrm>
              <a:off x="6582900" y="1689025"/>
              <a:ext cx="595200" cy="595200"/>
            </a:xfrm>
            <a:prstGeom prst="roundRect">
              <a:avLst>
                <a:gd fmla="val 16667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666" name="Google Shape;1666;p6"/>
          <p:cNvGrpSpPr/>
          <p:nvPr/>
        </p:nvGrpSpPr>
        <p:grpSpPr>
          <a:xfrm>
            <a:off x="6654266" y="3033006"/>
            <a:ext cx="505503" cy="505503"/>
            <a:chOff x="6582900" y="1689025"/>
            <a:chExt cx="595200" cy="595200"/>
          </a:xfrm>
        </p:grpSpPr>
        <p:sp>
          <p:nvSpPr>
            <p:cNvPr id="1667" name="Google Shape;1667;p6"/>
            <p:cNvSpPr/>
            <p:nvPr/>
          </p:nvSpPr>
          <p:spPr>
            <a:xfrm>
              <a:off x="6582900" y="1689025"/>
              <a:ext cx="595200" cy="595200"/>
            </a:xfrm>
            <a:prstGeom prst="roundRect">
              <a:avLst>
                <a:gd fmla="val 16667" name="adj"/>
              </a:avLst>
            </a:prstGeom>
            <a:solidFill>
              <a:schemeClr val="accent4"/>
            </a:solidFill>
            <a:ln cap="flat" cmpd="sng" w="1143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68" name="Google Shape;1668;p6"/>
            <p:cNvSpPr/>
            <p:nvPr/>
          </p:nvSpPr>
          <p:spPr>
            <a:xfrm>
              <a:off x="6582900" y="1689025"/>
              <a:ext cx="595200" cy="595200"/>
            </a:xfrm>
            <a:prstGeom prst="roundRect">
              <a:avLst>
                <a:gd fmla="val 16667" name="adj"/>
              </a:avLst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669" name="Google Shape;1669;p6"/>
          <p:cNvGrpSpPr/>
          <p:nvPr/>
        </p:nvGrpSpPr>
        <p:grpSpPr>
          <a:xfrm>
            <a:off x="1465797" y="1251978"/>
            <a:ext cx="359359" cy="309183"/>
            <a:chOff x="1878350" y="1648875"/>
            <a:chExt cx="454425" cy="390975"/>
          </a:xfrm>
        </p:grpSpPr>
        <p:sp>
          <p:nvSpPr>
            <p:cNvPr id="1670" name="Google Shape;1670;p6"/>
            <p:cNvSpPr/>
            <p:nvPr/>
          </p:nvSpPr>
          <p:spPr>
            <a:xfrm>
              <a:off x="1954675" y="1648875"/>
              <a:ext cx="120725" cy="249850"/>
            </a:xfrm>
            <a:custGeom>
              <a:rect b="b" l="l" r="r" t="t"/>
              <a:pathLst>
                <a:path extrusionOk="0" h="9994" w="4829">
                  <a:moveTo>
                    <a:pt x="2416" y="1"/>
                  </a:moveTo>
                  <a:cubicBezTo>
                    <a:pt x="1084" y="1"/>
                    <a:pt x="0" y="1085"/>
                    <a:pt x="0" y="2418"/>
                  </a:cubicBezTo>
                  <a:lnTo>
                    <a:pt x="0" y="9993"/>
                  </a:lnTo>
                  <a:lnTo>
                    <a:pt x="1104" y="9993"/>
                  </a:lnTo>
                  <a:cubicBezTo>
                    <a:pt x="1105" y="9993"/>
                    <a:pt x="1106" y="9993"/>
                    <a:pt x="1107" y="9993"/>
                  </a:cubicBezTo>
                  <a:cubicBezTo>
                    <a:pt x="3158" y="9993"/>
                    <a:pt x="4828" y="8321"/>
                    <a:pt x="4828" y="6267"/>
                  </a:cubicBezTo>
                  <a:lnTo>
                    <a:pt x="4828" y="2454"/>
                  </a:lnTo>
                  <a:cubicBezTo>
                    <a:pt x="4828" y="1128"/>
                    <a:pt x="3776" y="21"/>
                    <a:pt x="2450" y="1"/>
                  </a:cubicBezTo>
                  <a:cubicBezTo>
                    <a:pt x="2439" y="1"/>
                    <a:pt x="2427" y="1"/>
                    <a:pt x="241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71" name="Google Shape;1671;p6"/>
            <p:cNvSpPr/>
            <p:nvPr/>
          </p:nvSpPr>
          <p:spPr>
            <a:xfrm>
              <a:off x="2168575" y="1776250"/>
              <a:ext cx="33725" cy="54125"/>
            </a:xfrm>
            <a:custGeom>
              <a:rect b="b" l="l" r="r" t="t"/>
              <a:pathLst>
                <a:path extrusionOk="0" h="2165" w="1349">
                  <a:moveTo>
                    <a:pt x="0" y="0"/>
                  </a:moveTo>
                  <a:lnTo>
                    <a:pt x="0" y="2165"/>
                  </a:lnTo>
                  <a:lnTo>
                    <a:pt x="1349" y="2165"/>
                  </a:lnTo>
                  <a:lnTo>
                    <a:pt x="1349" y="533"/>
                  </a:lnTo>
                  <a:cubicBezTo>
                    <a:pt x="1349" y="239"/>
                    <a:pt x="1110" y="0"/>
                    <a:pt x="8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72" name="Google Shape;1672;p6"/>
            <p:cNvSpPr/>
            <p:nvPr/>
          </p:nvSpPr>
          <p:spPr>
            <a:xfrm>
              <a:off x="2228900" y="1776250"/>
              <a:ext cx="33750" cy="54125"/>
            </a:xfrm>
            <a:custGeom>
              <a:rect b="b" l="l" r="r" t="t"/>
              <a:pathLst>
                <a:path extrusionOk="0" h="2165" w="1350">
                  <a:moveTo>
                    <a:pt x="533" y="0"/>
                  </a:moveTo>
                  <a:cubicBezTo>
                    <a:pt x="240" y="0"/>
                    <a:pt x="1" y="239"/>
                    <a:pt x="1" y="533"/>
                  </a:cubicBezTo>
                  <a:lnTo>
                    <a:pt x="1" y="2165"/>
                  </a:lnTo>
                  <a:lnTo>
                    <a:pt x="1350" y="2165"/>
                  </a:lnTo>
                  <a:lnTo>
                    <a:pt x="1350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73" name="Google Shape;1673;p6"/>
            <p:cNvSpPr/>
            <p:nvPr/>
          </p:nvSpPr>
          <p:spPr>
            <a:xfrm>
              <a:off x="2083275" y="1709675"/>
              <a:ext cx="249500" cy="187275"/>
            </a:xfrm>
            <a:custGeom>
              <a:rect b="b" l="l" r="r" t="t"/>
              <a:pathLst>
                <a:path extrusionOk="0" h="7491" w="9980">
                  <a:moveTo>
                    <a:pt x="7707" y="1598"/>
                  </a:moveTo>
                  <a:cubicBezTo>
                    <a:pt x="8001" y="1598"/>
                    <a:pt x="8240" y="1837"/>
                    <a:pt x="8240" y="2131"/>
                  </a:cubicBezTo>
                  <a:lnTo>
                    <a:pt x="8240" y="5360"/>
                  </a:lnTo>
                  <a:cubicBezTo>
                    <a:pt x="8240" y="5656"/>
                    <a:pt x="8001" y="5893"/>
                    <a:pt x="7707" y="5893"/>
                  </a:cubicBezTo>
                  <a:lnTo>
                    <a:pt x="2879" y="5893"/>
                  </a:lnTo>
                  <a:cubicBezTo>
                    <a:pt x="2584" y="5893"/>
                    <a:pt x="2347" y="5656"/>
                    <a:pt x="2347" y="5360"/>
                  </a:cubicBezTo>
                  <a:lnTo>
                    <a:pt x="2347" y="2131"/>
                  </a:lnTo>
                  <a:cubicBezTo>
                    <a:pt x="2347" y="1837"/>
                    <a:pt x="2584" y="1598"/>
                    <a:pt x="2879" y="1598"/>
                  </a:cubicBezTo>
                  <a:lnTo>
                    <a:pt x="4227" y="1598"/>
                  </a:lnTo>
                  <a:cubicBezTo>
                    <a:pt x="4635" y="1598"/>
                    <a:pt x="5010" y="1752"/>
                    <a:pt x="5293" y="2007"/>
                  </a:cubicBezTo>
                  <a:cubicBezTo>
                    <a:pt x="5575" y="1752"/>
                    <a:pt x="5950" y="1598"/>
                    <a:pt x="6358" y="1598"/>
                  </a:cubicBezTo>
                  <a:close/>
                  <a:moveTo>
                    <a:pt x="749" y="0"/>
                  </a:moveTo>
                  <a:lnTo>
                    <a:pt x="749" y="3849"/>
                  </a:lnTo>
                  <a:cubicBezTo>
                    <a:pt x="749" y="4795"/>
                    <a:pt x="474" y="5676"/>
                    <a:pt x="1" y="6420"/>
                  </a:cubicBezTo>
                  <a:lnTo>
                    <a:pt x="2363" y="6934"/>
                  </a:lnTo>
                  <a:cubicBezTo>
                    <a:pt x="2383" y="6939"/>
                    <a:pt x="2404" y="6945"/>
                    <a:pt x="2425" y="6952"/>
                  </a:cubicBezTo>
                  <a:cubicBezTo>
                    <a:pt x="2711" y="7052"/>
                    <a:pt x="2972" y="7246"/>
                    <a:pt x="3176" y="7491"/>
                  </a:cubicBezTo>
                  <a:lnTo>
                    <a:pt x="9980" y="7491"/>
                  </a:lnTo>
                  <a:lnTo>
                    <a:pt x="9980" y="533"/>
                  </a:lnTo>
                  <a:cubicBezTo>
                    <a:pt x="9978" y="239"/>
                    <a:pt x="9741" y="0"/>
                    <a:pt x="944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74" name="Google Shape;1674;p6"/>
            <p:cNvSpPr/>
            <p:nvPr/>
          </p:nvSpPr>
          <p:spPr>
            <a:xfrm>
              <a:off x="2173825" y="1923550"/>
              <a:ext cx="158950" cy="116300"/>
            </a:xfrm>
            <a:custGeom>
              <a:rect b="b" l="l" r="r" t="t"/>
              <a:pathLst>
                <a:path extrusionOk="0" h="4652" w="6358">
                  <a:moveTo>
                    <a:pt x="0" y="1"/>
                  </a:moveTo>
                  <a:cubicBezTo>
                    <a:pt x="2" y="25"/>
                    <a:pt x="3" y="50"/>
                    <a:pt x="3" y="74"/>
                  </a:cubicBezTo>
                  <a:lnTo>
                    <a:pt x="3" y="4651"/>
                  </a:lnTo>
                  <a:lnTo>
                    <a:pt x="2787" y="4651"/>
                  </a:lnTo>
                  <a:cubicBezTo>
                    <a:pt x="3060" y="4651"/>
                    <a:pt x="3301" y="4451"/>
                    <a:pt x="3331" y="4179"/>
                  </a:cubicBezTo>
                  <a:cubicBezTo>
                    <a:pt x="3365" y="3858"/>
                    <a:pt x="3115" y="3586"/>
                    <a:pt x="2801" y="3586"/>
                  </a:cubicBezTo>
                  <a:lnTo>
                    <a:pt x="2274" y="3586"/>
                  </a:lnTo>
                  <a:lnTo>
                    <a:pt x="2274" y="2485"/>
                  </a:lnTo>
                  <a:lnTo>
                    <a:pt x="5825" y="2485"/>
                  </a:lnTo>
                  <a:cubicBezTo>
                    <a:pt x="6119" y="2485"/>
                    <a:pt x="6358" y="2248"/>
                    <a:pt x="6358" y="1953"/>
                  </a:cubicBezTo>
                  <a:lnTo>
                    <a:pt x="635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75" name="Google Shape;1675;p6"/>
            <p:cNvSpPr/>
            <p:nvPr/>
          </p:nvSpPr>
          <p:spPr>
            <a:xfrm>
              <a:off x="1878350" y="1892725"/>
              <a:ext cx="268925" cy="147125"/>
            </a:xfrm>
            <a:custGeom>
              <a:rect b="b" l="l" r="r" t="t"/>
              <a:pathLst>
                <a:path extrusionOk="0" h="5885" w="10757">
                  <a:moveTo>
                    <a:pt x="7439" y="0"/>
                  </a:moveTo>
                  <a:cubicBezTo>
                    <a:pt x="7386" y="52"/>
                    <a:pt x="7330" y="101"/>
                    <a:pt x="7274" y="150"/>
                  </a:cubicBezTo>
                  <a:cubicBezTo>
                    <a:pt x="6436" y="870"/>
                    <a:pt x="5349" y="1306"/>
                    <a:pt x="4162" y="1306"/>
                  </a:cubicBezTo>
                  <a:lnTo>
                    <a:pt x="2521" y="1306"/>
                  </a:lnTo>
                  <a:cubicBezTo>
                    <a:pt x="2226" y="1306"/>
                    <a:pt x="1988" y="1067"/>
                    <a:pt x="1988" y="773"/>
                  </a:cubicBezTo>
                  <a:lnTo>
                    <a:pt x="1988" y="294"/>
                  </a:lnTo>
                  <a:lnTo>
                    <a:pt x="455" y="628"/>
                  </a:lnTo>
                  <a:cubicBezTo>
                    <a:pt x="218" y="726"/>
                    <a:pt x="0" y="1040"/>
                    <a:pt x="0" y="1293"/>
                  </a:cubicBezTo>
                  <a:lnTo>
                    <a:pt x="0" y="5352"/>
                  </a:lnTo>
                  <a:cubicBezTo>
                    <a:pt x="0" y="5646"/>
                    <a:pt x="239" y="5884"/>
                    <a:pt x="533" y="5884"/>
                  </a:cubicBezTo>
                  <a:lnTo>
                    <a:pt x="1810" y="5884"/>
                  </a:lnTo>
                  <a:lnTo>
                    <a:pt x="1810" y="4835"/>
                  </a:lnTo>
                  <a:cubicBezTo>
                    <a:pt x="1810" y="4562"/>
                    <a:pt x="2011" y="4321"/>
                    <a:pt x="2282" y="4291"/>
                  </a:cubicBezTo>
                  <a:cubicBezTo>
                    <a:pt x="2302" y="4289"/>
                    <a:pt x="2322" y="4288"/>
                    <a:pt x="2341" y="4288"/>
                  </a:cubicBezTo>
                  <a:cubicBezTo>
                    <a:pt x="2636" y="4288"/>
                    <a:pt x="2875" y="4526"/>
                    <a:pt x="2875" y="4821"/>
                  </a:cubicBezTo>
                  <a:lnTo>
                    <a:pt x="2875" y="5884"/>
                  </a:lnTo>
                  <a:lnTo>
                    <a:pt x="7917" y="5884"/>
                  </a:lnTo>
                  <a:lnTo>
                    <a:pt x="7917" y="4835"/>
                  </a:lnTo>
                  <a:cubicBezTo>
                    <a:pt x="7917" y="4562"/>
                    <a:pt x="8117" y="4321"/>
                    <a:pt x="8388" y="4291"/>
                  </a:cubicBezTo>
                  <a:cubicBezTo>
                    <a:pt x="8408" y="4289"/>
                    <a:pt x="8428" y="4288"/>
                    <a:pt x="8447" y="4288"/>
                  </a:cubicBezTo>
                  <a:cubicBezTo>
                    <a:pt x="8743" y="4288"/>
                    <a:pt x="8981" y="4526"/>
                    <a:pt x="8981" y="4821"/>
                  </a:cubicBezTo>
                  <a:lnTo>
                    <a:pt x="8981" y="5884"/>
                  </a:lnTo>
                  <a:lnTo>
                    <a:pt x="10757" y="5884"/>
                  </a:lnTo>
                  <a:lnTo>
                    <a:pt x="10757" y="1293"/>
                  </a:lnTo>
                  <a:cubicBezTo>
                    <a:pt x="10757" y="1041"/>
                    <a:pt x="10540" y="726"/>
                    <a:pt x="10304" y="628"/>
                  </a:cubicBezTo>
                  <a:lnTo>
                    <a:pt x="8121" y="150"/>
                  </a:lnTo>
                  <a:lnTo>
                    <a:pt x="743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676" name="Google Shape;1676;p6"/>
          <p:cNvGrpSpPr/>
          <p:nvPr/>
        </p:nvGrpSpPr>
        <p:grpSpPr>
          <a:xfrm>
            <a:off x="7313133" y="1226693"/>
            <a:ext cx="357244" cy="359774"/>
            <a:chOff x="2559725" y="1616900"/>
            <a:chExt cx="451750" cy="454950"/>
          </a:xfrm>
        </p:grpSpPr>
        <p:sp>
          <p:nvSpPr>
            <p:cNvPr id="1677" name="Google Shape;1677;p6"/>
            <p:cNvSpPr/>
            <p:nvPr/>
          </p:nvSpPr>
          <p:spPr>
            <a:xfrm>
              <a:off x="2732750" y="1696775"/>
              <a:ext cx="39975" cy="56825"/>
            </a:xfrm>
            <a:custGeom>
              <a:rect b="b" l="l" r="r" t="t"/>
              <a:pathLst>
                <a:path extrusionOk="0" h="2273" w="1599">
                  <a:moveTo>
                    <a:pt x="1" y="1"/>
                  </a:moveTo>
                  <a:lnTo>
                    <a:pt x="1" y="2272"/>
                  </a:lnTo>
                  <a:lnTo>
                    <a:pt x="1599" y="2272"/>
                  </a:lnTo>
                  <a:lnTo>
                    <a:pt x="1599" y="531"/>
                  </a:lnTo>
                  <a:cubicBezTo>
                    <a:pt x="1599" y="238"/>
                    <a:pt x="1361" y="1"/>
                    <a:pt x="106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78" name="Google Shape;1678;p6"/>
            <p:cNvSpPr/>
            <p:nvPr/>
          </p:nvSpPr>
          <p:spPr>
            <a:xfrm>
              <a:off x="2798425" y="1696775"/>
              <a:ext cx="39975" cy="56825"/>
            </a:xfrm>
            <a:custGeom>
              <a:rect b="b" l="l" r="r" t="t"/>
              <a:pathLst>
                <a:path extrusionOk="0" h="2273" w="1599">
                  <a:moveTo>
                    <a:pt x="530" y="1"/>
                  </a:moveTo>
                  <a:cubicBezTo>
                    <a:pt x="238" y="1"/>
                    <a:pt x="1" y="238"/>
                    <a:pt x="1" y="531"/>
                  </a:cubicBezTo>
                  <a:lnTo>
                    <a:pt x="1" y="2272"/>
                  </a:lnTo>
                  <a:lnTo>
                    <a:pt x="1599" y="2272"/>
                  </a:lnTo>
                  <a:lnTo>
                    <a:pt x="159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79" name="Google Shape;1679;p6"/>
            <p:cNvSpPr/>
            <p:nvPr/>
          </p:nvSpPr>
          <p:spPr>
            <a:xfrm>
              <a:off x="2559725" y="1616900"/>
              <a:ext cx="451750" cy="242300"/>
            </a:xfrm>
            <a:custGeom>
              <a:rect b="b" l="l" r="r" t="t"/>
              <a:pathLst>
                <a:path extrusionOk="0" h="9692" w="18070">
                  <a:moveTo>
                    <a:pt x="3799" y="2734"/>
                  </a:moveTo>
                  <a:cubicBezTo>
                    <a:pt x="4058" y="2734"/>
                    <a:pt x="4288" y="2914"/>
                    <a:pt x="4333" y="3169"/>
                  </a:cubicBezTo>
                  <a:cubicBezTo>
                    <a:pt x="4392" y="3507"/>
                    <a:pt x="4134" y="3799"/>
                    <a:pt x="3809" y="3799"/>
                  </a:cubicBezTo>
                  <a:lnTo>
                    <a:pt x="2125" y="3799"/>
                  </a:lnTo>
                  <a:cubicBezTo>
                    <a:pt x="1865" y="3799"/>
                    <a:pt x="1635" y="3619"/>
                    <a:pt x="1591" y="3364"/>
                  </a:cubicBezTo>
                  <a:cubicBezTo>
                    <a:pt x="1531" y="3028"/>
                    <a:pt x="1789" y="2734"/>
                    <a:pt x="2114" y="2734"/>
                  </a:cubicBezTo>
                  <a:close/>
                  <a:moveTo>
                    <a:pt x="15957" y="2734"/>
                  </a:moveTo>
                  <a:cubicBezTo>
                    <a:pt x="16216" y="2734"/>
                    <a:pt x="16446" y="2914"/>
                    <a:pt x="16491" y="3169"/>
                  </a:cubicBezTo>
                  <a:cubicBezTo>
                    <a:pt x="16550" y="3507"/>
                    <a:pt x="16292" y="3799"/>
                    <a:pt x="15967" y="3799"/>
                  </a:cubicBezTo>
                  <a:lnTo>
                    <a:pt x="14283" y="3799"/>
                  </a:lnTo>
                  <a:cubicBezTo>
                    <a:pt x="14024" y="3799"/>
                    <a:pt x="13794" y="3619"/>
                    <a:pt x="13749" y="3364"/>
                  </a:cubicBezTo>
                  <a:cubicBezTo>
                    <a:pt x="13690" y="3028"/>
                    <a:pt x="13948" y="2734"/>
                    <a:pt x="14273" y="2734"/>
                  </a:cubicBezTo>
                  <a:close/>
                  <a:moveTo>
                    <a:pt x="3799" y="4864"/>
                  </a:moveTo>
                  <a:cubicBezTo>
                    <a:pt x="4058" y="4864"/>
                    <a:pt x="4288" y="5044"/>
                    <a:pt x="4333" y="5299"/>
                  </a:cubicBezTo>
                  <a:cubicBezTo>
                    <a:pt x="4392" y="5637"/>
                    <a:pt x="4134" y="5929"/>
                    <a:pt x="3809" y="5929"/>
                  </a:cubicBezTo>
                  <a:lnTo>
                    <a:pt x="2125" y="5929"/>
                  </a:lnTo>
                  <a:cubicBezTo>
                    <a:pt x="1865" y="5929"/>
                    <a:pt x="1635" y="5749"/>
                    <a:pt x="1591" y="5493"/>
                  </a:cubicBezTo>
                  <a:cubicBezTo>
                    <a:pt x="1531" y="5156"/>
                    <a:pt x="1789" y="4864"/>
                    <a:pt x="2114" y="4864"/>
                  </a:cubicBezTo>
                  <a:close/>
                  <a:moveTo>
                    <a:pt x="15957" y="4864"/>
                  </a:moveTo>
                  <a:cubicBezTo>
                    <a:pt x="16216" y="4864"/>
                    <a:pt x="16446" y="5044"/>
                    <a:pt x="16491" y="5299"/>
                  </a:cubicBezTo>
                  <a:cubicBezTo>
                    <a:pt x="16550" y="5637"/>
                    <a:pt x="16292" y="5929"/>
                    <a:pt x="15967" y="5929"/>
                  </a:cubicBezTo>
                  <a:lnTo>
                    <a:pt x="14283" y="5929"/>
                  </a:lnTo>
                  <a:cubicBezTo>
                    <a:pt x="14024" y="5929"/>
                    <a:pt x="13794" y="5749"/>
                    <a:pt x="13749" y="5493"/>
                  </a:cubicBezTo>
                  <a:cubicBezTo>
                    <a:pt x="13690" y="5156"/>
                    <a:pt x="13948" y="4864"/>
                    <a:pt x="14273" y="4864"/>
                  </a:cubicBezTo>
                  <a:close/>
                  <a:moveTo>
                    <a:pt x="11682" y="2131"/>
                  </a:moveTo>
                  <a:cubicBezTo>
                    <a:pt x="11974" y="2131"/>
                    <a:pt x="12212" y="2368"/>
                    <a:pt x="12212" y="2661"/>
                  </a:cubicBezTo>
                  <a:lnTo>
                    <a:pt x="12212" y="5967"/>
                  </a:lnTo>
                  <a:cubicBezTo>
                    <a:pt x="12212" y="6260"/>
                    <a:pt x="11976" y="6496"/>
                    <a:pt x="11682" y="6496"/>
                  </a:cubicBezTo>
                  <a:lnTo>
                    <a:pt x="6387" y="6496"/>
                  </a:lnTo>
                  <a:cubicBezTo>
                    <a:pt x="6094" y="6496"/>
                    <a:pt x="5857" y="6260"/>
                    <a:pt x="5857" y="5967"/>
                  </a:cubicBezTo>
                  <a:lnTo>
                    <a:pt x="5857" y="2661"/>
                  </a:lnTo>
                  <a:cubicBezTo>
                    <a:pt x="5857" y="2368"/>
                    <a:pt x="6094" y="2131"/>
                    <a:pt x="6387" y="2131"/>
                  </a:cubicBezTo>
                  <a:lnTo>
                    <a:pt x="7976" y="2131"/>
                  </a:lnTo>
                  <a:cubicBezTo>
                    <a:pt x="8383" y="2131"/>
                    <a:pt x="8753" y="2283"/>
                    <a:pt x="9035" y="2535"/>
                  </a:cubicBezTo>
                  <a:cubicBezTo>
                    <a:pt x="9316" y="2283"/>
                    <a:pt x="9687" y="2131"/>
                    <a:pt x="10093" y="2131"/>
                  </a:cubicBezTo>
                  <a:close/>
                  <a:moveTo>
                    <a:pt x="530" y="1"/>
                  </a:moveTo>
                  <a:cubicBezTo>
                    <a:pt x="238" y="1"/>
                    <a:pt x="0" y="238"/>
                    <a:pt x="0" y="530"/>
                  </a:cubicBezTo>
                  <a:lnTo>
                    <a:pt x="0" y="8097"/>
                  </a:lnTo>
                  <a:cubicBezTo>
                    <a:pt x="0" y="8391"/>
                    <a:pt x="238" y="8627"/>
                    <a:pt x="530" y="8627"/>
                  </a:cubicBezTo>
                  <a:lnTo>
                    <a:pt x="2369" y="8627"/>
                  </a:lnTo>
                  <a:lnTo>
                    <a:pt x="3102" y="9502"/>
                  </a:lnTo>
                  <a:cubicBezTo>
                    <a:pt x="3203" y="9623"/>
                    <a:pt x="3352" y="9692"/>
                    <a:pt x="3509" y="9692"/>
                  </a:cubicBezTo>
                  <a:lnTo>
                    <a:pt x="3511" y="9692"/>
                  </a:lnTo>
                  <a:cubicBezTo>
                    <a:pt x="3669" y="9692"/>
                    <a:pt x="3819" y="9621"/>
                    <a:pt x="3919" y="9500"/>
                  </a:cubicBezTo>
                  <a:lnTo>
                    <a:pt x="4643" y="8627"/>
                  </a:lnTo>
                  <a:lnTo>
                    <a:pt x="13530" y="8627"/>
                  </a:lnTo>
                  <a:lnTo>
                    <a:pt x="14261" y="9502"/>
                  </a:lnTo>
                  <a:cubicBezTo>
                    <a:pt x="14364" y="9623"/>
                    <a:pt x="14513" y="9692"/>
                    <a:pt x="14670" y="9692"/>
                  </a:cubicBezTo>
                  <a:lnTo>
                    <a:pt x="14672" y="9692"/>
                  </a:lnTo>
                  <a:cubicBezTo>
                    <a:pt x="14830" y="9692"/>
                    <a:pt x="14980" y="9621"/>
                    <a:pt x="15080" y="9500"/>
                  </a:cubicBezTo>
                  <a:lnTo>
                    <a:pt x="15804" y="8628"/>
                  </a:lnTo>
                  <a:lnTo>
                    <a:pt x="17540" y="8628"/>
                  </a:lnTo>
                  <a:cubicBezTo>
                    <a:pt x="17832" y="8628"/>
                    <a:pt x="18070" y="8391"/>
                    <a:pt x="18070" y="8098"/>
                  </a:cubicBezTo>
                  <a:lnTo>
                    <a:pt x="18070" y="530"/>
                  </a:lnTo>
                  <a:cubicBezTo>
                    <a:pt x="18070" y="238"/>
                    <a:pt x="17832" y="1"/>
                    <a:pt x="1754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80" name="Google Shape;1680;p6"/>
            <p:cNvSpPr/>
            <p:nvPr/>
          </p:nvSpPr>
          <p:spPr>
            <a:xfrm>
              <a:off x="2841950" y="1879625"/>
              <a:ext cx="169075" cy="62125"/>
            </a:xfrm>
            <a:custGeom>
              <a:rect b="b" l="l" r="r" t="t"/>
              <a:pathLst>
                <a:path extrusionOk="0" h="2485" w="6763">
                  <a:moveTo>
                    <a:pt x="1739" y="0"/>
                  </a:moveTo>
                  <a:cubicBezTo>
                    <a:pt x="779" y="0"/>
                    <a:pt x="0" y="778"/>
                    <a:pt x="0" y="1739"/>
                  </a:cubicBezTo>
                  <a:lnTo>
                    <a:pt x="0" y="2485"/>
                  </a:lnTo>
                  <a:lnTo>
                    <a:pt x="5881" y="2485"/>
                  </a:lnTo>
                  <a:cubicBezTo>
                    <a:pt x="6762" y="1382"/>
                    <a:pt x="6762" y="582"/>
                    <a:pt x="6762" y="527"/>
                  </a:cubicBezTo>
                  <a:cubicBezTo>
                    <a:pt x="6762" y="236"/>
                    <a:pt x="6525" y="0"/>
                    <a:pt x="623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81" name="Google Shape;1681;p6"/>
            <p:cNvSpPr/>
            <p:nvPr/>
          </p:nvSpPr>
          <p:spPr>
            <a:xfrm>
              <a:off x="2841950" y="1968350"/>
              <a:ext cx="147325" cy="103500"/>
            </a:xfrm>
            <a:custGeom>
              <a:rect b="b" l="l" r="r" t="t"/>
              <a:pathLst>
                <a:path extrusionOk="0" h="4140" w="5893">
                  <a:moveTo>
                    <a:pt x="0" y="1"/>
                  </a:moveTo>
                  <a:lnTo>
                    <a:pt x="0" y="1191"/>
                  </a:lnTo>
                  <a:cubicBezTo>
                    <a:pt x="0" y="2817"/>
                    <a:pt x="1321" y="4139"/>
                    <a:pt x="2945" y="4139"/>
                  </a:cubicBezTo>
                  <a:cubicBezTo>
                    <a:pt x="2954" y="4139"/>
                    <a:pt x="2964" y="4139"/>
                    <a:pt x="2974" y="4139"/>
                  </a:cubicBezTo>
                  <a:cubicBezTo>
                    <a:pt x="4597" y="4125"/>
                    <a:pt x="5893" y="2777"/>
                    <a:pt x="5893" y="1154"/>
                  </a:cubicBezTo>
                  <a:lnTo>
                    <a:pt x="589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82" name="Google Shape;1682;p6"/>
            <p:cNvSpPr/>
            <p:nvPr/>
          </p:nvSpPr>
          <p:spPr>
            <a:xfrm>
              <a:off x="2560175" y="1879625"/>
              <a:ext cx="169075" cy="62125"/>
            </a:xfrm>
            <a:custGeom>
              <a:rect b="b" l="l" r="r" t="t"/>
              <a:pathLst>
                <a:path extrusionOk="0" h="2485" w="6763">
                  <a:moveTo>
                    <a:pt x="529" y="0"/>
                  </a:moveTo>
                  <a:cubicBezTo>
                    <a:pt x="237" y="0"/>
                    <a:pt x="1" y="236"/>
                    <a:pt x="1" y="527"/>
                  </a:cubicBezTo>
                  <a:cubicBezTo>
                    <a:pt x="1" y="582"/>
                    <a:pt x="1" y="1379"/>
                    <a:pt x="882" y="2485"/>
                  </a:cubicBezTo>
                  <a:lnTo>
                    <a:pt x="6763" y="2485"/>
                  </a:lnTo>
                  <a:lnTo>
                    <a:pt x="6763" y="1739"/>
                  </a:lnTo>
                  <a:cubicBezTo>
                    <a:pt x="6763" y="778"/>
                    <a:pt x="5984" y="0"/>
                    <a:pt x="50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83" name="Google Shape;1683;p6"/>
            <p:cNvSpPr/>
            <p:nvPr/>
          </p:nvSpPr>
          <p:spPr>
            <a:xfrm>
              <a:off x="2581925" y="1968350"/>
              <a:ext cx="147325" cy="103500"/>
            </a:xfrm>
            <a:custGeom>
              <a:rect b="b" l="l" r="r" t="t"/>
              <a:pathLst>
                <a:path extrusionOk="0" h="4140" w="5893">
                  <a:moveTo>
                    <a:pt x="0" y="1"/>
                  </a:moveTo>
                  <a:lnTo>
                    <a:pt x="0" y="1191"/>
                  </a:lnTo>
                  <a:cubicBezTo>
                    <a:pt x="0" y="2817"/>
                    <a:pt x="1320" y="4139"/>
                    <a:pt x="2945" y="4139"/>
                  </a:cubicBezTo>
                  <a:cubicBezTo>
                    <a:pt x="2955" y="4139"/>
                    <a:pt x="2964" y="4139"/>
                    <a:pt x="2974" y="4139"/>
                  </a:cubicBezTo>
                  <a:cubicBezTo>
                    <a:pt x="4596" y="4125"/>
                    <a:pt x="5893" y="2777"/>
                    <a:pt x="5893" y="1154"/>
                  </a:cubicBezTo>
                  <a:lnTo>
                    <a:pt x="589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684" name="Google Shape;1684;p6"/>
          <p:cNvGrpSpPr/>
          <p:nvPr/>
        </p:nvGrpSpPr>
        <p:grpSpPr>
          <a:xfrm>
            <a:off x="1805163" y="3098166"/>
            <a:ext cx="361297" cy="333619"/>
            <a:chOff x="2557450" y="2619775"/>
            <a:chExt cx="456875" cy="421875"/>
          </a:xfrm>
        </p:grpSpPr>
        <p:sp>
          <p:nvSpPr>
            <p:cNvPr id="1685" name="Google Shape;1685;p6"/>
            <p:cNvSpPr/>
            <p:nvPr/>
          </p:nvSpPr>
          <p:spPr>
            <a:xfrm>
              <a:off x="2664650" y="2695200"/>
              <a:ext cx="84325" cy="26650"/>
            </a:xfrm>
            <a:custGeom>
              <a:rect b="b" l="l" r="r" t="t"/>
              <a:pathLst>
                <a:path extrusionOk="0" h="1066" w="3373">
                  <a:moveTo>
                    <a:pt x="0" y="1"/>
                  </a:moveTo>
                  <a:lnTo>
                    <a:pt x="0" y="1066"/>
                  </a:lnTo>
                  <a:lnTo>
                    <a:pt x="3373" y="1066"/>
                  </a:lnTo>
                  <a:lnTo>
                    <a:pt x="337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86" name="Google Shape;1686;p6"/>
            <p:cNvSpPr/>
            <p:nvPr/>
          </p:nvSpPr>
          <p:spPr>
            <a:xfrm>
              <a:off x="2754525" y="2783000"/>
              <a:ext cx="202850" cy="202875"/>
            </a:xfrm>
            <a:custGeom>
              <a:rect b="b" l="l" r="r" t="t"/>
              <a:pathLst>
                <a:path extrusionOk="0" h="8115" w="8114">
                  <a:moveTo>
                    <a:pt x="4057" y="1679"/>
                  </a:moveTo>
                  <a:cubicBezTo>
                    <a:pt x="5368" y="1679"/>
                    <a:pt x="6435" y="2746"/>
                    <a:pt x="6435" y="4057"/>
                  </a:cubicBezTo>
                  <a:cubicBezTo>
                    <a:pt x="6435" y="5370"/>
                    <a:pt x="5368" y="6436"/>
                    <a:pt x="4057" y="6436"/>
                  </a:cubicBezTo>
                  <a:cubicBezTo>
                    <a:pt x="2746" y="6436"/>
                    <a:pt x="1678" y="5370"/>
                    <a:pt x="1678" y="4057"/>
                  </a:cubicBezTo>
                  <a:cubicBezTo>
                    <a:pt x="1678" y="2746"/>
                    <a:pt x="2746" y="1679"/>
                    <a:pt x="4057" y="1679"/>
                  </a:cubicBezTo>
                  <a:close/>
                  <a:moveTo>
                    <a:pt x="4057" y="1"/>
                  </a:moveTo>
                  <a:cubicBezTo>
                    <a:pt x="1820" y="1"/>
                    <a:pt x="1" y="1820"/>
                    <a:pt x="1" y="4057"/>
                  </a:cubicBezTo>
                  <a:cubicBezTo>
                    <a:pt x="1" y="6295"/>
                    <a:pt x="1820" y="8114"/>
                    <a:pt x="4057" y="8114"/>
                  </a:cubicBezTo>
                  <a:cubicBezTo>
                    <a:pt x="6294" y="8114"/>
                    <a:pt x="8113" y="6295"/>
                    <a:pt x="8113" y="4057"/>
                  </a:cubicBezTo>
                  <a:cubicBezTo>
                    <a:pt x="8113" y="1820"/>
                    <a:pt x="6294" y="1"/>
                    <a:pt x="405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87" name="Google Shape;1687;p6"/>
            <p:cNvSpPr/>
            <p:nvPr/>
          </p:nvSpPr>
          <p:spPr>
            <a:xfrm>
              <a:off x="2823075" y="2851600"/>
              <a:ext cx="65700" cy="65700"/>
            </a:xfrm>
            <a:custGeom>
              <a:rect b="b" l="l" r="r" t="t"/>
              <a:pathLst>
                <a:path extrusionOk="0" h="2628" w="2628">
                  <a:moveTo>
                    <a:pt x="1315" y="0"/>
                  </a:moveTo>
                  <a:cubicBezTo>
                    <a:pt x="589" y="0"/>
                    <a:pt x="1" y="587"/>
                    <a:pt x="1" y="1313"/>
                  </a:cubicBezTo>
                  <a:cubicBezTo>
                    <a:pt x="1" y="2038"/>
                    <a:pt x="589" y="2627"/>
                    <a:pt x="1315" y="2627"/>
                  </a:cubicBezTo>
                  <a:cubicBezTo>
                    <a:pt x="2040" y="2627"/>
                    <a:pt x="2628" y="2038"/>
                    <a:pt x="2628" y="1313"/>
                  </a:cubicBezTo>
                  <a:cubicBezTo>
                    <a:pt x="2628" y="587"/>
                    <a:pt x="2040" y="0"/>
                    <a:pt x="13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88" name="Google Shape;1688;p6"/>
            <p:cNvSpPr/>
            <p:nvPr/>
          </p:nvSpPr>
          <p:spPr>
            <a:xfrm>
              <a:off x="2558175" y="2619775"/>
              <a:ext cx="297325" cy="286725"/>
            </a:xfrm>
            <a:custGeom>
              <a:rect b="b" l="l" r="r" t="t"/>
              <a:pathLst>
                <a:path extrusionOk="0" h="11469" w="11893">
                  <a:moveTo>
                    <a:pt x="8164" y="1953"/>
                  </a:moveTo>
                  <a:cubicBezTo>
                    <a:pt x="8459" y="1953"/>
                    <a:pt x="8697" y="2191"/>
                    <a:pt x="8697" y="2485"/>
                  </a:cubicBezTo>
                  <a:lnTo>
                    <a:pt x="8697" y="4615"/>
                  </a:lnTo>
                  <a:cubicBezTo>
                    <a:pt x="8697" y="4910"/>
                    <a:pt x="8459" y="5148"/>
                    <a:pt x="8164" y="5148"/>
                  </a:cubicBezTo>
                  <a:lnTo>
                    <a:pt x="3727" y="5148"/>
                  </a:lnTo>
                  <a:cubicBezTo>
                    <a:pt x="3433" y="5148"/>
                    <a:pt x="3194" y="4910"/>
                    <a:pt x="3194" y="4615"/>
                  </a:cubicBezTo>
                  <a:lnTo>
                    <a:pt x="3194" y="2485"/>
                  </a:lnTo>
                  <a:cubicBezTo>
                    <a:pt x="3196" y="2191"/>
                    <a:pt x="3433" y="1953"/>
                    <a:pt x="3727" y="1953"/>
                  </a:cubicBezTo>
                  <a:close/>
                  <a:moveTo>
                    <a:pt x="5999" y="6213"/>
                  </a:moveTo>
                  <a:cubicBezTo>
                    <a:pt x="6273" y="6213"/>
                    <a:pt x="6512" y="6413"/>
                    <a:pt x="6542" y="6685"/>
                  </a:cubicBezTo>
                  <a:cubicBezTo>
                    <a:pt x="6578" y="7006"/>
                    <a:pt x="6328" y="7278"/>
                    <a:pt x="6014" y="7278"/>
                  </a:cubicBezTo>
                  <a:lnTo>
                    <a:pt x="3760" y="7278"/>
                  </a:lnTo>
                  <a:cubicBezTo>
                    <a:pt x="3486" y="7278"/>
                    <a:pt x="3246" y="7078"/>
                    <a:pt x="3216" y="6806"/>
                  </a:cubicBezTo>
                  <a:cubicBezTo>
                    <a:pt x="3181" y="6485"/>
                    <a:pt x="3432" y="6213"/>
                    <a:pt x="3745" y="6213"/>
                  </a:cubicBezTo>
                  <a:close/>
                  <a:moveTo>
                    <a:pt x="5113" y="8343"/>
                  </a:moveTo>
                  <a:cubicBezTo>
                    <a:pt x="5386" y="8343"/>
                    <a:pt x="5627" y="8543"/>
                    <a:pt x="5655" y="8815"/>
                  </a:cubicBezTo>
                  <a:cubicBezTo>
                    <a:pt x="5691" y="9136"/>
                    <a:pt x="5441" y="9408"/>
                    <a:pt x="5127" y="9408"/>
                  </a:cubicBezTo>
                  <a:lnTo>
                    <a:pt x="3760" y="9408"/>
                  </a:lnTo>
                  <a:cubicBezTo>
                    <a:pt x="3486" y="9408"/>
                    <a:pt x="3246" y="9208"/>
                    <a:pt x="3216" y="8936"/>
                  </a:cubicBezTo>
                  <a:cubicBezTo>
                    <a:pt x="3181" y="8615"/>
                    <a:pt x="3432" y="8343"/>
                    <a:pt x="3745" y="8343"/>
                  </a:cubicBezTo>
                  <a:close/>
                  <a:moveTo>
                    <a:pt x="1598" y="1"/>
                  </a:moveTo>
                  <a:cubicBezTo>
                    <a:pt x="715" y="1"/>
                    <a:pt x="0" y="716"/>
                    <a:pt x="0" y="1598"/>
                  </a:cubicBezTo>
                  <a:lnTo>
                    <a:pt x="0" y="11468"/>
                  </a:lnTo>
                  <a:cubicBezTo>
                    <a:pt x="445" y="11133"/>
                    <a:pt x="999" y="10934"/>
                    <a:pt x="1598" y="10934"/>
                  </a:cubicBezTo>
                  <a:lnTo>
                    <a:pt x="6785" y="10934"/>
                  </a:lnTo>
                  <a:cubicBezTo>
                    <a:pt x="6778" y="10820"/>
                    <a:pt x="6772" y="10707"/>
                    <a:pt x="6772" y="10592"/>
                  </a:cubicBezTo>
                  <a:cubicBezTo>
                    <a:pt x="6772" y="7768"/>
                    <a:pt x="9070" y="5469"/>
                    <a:pt x="11892" y="5467"/>
                  </a:cubicBezTo>
                  <a:lnTo>
                    <a:pt x="11892" y="533"/>
                  </a:lnTo>
                  <a:cubicBezTo>
                    <a:pt x="11892" y="238"/>
                    <a:pt x="11655" y="1"/>
                    <a:pt x="1136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89" name="Google Shape;1689;p6"/>
            <p:cNvSpPr/>
            <p:nvPr/>
          </p:nvSpPr>
          <p:spPr>
            <a:xfrm>
              <a:off x="2925000" y="2953475"/>
              <a:ext cx="89325" cy="88025"/>
            </a:xfrm>
            <a:custGeom>
              <a:rect b="b" l="l" r="r" t="t"/>
              <a:pathLst>
                <a:path extrusionOk="0" h="3521" w="3573">
                  <a:moveTo>
                    <a:pt x="1549" y="0"/>
                  </a:moveTo>
                  <a:cubicBezTo>
                    <a:pt x="1150" y="622"/>
                    <a:pt x="620" y="1150"/>
                    <a:pt x="0" y="1550"/>
                  </a:cubicBezTo>
                  <a:lnTo>
                    <a:pt x="1815" y="3365"/>
                  </a:lnTo>
                  <a:cubicBezTo>
                    <a:pt x="1916" y="3465"/>
                    <a:pt x="2051" y="3521"/>
                    <a:pt x="2192" y="3521"/>
                  </a:cubicBezTo>
                  <a:cubicBezTo>
                    <a:pt x="2333" y="3521"/>
                    <a:pt x="2469" y="3465"/>
                    <a:pt x="2569" y="3365"/>
                  </a:cubicBezTo>
                  <a:lnTo>
                    <a:pt x="3365" y="2569"/>
                  </a:lnTo>
                  <a:cubicBezTo>
                    <a:pt x="3573" y="2362"/>
                    <a:pt x="3573" y="2024"/>
                    <a:pt x="3365" y="1817"/>
                  </a:cubicBezTo>
                  <a:lnTo>
                    <a:pt x="154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90" name="Google Shape;1690;p6"/>
            <p:cNvSpPr/>
            <p:nvPr/>
          </p:nvSpPr>
          <p:spPr>
            <a:xfrm>
              <a:off x="2627400" y="2919750"/>
              <a:ext cx="53250" cy="121900"/>
            </a:xfrm>
            <a:custGeom>
              <a:rect b="b" l="l" r="r" t="t"/>
              <a:pathLst>
                <a:path extrusionOk="0" h="4876" w="2130">
                  <a:moveTo>
                    <a:pt x="0" y="0"/>
                  </a:moveTo>
                  <a:lnTo>
                    <a:pt x="0" y="4563"/>
                  </a:lnTo>
                  <a:cubicBezTo>
                    <a:pt x="0" y="4762"/>
                    <a:pt x="93" y="4875"/>
                    <a:pt x="229" y="4875"/>
                  </a:cubicBezTo>
                  <a:cubicBezTo>
                    <a:pt x="292" y="4875"/>
                    <a:pt x="365" y="4851"/>
                    <a:pt x="442" y="4799"/>
                  </a:cubicBezTo>
                  <a:lnTo>
                    <a:pt x="1064" y="4385"/>
                  </a:lnTo>
                  <a:lnTo>
                    <a:pt x="1687" y="4799"/>
                  </a:lnTo>
                  <a:lnTo>
                    <a:pt x="1764" y="4825"/>
                  </a:lnTo>
                  <a:cubicBezTo>
                    <a:pt x="1802" y="4838"/>
                    <a:pt x="1839" y="4844"/>
                    <a:pt x="1874" y="4844"/>
                  </a:cubicBezTo>
                  <a:cubicBezTo>
                    <a:pt x="2022" y="4844"/>
                    <a:pt x="2129" y="4734"/>
                    <a:pt x="2129" y="4563"/>
                  </a:cubicBezTo>
                  <a:lnTo>
                    <a:pt x="212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91" name="Google Shape;1691;p6"/>
            <p:cNvSpPr/>
            <p:nvPr/>
          </p:nvSpPr>
          <p:spPr>
            <a:xfrm>
              <a:off x="2707250" y="2919750"/>
              <a:ext cx="92650" cy="79900"/>
            </a:xfrm>
            <a:custGeom>
              <a:rect b="b" l="l" r="r" t="t"/>
              <a:pathLst>
                <a:path extrusionOk="0" h="3196" w="3706">
                  <a:moveTo>
                    <a:pt x="0" y="0"/>
                  </a:moveTo>
                  <a:lnTo>
                    <a:pt x="0" y="3196"/>
                  </a:lnTo>
                  <a:lnTo>
                    <a:pt x="3705" y="3196"/>
                  </a:lnTo>
                  <a:cubicBezTo>
                    <a:pt x="2414" y="2564"/>
                    <a:pt x="1427" y="1405"/>
                    <a:pt x="102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92" name="Google Shape;1692;p6"/>
            <p:cNvSpPr/>
            <p:nvPr/>
          </p:nvSpPr>
          <p:spPr>
            <a:xfrm>
              <a:off x="2557450" y="2919750"/>
              <a:ext cx="43350" cy="79900"/>
            </a:xfrm>
            <a:custGeom>
              <a:rect b="b" l="l" r="r" t="t"/>
              <a:pathLst>
                <a:path extrusionOk="0" h="3196" w="1734">
                  <a:moveTo>
                    <a:pt x="1646" y="0"/>
                  </a:moveTo>
                  <a:cubicBezTo>
                    <a:pt x="736" y="0"/>
                    <a:pt x="0" y="766"/>
                    <a:pt x="51" y="1686"/>
                  </a:cubicBezTo>
                  <a:cubicBezTo>
                    <a:pt x="95" y="2518"/>
                    <a:pt x="839" y="3196"/>
                    <a:pt x="1671" y="3196"/>
                  </a:cubicBezTo>
                  <a:lnTo>
                    <a:pt x="1733" y="3196"/>
                  </a:lnTo>
                  <a:lnTo>
                    <a:pt x="173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693" name="Google Shape;1693;p6"/>
          <p:cNvGrpSpPr/>
          <p:nvPr/>
        </p:nvGrpSpPr>
        <p:grpSpPr>
          <a:xfrm>
            <a:off x="6721246" y="3100250"/>
            <a:ext cx="360684" cy="359359"/>
            <a:chOff x="3956550" y="4528825"/>
            <a:chExt cx="456100" cy="454425"/>
          </a:xfrm>
        </p:grpSpPr>
        <p:sp>
          <p:nvSpPr>
            <p:cNvPr id="1694" name="Google Shape;1694;p6"/>
            <p:cNvSpPr/>
            <p:nvPr/>
          </p:nvSpPr>
          <p:spPr>
            <a:xfrm>
              <a:off x="4095800" y="4645075"/>
              <a:ext cx="177550" cy="117200"/>
            </a:xfrm>
            <a:custGeom>
              <a:rect b="b" l="l" r="r" t="t"/>
              <a:pathLst>
                <a:path extrusionOk="0" h="4688" w="7102">
                  <a:moveTo>
                    <a:pt x="2" y="1"/>
                  </a:moveTo>
                  <a:lnTo>
                    <a:pt x="2" y="1149"/>
                  </a:lnTo>
                  <a:cubicBezTo>
                    <a:pt x="1" y="3095"/>
                    <a:pt x="1590" y="4682"/>
                    <a:pt x="3543" y="4687"/>
                  </a:cubicBezTo>
                  <a:lnTo>
                    <a:pt x="3555" y="4687"/>
                  </a:lnTo>
                  <a:cubicBezTo>
                    <a:pt x="5514" y="4687"/>
                    <a:pt x="7101" y="3100"/>
                    <a:pt x="7101" y="1141"/>
                  </a:cubicBezTo>
                  <a:lnTo>
                    <a:pt x="710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95" name="Google Shape;1695;p6"/>
            <p:cNvSpPr/>
            <p:nvPr/>
          </p:nvSpPr>
          <p:spPr>
            <a:xfrm>
              <a:off x="4095800" y="4528825"/>
              <a:ext cx="216600" cy="89650"/>
            </a:xfrm>
            <a:custGeom>
              <a:rect b="b" l="l" r="r" t="t"/>
              <a:pathLst>
                <a:path extrusionOk="0" h="3586" w="8664">
                  <a:moveTo>
                    <a:pt x="2131" y="0"/>
                  </a:moveTo>
                  <a:cubicBezTo>
                    <a:pt x="955" y="0"/>
                    <a:pt x="1" y="954"/>
                    <a:pt x="1" y="2130"/>
                  </a:cubicBezTo>
                  <a:lnTo>
                    <a:pt x="1" y="3586"/>
                  </a:lnTo>
                  <a:lnTo>
                    <a:pt x="6569" y="3586"/>
                  </a:lnTo>
                  <a:cubicBezTo>
                    <a:pt x="7241" y="3586"/>
                    <a:pt x="7797" y="3318"/>
                    <a:pt x="8174" y="2813"/>
                  </a:cubicBezTo>
                  <a:cubicBezTo>
                    <a:pt x="8495" y="2384"/>
                    <a:pt x="8663" y="1807"/>
                    <a:pt x="8663" y="1144"/>
                  </a:cubicBezTo>
                  <a:lnTo>
                    <a:pt x="8663" y="533"/>
                  </a:lnTo>
                  <a:cubicBezTo>
                    <a:pt x="8663" y="239"/>
                    <a:pt x="8426" y="0"/>
                    <a:pt x="813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96" name="Google Shape;1696;p6"/>
            <p:cNvSpPr/>
            <p:nvPr/>
          </p:nvSpPr>
          <p:spPr>
            <a:xfrm>
              <a:off x="4129450" y="4775425"/>
              <a:ext cx="111125" cy="47525"/>
            </a:xfrm>
            <a:custGeom>
              <a:rect b="b" l="l" r="r" t="t"/>
              <a:pathLst>
                <a:path extrusionOk="0" h="1901" w="4445">
                  <a:moveTo>
                    <a:pt x="1" y="0"/>
                  </a:moveTo>
                  <a:lnTo>
                    <a:pt x="1" y="0"/>
                  </a:lnTo>
                  <a:cubicBezTo>
                    <a:pt x="169" y="1075"/>
                    <a:pt x="1102" y="1900"/>
                    <a:pt x="2223" y="1900"/>
                  </a:cubicBezTo>
                  <a:cubicBezTo>
                    <a:pt x="3343" y="1900"/>
                    <a:pt x="4274" y="1077"/>
                    <a:pt x="4444" y="3"/>
                  </a:cubicBezTo>
                  <a:lnTo>
                    <a:pt x="4444" y="3"/>
                  </a:lnTo>
                  <a:cubicBezTo>
                    <a:pt x="3786" y="366"/>
                    <a:pt x="3031" y="573"/>
                    <a:pt x="2227" y="573"/>
                  </a:cubicBezTo>
                  <a:lnTo>
                    <a:pt x="2215" y="573"/>
                  </a:lnTo>
                  <a:cubicBezTo>
                    <a:pt x="1413" y="572"/>
                    <a:pt x="659" y="363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97" name="Google Shape;1697;p6"/>
            <p:cNvSpPr/>
            <p:nvPr/>
          </p:nvSpPr>
          <p:spPr>
            <a:xfrm>
              <a:off x="3956550" y="4912225"/>
              <a:ext cx="456100" cy="71025"/>
            </a:xfrm>
            <a:custGeom>
              <a:rect b="b" l="l" r="r" t="t"/>
              <a:pathLst>
                <a:path extrusionOk="0" h="2841" w="18244">
                  <a:moveTo>
                    <a:pt x="7524" y="1"/>
                  </a:moveTo>
                  <a:cubicBezTo>
                    <a:pt x="6750" y="1"/>
                    <a:pt x="6134" y="166"/>
                    <a:pt x="5418" y="358"/>
                  </a:cubicBezTo>
                  <a:cubicBezTo>
                    <a:pt x="4598" y="578"/>
                    <a:pt x="3680" y="825"/>
                    <a:pt x="1985" y="877"/>
                  </a:cubicBezTo>
                  <a:lnTo>
                    <a:pt x="1985" y="1775"/>
                  </a:lnTo>
                  <a:lnTo>
                    <a:pt x="579" y="1775"/>
                  </a:lnTo>
                  <a:cubicBezTo>
                    <a:pt x="306" y="1775"/>
                    <a:pt x="67" y="1975"/>
                    <a:pt x="37" y="2247"/>
                  </a:cubicBezTo>
                  <a:cubicBezTo>
                    <a:pt x="1" y="2568"/>
                    <a:pt x="251" y="2840"/>
                    <a:pt x="566" y="2840"/>
                  </a:cubicBezTo>
                  <a:lnTo>
                    <a:pt x="17665" y="2840"/>
                  </a:lnTo>
                  <a:cubicBezTo>
                    <a:pt x="17938" y="2840"/>
                    <a:pt x="18177" y="2640"/>
                    <a:pt x="18207" y="2368"/>
                  </a:cubicBezTo>
                  <a:cubicBezTo>
                    <a:pt x="18243" y="2047"/>
                    <a:pt x="17993" y="1775"/>
                    <a:pt x="17679" y="1775"/>
                  </a:cubicBezTo>
                  <a:lnTo>
                    <a:pt x="16257" y="1775"/>
                  </a:lnTo>
                  <a:lnTo>
                    <a:pt x="16257" y="877"/>
                  </a:lnTo>
                  <a:cubicBezTo>
                    <a:pt x="14563" y="825"/>
                    <a:pt x="13646" y="578"/>
                    <a:pt x="12824" y="358"/>
                  </a:cubicBezTo>
                  <a:cubicBezTo>
                    <a:pt x="12110" y="166"/>
                    <a:pt x="11493" y="1"/>
                    <a:pt x="10718" y="1"/>
                  </a:cubicBezTo>
                  <a:cubicBezTo>
                    <a:pt x="9844" y="1"/>
                    <a:pt x="9132" y="706"/>
                    <a:pt x="9122" y="1578"/>
                  </a:cubicBezTo>
                  <a:cubicBezTo>
                    <a:pt x="9110" y="706"/>
                    <a:pt x="8399" y="1"/>
                    <a:pt x="752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698" name="Google Shape;1698;p6"/>
            <p:cNvSpPr/>
            <p:nvPr/>
          </p:nvSpPr>
          <p:spPr>
            <a:xfrm>
              <a:off x="4025725" y="4786975"/>
              <a:ext cx="318625" cy="119450"/>
            </a:xfrm>
            <a:custGeom>
              <a:rect b="b" l="l" r="r" t="t"/>
              <a:pathLst>
                <a:path extrusionOk="0" h="4778" w="12745">
                  <a:moveTo>
                    <a:pt x="3158" y="0"/>
                  </a:moveTo>
                  <a:lnTo>
                    <a:pt x="1380" y="557"/>
                  </a:lnTo>
                  <a:cubicBezTo>
                    <a:pt x="1375" y="559"/>
                    <a:pt x="1369" y="560"/>
                    <a:pt x="1365" y="562"/>
                  </a:cubicBezTo>
                  <a:cubicBezTo>
                    <a:pt x="599" y="829"/>
                    <a:pt x="0" y="1673"/>
                    <a:pt x="0" y="2483"/>
                  </a:cubicBezTo>
                  <a:lnTo>
                    <a:pt x="0" y="4777"/>
                  </a:lnTo>
                  <a:cubicBezTo>
                    <a:pt x="1074" y="4690"/>
                    <a:pt x="1740" y="4511"/>
                    <a:pt x="2388" y="4337"/>
                  </a:cubicBezTo>
                  <a:cubicBezTo>
                    <a:pt x="3144" y="4134"/>
                    <a:pt x="3858" y="3943"/>
                    <a:pt x="4773" y="3943"/>
                  </a:cubicBezTo>
                  <a:cubicBezTo>
                    <a:pt x="5370" y="3943"/>
                    <a:pt x="5925" y="4143"/>
                    <a:pt x="6372" y="4479"/>
                  </a:cubicBezTo>
                  <a:cubicBezTo>
                    <a:pt x="6818" y="4143"/>
                    <a:pt x="7373" y="3943"/>
                    <a:pt x="7971" y="3943"/>
                  </a:cubicBezTo>
                  <a:cubicBezTo>
                    <a:pt x="8887" y="3943"/>
                    <a:pt x="9599" y="4134"/>
                    <a:pt x="10355" y="4337"/>
                  </a:cubicBezTo>
                  <a:cubicBezTo>
                    <a:pt x="11004" y="4511"/>
                    <a:pt x="11670" y="4691"/>
                    <a:pt x="12744" y="4777"/>
                  </a:cubicBezTo>
                  <a:lnTo>
                    <a:pt x="12744" y="2483"/>
                  </a:lnTo>
                  <a:cubicBezTo>
                    <a:pt x="12744" y="1673"/>
                    <a:pt x="12145" y="829"/>
                    <a:pt x="11381" y="562"/>
                  </a:cubicBezTo>
                  <a:cubicBezTo>
                    <a:pt x="11375" y="560"/>
                    <a:pt x="11370" y="559"/>
                    <a:pt x="11364" y="557"/>
                  </a:cubicBezTo>
                  <a:lnTo>
                    <a:pt x="9586" y="0"/>
                  </a:lnTo>
                  <a:cubicBezTo>
                    <a:pt x="9218" y="1432"/>
                    <a:pt x="7917" y="2493"/>
                    <a:pt x="6372" y="2493"/>
                  </a:cubicBezTo>
                  <a:cubicBezTo>
                    <a:pt x="4828" y="2493"/>
                    <a:pt x="3527" y="1432"/>
                    <a:pt x="31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699" name="Google Shape;1699;p6"/>
          <p:cNvGrpSpPr/>
          <p:nvPr/>
        </p:nvGrpSpPr>
        <p:grpSpPr>
          <a:xfrm>
            <a:off x="3507160" y="1742527"/>
            <a:ext cx="1958514" cy="2348382"/>
            <a:chOff x="3583533" y="1839530"/>
            <a:chExt cx="1740128" cy="2086338"/>
          </a:xfrm>
        </p:grpSpPr>
        <p:sp>
          <p:nvSpPr>
            <p:cNvPr id="1700" name="Google Shape;1700;p6"/>
            <p:cNvSpPr/>
            <p:nvPr/>
          </p:nvSpPr>
          <p:spPr>
            <a:xfrm>
              <a:off x="3680023" y="1839530"/>
              <a:ext cx="1590225" cy="2086336"/>
            </a:xfrm>
            <a:custGeom>
              <a:rect b="b" l="l" r="r" t="t"/>
              <a:pathLst>
                <a:path extrusionOk="0" h="25943" w="19774">
                  <a:moveTo>
                    <a:pt x="7467" y="18170"/>
                  </a:moveTo>
                  <a:lnTo>
                    <a:pt x="8347" y="18205"/>
                  </a:lnTo>
                  <a:lnTo>
                    <a:pt x="8347" y="18211"/>
                  </a:lnTo>
                  <a:cubicBezTo>
                    <a:pt x="8347" y="18211"/>
                    <a:pt x="8389" y="18253"/>
                    <a:pt x="8466" y="18309"/>
                  </a:cubicBezTo>
                  <a:lnTo>
                    <a:pt x="7355" y="18358"/>
                  </a:lnTo>
                  <a:cubicBezTo>
                    <a:pt x="7383" y="18295"/>
                    <a:pt x="7425" y="18232"/>
                    <a:pt x="7467" y="18170"/>
                  </a:cubicBezTo>
                  <a:close/>
                  <a:moveTo>
                    <a:pt x="8808" y="0"/>
                  </a:moveTo>
                  <a:cubicBezTo>
                    <a:pt x="8742" y="0"/>
                    <a:pt x="8672" y="1"/>
                    <a:pt x="8598" y="4"/>
                  </a:cubicBezTo>
                  <a:cubicBezTo>
                    <a:pt x="7649" y="39"/>
                    <a:pt x="6999" y="716"/>
                    <a:pt x="6817" y="1652"/>
                  </a:cubicBezTo>
                  <a:cubicBezTo>
                    <a:pt x="6727" y="2134"/>
                    <a:pt x="6734" y="2497"/>
                    <a:pt x="6782" y="2867"/>
                  </a:cubicBezTo>
                  <a:cubicBezTo>
                    <a:pt x="6727" y="2881"/>
                    <a:pt x="6664" y="2909"/>
                    <a:pt x="6601" y="2944"/>
                  </a:cubicBezTo>
                  <a:cubicBezTo>
                    <a:pt x="6210" y="3189"/>
                    <a:pt x="6391" y="3719"/>
                    <a:pt x="6887" y="4062"/>
                  </a:cubicBezTo>
                  <a:cubicBezTo>
                    <a:pt x="6852" y="4362"/>
                    <a:pt x="6776" y="4718"/>
                    <a:pt x="6608" y="5005"/>
                  </a:cubicBezTo>
                  <a:cubicBezTo>
                    <a:pt x="6266" y="5591"/>
                    <a:pt x="5812" y="5717"/>
                    <a:pt x="5742" y="6967"/>
                  </a:cubicBezTo>
                  <a:cubicBezTo>
                    <a:pt x="5595" y="7023"/>
                    <a:pt x="5455" y="7086"/>
                    <a:pt x="5330" y="7149"/>
                  </a:cubicBezTo>
                  <a:cubicBezTo>
                    <a:pt x="5316" y="7156"/>
                    <a:pt x="5302" y="7163"/>
                    <a:pt x="5288" y="7170"/>
                  </a:cubicBezTo>
                  <a:cubicBezTo>
                    <a:pt x="4310" y="7652"/>
                    <a:pt x="4080" y="8008"/>
                    <a:pt x="3870" y="8287"/>
                  </a:cubicBezTo>
                  <a:cubicBezTo>
                    <a:pt x="3675" y="8538"/>
                    <a:pt x="1928" y="11947"/>
                    <a:pt x="1705" y="14084"/>
                  </a:cubicBezTo>
                  <a:lnTo>
                    <a:pt x="1705" y="14098"/>
                  </a:lnTo>
                  <a:cubicBezTo>
                    <a:pt x="1705" y="14147"/>
                    <a:pt x="1698" y="14189"/>
                    <a:pt x="1698" y="14231"/>
                  </a:cubicBezTo>
                  <a:lnTo>
                    <a:pt x="1691" y="14251"/>
                  </a:lnTo>
                  <a:cubicBezTo>
                    <a:pt x="1684" y="14349"/>
                    <a:pt x="1684" y="14440"/>
                    <a:pt x="1684" y="14531"/>
                  </a:cubicBezTo>
                  <a:lnTo>
                    <a:pt x="1684" y="14552"/>
                  </a:lnTo>
                  <a:cubicBezTo>
                    <a:pt x="1684" y="14587"/>
                    <a:pt x="1691" y="14622"/>
                    <a:pt x="1691" y="14664"/>
                  </a:cubicBezTo>
                  <a:cubicBezTo>
                    <a:pt x="1691" y="14671"/>
                    <a:pt x="1691" y="14685"/>
                    <a:pt x="1691" y="14691"/>
                  </a:cubicBezTo>
                  <a:cubicBezTo>
                    <a:pt x="1691" y="14726"/>
                    <a:pt x="1698" y="14754"/>
                    <a:pt x="1698" y="14789"/>
                  </a:cubicBezTo>
                  <a:lnTo>
                    <a:pt x="1705" y="14817"/>
                  </a:lnTo>
                  <a:cubicBezTo>
                    <a:pt x="1712" y="14859"/>
                    <a:pt x="1712" y="14894"/>
                    <a:pt x="1719" y="14929"/>
                  </a:cubicBezTo>
                  <a:lnTo>
                    <a:pt x="1719" y="14936"/>
                  </a:lnTo>
                  <a:cubicBezTo>
                    <a:pt x="1726" y="14971"/>
                    <a:pt x="1733" y="15006"/>
                    <a:pt x="1747" y="15041"/>
                  </a:cubicBezTo>
                  <a:lnTo>
                    <a:pt x="1754" y="15069"/>
                  </a:lnTo>
                  <a:cubicBezTo>
                    <a:pt x="1761" y="15097"/>
                    <a:pt x="1768" y="15125"/>
                    <a:pt x="1775" y="15145"/>
                  </a:cubicBezTo>
                  <a:cubicBezTo>
                    <a:pt x="1782" y="15159"/>
                    <a:pt x="1782" y="15166"/>
                    <a:pt x="1789" y="15180"/>
                  </a:cubicBezTo>
                  <a:cubicBezTo>
                    <a:pt x="1796" y="15201"/>
                    <a:pt x="1803" y="15222"/>
                    <a:pt x="1817" y="15243"/>
                  </a:cubicBezTo>
                  <a:lnTo>
                    <a:pt x="1824" y="15271"/>
                  </a:lnTo>
                  <a:cubicBezTo>
                    <a:pt x="1838" y="15306"/>
                    <a:pt x="1852" y="15334"/>
                    <a:pt x="1873" y="15362"/>
                  </a:cubicBezTo>
                  <a:cubicBezTo>
                    <a:pt x="2236" y="15977"/>
                    <a:pt x="2648" y="16591"/>
                    <a:pt x="3214" y="17171"/>
                  </a:cubicBezTo>
                  <a:cubicBezTo>
                    <a:pt x="3214" y="17185"/>
                    <a:pt x="3214" y="17206"/>
                    <a:pt x="3221" y="17220"/>
                  </a:cubicBezTo>
                  <a:cubicBezTo>
                    <a:pt x="3228" y="17359"/>
                    <a:pt x="3304" y="17492"/>
                    <a:pt x="3423" y="17562"/>
                  </a:cubicBezTo>
                  <a:lnTo>
                    <a:pt x="3430" y="17562"/>
                  </a:lnTo>
                  <a:lnTo>
                    <a:pt x="3465" y="18023"/>
                  </a:lnTo>
                  <a:lnTo>
                    <a:pt x="4310" y="18058"/>
                  </a:lnTo>
                  <a:cubicBezTo>
                    <a:pt x="4659" y="18246"/>
                    <a:pt x="5050" y="18351"/>
                    <a:pt x="5497" y="18449"/>
                  </a:cubicBezTo>
                  <a:lnTo>
                    <a:pt x="4883" y="18484"/>
                  </a:lnTo>
                  <a:cubicBezTo>
                    <a:pt x="4883" y="18484"/>
                    <a:pt x="4946" y="18749"/>
                    <a:pt x="4883" y="18805"/>
                  </a:cubicBezTo>
                  <a:cubicBezTo>
                    <a:pt x="4768" y="18900"/>
                    <a:pt x="4638" y="18938"/>
                    <a:pt x="4498" y="18938"/>
                  </a:cubicBezTo>
                  <a:cubicBezTo>
                    <a:pt x="4043" y="18938"/>
                    <a:pt x="3483" y="18543"/>
                    <a:pt x="2997" y="18463"/>
                  </a:cubicBezTo>
                  <a:cubicBezTo>
                    <a:pt x="2669" y="18411"/>
                    <a:pt x="2341" y="18359"/>
                    <a:pt x="2010" y="18359"/>
                  </a:cubicBezTo>
                  <a:cubicBezTo>
                    <a:pt x="1897" y="18359"/>
                    <a:pt x="1784" y="18365"/>
                    <a:pt x="1670" y="18379"/>
                  </a:cubicBezTo>
                  <a:cubicBezTo>
                    <a:pt x="1230" y="18435"/>
                    <a:pt x="790" y="18624"/>
                    <a:pt x="525" y="18980"/>
                  </a:cubicBezTo>
                  <a:cubicBezTo>
                    <a:pt x="357" y="19203"/>
                    <a:pt x="266" y="19538"/>
                    <a:pt x="238" y="19860"/>
                  </a:cubicBezTo>
                  <a:cubicBezTo>
                    <a:pt x="1" y="20663"/>
                    <a:pt x="490" y="21305"/>
                    <a:pt x="1000" y="21724"/>
                  </a:cubicBezTo>
                  <a:cubicBezTo>
                    <a:pt x="1537" y="22311"/>
                    <a:pt x="2271" y="22779"/>
                    <a:pt x="2906" y="23024"/>
                  </a:cubicBezTo>
                  <a:cubicBezTo>
                    <a:pt x="3542" y="23261"/>
                    <a:pt x="4142" y="23450"/>
                    <a:pt x="4715" y="23596"/>
                  </a:cubicBezTo>
                  <a:cubicBezTo>
                    <a:pt x="4492" y="23694"/>
                    <a:pt x="4366" y="23952"/>
                    <a:pt x="4289" y="24197"/>
                  </a:cubicBezTo>
                  <a:cubicBezTo>
                    <a:pt x="4268" y="24253"/>
                    <a:pt x="4254" y="24309"/>
                    <a:pt x="4233" y="24371"/>
                  </a:cubicBezTo>
                  <a:cubicBezTo>
                    <a:pt x="4184" y="24553"/>
                    <a:pt x="4149" y="24735"/>
                    <a:pt x="4122" y="24923"/>
                  </a:cubicBezTo>
                  <a:cubicBezTo>
                    <a:pt x="4087" y="25154"/>
                    <a:pt x="4073" y="25391"/>
                    <a:pt x="4073" y="25622"/>
                  </a:cubicBezTo>
                  <a:cubicBezTo>
                    <a:pt x="4073" y="25678"/>
                    <a:pt x="4080" y="25733"/>
                    <a:pt x="4101" y="25782"/>
                  </a:cubicBezTo>
                  <a:cubicBezTo>
                    <a:pt x="4135" y="25845"/>
                    <a:pt x="4205" y="25887"/>
                    <a:pt x="4275" y="25915"/>
                  </a:cubicBezTo>
                  <a:cubicBezTo>
                    <a:pt x="4296" y="25922"/>
                    <a:pt x="4324" y="25929"/>
                    <a:pt x="4352" y="25929"/>
                  </a:cubicBezTo>
                  <a:lnTo>
                    <a:pt x="4373" y="25936"/>
                  </a:lnTo>
                  <a:cubicBezTo>
                    <a:pt x="4394" y="25936"/>
                    <a:pt x="4408" y="25936"/>
                    <a:pt x="4429" y="25943"/>
                  </a:cubicBezTo>
                  <a:lnTo>
                    <a:pt x="4534" y="25943"/>
                  </a:lnTo>
                  <a:cubicBezTo>
                    <a:pt x="4562" y="25936"/>
                    <a:pt x="4582" y="25936"/>
                    <a:pt x="4610" y="25936"/>
                  </a:cubicBezTo>
                  <a:lnTo>
                    <a:pt x="4617" y="25936"/>
                  </a:lnTo>
                  <a:cubicBezTo>
                    <a:pt x="4645" y="25929"/>
                    <a:pt x="4673" y="25922"/>
                    <a:pt x="4701" y="25915"/>
                  </a:cubicBezTo>
                  <a:lnTo>
                    <a:pt x="4715" y="25915"/>
                  </a:lnTo>
                  <a:cubicBezTo>
                    <a:pt x="4736" y="25908"/>
                    <a:pt x="4764" y="25901"/>
                    <a:pt x="4785" y="25894"/>
                  </a:cubicBezTo>
                  <a:lnTo>
                    <a:pt x="4806" y="25887"/>
                  </a:lnTo>
                  <a:cubicBezTo>
                    <a:pt x="4827" y="25880"/>
                    <a:pt x="4848" y="25873"/>
                    <a:pt x="4876" y="25866"/>
                  </a:cubicBezTo>
                  <a:lnTo>
                    <a:pt x="4890" y="25859"/>
                  </a:lnTo>
                  <a:cubicBezTo>
                    <a:pt x="5064" y="25796"/>
                    <a:pt x="5232" y="25698"/>
                    <a:pt x="5365" y="25601"/>
                  </a:cubicBezTo>
                  <a:cubicBezTo>
                    <a:pt x="5539" y="25475"/>
                    <a:pt x="5707" y="25384"/>
                    <a:pt x="5882" y="25321"/>
                  </a:cubicBezTo>
                  <a:cubicBezTo>
                    <a:pt x="5889" y="25335"/>
                    <a:pt x="5895" y="25349"/>
                    <a:pt x="5909" y="25356"/>
                  </a:cubicBezTo>
                  <a:cubicBezTo>
                    <a:pt x="5937" y="25384"/>
                    <a:pt x="5979" y="25384"/>
                    <a:pt x="6014" y="25391"/>
                  </a:cubicBezTo>
                  <a:cubicBezTo>
                    <a:pt x="6093" y="25396"/>
                    <a:pt x="6171" y="25399"/>
                    <a:pt x="6250" y="25399"/>
                  </a:cubicBezTo>
                  <a:cubicBezTo>
                    <a:pt x="6485" y="25399"/>
                    <a:pt x="6720" y="25375"/>
                    <a:pt x="6950" y="25328"/>
                  </a:cubicBezTo>
                  <a:cubicBezTo>
                    <a:pt x="7006" y="25461"/>
                    <a:pt x="7076" y="25566"/>
                    <a:pt x="7146" y="25601"/>
                  </a:cubicBezTo>
                  <a:cubicBezTo>
                    <a:pt x="7156" y="25606"/>
                    <a:pt x="7174" y="25609"/>
                    <a:pt x="7199" y="25609"/>
                  </a:cubicBezTo>
                  <a:cubicBezTo>
                    <a:pt x="7452" y="25609"/>
                    <a:pt x="8438" y="25331"/>
                    <a:pt x="9702" y="24937"/>
                  </a:cubicBezTo>
                  <a:cubicBezTo>
                    <a:pt x="10624" y="25228"/>
                    <a:pt x="11315" y="25415"/>
                    <a:pt x="11534" y="25415"/>
                  </a:cubicBezTo>
                  <a:cubicBezTo>
                    <a:pt x="11562" y="25415"/>
                    <a:pt x="11583" y="25412"/>
                    <a:pt x="11595" y="25405"/>
                  </a:cubicBezTo>
                  <a:cubicBezTo>
                    <a:pt x="11616" y="25398"/>
                    <a:pt x="11629" y="25377"/>
                    <a:pt x="11650" y="25356"/>
                  </a:cubicBezTo>
                  <a:cubicBezTo>
                    <a:pt x="11930" y="25531"/>
                    <a:pt x="12321" y="25573"/>
                    <a:pt x="12698" y="25573"/>
                  </a:cubicBezTo>
                  <a:cubicBezTo>
                    <a:pt x="12984" y="25573"/>
                    <a:pt x="13264" y="25552"/>
                    <a:pt x="13494" y="25552"/>
                  </a:cubicBezTo>
                  <a:cubicBezTo>
                    <a:pt x="14102" y="25559"/>
                    <a:pt x="14710" y="25705"/>
                    <a:pt x="15310" y="25789"/>
                  </a:cubicBezTo>
                  <a:cubicBezTo>
                    <a:pt x="15394" y="25796"/>
                    <a:pt x="15471" y="25803"/>
                    <a:pt x="15548" y="25810"/>
                  </a:cubicBezTo>
                  <a:cubicBezTo>
                    <a:pt x="15562" y="25817"/>
                    <a:pt x="15583" y="25817"/>
                    <a:pt x="15596" y="25817"/>
                  </a:cubicBezTo>
                  <a:cubicBezTo>
                    <a:pt x="15680" y="25824"/>
                    <a:pt x="15757" y="25831"/>
                    <a:pt x="15841" y="25831"/>
                  </a:cubicBezTo>
                  <a:lnTo>
                    <a:pt x="15848" y="25831"/>
                  </a:lnTo>
                  <a:cubicBezTo>
                    <a:pt x="15874" y="25833"/>
                    <a:pt x="15899" y="25834"/>
                    <a:pt x="15925" y="25834"/>
                  </a:cubicBezTo>
                  <a:cubicBezTo>
                    <a:pt x="15976" y="25834"/>
                    <a:pt x="16027" y="25831"/>
                    <a:pt x="16078" y="25831"/>
                  </a:cubicBezTo>
                  <a:lnTo>
                    <a:pt x="16134" y="25831"/>
                  </a:lnTo>
                  <a:cubicBezTo>
                    <a:pt x="16218" y="25824"/>
                    <a:pt x="16295" y="25817"/>
                    <a:pt x="16372" y="25810"/>
                  </a:cubicBezTo>
                  <a:cubicBezTo>
                    <a:pt x="16588" y="25782"/>
                    <a:pt x="16812" y="25719"/>
                    <a:pt x="16979" y="25601"/>
                  </a:cubicBezTo>
                  <a:cubicBezTo>
                    <a:pt x="17084" y="25524"/>
                    <a:pt x="17168" y="25433"/>
                    <a:pt x="17217" y="25314"/>
                  </a:cubicBezTo>
                  <a:cubicBezTo>
                    <a:pt x="17224" y="25286"/>
                    <a:pt x="17238" y="25258"/>
                    <a:pt x="17245" y="25231"/>
                  </a:cubicBezTo>
                  <a:cubicBezTo>
                    <a:pt x="17280" y="25091"/>
                    <a:pt x="17266" y="24937"/>
                    <a:pt x="17224" y="24798"/>
                  </a:cubicBezTo>
                  <a:cubicBezTo>
                    <a:pt x="17203" y="24735"/>
                    <a:pt x="17182" y="24679"/>
                    <a:pt x="17154" y="24630"/>
                  </a:cubicBezTo>
                  <a:cubicBezTo>
                    <a:pt x="17049" y="24420"/>
                    <a:pt x="16889" y="24246"/>
                    <a:pt x="16700" y="24113"/>
                  </a:cubicBezTo>
                  <a:cubicBezTo>
                    <a:pt x="16511" y="23973"/>
                    <a:pt x="16295" y="23876"/>
                    <a:pt x="16064" y="23813"/>
                  </a:cubicBezTo>
                  <a:cubicBezTo>
                    <a:pt x="16016" y="23799"/>
                    <a:pt x="15967" y="23792"/>
                    <a:pt x="15911" y="23778"/>
                  </a:cubicBezTo>
                  <a:cubicBezTo>
                    <a:pt x="15897" y="23778"/>
                    <a:pt x="15883" y="23771"/>
                    <a:pt x="15862" y="23771"/>
                  </a:cubicBezTo>
                  <a:cubicBezTo>
                    <a:pt x="15827" y="23764"/>
                    <a:pt x="15792" y="23757"/>
                    <a:pt x="15757" y="23750"/>
                  </a:cubicBezTo>
                  <a:cubicBezTo>
                    <a:pt x="15736" y="23750"/>
                    <a:pt x="15722" y="23750"/>
                    <a:pt x="15701" y="23743"/>
                  </a:cubicBezTo>
                  <a:cubicBezTo>
                    <a:pt x="15659" y="23743"/>
                    <a:pt x="15617" y="23736"/>
                    <a:pt x="15576" y="23736"/>
                  </a:cubicBezTo>
                  <a:cubicBezTo>
                    <a:pt x="15569" y="23736"/>
                    <a:pt x="15555" y="23729"/>
                    <a:pt x="15548" y="23729"/>
                  </a:cubicBezTo>
                  <a:cubicBezTo>
                    <a:pt x="15492" y="23729"/>
                    <a:pt x="15443" y="23722"/>
                    <a:pt x="15394" y="23722"/>
                  </a:cubicBezTo>
                  <a:lnTo>
                    <a:pt x="15163" y="23722"/>
                  </a:lnTo>
                  <a:cubicBezTo>
                    <a:pt x="15136" y="23729"/>
                    <a:pt x="15108" y="23729"/>
                    <a:pt x="15080" y="23729"/>
                  </a:cubicBezTo>
                  <a:cubicBezTo>
                    <a:pt x="14947" y="23736"/>
                    <a:pt x="14807" y="23750"/>
                    <a:pt x="14675" y="23764"/>
                  </a:cubicBezTo>
                  <a:cubicBezTo>
                    <a:pt x="14442" y="23788"/>
                    <a:pt x="14205" y="23820"/>
                    <a:pt x="13971" y="23820"/>
                  </a:cubicBezTo>
                  <a:cubicBezTo>
                    <a:pt x="13790" y="23820"/>
                    <a:pt x="13612" y="23801"/>
                    <a:pt x="13438" y="23743"/>
                  </a:cubicBezTo>
                  <a:lnTo>
                    <a:pt x="13410" y="23729"/>
                  </a:lnTo>
                  <a:cubicBezTo>
                    <a:pt x="15457" y="23044"/>
                    <a:pt x="17210" y="22437"/>
                    <a:pt x="17210" y="22437"/>
                  </a:cubicBezTo>
                  <a:cubicBezTo>
                    <a:pt x="17210" y="22437"/>
                    <a:pt x="17252" y="22416"/>
                    <a:pt x="17322" y="22381"/>
                  </a:cubicBezTo>
                  <a:lnTo>
                    <a:pt x="18076" y="22591"/>
                  </a:lnTo>
                  <a:cubicBezTo>
                    <a:pt x="17922" y="22444"/>
                    <a:pt x="17748" y="22332"/>
                    <a:pt x="17566" y="22248"/>
                  </a:cubicBezTo>
                  <a:cubicBezTo>
                    <a:pt x="18299" y="21801"/>
                    <a:pt x="19773" y="20628"/>
                    <a:pt x="18209" y="19043"/>
                  </a:cubicBezTo>
                  <a:cubicBezTo>
                    <a:pt x="18167" y="18980"/>
                    <a:pt x="18118" y="18931"/>
                    <a:pt x="18069" y="18882"/>
                  </a:cubicBezTo>
                  <a:cubicBezTo>
                    <a:pt x="17736" y="18554"/>
                    <a:pt x="17262" y="18467"/>
                    <a:pt x="16785" y="18467"/>
                  </a:cubicBezTo>
                  <a:cubicBezTo>
                    <a:pt x="16623" y="18467"/>
                    <a:pt x="16460" y="18477"/>
                    <a:pt x="16302" y="18491"/>
                  </a:cubicBezTo>
                  <a:cubicBezTo>
                    <a:pt x="15478" y="18561"/>
                    <a:pt x="14661" y="18686"/>
                    <a:pt x="13857" y="18847"/>
                  </a:cubicBezTo>
                  <a:cubicBezTo>
                    <a:pt x="13611" y="18897"/>
                    <a:pt x="13369" y="18948"/>
                    <a:pt x="13125" y="18948"/>
                  </a:cubicBezTo>
                  <a:cubicBezTo>
                    <a:pt x="13064" y="18948"/>
                    <a:pt x="13003" y="18945"/>
                    <a:pt x="12943" y="18938"/>
                  </a:cubicBezTo>
                  <a:cubicBezTo>
                    <a:pt x="12768" y="18924"/>
                    <a:pt x="12719" y="18267"/>
                    <a:pt x="12712" y="18128"/>
                  </a:cubicBezTo>
                  <a:lnTo>
                    <a:pt x="14647" y="17855"/>
                  </a:lnTo>
                  <a:lnTo>
                    <a:pt x="14598" y="16424"/>
                  </a:lnTo>
                  <a:cubicBezTo>
                    <a:pt x="14668" y="16354"/>
                    <a:pt x="14710" y="16263"/>
                    <a:pt x="14723" y="16165"/>
                  </a:cubicBezTo>
                  <a:lnTo>
                    <a:pt x="14737" y="16151"/>
                  </a:lnTo>
                  <a:cubicBezTo>
                    <a:pt x="14786" y="16109"/>
                    <a:pt x="14828" y="16074"/>
                    <a:pt x="14870" y="16032"/>
                  </a:cubicBezTo>
                  <a:cubicBezTo>
                    <a:pt x="14898" y="16005"/>
                    <a:pt x="14933" y="15977"/>
                    <a:pt x="14961" y="15956"/>
                  </a:cubicBezTo>
                  <a:cubicBezTo>
                    <a:pt x="15031" y="15879"/>
                    <a:pt x="15108" y="15809"/>
                    <a:pt x="15177" y="15739"/>
                  </a:cubicBezTo>
                  <a:cubicBezTo>
                    <a:pt x="15219" y="15697"/>
                    <a:pt x="15247" y="15655"/>
                    <a:pt x="15282" y="15613"/>
                  </a:cubicBezTo>
                  <a:cubicBezTo>
                    <a:pt x="15296" y="15599"/>
                    <a:pt x="15303" y="15585"/>
                    <a:pt x="15317" y="15571"/>
                  </a:cubicBezTo>
                  <a:cubicBezTo>
                    <a:pt x="15338" y="15544"/>
                    <a:pt x="15359" y="15509"/>
                    <a:pt x="15373" y="15474"/>
                  </a:cubicBezTo>
                  <a:cubicBezTo>
                    <a:pt x="15387" y="15460"/>
                    <a:pt x="15394" y="15439"/>
                    <a:pt x="15408" y="15418"/>
                  </a:cubicBezTo>
                  <a:cubicBezTo>
                    <a:pt x="15422" y="15390"/>
                    <a:pt x="15443" y="15355"/>
                    <a:pt x="15457" y="15320"/>
                  </a:cubicBezTo>
                  <a:cubicBezTo>
                    <a:pt x="15464" y="15299"/>
                    <a:pt x="15478" y="15278"/>
                    <a:pt x="15485" y="15257"/>
                  </a:cubicBezTo>
                  <a:cubicBezTo>
                    <a:pt x="15499" y="15222"/>
                    <a:pt x="15513" y="15187"/>
                    <a:pt x="15527" y="15152"/>
                  </a:cubicBezTo>
                  <a:cubicBezTo>
                    <a:pt x="15534" y="15131"/>
                    <a:pt x="15541" y="15104"/>
                    <a:pt x="15548" y="15083"/>
                  </a:cubicBezTo>
                  <a:cubicBezTo>
                    <a:pt x="15562" y="15041"/>
                    <a:pt x="15576" y="15006"/>
                    <a:pt x="15583" y="14964"/>
                  </a:cubicBezTo>
                  <a:cubicBezTo>
                    <a:pt x="15590" y="14943"/>
                    <a:pt x="15596" y="14922"/>
                    <a:pt x="15603" y="14894"/>
                  </a:cubicBezTo>
                  <a:cubicBezTo>
                    <a:pt x="15617" y="14838"/>
                    <a:pt x="15631" y="14775"/>
                    <a:pt x="15645" y="14712"/>
                  </a:cubicBezTo>
                  <a:cubicBezTo>
                    <a:pt x="15652" y="14678"/>
                    <a:pt x="15652" y="14636"/>
                    <a:pt x="15659" y="14601"/>
                  </a:cubicBezTo>
                  <a:cubicBezTo>
                    <a:pt x="15666" y="14566"/>
                    <a:pt x="15673" y="14538"/>
                    <a:pt x="15673" y="14510"/>
                  </a:cubicBezTo>
                  <a:cubicBezTo>
                    <a:pt x="15680" y="14468"/>
                    <a:pt x="15687" y="14426"/>
                    <a:pt x="15687" y="14377"/>
                  </a:cubicBezTo>
                  <a:cubicBezTo>
                    <a:pt x="15694" y="14356"/>
                    <a:pt x="15694" y="14328"/>
                    <a:pt x="15694" y="14300"/>
                  </a:cubicBezTo>
                  <a:cubicBezTo>
                    <a:pt x="15701" y="14251"/>
                    <a:pt x="15701" y="14203"/>
                    <a:pt x="15708" y="14154"/>
                  </a:cubicBezTo>
                  <a:cubicBezTo>
                    <a:pt x="15708" y="14133"/>
                    <a:pt x="15708" y="14112"/>
                    <a:pt x="15708" y="14084"/>
                  </a:cubicBezTo>
                  <a:cubicBezTo>
                    <a:pt x="15715" y="14035"/>
                    <a:pt x="15715" y="13979"/>
                    <a:pt x="15715" y="13923"/>
                  </a:cubicBezTo>
                  <a:lnTo>
                    <a:pt x="15715" y="13881"/>
                  </a:lnTo>
                  <a:cubicBezTo>
                    <a:pt x="15722" y="13539"/>
                    <a:pt x="15694" y="13169"/>
                    <a:pt x="15652" y="12785"/>
                  </a:cubicBezTo>
                  <a:cubicBezTo>
                    <a:pt x="15450" y="11060"/>
                    <a:pt x="14807" y="9139"/>
                    <a:pt x="14283" y="8287"/>
                  </a:cubicBezTo>
                  <a:cubicBezTo>
                    <a:pt x="13948" y="7742"/>
                    <a:pt x="13271" y="7358"/>
                    <a:pt x="12544" y="7100"/>
                  </a:cubicBezTo>
                  <a:cubicBezTo>
                    <a:pt x="12335" y="6960"/>
                    <a:pt x="12097" y="6876"/>
                    <a:pt x="11853" y="6813"/>
                  </a:cubicBezTo>
                  <a:cubicBezTo>
                    <a:pt x="11860" y="6513"/>
                    <a:pt x="11825" y="6164"/>
                    <a:pt x="11699" y="5808"/>
                  </a:cubicBezTo>
                  <a:cubicBezTo>
                    <a:pt x="11504" y="5235"/>
                    <a:pt x="11322" y="4620"/>
                    <a:pt x="11217" y="4020"/>
                  </a:cubicBezTo>
                  <a:cubicBezTo>
                    <a:pt x="11671" y="3678"/>
                    <a:pt x="11818" y="3175"/>
                    <a:pt x="11448" y="2944"/>
                  </a:cubicBezTo>
                  <a:cubicBezTo>
                    <a:pt x="11336" y="2881"/>
                    <a:pt x="11224" y="2846"/>
                    <a:pt x="11127" y="2839"/>
                  </a:cubicBezTo>
                  <a:cubicBezTo>
                    <a:pt x="11127" y="2819"/>
                    <a:pt x="11127" y="2798"/>
                    <a:pt x="11127" y="2777"/>
                  </a:cubicBezTo>
                  <a:cubicBezTo>
                    <a:pt x="11148" y="2379"/>
                    <a:pt x="11155" y="2036"/>
                    <a:pt x="11176" y="1820"/>
                  </a:cubicBezTo>
                  <a:cubicBezTo>
                    <a:pt x="11280" y="688"/>
                    <a:pt x="10449" y="241"/>
                    <a:pt x="10156" y="213"/>
                  </a:cubicBezTo>
                  <a:cubicBezTo>
                    <a:pt x="9878" y="188"/>
                    <a:pt x="9630" y="0"/>
                    <a:pt x="8808" y="0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1143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grpSp>
          <p:nvGrpSpPr>
            <p:cNvPr id="1701" name="Google Shape;1701;p6"/>
            <p:cNvGrpSpPr/>
            <p:nvPr/>
          </p:nvGrpSpPr>
          <p:grpSpPr>
            <a:xfrm>
              <a:off x="3583533" y="1839532"/>
              <a:ext cx="1740128" cy="2086336"/>
              <a:chOff x="3625250" y="1586000"/>
              <a:chExt cx="540950" cy="648575"/>
            </a:xfrm>
          </p:grpSpPr>
          <p:sp>
            <p:nvSpPr>
              <p:cNvPr id="1702" name="Google Shape;1702;p6"/>
              <p:cNvSpPr/>
              <p:nvPr/>
            </p:nvSpPr>
            <p:spPr>
              <a:xfrm>
                <a:off x="3800325" y="1586000"/>
                <a:ext cx="157925" cy="200725"/>
              </a:xfrm>
              <a:custGeom>
                <a:rect b="b" l="l" r="r" t="t"/>
                <a:pathLst>
                  <a:path extrusionOk="0" h="8029" w="6317">
                    <a:moveTo>
                      <a:pt x="3088" y="1"/>
                    </a:moveTo>
                    <a:cubicBezTo>
                      <a:pt x="3021" y="1"/>
                      <a:pt x="2949" y="2"/>
                      <a:pt x="2873" y="5"/>
                    </a:cubicBezTo>
                    <a:cubicBezTo>
                      <a:pt x="1924" y="40"/>
                      <a:pt x="1274" y="717"/>
                      <a:pt x="1092" y="1653"/>
                    </a:cubicBezTo>
                    <a:cubicBezTo>
                      <a:pt x="953" y="2407"/>
                      <a:pt x="1044" y="2854"/>
                      <a:pt x="1183" y="3511"/>
                    </a:cubicBezTo>
                    <a:cubicBezTo>
                      <a:pt x="1190" y="3706"/>
                      <a:pt x="1197" y="4468"/>
                      <a:pt x="883" y="5005"/>
                    </a:cubicBezTo>
                    <a:cubicBezTo>
                      <a:pt x="520" y="5627"/>
                      <a:pt x="24" y="5732"/>
                      <a:pt x="10" y="7212"/>
                    </a:cubicBezTo>
                    <a:cubicBezTo>
                      <a:pt x="1" y="7848"/>
                      <a:pt x="1110" y="8029"/>
                      <a:pt x="2374" y="8029"/>
                    </a:cubicBezTo>
                    <a:cubicBezTo>
                      <a:pt x="4040" y="8029"/>
                      <a:pt x="5974" y="7715"/>
                      <a:pt x="5974" y="7715"/>
                    </a:cubicBezTo>
                    <a:cubicBezTo>
                      <a:pt x="5974" y="7715"/>
                      <a:pt x="6317" y="6793"/>
                      <a:pt x="5974" y="5809"/>
                    </a:cubicBezTo>
                    <a:cubicBezTo>
                      <a:pt x="5639" y="4831"/>
                      <a:pt x="5353" y="3727"/>
                      <a:pt x="5402" y="2777"/>
                    </a:cubicBezTo>
                    <a:cubicBezTo>
                      <a:pt x="5423" y="2379"/>
                      <a:pt x="5430" y="2037"/>
                      <a:pt x="5451" y="1821"/>
                    </a:cubicBezTo>
                    <a:cubicBezTo>
                      <a:pt x="5555" y="682"/>
                      <a:pt x="4724" y="242"/>
                      <a:pt x="4431" y="214"/>
                    </a:cubicBezTo>
                    <a:cubicBezTo>
                      <a:pt x="4153" y="182"/>
                      <a:pt x="3906" y="1"/>
                      <a:pt x="3088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703" name="Google Shape;1703;p6"/>
              <p:cNvSpPr/>
              <p:nvPr/>
            </p:nvSpPr>
            <p:spPr>
              <a:xfrm>
                <a:off x="3801425" y="2182400"/>
                <a:ext cx="38800" cy="38550"/>
              </a:xfrm>
              <a:custGeom>
                <a:rect b="b" l="l" r="r" t="t"/>
                <a:pathLst>
                  <a:path extrusionOk="0" h="1542" w="1552">
                    <a:moveTo>
                      <a:pt x="843" y="1"/>
                    </a:moveTo>
                    <a:cubicBezTo>
                      <a:pt x="571" y="1"/>
                      <a:pt x="299" y="76"/>
                      <a:pt x="189" y="209"/>
                    </a:cubicBezTo>
                    <a:cubicBezTo>
                      <a:pt x="126" y="286"/>
                      <a:pt x="92" y="384"/>
                      <a:pt x="71" y="481"/>
                    </a:cubicBezTo>
                    <a:cubicBezTo>
                      <a:pt x="1" y="789"/>
                      <a:pt x="8" y="1103"/>
                      <a:pt x="92" y="1403"/>
                    </a:cubicBezTo>
                    <a:cubicBezTo>
                      <a:pt x="99" y="1438"/>
                      <a:pt x="113" y="1480"/>
                      <a:pt x="140" y="1501"/>
                    </a:cubicBezTo>
                    <a:cubicBezTo>
                      <a:pt x="168" y="1522"/>
                      <a:pt x="210" y="1529"/>
                      <a:pt x="245" y="1529"/>
                    </a:cubicBezTo>
                    <a:cubicBezTo>
                      <a:pt x="334" y="1537"/>
                      <a:pt x="424" y="1541"/>
                      <a:pt x="514" y="1541"/>
                    </a:cubicBezTo>
                    <a:cubicBezTo>
                      <a:pt x="810" y="1541"/>
                      <a:pt x="1106" y="1498"/>
                      <a:pt x="1391" y="1417"/>
                    </a:cubicBezTo>
                    <a:cubicBezTo>
                      <a:pt x="1419" y="1410"/>
                      <a:pt x="1453" y="1403"/>
                      <a:pt x="1474" y="1375"/>
                    </a:cubicBezTo>
                    <a:cubicBezTo>
                      <a:pt x="1502" y="1347"/>
                      <a:pt x="1509" y="1305"/>
                      <a:pt x="1509" y="1264"/>
                    </a:cubicBezTo>
                    <a:cubicBezTo>
                      <a:pt x="1523" y="1019"/>
                      <a:pt x="1530" y="775"/>
                      <a:pt x="1544" y="523"/>
                    </a:cubicBezTo>
                    <a:cubicBezTo>
                      <a:pt x="1544" y="460"/>
                      <a:pt x="1551" y="398"/>
                      <a:pt x="1537" y="335"/>
                    </a:cubicBezTo>
                    <a:cubicBezTo>
                      <a:pt x="1474" y="102"/>
                      <a:pt x="1158" y="1"/>
                      <a:pt x="843" y="1"/>
                    </a:cubicBezTo>
                    <a:close/>
                  </a:path>
                </a:pathLst>
              </a:custGeom>
              <a:solidFill>
                <a:srgbClr val="F49EC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704" name="Google Shape;1704;p6"/>
              <p:cNvSpPr/>
              <p:nvPr/>
            </p:nvSpPr>
            <p:spPr>
              <a:xfrm>
                <a:off x="3758825" y="2174425"/>
                <a:ext cx="83675" cy="60150"/>
              </a:xfrm>
              <a:custGeom>
                <a:rect b="b" l="l" r="r" t="t"/>
                <a:pathLst>
                  <a:path extrusionOk="0" h="2406" w="3347">
                    <a:moveTo>
                      <a:pt x="974" y="1"/>
                    </a:moveTo>
                    <a:cubicBezTo>
                      <a:pt x="891" y="1"/>
                      <a:pt x="812" y="9"/>
                      <a:pt x="741" y="25"/>
                    </a:cubicBezTo>
                    <a:cubicBezTo>
                      <a:pt x="462" y="88"/>
                      <a:pt x="308" y="388"/>
                      <a:pt x="224" y="661"/>
                    </a:cubicBezTo>
                    <a:cubicBezTo>
                      <a:pt x="77" y="1122"/>
                      <a:pt x="1" y="1604"/>
                      <a:pt x="8" y="2085"/>
                    </a:cubicBezTo>
                    <a:cubicBezTo>
                      <a:pt x="8" y="2141"/>
                      <a:pt x="15" y="2197"/>
                      <a:pt x="36" y="2246"/>
                    </a:cubicBezTo>
                    <a:cubicBezTo>
                      <a:pt x="70" y="2309"/>
                      <a:pt x="140" y="2351"/>
                      <a:pt x="210" y="2372"/>
                    </a:cubicBezTo>
                    <a:cubicBezTo>
                      <a:pt x="276" y="2395"/>
                      <a:pt x="347" y="2406"/>
                      <a:pt x="421" y="2406"/>
                    </a:cubicBezTo>
                    <a:cubicBezTo>
                      <a:pt x="720" y="2406"/>
                      <a:pt x="1064" y="2233"/>
                      <a:pt x="1300" y="2064"/>
                    </a:cubicBezTo>
                    <a:cubicBezTo>
                      <a:pt x="1656" y="1806"/>
                      <a:pt x="1963" y="1715"/>
                      <a:pt x="2396" y="1659"/>
                    </a:cubicBezTo>
                    <a:cubicBezTo>
                      <a:pt x="2731" y="1617"/>
                      <a:pt x="3157" y="1478"/>
                      <a:pt x="3297" y="1129"/>
                    </a:cubicBezTo>
                    <a:cubicBezTo>
                      <a:pt x="3346" y="1003"/>
                      <a:pt x="3311" y="346"/>
                      <a:pt x="3192" y="284"/>
                    </a:cubicBezTo>
                    <a:cubicBezTo>
                      <a:pt x="3189" y="282"/>
                      <a:pt x="3177" y="281"/>
                      <a:pt x="3160" y="281"/>
                    </a:cubicBezTo>
                    <a:cubicBezTo>
                      <a:pt x="3111" y="281"/>
                      <a:pt x="3013" y="287"/>
                      <a:pt x="2885" y="297"/>
                    </a:cubicBezTo>
                    <a:cubicBezTo>
                      <a:pt x="2752" y="308"/>
                      <a:pt x="2590" y="318"/>
                      <a:pt x="2423" y="318"/>
                    </a:cubicBezTo>
                    <a:cubicBezTo>
                      <a:pt x="2133" y="318"/>
                      <a:pt x="1828" y="287"/>
                      <a:pt x="1642" y="172"/>
                    </a:cubicBezTo>
                    <a:cubicBezTo>
                      <a:pt x="1467" y="63"/>
                      <a:pt x="1207" y="1"/>
                      <a:pt x="97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705" name="Google Shape;1705;p6"/>
              <p:cNvSpPr/>
              <p:nvPr/>
            </p:nvSpPr>
            <p:spPr>
              <a:xfrm>
                <a:off x="3758825" y="2174525"/>
                <a:ext cx="29350" cy="60025"/>
              </a:xfrm>
              <a:custGeom>
                <a:rect b="b" l="l" r="r" t="t"/>
                <a:pathLst>
                  <a:path extrusionOk="0" h="2401" w="1174">
                    <a:moveTo>
                      <a:pt x="916" y="0"/>
                    </a:moveTo>
                    <a:cubicBezTo>
                      <a:pt x="853" y="0"/>
                      <a:pt x="797" y="7"/>
                      <a:pt x="741" y="21"/>
                    </a:cubicBezTo>
                    <a:cubicBezTo>
                      <a:pt x="462" y="84"/>
                      <a:pt x="308" y="384"/>
                      <a:pt x="224" y="657"/>
                    </a:cubicBezTo>
                    <a:cubicBezTo>
                      <a:pt x="77" y="1118"/>
                      <a:pt x="1" y="1600"/>
                      <a:pt x="8" y="2081"/>
                    </a:cubicBezTo>
                    <a:cubicBezTo>
                      <a:pt x="8" y="2137"/>
                      <a:pt x="15" y="2193"/>
                      <a:pt x="36" y="2242"/>
                    </a:cubicBezTo>
                    <a:cubicBezTo>
                      <a:pt x="70" y="2305"/>
                      <a:pt x="140" y="2347"/>
                      <a:pt x="210" y="2368"/>
                    </a:cubicBezTo>
                    <a:cubicBezTo>
                      <a:pt x="278" y="2390"/>
                      <a:pt x="349" y="2400"/>
                      <a:pt x="423" y="2400"/>
                    </a:cubicBezTo>
                    <a:cubicBezTo>
                      <a:pt x="580" y="2400"/>
                      <a:pt x="747" y="2355"/>
                      <a:pt x="909" y="2284"/>
                    </a:cubicBezTo>
                    <a:cubicBezTo>
                      <a:pt x="1013" y="1998"/>
                      <a:pt x="1090" y="1704"/>
                      <a:pt x="1125" y="1404"/>
                    </a:cubicBezTo>
                    <a:cubicBezTo>
                      <a:pt x="1174" y="929"/>
                      <a:pt x="1111" y="433"/>
                      <a:pt x="91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706" name="Google Shape;1706;p6"/>
              <p:cNvSpPr/>
              <p:nvPr/>
            </p:nvSpPr>
            <p:spPr>
              <a:xfrm>
                <a:off x="3765975" y="1750200"/>
                <a:ext cx="238375" cy="220375"/>
              </a:xfrm>
              <a:custGeom>
                <a:rect b="b" l="l" r="r" t="t"/>
                <a:pathLst>
                  <a:path extrusionOk="0" h="8815" w="9535">
                    <a:moveTo>
                      <a:pt x="4603" y="1"/>
                    </a:moveTo>
                    <a:cubicBezTo>
                      <a:pt x="4118" y="1"/>
                      <a:pt x="3634" y="12"/>
                      <a:pt x="3151" y="23"/>
                    </a:cubicBezTo>
                    <a:cubicBezTo>
                      <a:pt x="2494" y="44"/>
                      <a:pt x="1572" y="267"/>
                      <a:pt x="979" y="581"/>
                    </a:cubicBezTo>
                    <a:cubicBezTo>
                      <a:pt x="273" y="952"/>
                      <a:pt x="378" y="1685"/>
                      <a:pt x="231" y="2411"/>
                    </a:cubicBezTo>
                    <a:cubicBezTo>
                      <a:pt x="1" y="3585"/>
                      <a:pt x="120" y="4814"/>
                      <a:pt x="448" y="5959"/>
                    </a:cubicBezTo>
                    <a:cubicBezTo>
                      <a:pt x="546" y="6294"/>
                      <a:pt x="658" y="6623"/>
                      <a:pt x="853" y="6909"/>
                    </a:cubicBezTo>
                    <a:cubicBezTo>
                      <a:pt x="1125" y="7321"/>
                      <a:pt x="1531" y="7607"/>
                      <a:pt x="1936" y="7894"/>
                    </a:cubicBezTo>
                    <a:cubicBezTo>
                      <a:pt x="2264" y="8124"/>
                      <a:pt x="2592" y="8348"/>
                      <a:pt x="2955" y="8515"/>
                    </a:cubicBezTo>
                    <a:cubicBezTo>
                      <a:pt x="3416" y="8721"/>
                      <a:pt x="3916" y="8815"/>
                      <a:pt x="4420" y="8815"/>
                    </a:cubicBezTo>
                    <a:cubicBezTo>
                      <a:pt x="5062" y="8815"/>
                      <a:pt x="5711" y="8663"/>
                      <a:pt x="6294" y="8397"/>
                    </a:cubicBezTo>
                    <a:cubicBezTo>
                      <a:pt x="7334" y="7922"/>
                      <a:pt x="8200" y="7112"/>
                      <a:pt x="8927" y="6232"/>
                    </a:cubicBezTo>
                    <a:cubicBezTo>
                      <a:pt x="9164" y="5945"/>
                      <a:pt x="9388" y="5638"/>
                      <a:pt x="9472" y="5282"/>
                    </a:cubicBezTo>
                    <a:cubicBezTo>
                      <a:pt x="9534" y="5002"/>
                      <a:pt x="9499" y="4716"/>
                      <a:pt x="9472" y="4437"/>
                    </a:cubicBezTo>
                    <a:cubicBezTo>
                      <a:pt x="9409" y="3864"/>
                      <a:pt x="9346" y="3298"/>
                      <a:pt x="9262" y="2733"/>
                    </a:cubicBezTo>
                    <a:cubicBezTo>
                      <a:pt x="9143" y="1922"/>
                      <a:pt x="8927" y="1042"/>
                      <a:pt x="8256" y="567"/>
                    </a:cubicBezTo>
                    <a:cubicBezTo>
                      <a:pt x="7900" y="316"/>
                      <a:pt x="7460" y="218"/>
                      <a:pt x="7027" y="155"/>
                    </a:cubicBezTo>
                    <a:cubicBezTo>
                      <a:pt x="6227" y="33"/>
                      <a:pt x="5415" y="1"/>
                      <a:pt x="460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707" name="Google Shape;1707;p6"/>
              <p:cNvSpPr/>
              <p:nvPr/>
            </p:nvSpPr>
            <p:spPr>
              <a:xfrm>
                <a:off x="3856950" y="1710425"/>
                <a:ext cx="51550" cy="61375"/>
              </a:xfrm>
              <a:custGeom>
                <a:rect b="b" l="l" r="r" t="t"/>
                <a:pathLst>
                  <a:path extrusionOk="0" h="2455" w="2062">
                    <a:moveTo>
                      <a:pt x="1866" y="0"/>
                    </a:moveTo>
                    <a:lnTo>
                      <a:pt x="203" y="392"/>
                    </a:lnTo>
                    <a:lnTo>
                      <a:pt x="1" y="2221"/>
                    </a:lnTo>
                    <a:cubicBezTo>
                      <a:pt x="1" y="2221"/>
                      <a:pt x="479" y="2454"/>
                      <a:pt x="1089" y="2454"/>
                    </a:cubicBezTo>
                    <a:cubicBezTo>
                      <a:pt x="1394" y="2454"/>
                      <a:pt x="1733" y="2396"/>
                      <a:pt x="2061" y="2221"/>
                    </a:cubicBezTo>
                    <a:lnTo>
                      <a:pt x="1866" y="0"/>
                    </a:lnTo>
                    <a:close/>
                  </a:path>
                </a:pathLst>
              </a:custGeom>
              <a:solidFill>
                <a:srgbClr val="FFACC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708" name="Google Shape;1708;p6"/>
              <p:cNvSpPr/>
              <p:nvPr/>
            </p:nvSpPr>
            <p:spPr>
              <a:xfrm>
                <a:off x="3860800" y="1710425"/>
                <a:ext cx="44200" cy="25875"/>
              </a:xfrm>
              <a:custGeom>
                <a:rect b="b" l="l" r="r" t="t"/>
                <a:pathLst>
                  <a:path extrusionOk="0" h="1035" w="1768">
                    <a:moveTo>
                      <a:pt x="1712" y="0"/>
                    </a:moveTo>
                    <a:lnTo>
                      <a:pt x="49" y="392"/>
                    </a:lnTo>
                    <a:lnTo>
                      <a:pt x="0" y="922"/>
                    </a:lnTo>
                    <a:cubicBezTo>
                      <a:pt x="127" y="981"/>
                      <a:pt x="278" y="1035"/>
                      <a:pt x="427" y="1035"/>
                    </a:cubicBezTo>
                    <a:cubicBezTo>
                      <a:pt x="526" y="1035"/>
                      <a:pt x="624" y="1011"/>
                      <a:pt x="713" y="950"/>
                    </a:cubicBezTo>
                    <a:cubicBezTo>
                      <a:pt x="938" y="789"/>
                      <a:pt x="1180" y="641"/>
                      <a:pt x="1480" y="641"/>
                    </a:cubicBezTo>
                    <a:cubicBezTo>
                      <a:pt x="1570" y="641"/>
                      <a:pt x="1665" y="654"/>
                      <a:pt x="1767" y="685"/>
                    </a:cubicBezTo>
                    <a:lnTo>
                      <a:pt x="1712" y="0"/>
                    </a:lnTo>
                    <a:close/>
                  </a:path>
                </a:pathLst>
              </a:custGeom>
              <a:solidFill>
                <a:srgbClr val="FFACC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709" name="Google Shape;1709;p6"/>
              <p:cNvSpPr/>
              <p:nvPr/>
            </p:nvSpPr>
            <p:spPr>
              <a:xfrm>
                <a:off x="3841425" y="1603050"/>
                <a:ext cx="81200" cy="122925"/>
              </a:xfrm>
              <a:custGeom>
                <a:rect b="b" l="l" r="r" t="t"/>
                <a:pathLst>
                  <a:path extrusionOk="0" h="4917" w="3248">
                    <a:moveTo>
                      <a:pt x="1627" y="0"/>
                    </a:moveTo>
                    <a:cubicBezTo>
                      <a:pt x="733" y="0"/>
                      <a:pt x="0" y="727"/>
                      <a:pt x="0" y="1620"/>
                    </a:cubicBezTo>
                    <a:lnTo>
                      <a:pt x="0" y="3290"/>
                    </a:lnTo>
                    <a:cubicBezTo>
                      <a:pt x="0" y="4184"/>
                      <a:pt x="733" y="4917"/>
                      <a:pt x="1627" y="4917"/>
                    </a:cubicBezTo>
                    <a:cubicBezTo>
                      <a:pt x="2521" y="4917"/>
                      <a:pt x="3248" y="4184"/>
                      <a:pt x="3248" y="3290"/>
                    </a:cubicBezTo>
                    <a:lnTo>
                      <a:pt x="3248" y="1620"/>
                    </a:lnTo>
                    <a:cubicBezTo>
                      <a:pt x="3248" y="727"/>
                      <a:pt x="2521" y="0"/>
                      <a:pt x="1627" y="0"/>
                    </a:cubicBezTo>
                    <a:close/>
                  </a:path>
                </a:pathLst>
              </a:custGeom>
              <a:solidFill>
                <a:srgbClr val="FFACC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710" name="Google Shape;1710;p6"/>
              <p:cNvSpPr/>
              <p:nvPr/>
            </p:nvSpPr>
            <p:spPr>
              <a:xfrm>
                <a:off x="3808250" y="1656775"/>
                <a:ext cx="64025" cy="38350"/>
              </a:xfrm>
              <a:custGeom>
                <a:rect b="b" l="l" r="r" t="t"/>
                <a:pathLst>
                  <a:path extrusionOk="0" h="1534" w="2561">
                    <a:moveTo>
                      <a:pt x="948" y="0"/>
                    </a:moveTo>
                    <a:cubicBezTo>
                      <a:pt x="826" y="0"/>
                      <a:pt x="694" y="31"/>
                      <a:pt x="559" y="114"/>
                    </a:cubicBezTo>
                    <a:cubicBezTo>
                      <a:pt x="0" y="456"/>
                      <a:pt x="601" y="1399"/>
                      <a:pt x="1627" y="1525"/>
                    </a:cubicBezTo>
                    <a:cubicBezTo>
                      <a:pt x="1676" y="1531"/>
                      <a:pt x="1719" y="1534"/>
                      <a:pt x="1759" y="1534"/>
                    </a:cubicBezTo>
                    <a:cubicBezTo>
                      <a:pt x="2560" y="1534"/>
                      <a:pt x="1627" y="310"/>
                      <a:pt x="1627" y="310"/>
                    </a:cubicBezTo>
                    <a:cubicBezTo>
                      <a:pt x="1627" y="310"/>
                      <a:pt x="1334" y="0"/>
                      <a:pt x="948" y="0"/>
                    </a:cubicBezTo>
                    <a:close/>
                  </a:path>
                </a:pathLst>
              </a:custGeom>
              <a:solidFill>
                <a:srgbClr val="FFACC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711" name="Google Shape;1711;p6"/>
              <p:cNvSpPr/>
              <p:nvPr/>
            </p:nvSpPr>
            <p:spPr>
              <a:xfrm>
                <a:off x="3893350" y="1656775"/>
                <a:ext cx="63850" cy="38350"/>
              </a:xfrm>
              <a:custGeom>
                <a:rect b="b" l="l" r="r" t="t"/>
                <a:pathLst>
                  <a:path extrusionOk="0" h="1534" w="2554">
                    <a:moveTo>
                      <a:pt x="1612" y="0"/>
                    </a:moveTo>
                    <a:cubicBezTo>
                      <a:pt x="1227" y="0"/>
                      <a:pt x="933" y="310"/>
                      <a:pt x="933" y="310"/>
                    </a:cubicBezTo>
                    <a:cubicBezTo>
                      <a:pt x="933" y="310"/>
                      <a:pt x="1" y="1534"/>
                      <a:pt x="802" y="1534"/>
                    </a:cubicBezTo>
                    <a:cubicBezTo>
                      <a:pt x="842" y="1534"/>
                      <a:pt x="885" y="1531"/>
                      <a:pt x="933" y="1525"/>
                    </a:cubicBezTo>
                    <a:cubicBezTo>
                      <a:pt x="1960" y="1399"/>
                      <a:pt x="2554" y="456"/>
                      <a:pt x="2002" y="114"/>
                    </a:cubicBezTo>
                    <a:cubicBezTo>
                      <a:pt x="1867" y="31"/>
                      <a:pt x="1735" y="0"/>
                      <a:pt x="1612" y="0"/>
                    </a:cubicBezTo>
                    <a:close/>
                  </a:path>
                </a:pathLst>
              </a:custGeom>
              <a:solidFill>
                <a:srgbClr val="FFACC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712" name="Google Shape;1712;p6"/>
              <p:cNvSpPr/>
              <p:nvPr/>
            </p:nvSpPr>
            <p:spPr>
              <a:xfrm>
                <a:off x="3823425" y="1597750"/>
                <a:ext cx="116625" cy="52375"/>
              </a:xfrm>
              <a:custGeom>
                <a:rect b="b" l="l" r="r" t="t"/>
                <a:pathLst>
                  <a:path extrusionOk="0" h="2095" w="4665">
                    <a:moveTo>
                      <a:pt x="2356" y="1"/>
                    </a:moveTo>
                    <a:cubicBezTo>
                      <a:pt x="2193" y="1"/>
                      <a:pt x="2023" y="23"/>
                      <a:pt x="1845" y="72"/>
                    </a:cubicBezTo>
                    <a:cubicBezTo>
                      <a:pt x="1" y="589"/>
                      <a:pt x="608" y="1609"/>
                      <a:pt x="608" y="1609"/>
                    </a:cubicBezTo>
                    <a:cubicBezTo>
                      <a:pt x="611" y="1609"/>
                      <a:pt x="666" y="1613"/>
                      <a:pt x="756" y="1613"/>
                    </a:cubicBezTo>
                    <a:cubicBezTo>
                      <a:pt x="1085" y="1613"/>
                      <a:pt x="1889" y="1565"/>
                      <a:pt x="2431" y="1127"/>
                    </a:cubicBezTo>
                    <a:cubicBezTo>
                      <a:pt x="2498" y="1074"/>
                      <a:pt x="2575" y="1049"/>
                      <a:pt x="2652" y="1049"/>
                    </a:cubicBezTo>
                    <a:cubicBezTo>
                      <a:pt x="2778" y="1049"/>
                      <a:pt x="2902" y="1115"/>
                      <a:pt x="2976" y="1232"/>
                    </a:cubicBezTo>
                    <a:cubicBezTo>
                      <a:pt x="3208" y="1606"/>
                      <a:pt x="3584" y="2094"/>
                      <a:pt x="3970" y="2094"/>
                    </a:cubicBezTo>
                    <a:cubicBezTo>
                      <a:pt x="4002" y="2094"/>
                      <a:pt x="4034" y="2091"/>
                      <a:pt x="4066" y="2084"/>
                    </a:cubicBezTo>
                    <a:cubicBezTo>
                      <a:pt x="4665" y="1945"/>
                      <a:pt x="3868" y="1"/>
                      <a:pt x="2356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713" name="Google Shape;1713;p6"/>
              <p:cNvSpPr/>
              <p:nvPr/>
            </p:nvSpPr>
            <p:spPr>
              <a:xfrm>
                <a:off x="3927675" y="1759825"/>
                <a:ext cx="140750" cy="280625"/>
              </a:xfrm>
              <a:custGeom>
                <a:rect b="b" l="l" r="r" t="t"/>
                <a:pathLst>
                  <a:path extrusionOk="0" h="11225" w="5630">
                    <a:moveTo>
                      <a:pt x="1299" y="1"/>
                    </a:moveTo>
                    <a:cubicBezTo>
                      <a:pt x="1362" y="64"/>
                      <a:pt x="1397" y="148"/>
                      <a:pt x="1397" y="238"/>
                    </a:cubicBezTo>
                    <a:lnTo>
                      <a:pt x="1125" y="4443"/>
                    </a:lnTo>
                    <a:cubicBezTo>
                      <a:pt x="1635" y="5309"/>
                      <a:pt x="2137" y="6273"/>
                      <a:pt x="2068" y="6664"/>
                    </a:cubicBezTo>
                    <a:cubicBezTo>
                      <a:pt x="1991" y="7048"/>
                      <a:pt x="1383" y="7998"/>
                      <a:pt x="845" y="8780"/>
                    </a:cubicBezTo>
                    <a:cubicBezTo>
                      <a:pt x="398" y="9429"/>
                      <a:pt x="0" y="9967"/>
                      <a:pt x="0" y="9967"/>
                    </a:cubicBezTo>
                    <a:cubicBezTo>
                      <a:pt x="692" y="10491"/>
                      <a:pt x="964" y="11224"/>
                      <a:pt x="964" y="11224"/>
                    </a:cubicBezTo>
                    <a:cubicBezTo>
                      <a:pt x="964" y="11224"/>
                      <a:pt x="1432" y="10973"/>
                      <a:pt x="2061" y="10575"/>
                    </a:cubicBezTo>
                    <a:cubicBezTo>
                      <a:pt x="2766" y="10121"/>
                      <a:pt x="3688" y="9478"/>
                      <a:pt x="4358" y="8787"/>
                    </a:cubicBezTo>
                    <a:cubicBezTo>
                      <a:pt x="5630" y="7488"/>
                      <a:pt x="4372" y="2809"/>
                      <a:pt x="3464" y="1328"/>
                    </a:cubicBezTo>
                    <a:cubicBezTo>
                      <a:pt x="3066" y="678"/>
                      <a:pt x="2172" y="266"/>
                      <a:pt x="1299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714" name="Google Shape;1714;p6"/>
              <p:cNvSpPr/>
              <p:nvPr/>
            </p:nvSpPr>
            <p:spPr>
              <a:xfrm>
                <a:off x="3681475" y="1765075"/>
                <a:ext cx="179350" cy="292125"/>
              </a:xfrm>
              <a:custGeom>
                <a:rect b="b" l="l" r="r" t="t"/>
                <a:pathLst>
                  <a:path extrusionOk="0" h="11685" w="7174">
                    <a:moveTo>
                      <a:pt x="4338" y="0"/>
                    </a:moveTo>
                    <a:lnTo>
                      <a:pt x="4338" y="0"/>
                    </a:lnTo>
                    <a:cubicBezTo>
                      <a:pt x="3339" y="482"/>
                      <a:pt x="3109" y="846"/>
                      <a:pt x="2899" y="1118"/>
                    </a:cubicBezTo>
                    <a:cubicBezTo>
                      <a:pt x="2655" y="1432"/>
                      <a:pt x="1" y="6663"/>
                      <a:pt x="902" y="8200"/>
                    </a:cubicBezTo>
                    <a:cubicBezTo>
                      <a:pt x="1411" y="9080"/>
                      <a:pt x="2033" y="9946"/>
                      <a:pt x="3060" y="10714"/>
                    </a:cubicBezTo>
                    <a:cubicBezTo>
                      <a:pt x="3828" y="11287"/>
                      <a:pt x="4827" y="11273"/>
                      <a:pt x="6189" y="11685"/>
                    </a:cubicBezTo>
                    <a:cubicBezTo>
                      <a:pt x="6189" y="11685"/>
                      <a:pt x="6461" y="10609"/>
                      <a:pt x="7173" y="10518"/>
                    </a:cubicBezTo>
                    <a:cubicBezTo>
                      <a:pt x="7173" y="10518"/>
                      <a:pt x="6615" y="10518"/>
                      <a:pt x="5909" y="9848"/>
                    </a:cubicBezTo>
                    <a:cubicBezTo>
                      <a:pt x="5909" y="9848"/>
                      <a:pt x="5378" y="9331"/>
                      <a:pt x="5099" y="9066"/>
                    </a:cubicBezTo>
                    <a:lnTo>
                      <a:pt x="5106" y="9066"/>
                    </a:lnTo>
                    <a:lnTo>
                      <a:pt x="4883" y="8856"/>
                    </a:lnTo>
                    <a:cubicBezTo>
                      <a:pt x="4743" y="8717"/>
                      <a:pt x="4596" y="8577"/>
                      <a:pt x="4457" y="8437"/>
                    </a:cubicBezTo>
                    <a:cubicBezTo>
                      <a:pt x="4058" y="8053"/>
                      <a:pt x="3702" y="7704"/>
                      <a:pt x="3444" y="7452"/>
                    </a:cubicBezTo>
                    <a:cubicBezTo>
                      <a:pt x="3444" y="7452"/>
                      <a:pt x="3297" y="7173"/>
                      <a:pt x="3577" y="6663"/>
                    </a:cubicBezTo>
                    <a:cubicBezTo>
                      <a:pt x="3737" y="6370"/>
                      <a:pt x="4079" y="5839"/>
                      <a:pt x="4484" y="5406"/>
                    </a:cubicBezTo>
                    <a:cubicBezTo>
                      <a:pt x="4603" y="2689"/>
                      <a:pt x="4254" y="678"/>
                      <a:pt x="4338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715" name="Google Shape;1715;p6"/>
              <p:cNvSpPr/>
              <p:nvPr/>
            </p:nvSpPr>
            <p:spPr>
              <a:xfrm>
                <a:off x="3696850" y="1912950"/>
                <a:ext cx="58850" cy="91000"/>
              </a:xfrm>
              <a:custGeom>
                <a:rect b="b" l="l" r="r" t="t"/>
                <a:pathLst>
                  <a:path extrusionOk="0" h="3640" w="2354">
                    <a:moveTo>
                      <a:pt x="308" y="1"/>
                    </a:moveTo>
                    <a:cubicBezTo>
                      <a:pt x="70" y="951"/>
                      <a:pt x="0" y="1796"/>
                      <a:pt x="287" y="2285"/>
                    </a:cubicBezTo>
                    <a:cubicBezTo>
                      <a:pt x="552" y="2739"/>
                      <a:pt x="852" y="3200"/>
                      <a:pt x="1216" y="3640"/>
                    </a:cubicBezTo>
                    <a:cubicBezTo>
                      <a:pt x="2354" y="2243"/>
                      <a:pt x="873" y="560"/>
                      <a:pt x="30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716" name="Google Shape;1716;p6"/>
              <p:cNvSpPr/>
              <p:nvPr/>
            </p:nvSpPr>
            <p:spPr>
              <a:xfrm>
                <a:off x="4005550" y="1905625"/>
                <a:ext cx="46650" cy="89075"/>
              </a:xfrm>
              <a:custGeom>
                <a:rect b="b" l="l" r="r" t="t"/>
                <a:pathLst>
                  <a:path extrusionOk="0" h="3563" w="1866">
                    <a:moveTo>
                      <a:pt x="1718" y="1"/>
                    </a:moveTo>
                    <a:cubicBezTo>
                      <a:pt x="1083" y="406"/>
                      <a:pt x="0" y="1432"/>
                      <a:pt x="573" y="3563"/>
                    </a:cubicBezTo>
                    <a:cubicBezTo>
                      <a:pt x="810" y="3367"/>
                      <a:pt x="1041" y="3164"/>
                      <a:pt x="1243" y="2955"/>
                    </a:cubicBezTo>
                    <a:cubicBezTo>
                      <a:pt x="1781" y="2403"/>
                      <a:pt x="1865" y="1258"/>
                      <a:pt x="171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717" name="Google Shape;1717;p6"/>
              <p:cNvSpPr/>
              <p:nvPr/>
            </p:nvSpPr>
            <p:spPr>
              <a:xfrm>
                <a:off x="3955775" y="1848000"/>
                <a:ext cx="31800" cy="78425"/>
              </a:xfrm>
              <a:custGeom>
                <a:rect b="b" l="l" r="r" t="t"/>
                <a:pathLst>
                  <a:path extrusionOk="0" h="3137" w="1272">
                    <a:moveTo>
                      <a:pt x="57" y="1"/>
                    </a:moveTo>
                    <a:lnTo>
                      <a:pt x="1" y="916"/>
                    </a:lnTo>
                    <a:cubicBezTo>
                      <a:pt x="511" y="1782"/>
                      <a:pt x="1013" y="2746"/>
                      <a:pt x="944" y="3137"/>
                    </a:cubicBezTo>
                    <a:cubicBezTo>
                      <a:pt x="944" y="3137"/>
                      <a:pt x="1272" y="2955"/>
                      <a:pt x="1251" y="2403"/>
                    </a:cubicBezTo>
                    <a:cubicBezTo>
                      <a:pt x="1237" y="1852"/>
                      <a:pt x="727" y="1649"/>
                      <a:pt x="594" y="916"/>
                    </a:cubicBezTo>
                    <a:cubicBezTo>
                      <a:pt x="511" y="441"/>
                      <a:pt x="238" y="148"/>
                      <a:pt x="57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718" name="Google Shape;1718;p6"/>
              <p:cNvSpPr/>
              <p:nvPr/>
            </p:nvSpPr>
            <p:spPr>
              <a:xfrm>
                <a:off x="3756025" y="1854475"/>
                <a:ext cx="38275" cy="94475"/>
              </a:xfrm>
              <a:custGeom>
                <a:rect b="b" l="l" r="r" t="t"/>
                <a:pathLst>
                  <a:path extrusionOk="0" h="3779" w="1531">
                    <a:moveTo>
                      <a:pt x="1516" y="0"/>
                    </a:moveTo>
                    <a:cubicBezTo>
                      <a:pt x="1272" y="301"/>
                      <a:pt x="979" y="776"/>
                      <a:pt x="811" y="1439"/>
                    </a:cubicBezTo>
                    <a:cubicBezTo>
                      <a:pt x="490" y="2682"/>
                      <a:pt x="1" y="2738"/>
                      <a:pt x="78" y="3115"/>
                    </a:cubicBezTo>
                    <a:cubicBezTo>
                      <a:pt x="134" y="3409"/>
                      <a:pt x="134" y="3569"/>
                      <a:pt x="434" y="3779"/>
                    </a:cubicBezTo>
                    <a:cubicBezTo>
                      <a:pt x="413" y="3653"/>
                      <a:pt x="413" y="3423"/>
                      <a:pt x="595" y="3087"/>
                    </a:cubicBezTo>
                    <a:cubicBezTo>
                      <a:pt x="755" y="2794"/>
                      <a:pt x="1097" y="2263"/>
                      <a:pt x="1502" y="1830"/>
                    </a:cubicBezTo>
                    <a:cubicBezTo>
                      <a:pt x="1530" y="1174"/>
                      <a:pt x="1530" y="559"/>
                      <a:pt x="151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719" name="Google Shape;1719;p6"/>
              <p:cNvSpPr/>
              <p:nvPr/>
            </p:nvSpPr>
            <p:spPr>
              <a:xfrm>
                <a:off x="3747125" y="1870000"/>
                <a:ext cx="265600" cy="65500"/>
              </a:xfrm>
              <a:custGeom>
                <a:rect b="b" l="l" r="r" t="t"/>
                <a:pathLst>
                  <a:path extrusionOk="0" h="2620" w="10624">
                    <a:moveTo>
                      <a:pt x="9449" y="1"/>
                    </a:moveTo>
                    <a:cubicBezTo>
                      <a:pt x="9187" y="1"/>
                      <a:pt x="6686" y="32"/>
                      <a:pt x="5218" y="1209"/>
                    </a:cubicBezTo>
                    <a:cubicBezTo>
                      <a:pt x="5218" y="1209"/>
                      <a:pt x="4233" y="189"/>
                      <a:pt x="2613" y="189"/>
                    </a:cubicBezTo>
                    <a:lnTo>
                      <a:pt x="992" y="189"/>
                    </a:lnTo>
                    <a:lnTo>
                      <a:pt x="1" y="874"/>
                    </a:lnTo>
                    <a:lnTo>
                      <a:pt x="50" y="1796"/>
                    </a:lnTo>
                    <a:lnTo>
                      <a:pt x="10260" y="2620"/>
                    </a:lnTo>
                    <a:lnTo>
                      <a:pt x="10624" y="1062"/>
                    </a:lnTo>
                    <a:lnTo>
                      <a:pt x="9471" y="1"/>
                    </a:lnTo>
                    <a:cubicBezTo>
                      <a:pt x="9471" y="1"/>
                      <a:pt x="9464" y="1"/>
                      <a:pt x="944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720" name="Google Shape;1720;p6"/>
              <p:cNvSpPr/>
              <p:nvPr/>
            </p:nvSpPr>
            <p:spPr>
              <a:xfrm>
                <a:off x="3747125" y="1891825"/>
                <a:ext cx="110375" cy="23075"/>
              </a:xfrm>
              <a:custGeom>
                <a:rect b="b" l="l" r="r" t="t"/>
                <a:pathLst>
                  <a:path extrusionOk="0" h="923" w="4415">
                    <a:moveTo>
                      <a:pt x="1" y="1"/>
                    </a:moveTo>
                    <a:lnTo>
                      <a:pt x="50" y="923"/>
                    </a:lnTo>
                    <a:lnTo>
                      <a:pt x="4247" y="923"/>
                    </a:lnTo>
                    <a:lnTo>
                      <a:pt x="4072" y="664"/>
                    </a:lnTo>
                    <a:cubicBezTo>
                      <a:pt x="4072" y="664"/>
                      <a:pt x="4415" y="120"/>
                      <a:pt x="1" y="1"/>
                    </a:cubicBezTo>
                    <a:close/>
                  </a:path>
                </a:pathLst>
              </a:custGeom>
              <a:solidFill>
                <a:srgbClr val="EDF0F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721" name="Google Shape;1721;p6"/>
              <p:cNvSpPr/>
              <p:nvPr/>
            </p:nvSpPr>
            <p:spPr>
              <a:xfrm>
                <a:off x="3733500" y="1897950"/>
                <a:ext cx="134825" cy="143200"/>
              </a:xfrm>
              <a:custGeom>
                <a:rect b="b" l="l" r="r" t="t"/>
                <a:pathLst>
                  <a:path extrusionOk="0" h="5728" w="5393">
                    <a:moveTo>
                      <a:pt x="1" y="0"/>
                    </a:moveTo>
                    <a:lnTo>
                      <a:pt x="183" y="2501"/>
                    </a:lnTo>
                    <a:lnTo>
                      <a:pt x="308" y="4149"/>
                    </a:lnTo>
                    <a:lnTo>
                      <a:pt x="413" y="5546"/>
                    </a:lnTo>
                    <a:lnTo>
                      <a:pt x="5295" y="5727"/>
                    </a:lnTo>
                    <a:lnTo>
                      <a:pt x="5393" y="5727"/>
                    </a:lnTo>
                    <a:lnTo>
                      <a:pt x="5120" y="1041"/>
                    </a:lnTo>
                    <a:lnTo>
                      <a:pt x="5064" y="175"/>
                    </a:lnTo>
                    <a:lnTo>
                      <a:pt x="4275" y="147"/>
                    </a:lnTo>
                    <a:lnTo>
                      <a:pt x="4268" y="147"/>
                    </a:lnTo>
                    <a:lnTo>
                      <a:pt x="560" y="2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722" name="Google Shape;1722;p6"/>
              <p:cNvSpPr/>
              <p:nvPr/>
            </p:nvSpPr>
            <p:spPr>
              <a:xfrm>
                <a:off x="3896075" y="1895675"/>
                <a:ext cx="127300" cy="154025"/>
              </a:xfrm>
              <a:custGeom>
                <a:rect b="b" l="l" r="r" t="t"/>
                <a:pathLst>
                  <a:path extrusionOk="0" h="6161" w="5092">
                    <a:moveTo>
                      <a:pt x="4889" y="1"/>
                    </a:moveTo>
                    <a:lnTo>
                      <a:pt x="4666" y="35"/>
                    </a:lnTo>
                    <a:lnTo>
                      <a:pt x="0" y="720"/>
                    </a:lnTo>
                    <a:lnTo>
                      <a:pt x="21" y="1244"/>
                    </a:lnTo>
                    <a:lnTo>
                      <a:pt x="175" y="6161"/>
                    </a:lnTo>
                    <a:lnTo>
                      <a:pt x="5092" y="5469"/>
                    </a:lnTo>
                    <a:lnTo>
                      <a:pt x="5008" y="3199"/>
                    </a:lnTo>
                    <a:lnTo>
                      <a:pt x="4952" y="1593"/>
                    </a:lnTo>
                    <a:lnTo>
                      <a:pt x="4889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723" name="Google Shape;1723;p6"/>
              <p:cNvSpPr/>
              <p:nvPr/>
            </p:nvSpPr>
            <p:spPr>
              <a:xfrm>
                <a:off x="3860100" y="1902300"/>
                <a:ext cx="40350" cy="147800"/>
              </a:xfrm>
              <a:custGeom>
                <a:rect b="b" l="l" r="r" t="t"/>
                <a:pathLst>
                  <a:path extrusionOk="0" h="5912" w="1614">
                    <a:moveTo>
                      <a:pt x="0" y="1"/>
                    </a:moveTo>
                    <a:lnTo>
                      <a:pt x="231" y="5553"/>
                    </a:lnTo>
                    <a:cubicBezTo>
                      <a:pt x="231" y="5553"/>
                      <a:pt x="528" y="5911"/>
                      <a:pt x="1316" y="5911"/>
                    </a:cubicBezTo>
                    <a:cubicBezTo>
                      <a:pt x="1408" y="5911"/>
                      <a:pt x="1508" y="5907"/>
                      <a:pt x="1614" y="5896"/>
                    </a:cubicBezTo>
                    <a:lnTo>
                      <a:pt x="1439" y="455"/>
                    </a:lnTo>
                    <a:cubicBezTo>
                      <a:pt x="1439" y="455"/>
                      <a:pt x="1377" y="465"/>
                      <a:pt x="1271" y="465"/>
                    </a:cubicBezTo>
                    <a:cubicBezTo>
                      <a:pt x="1015" y="465"/>
                      <a:pt x="504" y="406"/>
                      <a:pt x="0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724" name="Google Shape;1724;p6"/>
              <p:cNvSpPr/>
              <p:nvPr/>
            </p:nvSpPr>
            <p:spPr>
              <a:xfrm>
                <a:off x="3965200" y="1952275"/>
                <a:ext cx="60275" cy="52450"/>
              </a:xfrm>
              <a:custGeom>
                <a:rect b="b" l="l" r="r" t="t"/>
                <a:pathLst>
                  <a:path extrusionOk="0" h="2098" w="2411">
                    <a:moveTo>
                      <a:pt x="1474" y="1"/>
                    </a:moveTo>
                    <a:cubicBezTo>
                      <a:pt x="1377" y="1"/>
                      <a:pt x="1275" y="18"/>
                      <a:pt x="1160" y="62"/>
                    </a:cubicBezTo>
                    <a:cubicBezTo>
                      <a:pt x="1104" y="83"/>
                      <a:pt x="1049" y="104"/>
                      <a:pt x="993" y="139"/>
                    </a:cubicBezTo>
                    <a:cubicBezTo>
                      <a:pt x="532" y="391"/>
                      <a:pt x="1" y="921"/>
                      <a:pt x="371" y="1222"/>
                    </a:cubicBezTo>
                    <a:cubicBezTo>
                      <a:pt x="670" y="1459"/>
                      <a:pt x="1371" y="2097"/>
                      <a:pt x="1813" y="2097"/>
                    </a:cubicBezTo>
                    <a:cubicBezTo>
                      <a:pt x="1918" y="2097"/>
                      <a:pt x="2008" y="2062"/>
                      <a:pt x="2075" y="1976"/>
                    </a:cubicBezTo>
                    <a:cubicBezTo>
                      <a:pt x="2124" y="1906"/>
                      <a:pt x="2180" y="1850"/>
                      <a:pt x="2236" y="1808"/>
                    </a:cubicBezTo>
                    <a:cubicBezTo>
                      <a:pt x="2348" y="1724"/>
                      <a:pt x="2410" y="1585"/>
                      <a:pt x="2410" y="1445"/>
                    </a:cubicBezTo>
                    <a:lnTo>
                      <a:pt x="2369" y="439"/>
                    </a:lnTo>
                    <a:cubicBezTo>
                      <a:pt x="2369" y="279"/>
                      <a:pt x="2250" y="153"/>
                      <a:pt x="2096" y="125"/>
                    </a:cubicBezTo>
                    <a:lnTo>
                      <a:pt x="2075" y="125"/>
                    </a:lnTo>
                    <a:cubicBezTo>
                      <a:pt x="1950" y="97"/>
                      <a:pt x="1838" y="62"/>
                      <a:pt x="1726" y="34"/>
                    </a:cubicBezTo>
                    <a:cubicBezTo>
                      <a:pt x="1644" y="15"/>
                      <a:pt x="1561" y="1"/>
                      <a:pt x="1474" y="1"/>
                    </a:cubicBezTo>
                    <a:close/>
                  </a:path>
                </a:pathLst>
              </a:custGeom>
              <a:solidFill>
                <a:srgbClr val="FFACC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725" name="Google Shape;1725;p6"/>
              <p:cNvSpPr/>
              <p:nvPr/>
            </p:nvSpPr>
            <p:spPr>
              <a:xfrm>
                <a:off x="3735450" y="1980850"/>
                <a:ext cx="64950" cy="52500"/>
              </a:xfrm>
              <a:custGeom>
                <a:rect b="b" l="l" r="r" t="t"/>
                <a:pathLst>
                  <a:path extrusionOk="0" h="2100" w="2598">
                    <a:moveTo>
                      <a:pt x="1135" y="1"/>
                    </a:moveTo>
                    <a:cubicBezTo>
                      <a:pt x="927" y="1"/>
                      <a:pt x="747" y="78"/>
                      <a:pt x="524" y="121"/>
                    </a:cubicBezTo>
                    <a:cubicBezTo>
                      <a:pt x="478" y="131"/>
                      <a:pt x="432" y="137"/>
                      <a:pt x="388" y="137"/>
                    </a:cubicBezTo>
                    <a:cubicBezTo>
                      <a:pt x="372" y="137"/>
                      <a:pt x="357" y="136"/>
                      <a:pt x="342" y="134"/>
                    </a:cubicBezTo>
                    <a:cubicBezTo>
                      <a:pt x="330" y="133"/>
                      <a:pt x="319" y="132"/>
                      <a:pt x="307" y="132"/>
                    </a:cubicBezTo>
                    <a:cubicBezTo>
                      <a:pt x="141" y="132"/>
                      <a:pt x="1" y="272"/>
                      <a:pt x="14" y="449"/>
                    </a:cubicBezTo>
                    <a:cubicBezTo>
                      <a:pt x="35" y="770"/>
                      <a:pt x="70" y="1168"/>
                      <a:pt x="91" y="1427"/>
                    </a:cubicBezTo>
                    <a:cubicBezTo>
                      <a:pt x="98" y="1566"/>
                      <a:pt x="174" y="1699"/>
                      <a:pt x="293" y="1769"/>
                    </a:cubicBezTo>
                    <a:cubicBezTo>
                      <a:pt x="370" y="1811"/>
                      <a:pt x="447" y="1881"/>
                      <a:pt x="524" y="1978"/>
                    </a:cubicBezTo>
                    <a:cubicBezTo>
                      <a:pt x="591" y="2064"/>
                      <a:pt x="681" y="2100"/>
                      <a:pt x="786" y="2100"/>
                    </a:cubicBezTo>
                    <a:cubicBezTo>
                      <a:pt x="1230" y="2100"/>
                      <a:pt x="1934" y="1461"/>
                      <a:pt x="2228" y="1224"/>
                    </a:cubicBezTo>
                    <a:cubicBezTo>
                      <a:pt x="2598" y="924"/>
                      <a:pt x="2067" y="393"/>
                      <a:pt x="1606" y="134"/>
                    </a:cubicBezTo>
                    <a:cubicBezTo>
                      <a:pt x="1423" y="35"/>
                      <a:pt x="1273" y="1"/>
                      <a:pt x="1135" y="1"/>
                    </a:cubicBezTo>
                    <a:close/>
                  </a:path>
                </a:pathLst>
              </a:custGeom>
              <a:solidFill>
                <a:srgbClr val="FFACC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726" name="Google Shape;1726;p6"/>
              <p:cNvSpPr/>
              <p:nvPr/>
            </p:nvSpPr>
            <p:spPr>
              <a:xfrm>
                <a:off x="3661750" y="2038500"/>
                <a:ext cx="460800" cy="147600"/>
              </a:xfrm>
              <a:custGeom>
                <a:rect b="b" l="l" r="r" t="t"/>
                <a:pathLst>
                  <a:path extrusionOk="0" h="5904" w="18432">
                    <a:moveTo>
                      <a:pt x="12530" y="1"/>
                    </a:moveTo>
                    <a:lnTo>
                      <a:pt x="4701" y="378"/>
                    </a:lnTo>
                    <a:cubicBezTo>
                      <a:pt x="4701" y="378"/>
                      <a:pt x="4764" y="650"/>
                      <a:pt x="4701" y="706"/>
                    </a:cubicBezTo>
                    <a:cubicBezTo>
                      <a:pt x="4587" y="801"/>
                      <a:pt x="4458" y="838"/>
                      <a:pt x="4319" y="838"/>
                    </a:cubicBezTo>
                    <a:cubicBezTo>
                      <a:pt x="3863" y="838"/>
                      <a:pt x="3302" y="439"/>
                      <a:pt x="2815" y="364"/>
                    </a:cubicBezTo>
                    <a:cubicBezTo>
                      <a:pt x="2492" y="307"/>
                      <a:pt x="2170" y="259"/>
                      <a:pt x="1844" y="259"/>
                    </a:cubicBezTo>
                    <a:cubicBezTo>
                      <a:pt x="1726" y="259"/>
                      <a:pt x="1607" y="265"/>
                      <a:pt x="1488" y="280"/>
                    </a:cubicBezTo>
                    <a:cubicBezTo>
                      <a:pt x="1048" y="329"/>
                      <a:pt x="608" y="524"/>
                      <a:pt x="343" y="881"/>
                    </a:cubicBezTo>
                    <a:cubicBezTo>
                      <a:pt x="77" y="1237"/>
                      <a:pt x="0" y="1865"/>
                      <a:pt x="77" y="2305"/>
                    </a:cubicBezTo>
                    <a:cubicBezTo>
                      <a:pt x="287" y="3437"/>
                      <a:pt x="1649" y="4519"/>
                      <a:pt x="2724" y="4924"/>
                    </a:cubicBezTo>
                    <a:cubicBezTo>
                      <a:pt x="4615" y="5633"/>
                      <a:pt x="6206" y="5903"/>
                      <a:pt x="7558" y="5903"/>
                    </a:cubicBezTo>
                    <a:cubicBezTo>
                      <a:pt x="11813" y="5903"/>
                      <a:pt x="13701" y="3227"/>
                      <a:pt x="15121" y="3136"/>
                    </a:cubicBezTo>
                    <a:cubicBezTo>
                      <a:pt x="16043" y="3074"/>
                      <a:pt x="16993" y="3039"/>
                      <a:pt x="17824" y="2627"/>
                    </a:cubicBezTo>
                    <a:cubicBezTo>
                      <a:pt x="18082" y="2501"/>
                      <a:pt x="18341" y="2305"/>
                      <a:pt x="18397" y="2026"/>
                    </a:cubicBezTo>
                    <a:cubicBezTo>
                      <a:pt x="18432" y="1844"/>
                      <a:pt x="18376" y="1656"/>
                      <a:pt x="18306" y="1481"/>
                    </a:cubicBezTo>
                    <a:cubicBezTo>
                      <a:pt x="18208" y="1223"/>
                      <a:pt x="18082" y="971"/>
                      <a:pt x="17887" y="783"/>
                    </a:cubicBezTo>
                    <a:cubicBezTo>
                      <a:pt x="17554" y="455"/>
                      <a:pt x="17080" y="367"/>
                      <a:pt x="16603" y="367"/>
                    </a:cubicBezTo>
                    <a:cubicBezTo>
                      <a:pt x="16441" y="367"/>
                      <a:pt x="16278" y="377"/>
                      <a:pt x="16120" y="392"/>
                    </a:cubicBezTo>
                    <a:cubicBezTo>
                      <a:pt x="15296" y="461"/>
                      <a:pt x="14479" y="587"/>
                      <a:pt x="13675" y="748"/>
                    </a:cubicBezTo>
                    <a:cubicBezTo>
                      <a:pt x="13429" y="798"/>
                      <a:pt x="13187" y="849"/>
                      <a:pt x="12943" y="849"/>
                    </a:cubicBezTo>
                    <a:cubicBezTo>
                      <a:pt x="12882" y="849"/>
                      <a:pt x="12821" y="846"/>
                      <a:pt x="12761" y="839"/>
                    </a:cubicBezTo>
                    <a:cubicBezTo>
                      <a:pt x="12565" y="818"/>
                      <a:pt x="12530" y="1"/>
                      <a:pt x="12530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727" name="Google Shape;1727;p6"/>
              <p:cNvSpPr/>
              <p:nvPr/>
            </p:nvSpPr>
            <p:spPr>
              <a:xfrm>
                <a:off x="3789375" y="2059100"/>
                <a:ext cx="3000" cy="1950"/>
              </a:xfrm>
              <a:custGeom>
                <a:rect b="b" l="l" r="r" t="t"/>
                <a:pathLst>
                  <a:path extrusionOk="0" h="78" w="120">
                    <a:moveTo>
                      <a:pt x="106" y="1"/>
                    </a:moveTo>
                    <a:cubicBezTo>
                      <a:pt x="71" y="8"/>
                      <a:pt x="36" y="15"/>
                      <a:pt x="1" y="22"/>
                    </a:cubicBezTo>
                    <a:lnTo>
                      <a:pt x="15" y="77"/>
                    </a:lnTo>
                    <a:cubicBezTo>
                      <a:pt x="50" y="71"/>
                      <a:pt x="85" y="64"/>
                      <a:pt x="120" y="57"/>
                    </a:cubicBezTo>
                    <a:lnTo>
                      <a:pt x="106" y="1"/>
                    </a:lnTo>
                    <a:close/>
                  </a:path>
                </a:pathLst>
              </a:custGeom>
              <a:solidFill>
                <a:srgbClr val="F8A41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728" name="Google Shape;1728;p6"/>
              <p:cNvSpPr/>
              <p:nvPr/>
            </p:nvSpPr>
            <p:spPr>
              <a:xfrm>
                <a:off x="3797425" y="2054050"/>
                <a:ext cx="167100" cy="6825"/>
              </a:xfrm>
              <a:custGeom>
                <a:rect b="b" l="l" r="r" t="t"/>
                <a:pathLst>
                  <a:path extrusionOk="0" h="273" w="6684">
                    <a:moveTo>
                      <a:pt x="6230" y="0"/>
                    </a:moveTo>
                    <a:cubicBezTo>
                      <a:pt x="6167" y="0"/>
                      <a:pt x="6097" y="0"/>
                      <a:pt x="6034" y="7"/>
                    </a:cubicBezTo>
                    <a:lnTo>
                      <a:pt x="6034" y="56"/>
                    </a:lnTo>
                    <a:cubicBezTo>
                      <a:pt x="6104" y="56"/>
                      <a:pt x="6167" y="49"/>
                      <a:pt x="6230" y="49"/>
                    </a:cubicBezTo>
                    <a:lnTo>
                      <a:pt x="6251" y="49"/>
                    </a:lnTo>
                    <a:lnTo>
                      <a:pt x="6251" y="0"/>
                    </a:lnTo>
                    <a:close/>
                    <a:moveTo>
                      <a:pt x="6467" y="7"/>
                    </a:moveTo>
                    <a:lnTo>
                      <a:pt x="6460" y="63"/>
                    </a:lnTo>
                    <a:cubicBezTo>
                      <a:pt x="6537" y="70"/>
                      <a:pt x="6607" y="77"/>
                      <a:pt x="6677" y="91"/>
                    </a:cubicBezTo>
                    <a:lnTo>
                      <a:pt x="6684" y="42"/>
                    </a:lnTo>
                    <a:cubicBezTo>
                      <a:pt x="6614" y="28"/>
                      <a:pt x="6537" y="14"/>
                      <a:pt x="6467" y="7"/>
                    </a:cubicBezTo>
                    <a:close/>
                    <a:moveTo>
                      <a:pt x="5818" y="21"/>
                    </a:moveTo>
                    <a:cubicBezTo>
                      <a:pt x="5741" y="28"/>
                      <a:pt x="5671" y="42"/>
                      <a:pt x="5601" y="49"/>
                    </a:cubicBezTo>
                    <a:lnTo>
                      <a:pt x="5608" y="105"/>
                    </a:lnTo>
                    <a:cubicBezTo>
                      <a:pt x="5678" y="91"/>
                      <a:pt x="5748" y="84"/>
                      <a:pt x="5818" y="77"/>
                    </a:cubicBezTo>
                    <a:lnTo>
                      <a:pt x="5818" y="21"/>
                    </a:lnTo>
                    <a:close/>
                    <a:moveTo>
                      <a:pt x="866" y="84"/>
                    </a:moveTo>
                    <a:lnTo>
                      <a:pt x="866" y="140"/>
                    </a:lnTo>
                    <a:lnTo>
                      <a:pt x="1083" y="140"/>
                    </a:lnTo>
                    <a:lnTo>
                      <a:pt x="1083" y="84"/>
                    </a:lnTo>
                    <a:close/>
                    <a:moveTo>
                      <a:pt x="1299" y="84"/>
                    </a:moveTo>
                    <a:lnTo>
                      <a:pt x="1299" y="140"/>
                    </a:lnTo>
                    <a:cubicBezTo>
                      <a:pt x="1369" y="140"/>
                      <a:pt x="1439" y="140"/>
                      <a:pt x="1509" y="147"/>
                    </a:cubicBezTo>
                    <a:lnTo>
                      <a:pt x="1516" y="91"/>
                    </a:lnTo>
                    <a:cubicBezTo>
                      <a:pt x="1439" y="91"/>
                      <a:pt x="1369" y="84"/>
                      <a:pt x="1299" y="84"/>
                    </a:cubicBezTo>
                    <a:close/>
                    <a:moveTo>
                      <a:pt x="650" y="98"/>
                    </a:moveTo>
                    <a:cubicBezTo>
                      <a:pt x="573" y="98"/>
                      <a:pt x="503" y="105"/>
                      <a:pt x="433" y="112"/>
                    </a:cubicBezTo>
                    <a:lnTo>
                      <a:pt x="433" y="161"/>
                    </a:lnTo>
                    <a:cubicBezTo>
                      <a:pt x="510" y="161"/>
                      <a:pt x="580" y="154"/>
                      <a:pt x="650" y="147"/>
                    </a:cubicBezTo>
                    <a:lnTo>
                      <a:pt x="650" y="98"/>
                    </a:lnTo>
                    <a:close/>
                    <a:moveTo>
                      <a:pt x="1732" y="105"/>
                    </a:moveTo>
                    <a:lnTo>
                      <a:pt x="1725" y="154"/>
                    </a:lnTo>
                    <a:cubicBezTo>
                      <a:pt x="1802" y="161"/>
                      <a:pt x="1872" y="161"/>
                      <a:pt x="1942" y="168"/>
                    </a:cubicBezTo>
                    <a:lnTo>
                      <a:pt x="1949" y="112"/>
                    </a:lnTo>
                    <a:cubicBezTo>
                      <a:pt x="1872" y="112"/>
                      <a:pt x="1802" y="105"/>
                      <a:pt x="1732" y="105"/>
                    </a:cubicBezTo>
                    <a:close/>
                    <a:moveTo>
                      <a:pt x="5385" y="84"/>
                    </a:moveTo>
                    <a:cubicBezTo>
                      <a:pt x="5315" y="91"/>
                      <a:pt x="5245" y="105"/>
                      <a:pt x="5175" y="119"/>
                    </a:cubicBezTo>
                    <a:lnTo>
                      <a:pt x="5182" y="168"/>
                    </a:lnTo>
                    <a:cubicBezTo>
                      <a:pt x="5252" y="161"/>
                      <a:pt x="5322" y="147"/>
                      <a:pt x="5392" y="133"/>
                    </a:cubicBezTo>
                    <a:lnTo>
                      <a:pt x="5385" y="84"/>
                    </a:lnTo>
                    <a:close/>
                    <a:moveTo>
                      <a:pt x="2165" y="126"/>
                    </a:moveTo>
                    <a:lnTo>
                      <a:pt x="2158" y="182"/>
                    </a:lnTo>
                    <a:cubicBezTo>
                      <a:pt x="2228" y="189"/>
                      <a:pt x="2305" y="189"/>
                      <a:pt x="2375" y="196"/>
                    </a:cubicBezTo>
                    <a:lnTo>
                      <a:pt x="2375" y="140"/>
                    </a:lnTo>
                    <a:cubicBezTo>
                      <a:pt x="2305" y="140"/>
                      <a:pt x="2235" y="133"/>
                      <a:pt x="2165" y="126"/>
                    </a:cubicBezTo>
                    <a:close/>
                    <a:moveTo>
                      <a:pt x="217" y="133"/>
                    </a:moveTo>
                    <a:cubicBezTo>
                      <a:pt x="140" y="140"/>
                      <a:pt x="70" y="154"/>
                      <a:pt x="0" y="161"/>
                    </a:cubicBezTo>
                    <a:lnTo>
                      <a:pt x="7" y="217"/>
                    </a:lnTo>
                    <a:cubicBezTo>
                      <a:pt x="77" y="203"/>
                      <a:pt x="154" y="196"/>
                      <a:pt x="224" y="189"/>
                    </a:cubicBezTo>
                    <a:lnTo>
                      <a:pt x="217" y="133"/>
                    </a:lnTo>
                    <a:close/>
                    <a:moveTo>
                      <a:pt x="2591" y="161"/>
                    </a:moveTo>
                    <a:lnTo>
                      <a:pt x="2591" y="210"/>
                    </a:lnTo>
                    <a:cubicBezTo>
                      <a:pt x="2661" y="217"/>
                      <a:pt x="2731" y="224"/>
                      <a:pt x="2808" y="231"/>
                    </a:cubicBezTo>
                    <a:lnTo>
                      <a:pt x="2808" y="175"/>
                    </a:lnTo>
                    <a:cubicBezTo>
                      <a:pt x="2738" y="168"/>
                      <a:pt x="2668" y="161"/>
                      <a:pt x="2591" y="161"/>
                    </a:cubicBezTo>
                    <a:close/>
                    <a:moveTo>
                      <a:pt x="4959" y="147"/>
                    </a:moveTo>
                    <a:cubicBezTo>
                      <a:pt x="4903" y="154"/>
                      <a:pt x="4840" y="168"/>
                      <a:pt x="4784" y="175"/>
                    </a:cubicBezTo>
                    <a:lnTo>
                      <a:pt x="4742" y="175"/>
                    </a:lnTo>
                    <a:lnTo>
                      <a:pt x="4749" y="231"/>
                    </a:lnTo>
                    <a:cubicBezTo>
                      <a:pt x="4763" y="231"/>
                      <a:pt x="4777" y="224"/>
                      <a:pt x="4791" y="224"/>
                    </a:cubicBezTo>
                    <a:cubicBezTo>
                      <a:pt x="4847" y="217"/>
                      <a:pt x="4910" y="210"/>
                      <a:pt x="4966" y="203"/>
                    </a:cubicBezTo>
                    <a:lnTo>
                      <a:pt x="4959" y="147"/>
                    </a:lnTo>
                    <a:close/>
                    <a:moveTo>
                      <a:pt x="3024" y="189"/>
                    </a:moveTo>
                    <a:lnTo>
                      <a:pt x="3017" y="245"/>
                    </a:lnTo>
                    <a:cubicBezTo>
                      <a:pt x="3094" y="245"/>
                      <a:pt x="3164" y="252"/>
                      <a:pt x="3234" y="252"/>
                    </a:cubicBezTo>
                    <a:lnTo>
                      <a:pt x="3241" y="203"/>
                    </a:lnTo>
                    <a:cubicBezTo>
                      <a:pt x="3171" y="196"/>
                      <a:pt x="3094" y="196"/>
                      <a:pt x="3024" y="189"/>
                    </a:cubicBezTo>
                    <a:close/>
                    <a:moveTo>
                      <a:pt x="4533" y="196"/>
                    </a:moveTo>
                    <a:cubicBezTo>
                      <a:pt x="4463" y="203"/>
                      <a:pt x="4386" y="210"/>
                      <a:pt x="4316" y="210"/>
                    </a:cubicBezTo>
                    <a:lnTo>
                      <a:pt x="4316" y="266"/>
                    </a:lnTo>
                    <a:cubicBezTo>
                      <a:pt x="4393" y="259"/>
                      <a:pt x="4463" y="259"/>
                      <a:pt x="4533" y="252"/>
                    </a:cubicBezTo>
                    <a:lnTo>
                      <a:pt x="4533" y="196"/>
                    </a:lnTo>
                    <a:close/>
                    <a:moveTo>
                      <a:pt x="3457" y="210"/>
                    </a:moveTo>
                    <a:lnTo>
                      <a:pt x="3450" y="266"/>
                    </a:lnTo>
                    <a:cubicBezTo>
                      <a:pt x="3527" y="266"/>
                      <a:pt x="3597" y="273"/>
                      <a:pt x="3667" y="273"/>
                    </a:cubicBezTo>
                    <a:lnTo>
                      <a:pt x="3674" y="217"/>
                    </a:lnTo>
                    <a:cubicBezTo>
                      <a:pt x="3597" y="217"/>
                      <a:pt x="3527" y="217"/>
                      <a:pt x="3457" y="210"/>
                    </a:cubicBezTo>
                    <a:close/>
                    <a:moveTo>
                      <a:pt x="4100" y="217"/>
                    </a:moveTo>
                    <a:cubicBezTo>
                      <a:pt x="4037" y="217"/>
                      <a:pt x="3974" y="224"/>
                      <a:pt x="3911" y="224"/>
                    </a:cubicBezTo>
                    <a:lnTo>
                      <a:pt x="3883" y="224"/>
                    </a:lnTo>
                    <a:lnTo>
                      <a:pt x="3883" y="273"/>
                    </a:lnTo>
                    <a:lnTo>
                      <a:pt x="4100" y="273"/>
                    </a:lnTo>
                    <a:lnTo>
                      <a:pt x="4100" y="217"/>
                    </a:lnTo>
                    <a:close/>
                  </a:path>
                </a:pathLst>
              </a:custGeom>
              <a:solidFill>
                <a:srgbClr val="F8A41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729" name="Google Shape;1729;p6"/>
              <p:cNvSpPr/>
              <p:nvPr/>
            </p:nvSpPr>
            <p:spPr>
              <a:xfrm>
                <a:off x="3969400" y="2056475"/>
                <a:ext cx="3000" cy="2125"/>
              </a:xfrm>
              <a:custGeom>
                <a:rect b="b" l="l" r="r" t="t"/>
                <a:pathLst>
                  <a:path extrusionOk="0" h="85" w="120">
                    <a:moveTo>
                      <a:pt x="22" y="1"/>
                    </a:moveTo>
                    <a:lnTo>
                      <a:pt x="1" y="50"/>
                    </a:lnTo>
                    <a:cubicBezTo>
                      <a:pt x="35" y="57"/>
                      <a:pt x="70" y="71"/>
                      <a:pt x="98" y="85"/>
                    </a:cubicBezTo>
                    <a:lnTo>
                      <a:pt x="119" y="36"/>
                    </a:lnTo>
                    <a:cubicBezTo>
                      <a:pt x="84" y="22"/>
                      <a:pt x="56" y="8"/>
                      <a:pt x="22" y="1"/>
                    </a:cubicBezTo>
                    <a:close/>
                  </a:path>
                </a:pathLst>
              </a:custGeom>
              <a:solidFill>
                <a:srgbClr val="F8A41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730" name="Google Shape;1730;p6"/>
              <p:cNvSpPr/>
              <p:nvPr/>
            </p:nvSpPr>
            <p:spPr>
              <a:xfrm>
                <a:off x="3881750" y="2061200"/>
                <a:ext cx="2300" cy="58525"/>
              </a:xfrm>
              <a:custGeom>
                <a:rect b="b" l="l" r="r" t="t"/>
                <a:pathLst>
                  <a:path extrusionOk="0" h="2341" w="92">
                    <a:moveTo>
                      <a:pt x="0" y="0"/>
                    </a:moveTo>
                    <a:cubicBezTo>
                      <a:pt x="0" y="70"/>
                      <a:pt x="7" y="140"/>
                      <a:pt x="7" y="210"/>
                    </a:cubicBezTo>
                    <a:lnTo>
                      <a:pt x="63" y="210"/>
                    </a:lnTo>
                    <a:cubicBezTo>
                      <a:pt x="56" y="140"/>
                      <a:pt x="56" y="70"/>
                      <a:pt x="49" y="0"/>
                    </a:cubicBezTo>
                    <a:close/>
                    <a:moveTo>
                      <a:pt x="21" y="427"/>
                    </a:moveTo>
                    <a:cubicBezTo>
                      <a:pt x="21" y="496"/>
                      <a:pt x="21" y="566"/>
                      <a:pt x="28" y="636"/>
                    </a:cubicBezTo>
                    <a:lnTo>
                      <a:pt x="77" y="636"/>
                    </a:lnTo>
                    <a:cubicBezTo>
                      <a:pt x="77" y="566"/>
                      <a:pt x="77" y="496"/>
                      <a:pt x="70" y="427"/>
                    </a:cubicBezTo>
                    <a:close/>
                    <a:moveTo>
                      <a:pt x="28" y="853"/>
                    </a:moveTo>
                    <a:cubicBezTo>
                      <a:pt x="35" y="922"/>
                      <a:pt x="35" y="992"/>
                      <a:pt x="35" y="1062"/>
                    </a:cubicBezTo>
                    <a:lnTo>
                      <a:pt x="91" y="1062"/>
                    </a:lnTo>
                    <a:cubicBezTo>
                      <a:pt x="91" y="992"/>
                      <a:pt x="84" y="922"/>
                      <a:pt x="84" y="853"/>
                    </a:cubicBezTo>
                    <a:close/>
                    <a:moveTo>
                      <a:pt x="35" y="1279"/>
                    </a:moveTo>
                    <a:lnTo>
                      <a:pt x="35" y="1411"/>
                    </a:lnTo>
                    <a:lnTo>
                      <a:pt x="35" y="1488"/>
                    </a:lnTo>
                    <a:lnTo>
                      <a:pt x="91" y="1488"/>
                    </a:lnTo>
                    <a:lnTo>
                      <a:pt x="91" y="1411"/>
                    </a:lnTo>
                    <a:cubicBezTo>
                      <a:pt x="91" y="1369"/>
                      <a:pt x="91" y="1320"/>
                      <a:pt x="91" y="1279"/>
                    </a:cubicBezTo>
                    <a:close/>
                    <a:moveTo>
                      <a:pt x="35" y="1705"/>
                    </a:moveTo>
                    <a:cubicBezTo>
                      <a:pt x="35" y="1774"/>
                      <a:pt x="35" y="1844"/>
                      <a:pt x="35" y="1914"/>
                    </a:cubicBezTo>
                    <a:lnTo>
                      <a:pt x="84" y="1914"/>
                    </a:lnTo>
                    <a:cubicBezTo>
                      <a:pt x="84" y="1844"/>
                      <a:pt x="91" y="1774"/>
                      <a:pt x="91" y="1705"/>
                    </a:cubicBezTo>
                    <a:close/>
                    <a:moveTo>
                      <a:pt x="28" y="2131"/>
                    </a:moveTo>
                    <a:cubicBezTo>
                      <a:pt x="28" y="2200"/>
                      <a:pt x="21" y="2270"/>
                      <a:pt x="21" y="2340"/>
                    </a:cubicBezTo>
                    <a:lnTo>
                      <a:pt x="77" y="2340"/>
                    </a:lnTo>
                    <a:cubicBezTo>
                      <a:pt x="77" y="2270"/>
                      <a:pt x="77" y="2200"/>
                      <a:pt x="84" y="2131"/>
                    </a:cubicBezTo>
                    <a:close/>
                  </a:path>
                </a:pathLst>
              </a:custGeom>
              <a:solidFill>
                <a:srgbClr val="F8A41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731" name="Google Shape;1731;p6"/>
              <p:cNvSpPr/>
              <p:nvPr/>
            </p:nvSpPr>
            <p:spPr>
              <a:xfrm>
                <a:off x="3820300" y="2051075"/>
                <a:ext cx="345900" cy="175200"/>
              </a:xfrm>
              <a:custGeom>
                <a:rect b="b" l="l" r="r" t="t"/>
                <a:pathLst>
                  <a:path extrusionOk="0" h="7008" w="13836">
                    <a:moveTo>
                      <a:pt x="10603" y="0"/>
                    </a:moveTo>
                    <a:cubicBezTo>
                      <a:pt x="9820" y="0"/>
                      <a:pt x="8858" y="369"/>
                      <a:pt x="8248" y="657"/>
                    </a:cubicBezTo>
                    <a:cubicBezTo>
                      <a:pt x="7403" y="1055"/>
                      <a:pt x="6586" y="1509"/>
                      <a:pt x="5769" y="1970"/>
                    </a:cubicBezTo>
                    <a:lnTo>
                      <a:pt x="0" y="4861"/>
                    </a:lnTo>
                    <a:cubicBezTo>
                      <a:pt x="0" y="4861"/>
                      <a:pt x="252" y="6796"/>
                      <a:pt x="622" y="6998"/>
                    </a:cubicBezTo>
                    <a:cubicBezTo>
                      <a:pt x="632" y="7004"/>
                      <a:pt x="651" y="7007"/>
                      <a:pt x="677" y="7007"/>
                    </a:cubicBezTo>
                    <a:cubicBezTo>
                      <a:pt x="1550" y="7007"/>
                      <a:pt x="10686" y="3835"/>
                      <a:pt x="10686" y="3835"/>
                    </a:cubicBezTo>
                    <a:cubicBezTo>
                      <a:pt x="10686" y="3835"/>
                      <a:pt x="13836" y="2424"/>
                      <a:pt x="11545" y="301"/>
                    </a:cubicBezTo>
                    <a:cubicBezTo>
                      <a:pt x="11310" y="84"/>
                      <a:pt x="10977" y="0"/>
                      <a:pt x="10603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732" name="Google Shape;1732;p6"/>
              <p:cNvSpPr/>
              <p:nvPr/>
            </p:nvSpPr>
            <p:spPr>
              <a:xfrm>
                <a:off x="3837925" y="2105025"/>
                <a:ext cx="288475" cy="115950"/>
              </a:xfrm>
              <a:custGeom>
                <a:rect b="b" l="l" r="r" t="t"/>
                <a:pathLst>
                  <a:path extrusionOk="0" h="4638" w="11539">
                    <a:moveTo>
                      <a:pt x="11489" y="0"/>
                    </a:moveTo>
                    <a:cubicBezTo>
                      <a:pt x="11468" y="63"/>
                      <a:pt x="11441" y="126"/>
                      <a:pt x="11413" y="189"/>
                    </a:cubicBezTo>
                    <a:lnTo>
                      <a:pt x="11461" y="217"/>
                    </a:lnTo>
                    <a:cubicBezTo>
                      <a:pt x="11489" y="154"/>
                      <a:pt x="11517" y="84"/>
                      <a:pt x="11538" y="14"/>
                    </a:cubicBezTo>
                    <a:lnTo>
                      <a:pt x="11489" y="0"/>
                    </a:lnTo>
                    <a:close/>
                    <a:moveTo>
                      <a:pt x="11301" y="371"/>
                    </a:moveTo>
                    <a:cubicBezTo>
                      <a:pt x="11259" y="427"/>
                      <a:pt x="11210" y="475"/>
                      <a:pt x="11161" y="524"/>
                    </a:cubicBezTo>
                    <a:lnTo>
                      <a:pt x="11203" y="566"/>
                    </a:lnTo>
                    <a:cubicBezTo>
                      <a:pt x="11252" y="510"/>
                      <a:pt x="11301" y="454"/>
                      <a:pt x="11343" y="399"/>
                    </a:cubicBezTo>
                    <a:lnTo>
                      <a:pt x="11301" y="371"/>
                    </a:lnTo>
                    <a:close/>
                    <a:moveTo>
                      <a:pt x="11008" y="671"/>
                    </a:moveTo>
                    <a:cubicBezTo>
                      <a:pt x="10987" y="685"/>
                      <a:pt x="10973" y="699"/>
                      <a:pt x="10952" y="713"/>
                    </a:cubicBezTo>
                    <a:cubicBezTo>
                      <a:pt x="10917" y="741"/>
                      <a:pt x="10875" y="769"/>
                      <a:pt x="10840" y="790"/>
                    </a:cubicBezTo>
                    <a:lnTo>
                      <a:pt x="10868" y="832"/>
                    </a:lnTo>
                    <a:cubicBezTo>
                      <a:pt x="10903" y="811"/>
                      <a:pt x="10945" y="783"/>
                      <a:pt x="10980" y="755"/>
                    </a:cubicBezTo>
                    <a:cubicBezTo>
                      <a:pt x="11001" y="741"/>
                      <a:pt x="11021" y="727"/>
                      <a:pt x="11042" y="713"/>
                    </a:cubicBezTo>
                    <a:lnTo>
                      <a:pt x="11008" y="671"/>
                    </a:lnTo>
                    <a:close/>
                    <a:moveTo>
                      <a:pt x="10658" y="894"/>
                    </a:moveTo>
                    <a:cubicBezTo>
                      <a:pt x="10595" y="929"/>
                      <a:pt x="10533" y="964"/>
                      <a:pt x="10470" y="992"/>
                    </a:cubicBezTo>
                    <a:lnTo>
                      <a:pt x="10491" y="1041"/>
                    </a:lnTo>
                    <a:cubicBezTo>
                      <a:pt x="10554" y="1006"/>
                      <a:pt x="10616" y="978"/>
                      <a:pt x="10679" y="943"/>
                    </a:cubicBezTo>
                    <a:lnTo>
                      <a:pt x="10658" y="894"/>
                    </a:lnTo>
                    <a:close/>
                    <a:moveTo>
                      <a:pt x="10274" y="1076"/>
                    </a:moveTo>
                    <a:cubicBezTo>
                      <a:pt x="10204" y="1104"/>
                      <a:pt x="10141" y="1132"/>
                      <a:pt x="10072" y="1153"/>
                    </a:cubicBezTo>
                    <a:lnTo>
                      <a:pt x="10093" y="1202"/>
                    </a:lnTo>
                    <a:cubicBezTo>
                      <a:pt x="10162" y="1181"/>
                      <a:pt x="10225" y="1153"/>
                      <a:pt x="10295" y="1125"/>
                    </a:cubicBezTo>
                    <a:lnTo>
                      <a:pt x="10274" y="1076"/>
                    </a:lnTo>
                    <a:close/>
                    <a:moveTo>
                      <a:pt x="9876" y="1230"/>
                    </a:moveTo>
                    <a:cubicBezTo>
                      <a:pt x="9813" y="1258"/>
                      <a:pt x="9743" y="1286"/>
                      <a:pt x="9681" y="1307"/>
                    </a:cubicBezTo>
                    <a:lnTo>
                      <a:pt x="9694" y="1362"/>
                    </a:lnTo>
                    <a:cubicBezTo>
                      <a:pt x="9764" y="1334"/>
                      <a:pt x="9827" y="1307"/>
                      <a:pt x="9897" y="1286"/>
                    </a:cubicBezTo>
                    <a:lnTo>
                      <a:pt x="9876" y="1230"/>
                    </a:lnTo>
                    <a:close/>
                    <a:moveTo>
                      <a:pt x="9478" y="1383"/>
                    </a:moveTo>
                    <a:cubicBezTo>
                      <a:pt x="9415" y="1411"/>
                      <a:pt x="9345" y="1439"/>
                      <a:pt x="9282" y="1460"/>
                    </a:cubicBezTo>
                    <a:lnTo>
                      <a:pt x="9303" y="1509"/>
                    </a:lnTo>
                    <a:cubicBezTo>
                      <a:pt x="9366" y="1488"/>
                      <a:pt x="9436" y="1460"/>
                      <a:pt x="9499" y="1432"/>
                    </a:cubicBezTo>
                    <a:lnTo>
                      <a:pt x="9478" y="1383"/>
                    </a:lnTo>
                    <a:close/>
                    <a:moveTo>
                      <a:pt x="9080" y="1537"/>
                    </a:moveTo>
                    <a:cubicBezTo>
                      <a:pt x="9017" y="1565"/>
                      <a:pt x="8947" y="1586"/>
                      <a:pt x="8884" y="1614"/>
                    </a:cubicBezTo>
                    <a:lnTo>
                      <a:pt x="8905" y="1663"/>
                    </a:lnTo>
                    <a:cubicBezTo>
                      <a:pt x="8968" y="1635"/>
                      <a:pt x="9038" y="1614"/>
                      <a:pt x="9101" y="1586"/>
                    </a:cubicBezTo>
                    <a:lnTo>
                      <a:pt x="9080" y="1537"/>
                    </a:lnTo>
                    <a:close/>
                    <a:moveTo>
                      <a:pt x="8682" y="1684"/>
                    </a:moveTo>
                    <a:cubicBezTo>
                      <a:pt x="8619" y="1712"/>
                      <a:pt x="8549" y="1733"/>
                      <a:pt x="8486" y="1760"/>
                    </a:cubicBezTo>
                    <a:lnTo>
                      <a:pt x="8507" y="1809"/>
                    </a:lnTo>
                    <a:cubicBezTo>
                      <a:pt x="8570" y="1788"/>
                      <a:pt x="8640" y="1760"/>
                      <a:pt x="8703" y="1740"/>
                    </a:cubicBezTo>
                    <a:lnTo>
                      <a:pt x="8682" y="1684"/>
                    </a:lnTo>
                    <a:close/>
                    <a:moveTo>
                      <a:pt x="8284" y="1837"/>
                    </a:moveTo>
                    <a:cubicBezTo>
                      <a:pt x="8221" y="1858"/>
                      <a:pt x="8151" y="1886"/>
                      <a:pt x="8088" y="1907"/>
                    </a:cubicBezTo>
                    <a:lnTo>
                      <a:pt x="8102" y="1956"/>
                    </a:lnTo>
                    <a:cubicBezTo>
                      <a:pt x="8172" y="1935"/>
                      <a:pt x="8242" y="1907"/>
                      <a:pt x="8305" y="1886"/>
                    </a:cubicBezTo>
                    <a:lnTo>
                      <a:pt x="8284" y="1837"/>
                    </a:lnTo>
                    <a:close/>
                    <a:moveTo>
                      <a:pt x="7886" y="1977"/>
                    </a:moveTo>
                    <a:cubicBezTo>
                      <a:pt x="7823" y="2005"/>
                      <a:pt x="7753" y="2026"/>
                      <a:pt x="7690" y="2054"/>
                    </a:cubicBezTo>
                    <a:lnTo>
                      <a:pt x="7704" y="2103"/>
                    </a:lnTo>
                    <a:cubicBezTo>
                      <a:pt x="7774" y="2075"/>
                      <a:pt x="7837" y="2054"/>
                      <a:pt x="7907" y="2033"/>
                    </a:cubicBezTo>
                    <a:lnTo>
                      <a:pt x="7886" y="1977"/>
                    </a:lnTo>
                    <a:close/>
                    <a:moveTo>
                      <a:pt x="7487" y="2124"/>
                    </a:moveTo>
                    <a:cubicBezTo>
                      <a:pt x="7418" y="2145"/>
                      <a:pt x="7355" y="2173"/>
                      <a:pt x="7285" y="2193"/>
                    </a:cubicBezTo>
                    <a:lnTo>
                      <a:pt x="7306" y="2242"/>
                    </a:lnTo>
                    <a:cubicBezTo>
                      <a:pt x="7369" y="2221"/>
                      <a:pt x="7439" y="2200"/>
                      <a:pt x="7508" y="2173"/>
                    </a:cubicBezTo>
                    <a:lnTo>
                      <a:pt x="7487" y="2124"/>
                    </a:lnTo>
                    <a:close/>
                    <a:moveTo>
                      <a:pt x="7089" y="2263"/>
                    </a:moveTo>
                    <a:cubicBezTo>
                      <a:pt x="7020" y="2291"/>
                      <a:pt x="6950" y="2312"/>
                      <a:pt x="6887" y="2340"/>
                    </a:cubicBezTo>
                    <a:lnTo>
                      <a:pt x="6901" y="2389"/>
                    </a:lnTo>
                    <a:cubicBezTo>
                      <a:pt x="6971" y="2361"/>
                      <a:pt x="7041" y="2340"/>
                      <a:pt x="7103" y="2319"/>
                    </a:cubicBezTo>
                    <a:lnTo>
                      <a:pt x="7089" y="2263"/>
                    </a:lnTo>
                    <a:close/>
                    <a:moveTo>
                      <a:pt x="6684" y="2410"/>
                    </a:moveTo>
                    <a:cubicBezTo>
                      <a:pt x="6621" y="2431"/>
                      <a:pt x="6552" y="2452"/>
                      <a:pt x="6482" y="2480"/>
                    </a:cubicBezTo>
                    <a:lnTo>
                      <a:pt x="6503" y="2529"/>
                    </a:lnTo>
                    <a:cubicBezTo>
                      <a:pt x="6566" y="2508"/>
                      <a:pt x="6635" y="2480"/>
                      <a:pt x="6705" y="2459"/>
                    </a:cubicBezTo>
                    <a:lnTo>
                      <a:pt x="6684" y="2410"/>
                    </a:lnTo>
                    <a:close/>
                    <a:moveTo>
                      <a:pt x="6286" y="2550"/>
                    </a:moveTo>
                    <a:cubicBezTo>
                      <a:pt x="6216" y="2571"/>
                      <a:pt x="6147" y="2592"/>
                      <a:pt x="6084" y="2620"/>
                    </a:cubicBezTo>
                    <a:lnTo>
                      <a:pt x="6098" y="2668"/>
                    </a:lnTo>
                    <a:cubicBezTo>
                      <a:pt x="6167" y="2647"/>
                      <a:pt x="6230" y="2620"/>
                      <a:pt x="6300" y="2599"/>
                    </a:cubicBezTo>
                    <a:lnTo>
                      <a:pt x="6286" y="2550"/>
                    </a:lnTo>
                    <a:close/>
                    <a:moveTo>
                      <a:pt x="5881" y="2682"/>
                    </a:moveTo>
                    <a:cubicBezTo>
                      <a:pt x="5811" y="2710"/>
                      <a:pt x="5748" y="2731"/>
                      <a:pt x="5679" y="2752"/>
                    </a:cubicBezTo>
                    <a:lnTo>
                      <a:pt x="5700" y="2808"/>
                    </a:lnTo>
                    <a:cubicBezTo>
                      <a:pt x="5762" y="2780"/>
                      <a:pt x="5832" y="2759"/>
                      <a:pt x="5895" y="2738"/>
                    </a:cubicBezTo>
                    <a:lnTo>
                      <a:pt x="5881" y="2682"/>
                    </a:lnTo>
                    <a:close/>
                    <a:moveTo>
                      <a:pt x="5476" y="2822"/>
                    </a:moveTo>
                    <a:cubicBezTo>
                      <a:pt x="5413" y="2843"/>
                      <a:pt x="5343" y="2871"/>
                      <a:pt x="5274" y="2892"/>
                    </a:cubicBezTo>
                    <a:lnTo>
                      <a:pt x="5294" y="2941"/>
                    </a:lnTo>
                    <a:cubicBezTo>
                      <a:pt x="5357" y="2920"/>
                      <a:pt x="5427" y="2899"/>
                      <a:pt x="5497" y="2871"/>
                    </a:cubicBezTo>
                    <a:lnTo>
                      <a:pt x="5476" y="2822"/>
                    </a:lnTo>
                    <a:close/>
                    <a:moveTo>
                      <a:pt x="5071" y="2962"/>
                    </a:moveTo>
                    <a:cubicBezTo>
                      <a:pt x="5008" y="2983"/>
                      <a:pt x="4938" y="3004"/>
                      <a:pt x="4875" y="3025"/>
                    </a:cubicBezTo>
                    <a:lnTo>
                      <a:pt x="4889" y="3073"/>
                    </a:lnTo>
                    <a:cubicBezTo>
                      <a:pt x="4959" y="3053"/>
                      <a:pt x="5022" y="3032"/>
                      <a:pt x="5092" y="3011"/>
                    </a:cubicBezTo>
                    <a:lnTo>
                      <a:pt x="5071" y="2962"/>
                    </a:lnTo>
                    <a:close/>
                    <a:moveTo>
                      <a:pt x="4673" y="3094"/>
                    </a:moveTo>
                    <a:cubicBezTo>
                      <a:pt x="4603" y="3115"/>
                      <a:pt x="4533" y="3136"/>
                      <a:pt x="4470" y="3157"/>
                    </a:cubicBezTo>
                    <a:lnTo>
                      <a:pt x="4484" y="3213"/>
                    </a:lnTo>
                    <a:cubicBezTo>
                      <a:pt x="4554" y="3185"/>
                      <a:pt x="4617" y="3164"/>
                      <a:pt x="4687" y="3143"/>
                    </a:cubicBezTo>
                    <a:lnTo>
                      <a:pt x="4673" y="3094"/>
                    </a:lnTo>
                    <a:close/>
                    <a:moveTo>
                      <a:pt x="4268" y="3227"/>
                    </a:moveTo>
                    <a:cubicBezTo>
                      <a:pt x="4198" y="3248"/>
                      <a:pt x="4128" y="3269"/>
                      <a:pt x="4065" y="3290"/>
                    </a:cubicBezTo>
                    <a:lnTo>
                      <a:pt x="4079" y="3346"/>
                    </a:lnTo>
                    <a:cubicBezTo>
                      <a:pt x="4149" y="3325"/>
                      <a:pt x="4212" y="3297"/>
                      <a:pt x="4282" y="3276"/>
                    </a:cubicBezTo>
                    <a:lnTo>
                      <a:pt x="4268" y="3227"/>
                    </a:lnTo>
                    <a:close/>
                    <a:moveTo>
                      <a:pt x="3863" y="3360"/>
                    </a:moveTo>
                    <a:cubicBezTo>
                      <a:pt x="3793" y="3381"/>
                      <a:pt x="3723" y="3402"/>
                      <a:pt x="3660" y="3423"/>
                    </a:cubicBezTo>
                    <a:lnTo>
                      <a:pt x="3674" y="3479"/>
                    </a:lnTo>
                    <a:lnTo>
                      <a:pt x="3877" y="3409"/>
                    </a:lnTo>
                    <a:lnTo>
                      <a:pt x="3863" y="3360"/>
                    </a:lnTo>
                    <a:close/>
                    <a:moveTo>
                      <a:pt x="3458" y="3493"/>
                    </a:moveTo>
                    <a:cubicBezTo>
                      <a:pt x="3388" y="3513"/>
                      <a:pt x="3318" y="3534"/>
                      <a:pt x="3255" y="3555"/>
                    </a:cubicBezTo>
                    <a:lnTo>
                      <a:pt x="3269" y="3604"/>
                    </a:lnTo>
                    <a:lnTo>
                      <a:pt x="3472" y="3541"/>
                    </a:lnTo>
                    <a:lnTo>
                      <a:pt x="3458" y="3493"/>
                    </a:lnTo>
                    <a:close/>
                    <a:moveTo>
                      <a:pt x="3053" y="3625"/>
                    </a:moveTo>
                    <a:cubicBezTo>
                      <a:pt x="2983" y="3646"/>
                      <a:pt x="2913" y="3667"/>
                      <a:pt x="2843" y="3688"/>
                    </a:cubicBezTo>
                    <a:lnTo>
                      <a:pt x="2864" y="3737"/>
                    </a:lnTo>
                    <a:cubicBezTo>
                      <a:pt x="2934" y="3716"/>
                      <a:pt x="2997" y="3695"/>
                      <a:pt x="3067" y="3674"/>
                    </a:cubicBezTo>
                    <a:lnTo>
                      <a:pt x="3053" y="3625"/>
                    </a:lnTo>
                    <a:close/>
                    <a:moveTo>
                      <a:pt x="2640" y="3751"/>
                    </a:moveTo>
                    <a:cubicBezTo>
                      <a:pt x="2578" y="3772"/>
                      <a:pt x="2508" y="3793"/>
                      <a:pt x="2438" y="3814"/>
                    </a:cubicBezTo>
                    <a:lnTo>
                      <a:pt x="2459" y="3870"/>
                    </a:lnTo>
                    <a:cubicBezTo>
                      <a:pt x="2522" y="3849"/>
                      <a:pt x="2592" y="3828"/>
                      <a:pt x="2661" y="3800"/>
                    </a:cubicBezTo>
                    <a:lnTo>
                      <a:pt x="2640" y="3751"/>
                    </a:lnTo>
                    <a:close/>
                    <a:moveTo>
                      <a:pt x="2235" y="3884"/>
                    </a:moveTo>
                    <a:cubicBezTo>
                      <a:pt x="2173" y="3905"/>
                      <a:pt x="2103" y="3926"/>
                      <a:pt x="2033" y="3947"/>
                    </a:cubicBezTo>
                    <a:lnTo>
                      <a:pt x="2047" y="3995"/>
                    </a:lnTo>
                    <a:cubicBezTo>
                      <a:pt x="2117" y="3974"/>
                      <a:pt x="2187" y="3953"/>
                      <a:pt x="2256" y="3933"/>
                    </a:cubicBezTo>
                    <a:lnTo>
                      <a:pt x="2235" y="3884"/>
                    </a:lnTo>
                    <a:close/>
                    <a:moveTo>
                      <a:pt x="1830" y="4009"/>
                    </a:moveTo>
                    <a:cubicBezTo>
                      <a:pt x="1760" y="4030"/>
                      <a:pt x="1698" y="4051"/>
                      <a:pt x="1628" y="4079"/>
                    </a:cubicBezTo>
                    <a:lnTo>
                      <a:pt x="1642" y="4128"/>
                    </a:lnTo>
                    <a:cubicBezTo>
                      <a:pt x="1712" y="4107"/>
                      <a:pt x="1781" y="4086"/>
                      <a:pt x="1844" y="4065"/>
                    </a:cubicBezTo>
                    <a:lnTo>
                      <a:pt x="1830" y="4009"/>
                    </a:lnTo>
                    <a:close/>
                    <a:moveTo>
                      <a:pt x="1425" y="4142"/>
                    </a:moveTo>
                    <a:cubicBezTo>
                      <a:pt x="1355" y="4163"/>
                      <a:pt x="1286" y="4184"/>
                      <a:pt x="1223" y="4205"/>
                    </a:cubicBezTo>
                    <a:lnTo>
                      <a:pt x="1237" y="4254"/>
                    </a:lnTo>
                    <a:cubicBezTo>
                      <a:pt x="1307" y="4233"/>
                      <a:pt x="1369" y="4212"/>
                      <a:pt x="1439" y="4191"/>
                    </a:cubicBezTo>
                    <a:lnTo>
                      <a:pt x="1425" y="4142"/>
                    </a:lnTo>
                    <a:close/>
                    <a:moveTo>
                      <a:pt x="1013" y="4268"/>
                    </a:moveTo>
                    <a:cubicBezTo>
                      <a:pt x="950" y="4289"/>
                      <a:pt x="880" y="4310"/>
                      <a:pt x="811" y="4331"/>
                    </a:cubicBezTo>
                    <a:lnTo>
                      <a:pt x="832" y="4387"/>
                    </a:lnTo>
                    <a:cubicBezTo>
                      <a:pt x="894" y="4366"/>
                      <a:pt x="964" y="4338"/>
                      <a:pt x="1034" y="4317"/>
                    </a:cubicBezTo>
                    <a:lnTo>
                      <a:pt x="1013" y="4268"/>
                    </a:lnTo>
                    <a:close/>
                    <a:moveTo>
                      <a:pt x="608" y="4393"/>
                    </a:moveTo>
                    <a:cubicBezTo>
                      <a:pt x="538" y="4421"/>
                      <a:pt x="475" y="4442"/>
                      <a:pt x="406" y="4463"/>
                    </a:cubicBezTo>
                    <a:lnTo>
                      <a:pt x="420" y="4512"/>
                    </a:lnTo>
                    <a:cubicBezTo>
                      <a:pt x="489" y="4491"/>
                      <a:pt x="559" y="4470"/>
                      <a:pt x="622" y="4449"/>
                    </a:cubicBezTo>
                    <a:lnTo>
                      <a:pt x="608" y="4393"/>
                    </a:lnTo>
                    <a:close/>
                    <a:moveTo>
                      <a:pt x="203" y="4526"/>
                    </a:moveTo>
                    <a:cubicBezTo>
                      <a:pt x="133" y="4547"/>
                      <a:pt x="63" y="4568"/>
                      <a:pt x="0" y="4589"/>
                    </a:cubicBezTo>
                    <a:lnTo>
                      <a:pt x="14" y="4638"/>
                    </a:lnTo>
                    <a:cubicBezTo>
                      <a:pt x="84" y="4617"/>
                      <a:pt x="147" y="4596"/>
                      <a:pt x="217" y="4575"/>
                    </a:cubicBezTo>
                    <a:lnTo>
                      <a:pt x="203" y="4526"/>
                    </a:lnTo>
                    <a:close/>
                  </a:path>
                </a:pathLst>
              </a:custGeom>
              <a:solidFill>
                <a:srgbClr val="F8A41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733" name="Google Shape;1733;p6"/>
              <p:cNvSpPr/>
              <p:nvPr/>
            </p:nvSpPr>
            <p:spPr>
              <a:xfrm>
                <a:off x="3820300" y="2114100"/>
                <a:ext cx="115600" cy="58525"/>
              </a:xfrm>
              <a:custGeom>
                <a:rect b="b" l="l" r="r" t="t"/>
                <a:pathLst>
                  <a:path extrusionOk="0" h="2341" w="4624">
                    <a:moveTo>
                      <a:pt x="4603" y="1"/>
                    </a:moveTo>
                    <a:lnTo>
                      <a:pt x="0" y="2312"/>
                    </a:lnTo>
                    <a:cubicBezTo>
                      <a:pt x="0" y="2312"/>
                      <a:pt x="7" y="2319"/>
                      <a:pt x="7" y="2340"/>
                    </a:cubicBezTo>
                    <a:lnTo>
                      <a:pt x="4624" y="22"/>
                    </a:lnTo>
                    <a:cubicBezTo>
                      <a:pt x="4617" y="15"/>
                      <a:pt x="4610" y="8"/>
                      <a:pt x="4603" y="1"/>
                    </a:cubicBezTo>
                    <a:close/>
                  </a:path>
                </a:pathLst>
              </a:custGeom>
              <a:solidFill>
                <a:srgbClr val="1D32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734" name="Google Shape;1734;p6"/>
              <p:cNvSpPr/>
              <p:nvPr/>
            </p:nvSpPr>
            <p:spPr>
              <a:xfrm>
                <a:off x="3820475" y="2114625"/>
                <a:ext cx="275900" cy="110900"/>
              </a:xfrm>
              <a:custGeom>
                <a:rect b="b" l="l" r="r" t="t"/>
                <a:pathLst>
                  <a:path extrusionOk="0" h="4436" w="11036">
                    <a:moveTo>
                      <a:pt x="10176" y="999"/>
                    </a:moveTo>
                    <a:lnTo>
                      <a:pt x="10197" y="1048"/>
                    </a:lnTo>
                    <a:cubicBezTo>
                      <a:pt x="10134" y="1076"/>
                      <a:pt x="10064" y="1104"/>
                      <a:pt x="10001" y="1125"/>
                    </a:cubicBezTo>
                    <a:lnTo>
                      <a:pt x="9980" y="1076"/>
                    </a:lnTo>
                    <a:cubicBezTo>
                      <a:pt x="10043" y="1055"/>
                      <a:pt x="10113" y="1027"/>
                      <a:pt x="10176" y="999"/>
                    </a:cubicBezTo>
                    <a:close/>
                    <a:moveTo>
                      <a:pt x="9778" y="1153"/>
                    </a:moveTo>
                    <a:lnTo>
                      <a:pt x="9799" y="1202"/>
                    </a:lnTo>
                    <a:cubicBezTo>
                      <a:pt x="9736" y="1230"/>
                      <a:pt x="9666" y="1251"/>
                      <a:pt x="9603" y="1279"/>
                    </a:cubicBezTo>
                    <a:lnTo>
                      <a:pt x="9582" y="1230"/>
                    </a:lnTo>
                    <a:cubicBezTo>
                      <a:pt x="9645" y="1202"/>
                      <a:pt x="9715" y="1181"/>
                      <a:pt x="9778" y="1153"/>
                    </a:cubicBezTo>
                    <a:close/>
                    <a:moveTo>
                      <a:pt x="9380" y="1300"/>
                    </a:moveTo>
                    <a:lnTo>
                      <a:pt x="9401" y="1356"/>
                    </a:lnTo>
                    <a:cubicBezTo>
                      <a:pt x="9338" y="1376"/>
                      <a:pt x="9268" y="1404"/>
                      <a:pt x="9205" y="1425"/>
                    </a:cubicBezTo>
                    <a:lnTo>
                      <a:pt x="9184" y="1376"/>
                    </a:lnTo>
                    <a:cubicBezTo>
                      <a:pt x="9247" y="1349"/>
                      <a:pt x="9317" y="1328"/>
                      <a:pt x="9380" y="1300"/>
                    </a:cubicBezTo>
                    <a:close/>
                    <a:moveTo>
                      <a:pt x="8982" y="1453"/>
                    </a:moveTo>
                    <a:lnTo>
                      <a:pt x="9003" y="1502"/>
                    </a:lnTo>
                    <a:cubicBezTo>
                      <a:pt x="8940" y="1523"/>
                      <a:pt x="8870" y="1551"/>
                      <a:pt x="8800" y="1572"/>
                    </a:cubicBezTo>
                    <a:lnTo>
                      <a:pt x="8786" y="1523"/>
                    </a:lnTo>
                    <a:cubicBezTo>
                      <a:pt x="8849" y="1502"/>
                      <a:pt x="8919" y="1474"/>
                      <a:pt x="8982" y="1453"/>
                    </a:cubicBezTo>
                    <a:close/>
                    <a:moveTo>
                      <a:pt x="8584" y="1593"/>
                    </a:moveTo>
                    <a:lnTo>
                      <a:pt x="8605" y="1649"/>
                    </a:lnTo>
                    <a:cubicBezTo>
                      <a:pt x="8535" y="1670"/>
                      <a:pt x="8472" y="1691"/>
                      <a:pt x="8402" y="1719"/>
                    </a:cubicBezTo>
                    <a:lnTo>
                      <a:pt x="8388" y="1670"/>
                    </a:lnTo>
                    <a:cubicBezTo>
                      <a:pt x="8451" y="1642"/>
                      <a:pt x="8521" y="1621"/>
                      <a:pt x="8584" y="1593"/>
                    </a:cubicBezTo>
                    <a:close/>
                    <a:moveTo>
                      <a:pt x="8185" y="1740"/>
                    </a:moveTo>
                    <a:lnTo>
                      <a:pt x="8206" y="1789"/>
                    </a:lnTo>
                    <a:cubicBezTo>
                      <a:pt x="8137" y="1816"/>
                      <a:pt x="8067" y="1837"/>
                      <a:pt x="8004" y="1858"/>
                    </a:cubicBezTo>
                    <a:lnTo>
                      <a:pt x="7983" y="1809"/>
                    </a:lnTo>
                    <a:cubicBezTo>
                      <a:pt x="8053" y="1789"/>
                      <a:pt x="8116" y="1761"/>
                      <a:pt x="8185" y="1740"/>
                    </a:cubicBezTo>
                    <a:close/>
                    <a:moveTo>
                      <a:pt x="7787" y="1879"/>
                    </a:moveTo>
                    <a:lnTo>
                      <a:pt x="7801" y="1935"/>
                    </a:lnTo>
                    <a:cubicBezTo>
                      <a:pt x="7739" y="1956"/>
                      <a:pt x="7669" y="1977"/>
                      <a:pt x="7599" y="2005"/>
                    </a:cubicBezTo>
                    <a:lnTo>
                      <a:pt x="7585" y="1956"/>
                    </a:lnTo>
                    <a:cubicBezTo>
                      <a:pt x="7648" y="1928"/>
                      <a:pt x="7718" y="1907"/>
                      <a:pt x="7787" y="1879"/>
                    </a:cubicBezTo>
                    <a:close/>
                    <a:moveTo>
                      <a:pt x="7382" y="2026"/>
                    </a:moveTo>
                    <a:lnTo>
                      <a:pt x="7403" y="2075"/>
                    </a:lnTo>
                    <a:cubicBezTo>
                      <a:pt x="7333" y="2096"/>
                      <a:pt x="7264" y="2124"/>
                      <a:pt x="7201" y="2145"/>
                    </a:cubicBezTo>
                    <a:lnTo>
                      <a:pt x="7180" y="2096"/>
                    </a:lnTo>
                    <a:cubicBezTo>
                      <a:pt x="7250" y="2068"/>
                      <a:pt x="7319" y="2047"/>
                      <a:pt x="7382" y="2026"/>
                    </a:cubicBezTo>
                    <a:close/>
                    <a:moveTo>
                      <a:pt x="6984" y="2166"/>
                    </a:moveTo>
                    <a:lnTo>
                      <a:pt x="6998" y="2215"/>
                    </a:lnTo>
                    <a:cubicBezTo>
                      <a:pt x="6928" y="2236"/>
                      <a:pt x="6865" y="2263"/>
                      <a:pt x="6796" y="2284"/>
                    </a:cubicBezTo>
                    <a:lnTo>
                      <a:pt x="6782" y="2236"/>
                    </a:lnTo>
                    <a:cubicBezTo>
                      <a:pt x="6845" y="2208"/>
                      <a:pt x="6914" y="2187"/>
                      <a:pt x="6984" y="2166"/>
                    </a:cubicBezTo>
                    <a:close/>
                    <a:moveTo>
                      <a:pt x="6579" y="2298"/>
                    </a:moveTo>
                    <a:lnTo>
                      <a:pt x="6593" y="2354"/>
                    </a:lnTo>
                    <a:cubicBezTo>
                      <a:pt x="6530" y="2375"/>
                      <a:pt x="6460" y="2396"/>
                      <a:pt x="6398" y="2424"/>
                    </a:cubicBezTo>
                    <a:lnTo>
                      <a:pt x="6377" y="2368"/>
                    </a:lnTo>
                    <a:cubicBezTo>
                      <a:pt x="6446" y="2347"/>
                      <a:pt x="6509" y="2326"/>
                      <a:pt x="6579" y="2298"/>
                    </a:cubicBezTo>
                    <a:close/>
                    <a:moveTo>
                      <a:pt x="6174" y="2438"/>
                    </a:moveTo>
                    <a:lnTo>
                      <a:pt x="6195" y="2487"/>
                    </a:lnTo>
                    <a:cubicBezTo>
                      <a:pt x="6125" y="2515"/>
                      <a:pt x="6055" y="2536"/>
                      <a:pt x="5992" y="2557"/>
                    </a:cubicBezTo>
                    <a:lnTo>
                      <a:pt x="5972" y="2508"/>
                    </a:lnTo>
                    <a:cubicBezTo>
                      <a:pt x="6041" y="2487"/>
                      <a:pt x="6111" y="2459"/>
                      <a:pt x="6174" y="2438"/>
                    </a:cubicBezTo>
                    <a:close/>
                    <a:moveTo>
                      <a:pt x="5769" y="2578"/>
                    </a:moveTo>
                    <a:lnTo>
                      <a:pt x="5790" y="2627"/>
                    </a:lnTo>
                    <a:cubicBezTo>
                      <a:pt x="5720" y="2648"/>
                      <a:pt x="5657" y="2669"/>
                      <a:pt x="5587" y="2689"/>
                    </a:cubicBezTo>
                    <a:lnTo>
                      <a:pt x="5573" y="2641"/>
                    </a:lnTo>
                    <a:cubicBezTo>
                      <a:pt x="5636" y="2620"/>
                      <a:pt x="5706" y="2599"/>
                      <a:pt x="5769" y="2578"/>
                    </a:cubicBezTo>
                    <a:close/>
                    <a:moveTo>
                      <a:pt x="5371" y="2710"/>
                    </a:moveTo>
                    <a:lnTo>
                      <a:pt x="5385" y="2759"/>
                    </a:lnTo>
                    <a:cubicBezTo>
                      <a:pt x="5315" y="2780"/>
                      <a:pt x="5252" y="2801"/>
                      <a:pt x="5182" y="2829"/>
                    </a:cubicBezTo>
                    <a:lnTo>
                      <a:pt x="5168" y="2773"/>
                    </a:lnTo>
                    <a:cubicBezTo>
                      <a:pt x="5231" y="2752"/>
                      <a:pt x="5301" y="2731"/>
                      <a:pt x="5371" y="2710"/>
                    </a:cubicBezTo>
                    <a:close/>
                    <a:moveTo>
                      <a:pt x="4966" y="2843"/>
                    </a:moveTo>
                    <a:lnTo>
                      <a:pt x="4980" y="2892"/>
                    </a:lnTo>
                    <a:cubicBezTo>
                      <a:pt x="4910" y="2913"/>
                      <a:pt x="4847" y="2941"/>
                      <a:pt x="4777" y="2962"/>
                    </a:cubicBezTo>
                    <a:lnTo>
                      <a:pt x="4763" y="2906"/>
                    </a:lnTo>
                    <a:cubicBezTo>
                      <a:pt x="4826" y="2885"/>
                      <a:pt x="4896" y="2864"/>
                      <a:pt x="4966" y="2843"/>
                    </a:cubicBezTo>
                    <a:close/>
                    <a:moveTo>
                      <a:pt x="4561" y="2976"/>
                    </a:moveTo>
                    <a:lnTo>
                      <a:pt x="4575" y="3025"/>
                    </a:lnTo>
                    <a:lnTo>
                      <a:pt x="4372" y="3095"/>
                    </a:lnTo>
                    <a:lnTo>
                      <a:pt x="4358" y="3039"/>
                    </a:lnTo>
                    <a:cubicBezTo>
                      <a:pt x="4421" y="3018"/>
                      <a:pt x="4491" y="2997"/>
                      <a:pt x="4561" y="2976"/>
                    </a:cubicBezTo>
                    <a:close/>
                    <a:moveTo>
                      <a:pt x="4156" y="3109"/>
                    </a:moveTo>
                    <a:lnTo>
                      <a:pt x="4170" y="3157"/>
                    </a:lnTo>
                    <a:lnTo>
                      <a:pt x="3967" y="3220"/>
                    </a:lnTo>
                    <a:lnTo>
                      <a:pt x="3953" y="3171"/>
                    </a:lnTo>
                    <a:cubicBezTo>
                      <a:pt x="4016" y="3150"/>
                      <a:pt x="4086" y="3129"/>
                      <a:pt x="4156" y="3109"/>
                    </a:cubicBezTo>
                    <a:close/>
                    <a:moveTo>
                      <a:pt x="3751" y="3241"/>
                    </a:moveTo>
                    <a:lnTo>
                      <a:pt x="3765" y="3290"/>
                    </a:lnTo>
                    <a:cubicBezTo>
                      <a:pt x="3695" y="3311"/>
                      <a:pt x="3632" y="3332"/>
                      <a:pt x="3562" y="3353"/>
                    </a:cubicBezTo>
                    <a:lnTo>
                      <a:pt x="3541" y="3304"/>
                    </a:lnTo>
                    <a:cubicBezTo>
                      <a:pt x="3611" y="3283"/>
                      <a:pt x="3681" y="3262"/>
                      <a:pt x="3751" y="3241"/>
                    </a:cubicBezTo>
                    <a:close/>
                    <a:moveTo>
                      <a:pt x="3338" y="3367"/>
                    </a:moveTo>
                    <a:lnTo>
                      <a:pt x="3359" y="3416"/>
                    </a:lnTo>
                    <a:cubicBezTo>
                      <a:pt x="3290" y="3444"/>
                      <a:pt x="3220" y="3465"/>
                      <a:pt x="3157" y="3486"/>
                    </a:cubicBezTo>
                    <a:lnTo>
                      <a:pt x="3136" y="3430"/>
                    </a:lnTo>
                    <a:cubicBezTo>
                      <a:pt x="3206" y="3409"/>
                      <a:pt x="3276" y="3388"/>
                      <a:pt x="3338" y="3367"/>
                    </a:cubicBezTo>
                    <a:close/>
                    <a:moveTo>
                      <a:pt x="2933" y="3500"/>
                    </a:moveTo>
                    <a:lnTo>
                      <a:pt x="2954" y="3549"/>
                    </a:lnTo>
                    <a:cubicBezTo>
                      <a:pt x="2885" y="3569"/>
                      <a:pt x="2815" y="3590"/>
                      <a:pt x="2745" y="3611"/>
                    </a:cubicBezTo>
                    <a:lnTo>
                      <a:pt x="2731" y="3563"/>
                    </a:lnTo>
                    <a:cubicBezTo>
                      <a:pt x="2801" y="3542"/>
                      <a:pt x="2871" y="3521"/>
                      <a:pt x="2933" y="3500"/>
                    </a:cubicBezTo>
                    <a:close/>
                    <a:moveTo>
                      <a:pt x="2528" y="3625"/>
                    </a:moveTo>
                    <a:lnTo>
                      <a:pt x="2542" y="3681"/>
                    </a:lnTo>
                    <a:cubicBezTo>
                      <a:pt x="2479" y="3702"/>
                      <a:pt x="2410" y="3723"/>
                      <a:pt x="2340" y="3744"/>
                    </a:cubicBezTo>
                    <a:lnTo>
                      <a:pt x="2326" y="3695"/>
                    </a:lnTo>
                    <a:cubicBezTo>
                      <a:pt x="2396" y="3667"/>
                      <a:pt x="2458" y="3646"/>
                      <a:pt x="2528" y="3625"/>
                    </a:cubicBezTo>
                    <a:close/>
                    <a:moveTo>
                      <a:pt x="2123" y="3758"/>
                    </a:moveTo>
                    <a:lnTo>
                      <a:pt x="2137" y="3807"/>
                    </a:lnTo>
                    <a:cubicBezTo>
                      <a:pt x="2067" y="3828"/>
                      <a:pt x="2005" y="3849"/>
                      <a:pt x="1935" y="3870"/>
                    </a:cubicBezTo>
                    <a:lnTo>
                      <a:pt x="1921" y="3821"/>
                    </a:lnTo>
                    <a:cubicBezTo>
                      <a:pt x="1984" y="3800"/>
                      <a:pt x="2053" y="3779"/>
                      <a:pt x="2123" y="3758"/>
                    </a:cubicBezTo>
                    <a:close/>
                    <a:moveTo>
                      <a:pt x="1711" y="3884"/>
                    </a:moveTo>
                    <a:lnTo>
                      <a:pt x="1732" y="3933"/>
                    </a:lnTo>
                    <a:cubicBezTo>
                      <a:pt x="1662" y="3954"/>
                      <a:pt x="1592" y="3982"/>
                      <a:pt x="1530" y="4003"/>
                    </a:cubicBezTo>
                    <a:lnTo>
                      <a:pt x="1509" y="3947"/>
                    </a:lnTo>
                    <a:cubicBezTo>
                      <a:pt x="1578" y="3926"/>
                      <a:pt x="1648" y="3905"/>
                      <a:pt x="1711" y="3884"/>
                    </a:cubicBezTo>
                    <a:close/>
                    <a:moveTo>
                      <a:pt x="1306" y="4009"/>
                    </a:moveTo>
                    <a:lnTo>
                      <a:pt x="1320" y="4065"/>
                    </a:lnTo>
                    <a:cubicBezTo>
                      <a:pt x="1257" y="4086"/>
                      <a:pt x="1187" y="4107"/>
                      <a:pt x="1118" y="4128"/>
                    </a:cubicBezTo>
                    <a:lnTo>
                      <a:pt x="1104" y="4079"/>
                    </a:lnTo>
                    <a:cubicBezTo>
                      <a:pt x="1173" y="4058"/>
                      <a:pt x="1236" y="4037"/>
                      <a:pt x="1306" y="4009"/>
                    </a:cubicBezTo>
                    <a:close/>
                    <a:moveTo>
                      <a:pt x="901" y="4142"/>
                    </a:moveTo>
                    <a:lnTo>
                      <a:pt x="915" y="4191"/>
                    </a:lnTo>
                    <a:cubicBezTo>
                      <a:pt x="845" y="4212"/>
                      <a:pt x="782" y="4233"/>
                      <a:pt x="712" y="4254"/>
                    </a:cubicBezTo>
                    <a:lnTo>
                      <a:pt x="698" y="4205"/>
                    </a:lnTo>
                    <a:cubicBezTo>
                      <a:pt x="761" y="4184"/>
                      <a:pt x="831" y="4163"/>
                      <a:pt x="901" y="4142"/>
                    </a:cubicBezTo>
                    <a:close/>
                    <a:moveTo>
                      <a:pt x="4617" y="1"/>
                    </a:moveTo>
                    <a:lnTo>
                      <a:pt x="0" y="2319"/>
                    </a:lnTo>
                    <a:cubicBezTo>
                      <a:pt x="35" y="2564"/>
                      <a:pt x="272" y="4233"/>
                      <a:pt x="615" y="4422"/>
                    </a:cubicBezTo>
                    <a:cubicBezTo>
                      <a:pt x="622" y="4429"/>
                      <a:pt x="643" y="4436"/>
                      <a:pt x="671" y="4436"/>
                    </a:cubicBezTo>
                    <a:cubicBezTo>
                      <a:pt x="1544" y="4436"/>
                      <a:pt x="10679" y="1265"/>
                      <a:pt x="10679" y="1265"/>
                    </a:cubicBezTo>
                    <a:cubicBezTo>
                      <a:pt x="10679" y="1265"/>
                      <a:pt x="10826" y="1195"/>
                      <a:pt x="11035" y="1069"/>
                    </a:cubicBezTo>
                    <a:cubicBezTo>
                      <a:pt x="10881" y="999"/>
                      <a:pt x="10728" y="950"/>
                      <a:pt x="10560" y="909"/>
                    </a:cubicBezTo>
                    <a:cubicBezTo>
                      <a:pt x="10504" y="929"/>
                      <a:pt x="10448" y="950"/>
                      <a:pt x="10392" y="978"/>
                    </a:cubicBezTo>
                    <a:lnTo>
                      <a:pt x="10379" y="923"/>
                    </a:lnTo>
                    <a:cubicBezTo>
                      <a:pt x="10406" y="916"/>
                      <a:pt x="10434" y="902"/>
                      <a:pt x="10469" y="888"/>
                    </a:cubicBezTo>
                    <a:cubicBezTo>
                      <a:pt x="10267" y="853"/>
                      <a:pt x="10064" y="839"/>
                      <a:pt x="9855" y="839"/>
                    </a:cubicBezTo>
                    <a:cubicBezTo>
                      <a:pt x="9659" y="839"/>
                      <a:pt x="9471" y="853"/>
                      <a:pt x="9282" y="874"/>
                    </a:cubicBezTo>
                    <a:cubicBezTo>
                      <a:pt x="8486" y="985"/>
                      <a:pt x="7711" y="1258"/>
                      <a:pt x="6907" y="1293"/>
                    </a:cubicBezTo>
                    <a:lnTo>
                      <a:pt x="6768" y="1293"/>
                    </a:lnTo>
                    <a:cubicBezTo>
                      <a:pt x="6558" y="1293"/>
                      <a:pt x="6342" y="1272"/>
                      <a:pt x="6146" y="1195"/>
                    </a:cubicBezTo>
                    <a:cubicBezTo>
                      <a:pt x="5867" y="1090"/>
                      <a:pt x="5636" y="895"/>
                      <a:pt x="5413" y="692"/>
                    </a:cubicBezTo>
                    <a:cubicBezTo>
                      <a:pt x="5147" y="462"/>
                      <a:pt x="4882" y="231"/>
                      <a:pt x="4617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735" name="Google Shape;1735;p6"/>
              <p:cNvSpPr/>
              <p:nvPr/>
            </p:nvSpPr>
            <p:spPr>
              <a:xfrm>
                <a:off x="3837925" y="2136800"/>
                <a:ext cx="246575" cy="84175"/>
              </a:xfrm>
              <a:custGeom>
                <a:rect b="b" l="l" r="r" t="t"/>
                <a:pathLst>
                  <a:path extrusionOk="0" h="3367" w="9863">
                    <a:moveTo>
                      <a:pt x="9771" y="1"/>
                    </a:moveTo>
                    <a:cubicBezTo>
                      <a:pt x="9736" y="15"/>
                      <a:pt x="9708" y="29"/>
                      <a:pt x="9681" y="36"/>
                    </a:cubicBezTo>
                    <a:lnTo>
                      <a:pt x="9694" y="91"/>
                    </a:lnTo>
                    <a:cubicBezTo>
                      <a:pt x="9750" y="63"/>
                      <a:pt x="9806" y="42"/>
                      <a:pt x="9862" y="22"/>
                    </a:cubicBezTo>
                    <a:cubicBezTo>
                      <a:pt x="9834" y="15"/>
                      <a:pt x="9799" y="8"/>
                      <a:pt x="9771" y="1"/>
                    </a:cubicBezTo>
                    <a:close/>
                    <a:moveTo>
                      <a:pt x="9478" y="112"/>
                    </a:moveTo>
                    <a:cubicBezTo>
                      <a:pt x="9415" y="140"/>
                      <a:pt x="9345" y="168"/>
                      <a:pt x="9282" y="189"/>
                    </a:cubicBezTo>
                    <a:lnTo>
                      <a:pt x="9303" y="238"/>
                    </a:lnTo>
                    <a:cubicBezTo>
                      <a:pt x="9366" y="217"/>
                      <a:pt x="9436" y="189"/>
                      <a:pt x="9499" y="161"/>
                    </a:cubicBezTo>
                    <a:lnTo>
                      <a:pt x="9478" y="112"/>
                    </a:lnTo>
                    <a:close/>
                    <a:moveTo>
                      <a:pt x="9080" y="266"/>
                    </a:moveTo>
                    <a:cubicBezTo>
                      <a:pt x="9017" y="294"/>
                      <a:pt x="8947" y="315"/>
                      <a:pt x="8884" y="343"/>
                    </a:cubicBezTo>
                    <a:lnTo>
                      <a:pt x="8905" y="392"/>
                    </a:lnTo>
                    <a:cubicBezTo>
                      <a:pt x="8968" y="364"/>
                      <a:pt x="9038" y="343"/>
                      <a:pt x="9101" y="315"/>
                    </a:cubicBezTo>
                    <a:lnTo>
                      <a:pt x="9080" y="266"/>
                    </a:lnTo>
                    <a:close/>
                    <a:moveTo>
                      <a:pt x="8682" y="413"/>
                    </a:moveTo>
                    <a:cubicBezTo>
                      <a:pt x="8619" y="441"/>
                      <a:pt x="8549" y="462"/>
                      <a:pt x="8486" y="489"/>
                    </a:cubicBezTo>
                    <a:lnTo>
                      <a:pt x="8507" y="538"/>
                    </a:lnTo>
                    <a:cubicBezTo>
                      <a:pt x="8570" y="517"/>
                      <a:pt x="8640" y="489"/>
                      <a:pt x="8703" y="469"/>
                    </a:cubicBezTo>
                    <a:lnTo>
                      <a:pt x="8682" y="413"/>
                    </a:lnTo>
                    <a:close/>
                    <a:moveTo>
                      <a:pt x="8284" y="566"/>
                    </a:moveTo>
                    <a:cubicBezTo>
                      <a:pt x="8221" y="587"/>
                      <a:pt x="8151" y="615"/>
                      <a:pt x="8088" y="636"/>
                    </a:cubicBezTo>
                    <a:lnTo>
                      <a:pt x="8102" y="685"/>
                    </a:lnTo>
                    <a:cubicBezTo>
                      <a:pt x="8172" y="664"/>
                      <a:pt x="8242" y="636"/>
                      <a:pt x="8305" y="615"/>
                    </a:cubicBezTo>
                    <a:lnTo>
                      <a:pt x="8284" y="566"/>
                    </a:lnTo>
                    <a:close/>
                    <a:moveTo>
                      <a:pt x="7886" y="706"/>
                    </a:moveTo>
                    <a:cubicBezTo>
                      <a:pt x="7823" y="734"/>
                      <a:pt x="7753" y="755"/>
                      <a:pt x="7690" y="783"/>
                    </a:cubicBezTo>
                    <a:lnTo>
                      <a:pt x="7704" y="832"/>
                    </a:lnTo>
                    <a:cubicBezTo>
                      <a:pt x="7774" y="804"/>
                      <a:pt x="7837" y="783"/>
                      <a:pt x="7907" y="762"/>
                    </a:cubicBezTo>
                    <a:lnTo>
                      <a:pt x="7886" y="706"/>
                    </a:lnTo>
                    <a:close/>
                    <a:moveTo>
                      <a:pt x="7487" y="853"/>
                    </a:moveTo>
                    <a:cubicBezTo>
                      <a:pt x="7418" y="874"/>
                      <a:pt x="7355" y="902"/>
                      <a:pt x="7285" y="922"/>
                    </a:cubicBezTo>
                    <a:lnTo>
                      <a:pt x="7306" y="971"/>
                    </a:lnTo>
                    <a:cubicBezTo>
                      <a:pt x="7369" y="950"/>
                      <a:pt x="7439" y="929"/>
                      <a:pt x="7508" y="902"/>
                    </a:cubicBezTo>
                    <a:lnTo>
                      <a:pt x="7487" y="853"/>
                    </a:lnTo>
                    <a:close/>
                    <a:moveTo>
                      <a:pt x="7089" y="992"/>
                    </a:moveTo>
                    <a:cubicBezTo>
                      <a:pt x="7020" y="1020"/>
                      <a:pt x="6950" y="1041"/>
                      <a:pt x="6887" y="1069"/>
                    </a:cubicBezTo>
                    <a:lnTo>
                      <a:pt x="6901" y="1118"/>
                    </a:lnTo>
                    <a:cubicBezTo>
                      <a:pt x="6971" y="1090"/>
                      <a:pt x="7041" y="1069"/>
                      <a:pt x="7103" y="1048"/>
                    </a:cubicBezTo>
                    <a:lnTo>
                      <a:pt x="7089" y="992"/>
                    </a:lnTo>
                    <a:close/>
                    <a:moveTo>
                      <a:pt x="6684" y="1139"/>
                    </a:moveTo>
                    <a:cubicBezTo>
                      <a:pt x="6621" y="1160"/>
                      <a:pt x="6552" y="1181"/>
                      <a:pt x="6482" y="1209"/>
                    </a:cubicBezTo>
                    <a:lnTo>
                      <a:pt x="6503" y="1258"/>
                    </a:lnTo>
                    <a:cubicBezTo>
                      <a:pt x="6566" y="1237"/>
                      <a:pt x="6635" y="1209"/>
                      <a:pt x="6705" y="1188"/>
                    </a:cubicBezTo>
                    <a:lnTo>
                      <a:pt x="6684" y="1139"/>
                    </a:lnTo>
                    <a:close/>
                    <a:moveTo>
                      <a:pt x="6286" y="1279"/>
                    </a:moveTo>
                    <a:cubicBezTo>
                      <a:pt x="6216" y="1300"/>
                      <a:pt x="6147" y="1321"/>
                      <a:pt x="6084" y="1349"/>
                    </a:cubicBezTo>
                    <a:lnTo>
                      <a:pt x="6098" y="1397"/>
                    </a:lnTo>
                    <a:cubicBezTo>
                      <a:pt x="6167" y="1376"/>
                      <a:pt x="6230" y="1349"/>
                      <a:pt x="6300" y="1328"/>
                    </a:cubicBezTo>
                    <a:lnTo>
                      <a:pt x="6286" y="1279"/>
                    </a:lnTo>
                    <a:close/>
                    <a:moveTo>
                      <a:pt x="5881" y="1411"/>
                    </a:moveTo>
                    <a:cubicBezTo>
                      <a:pt x="5811" y="1439"/>
                      <a:pt x="5748" y="1460"/>
                      <a:pt x="5679" y="1481"/>
                    </a:cubicBezTo>
                    <a:lnTo>
                      <a:pt x="5700" y="1537"/>
                    </a:lnTo>
                    <a:cubicBezTo>
                      <a:pt x="5762" y="1509"/>
                      <a:pt x="5832" y="1488"/>
                      <a:pt x="5895" y="1467"/>
                    </a:cubicBezTo>
                    <a:lnTo>
                      <a:pt x="5881" y="1411"/>
                    </a:lnTo>
                    <a:close/>
                    <a:moveTo>
                      <a:pt x="5476" y="1551"/>
                    </a:moveTo>
                    <a:cubicBezTo>
                      <a:pt x="5413" y="1572"/>
                      <a:pt x="5343" y="1600"/>
                      <a:pt x="5274" y="1621"/>
                    </a:cubicBezTo>
                    <a:lnTo>
                      <a:pt x="5294" y="1670"/>
                    </a:lnTo>
                    <a:cubicBezTo>
                      <a:pt x="5357" y="1649"/>
                      <a:pt x="5427" y="1628"/>
                      <a:pt x="5497" y="1600"/>
                    </a:cubicBezTo>
                    <a:lnTo>
                      <a:pt x="5476" y="1551"/>
                    </a:lnTo>
                    <a:close/>
                    <a:moveTo>
                      <a:pt x="5071" y="1691"/>
                    </a:moveTo>
                    <a:cubicBezTo>
                      <a:pt x="5008" y="1712"/>
                      <a:pt x="4938" y="1733"/>
                      <a:pt x="4875" y="1754"/>
                    </a:cubicBezTo>
                    <a:lnTo>
                      <a:pt x="4889" y="1802"/>
                    </a:lnTo>
                    <a:cubicBezTo>
                      <a:pt x="4959" y="1782"/>
                      <a:pt x="5022" y="1761"/>
                      <a:pt x="5092" y="1740"/>
                    </a:cubicBezTo>
                    <a:lnTo>
                      <a:pt x="5071" y="1691"/>
                    </a:lnTo>
                    <a:close/>
                    <a:moveTo>
                      <a:pt x="4673" y="1823"/>
                    </a:moveTo>
                    <a:cubicBezTo>
                      <a:pt x="4603" y="1844"/>
                      <a:pt x="4533" y="1865"/>
                      <a:pt x="4470" y="1886"/>
                    </a:cubicBezTo>
                    <a:lnTo>
                      <a:pt x="4484" y="1942"/>
                    </a:lnTo>
                    <a:cubicBezTo>
                      <a:pt x="4554" y="1914"/>
                      <a:pt x="4617" y="1893"/>
                      <a:pt x="4687" y="1872"/>
                    </a:cubicBezTo>
                    <a:lnTo>
                      <a:pt x="4673" y="1823"/>
                    </a:lnTo>
                    <a:close/>
                    <a:moveTo>
                      <a:pt x="4268" y="1956"/>
                    </a:moveTo>
                    <a:cubicBezTo>
                      <a:pt x="4198" y="1977"/>
                      <a:pt x="4128" y="1998"/>
                      <a:pt x="4065" y="2019"/>
                    </a:cubicBezTo>
                    <a:lnTo>
                      <a:pt x="4079" y="2075"/>
                    </a:lnTo>
                    <a:cubicBezTo>
                      <a:pt x="4149" y="2054"/>
                      <a:pt x="4212" y="2026"/>
                      <a:pt x="4282" y="2005"/>
                    </a:cubicBezTo>
                    <a:lnTo>
                      <a:pt x="4268" y="1956"/>
                    </a:lnTo>
                    <a:close/>
                    <a:moveTo>
                      <a:pt x="3863" y="2089"/>
                    </a:moveTo>
                    <a:cubicBezTo>
                      <a:pt x="3793" y="2110"/>
                      <a:pt x="3723" y="2131"/>
                      <a:pt x="3660" y="2152"/>
                    </a:cubicBezTo>
                    <a:lnTo>
                      <a:pt x="3674" y="2208"/>
                    </a:lnTo>
                    <a:lnTo>
                      <a:pt x="3877" y="2138"/>
                    </a:lnTo>
                    <a:lnTo>
                      <a:pt x="3863" y="2089"/>
                    </a:lnTo>
                    <a:close/>
                    <a:moveTo>
                      <a:pt x="3458" y="2222"/>
                    </a:moveTo>
                    <a:cubicBezTo>
                      <a:pt x="3388" y="2242"/>
                      <a:pt x="3318" y="2263"/>
                      <a:pt x="3255" y="2284"/>
                    </a:cubicBezTo>
                    <a:lnTo>
                      <a:pt x="3269" y="2333"/>
                    </a:lnTo>
                    <a:lnTo>
                      <a:pt x="3472" y="2270"/>
                    </a:lnTo>
                    <a:lnTo>
                      <a:pt x="3458" y="2222"/>
                    </a:lnTo>
                    <a:close/>
                    <a:moveTo>
                      <a:pt x="3053" y="2354"/>
                    </a:moveTo>
                    <a:cubicBezTo>
                      <a:pt x="2983" y="2375"/>
                      <a:pt x="2913" y="2396"/>
                      <a:pt x="2843" y="2417"/>
                    </a:cubicBezTo>
                    <a:lnTo>
                      <a:pt x="2864" y="2466"/>
                    </a:lnTo>
                    <a:cubicBezTo>
                      <a:pt x="2934" y="2445"/>
                      <a:pt x="2997" y="2424"/>
                      <a:pt x="3067" y="2403"/>
                    </a:cubicBezTo>
                    <a:lnTo>
                      <a:pt x="3053" y="2354"/>
                    </a:lnTo>
                    <a:close/>
                    <a:moveTo>
                      <a:pt x="2640" y="2480"/>
                    </a:moveTo>
                    <a:cubicBezTo>
                      <a:pt x="2578" y="2501"/>
                      <a:pt x="2508" y="2522"/>
                      <a:pt x="2438" y="2543"/>
                    </a:cubicBezTo>
                    <a:lnTo>
                      <a:pt x="2459" y="2599"/>
                    </a:lnTo>
                    <a:cubicBezTo>
                      <a:pt x="2522" y="2578"/>
                      <a:pt x="2592" y="2557"/>
                      <a:pt x="2661" y="2529"/>
                    </a:cubicBezTo>
                    <a:lnTo>
                      <a:pt x="2640" y="2480"/>
                    </a:lnTo>
                    <a:close/>
                    <a:moveTo>
                      <a:pt x="2235" y="2613"/>
                    </a:moveTo>
                    <a:cubicBezTo>
                      <a:pt x="2173" y="2634"/>
                      <a:pt x="2103" y="2655"/>
                      <a:pt x="2033" y="2676"/>
                    </a:cubicBezTo>
                    <a:lnTo>
                      <a:pt x="2047" y="2724"/>
                    </a:lnTo>
                    <a:cubicBezTo>
                      <a:pt x="2117" y="2703"/>
                      <a:pt x="2187" y="2682"/>
                      <a:pt x="2256" y="2662"/>
                    </a:cubicBezTo>
                    <a:lnTo>
                      <a:pt x="2235" y="2613"/>
                    </a:lnTo>
                    <a:close/>
                    <a:moveTo>
                      <a:pt x="1830" y="2738"/>
                    </a:moveTo>
                    <a:cubicBezTo>
                      <a:pt x="1760" y="2759"/>
                      <a:pt x="1698" y="2780"/>
                      <a:pt x="1628" y="2808"/>
                    </a:cubicBezTo>
                    <a:lnTo>
                      <a:pt x="1642" y="2857"/>
                    </a:lnTo>
                    <a:cubicBezTo>
                      <a:pt x="1712" y="2836"/>
                      <a:pt x="1781" y="2815"/>
                      <a:pt x="1844" y="2794"/>
                    </a:cubicBezTo>
                    <a:lnTo>
                      <a:pt x="1830" y="2738"/>
                    </a:lnTo>
                    <a:close/>
                    <a:moveTo>
                      <a:pt x="1425" y="2871"/>
                    </a:moveTo>
                    <a:cubicBezTo>
                      <a:pt x="1355" y="2892"/>
                      <a:pt x="1286" y="2913"/>
                      <a:pt x="1223" y="2934"/>
                    </a:cubicBezTo>
                    <a:lnTo>
                      <a:pt x="1237" y="2983"/>
                    </a:lnTo>
                    <a:cubicBezTo>
                      <a:pt x="1307" y="2962"/>
                      <a:pt x="1369" y="2941"/>
                      <a:pt x="1439" y="2920"/>
                    </a:cubicBezTo>
                    <a:lnTo>
                      <a:pt x="1425" y="2871"/>
                    </a:lnTo>
                    <a:close/>
                    <a:moveTo>
                      <a:pt x="1013" y="2997"/>
                    </a:moveTo>
                    <a:cubicBezTo>
                      <a:pt x="950" y="3018"/>
                      <a:pt x="880" y="3039"/>
                      <a:pt x="811" y="3060"/>
                    </a:cubicBezTo>
                    <a:lnTo>
                      <a:pt x="832" y="3116"/>
                    </a:lnTo>
                    <a:cubicBezTo>
                      <a:pt x="894" y="3095"/>
                      <a:pt x="964" y="3067"/>
                      <a:pt x="1034" y="3046"/>
                    </a:cubicBezTo>
                    <a:lnTo>
                      <a:pt x="1013" y="2997"/>
                    </a:lnTo>
                    <a:close/>
                    <a:moveTo>
                      <a:pt x="608" y="3122"/>
                    </a:moveTo>
                    <a:cubicBezTo>
                      <a:pt x="538" y="3150"/>
                      <a:pt x="475" y="3171"/>
                      <a:pt x="406" y="3192"/>
                    </a:cubicBezTo>
                    <a:lnTo>
                      <a:pt x="420" y="3241"/>
                    </a:lnTo>
                    <a:cubicBezTo>
                      <a:pt x="489" y="3220"/>
                      <a:pt x="559" y="3199"/>
                      <a:pt x="622" y="3178"/>
                    </a:cubicBezTo>
                    <a:lnTo>
                      <a:pt x="608" y="3122"/>
                    </a:lnTo>
                    <a:close/>
                    <a:moveTo>
                      <a:pt x="203" y="3255"/>
                    </a:moveTo>
                    <a:cubicBezTo>
                      <a:pt x="133" y="3276"/>
                      <a:pt x="63" y="3297"/>
                      <a:pt x="0" y="3318"/>
                    </a:cubicBezTo>
                    <a:lnTo>
                      <a:pt x="14" y="3367"/>
                    </a:lnTo>
                    <a:cubicBezTo>
                      <a:pt x="84" y="3346"/>
                      <a:pt x="147" y="3325"/>
                      <a:pt x="217" y="3304"/>
                    </a:cubicBezTo>
                    <a:lnTo>
                      <a:pt x="203" y="3255"/>
                    </a:lnTo>
                    <a:close/>
                  </a:path>
                </a:pathLst>
              </a:custGeom>
              <a:solidFill>
                <a:srgbClr val="9A75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736" name="Google Shape;1736;p6"/>
              <p:cNvSpPr/>
              <p:nvPr/>
            </p:nvSpPr>
            <p:spPr>
              <a:xfrm>
                <a:off x="3938325" y="2168900"/>
                <a:ext cx="41575" cy="56450"/>
              </a:xfrm>
              <a:custGeom>
                <a:rect b="b" l="l" r="r" t="t"/>
                <a:pathLst>
                  <a:path extrusionOk="0" h="2258" w="1663">
                    <a:moveTo>
                      <a:pt x="1110" y="0"/>
                    </a:moveTo>
                    <a:cubicBezTo>
                      <a:pt x="1096" y="0"/>
                      <a:pt x="1083" y="1"/>
                      <a:pt x="1069" y="2"/>
                    </a:cubicBezTo>
                    <a:cubicBezTo>
                      <a:pt x="748" y="9"/>
                      <a:pt x="461" y="239"/>
                      <a:pt x="280" y="512"/>
                    </a:cubicBezTo>
                    <a:cubicBezTo>
                      <a:pt x="105" y="763"/>
                      <a:pt x="0" y="1077"/>
                      <a:pt x="35" y="1392"/>
                    </a:cubicBezTo>
                    <a:cubicBezTo>
                      <a:pt x="105" y="2146"/>
                      <a:pt x="790" y="2258"/>
                      <a:pt x="1453" y="2258"/>
                    </a:cubicBezTo>
                    <a:cubicBezTo>
                      <a:pt x="1551" y="1978"/>
                      <a:pt x="1614" y="1685"/>
                      <a:pt x="1635" y="1392"/>
                    </a:cubicBezTo>
                    <a:cubicBezTo>
                      <a:pt x="1663" y="931"/>
                      <a:pt x="1579" y="456"/>
                      <a:pt x="1376" y="44"/>
                    </a:cubicBezTo>
                    <a:cubicBezTo>
                      <a:pt x="1291" y="19"/>
                      <a:pt x="1201" y="0"/>
                      <a:pt x="1110" y="0"/>
                    </a:cubicBezTo>
                    <a:close/>
                  </a:path>
                </a:pathLst>
              </a:custGeom>
              <a:solidFill>
                <a:srgbClr val="FFACC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737" name="Google Shape;1737;p6"/>
              <p:cNvSpPr/>
              <p:nvPr/>
            </p:nvSpPr>
            <p:spPr>
              <a:xfrm>
                <a:off x="3972725" y="2169975"/>
                <a:ext cx="117175" cy="61900"/>
              </a:xfrm>
              <a:custGeom>
                <a:rect b="b" l="l" r="r" t="t"/>
                <a:pathLst>
                  <a:path extrusionOk="0" h="2476" w="4687">
                    <a:moveTo>
                      <a:pt x="0" y="1"/>
                    </a:moveTo>
                    <a:lnTo>
                      <a:pt x="0" y="1"/>
                    </a:lnTo>
                    <a:cubicBezTo>
                      <a:pt x="203" y="413"/>
                      <a:pt x="287" y="888"/>
                      <a:pt x="259" y="1349"/>
                    </a:cubicBezTo>
                    <a:cubicBezTo>
                      <a:pt x="238" y="1642"/>
                      <a:pt x="175" y="1935"/>
                      <a:pt x="77" y="2215"/>
                    </a:cubicBezTo>
                    <a:cubicBezTo>
                      <a:pt x="363" y="2215"/>
                      <a:pt x="643" y="2194"/>
                      <a:pt x="873" y="2194"/>
                    </a:cubicBezTo>
                    <a:cubicBezTo>
                      <a:pt x="1704" y="2200"/>
                      <a:pt x="2530" y="2475"/>
                      <a:pt x="3355" y="2475"/>
                    </a:cubicBezTo>
                    <a:cubicBezTo>
                      <a:pt x="3487" y="2475"/>
                      <a:pt x="3619" y="2468"/>
                      <a:pt x="3751" y="2452"/>
                    </a:cubicBezTo>
                    <a:cubicBezTo>
                      <a:pt x="4093" y="2410"/>
                      <a:pt x="4463" y="2270"/>
                      <a:pt x="4596" y="1956"/>
                    </a:cubicBezTo>
                    <a:cubicBezTo>
                      <a:pt x="4687" y="1740"/>
                      <a:pt x="4645" y="1481"/>
                      <a:pt x="4533" y="1272"/>
                    </a:cubicBezTo>
                    <a:cubicBezTo>
                      <a:pt x="4323" y="853"/>
                      <a:pt x="3897" y="573"/>
                      <a:pt x="3443" y="455"/>
                    </a:cubicBezTo>
                    <a:cubicBezTo>
                      <a:pt x="3191" y="387"/>
                      <a:pt x="2929" y="363"/>
                      <a:pt x="2665" y="363"/>
                    </a:cubicBezTo>
                    <a:cubicBezTo>
                      <a:pt x="2462" y="363"/>
                      <a:pt x="2257" y="377"/>
                      <a:pt x="2054" y="399"/>
                    </a:cubicBezTo>
                    <a:cubicBezTo>
                      <a:pt x="1818" y="427"/>
                      <a:pt x="1579" y="461"/>
                      <a:pt x="1342" y="461"/>
                    </a:cubicBezTo>
                    <a:cubicBezTo>
                      <a:pt x="1164" y="461"/>
                      <a:pt x="988" y="442"/>
                      <a:pt x="817" y="385"/>
                    </a:cubicBezTo>
                    <a:cubicBezTo>
                      <a:pt x="531" y="287"/>
                      <a:pt x="280" y="91"/>
                      <a:pt x="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738" name="Google Shape;1738;p6"/>
              <p:cNvSpPr/>
              <p:nvPr/>
            </p:nvSpPr>
            <p:spPr>
              <a:xfrm>
                <a:off x="4028600" y="2179025"/>
                <a:ext cx="61300" cy="52825"/>
              </a:xfrm>
              <a:custGeom>
                <a:rect b="b" l="l" r="r" t="t"/>
                <a:pathLst>
                  <a:path extrusionOk="0" h="2113" w="2452">
                    <a:moveTo>
                      <a:pt x="431" y="0"/>
                    </a:moveTo>
                    <a:cubicBezTo>
                      <a:pt x="339" y="0"/>
                      <a:pt x="246" y="3"/>
                      <a:pt x="154" y="9"/>
                    </a:cubicBezTo>
                    <a:cubicBezTo>
                      <a:pt x="0" y="700"/>
                      <a:pt x="119" y="1447"/>
                      <a:pt x="454" y="2062"/>
                    </a:cubicBezTo>
                    <a:cubicBezTo>
                      <a:pt x="678" y="2093"/>
                      <a:pt x="902" y="2112"/>
                      <a:pt x="1124" y="2112"/>
                    </a:cubicBezTo>
                    <a:cubicBezTo>
                      <a:pt x="1255" y="2112"/>
                      <a:pt x="1386" y="2106"/>
                      <a:pt x="1516" y="2090"/>
                    </a:cubicBezTo>
                    <a:cubicBezTo>
                      <a:pt x="1858" y="2048"/>
                      <a:pt x="2228" y="1908"/>
                      <a:pt x="2361" y="1594"/>
                    </a:cubicBezTo>
                    <a:cubicBezTo>
                      <a:pt x="2452" y="1378"/>
                      <a:pt x="2410" y="1119"/>
                      <a:pt x="2298" y="910"/>
                    </a:cubicBezTo>
                    <a:cubicBezTo>
                      <a:pt x="2088" y="491"/>
                      <a:pt x="1662" y="211"/>
                      <a:pt x="1208" y="93"/>
                    </a:cubicBezTo>
                    <a:cubicBezTo>
                      <a:pt x="955" y="25"/>
                      <a:pt x="694" y="0"/>
                      <a:pt x="431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739" name="Google Shape;1739;p6"/>
              <p:cNvSpPr/>
              <p:nvPr/>
            </p:nvSpPr>
            <p:spPr>
              <a:xfrm>
                <a:off x="3625250" y="2047150"/>
                <a:ext cx="338425" cy="174250"/>
              </a:xfrm>
              <a:custGeom>
                <a:rect b="b" l="l" r="r" t="t"/>
                <a:pathLst>
                  <a:path extrusionOk="0" h="6970" w="13537">
                    <a:moveTo>
                      <a:pt x="3231" y="0"/>
                    </a:moveTo>
                    <a:cubicBezTo>
                      <a:pt x="2856" y="0"/>
                      <a:pt x="2522" y="85"/>
                      <a:pt x="2285" y="304"/>
                    </a:cubicBezTo>
                    <a:cubicBezTo>
                      <a:pt x="1" y="2420"/>
                      <a:pt x="3151" y="3838"/>
                      <a:pt x="3151" y="3838"/>
                    </a:cubicBezTo>
                    <a:cubicBezTo>
                      <a:pt x="3151" y="3838"/>
                      <a:pt x="11941" y="6969"/>
                      <a:pt x="12814" y="6969"/>
                    </a:cubicBezTo>
                    <a:cubicBezTo>
                      <a:pt x="12842" y="6969"/>
                      <a:pt x="12861" y="6966"/>
                      <a:pt x="12873" y="6960"/>
                    </a:cubicBezTo>
                    <a:cubicBezTo>
                      <a:pt x="13243" y="6757"/>
                      <a:pt x="13536" y="4690"/>
                      <a:pt x="13536" y="4690"/>
                    </a:cubicBezTo>
                    <a:lnTo>
                      <a:pt x="8067" y="1973"/>
                    </a:lnTo>
                    <a:cubicBezTo>
                      <a:pt x="7250" y="1512"/>
                      <a:pt x="6433" y="1058"/>
                      <a:pt x="5581" y="660"/>
                    </a:cubicBezTo>
                    <a:cubicBezTo>
                      <a:pt x="4976" y="372"/>
                      <a:pt x="4016" y="0"/>
                      <a:pt x="323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740" name="Google Shape;1740;p6"/>
              <p:cNvSpPr/>
              <p:nvPr/>
            </p:nvSpPr>
            <p:spPr>
              <a:xfrm>
                <a:off x="3661925" y="2084950"/>
                <a:ext cx="277300" cy="129225"/>
              </a:xfrm>
              <a:custGeom>
                <a:rect b="b" l="l" r="r" t="t"/>
                <a:pathLst>
                  <a:path extrusionOk="0" h="5169" w="11092">
                    <a:moveTo>
                      <a:pt x="49" y="0"/>
                    </a:moveTo>
                    <a:lnTo>
                      <a:pt x="0" y="21"/>
                    </a:lnTo>
                    <a:cubicBezTo>
                      <a:pt x="35" y="84"/>
                      <a:pt x="70" y="147"/>
                      <a:pt x="98" y="210"/>
                    </a:cubicBezTo>
                    <a:lnTo>
                      <a:pt x="147" y="189"/>
                    </a:lnTo>
                    <a:cubicBezTo>
                      <a:pt x="112" y="126"/>
                      <a:pt x="84" y="63"/>
                      <a:pt x="49" y="0"/>
                    </a:cubicBezTo>
                    <a:close/>
                    <a:moveTo>
                      <a:pt x="245" y="377"/>
                    </a:moveTo>
                    <a:lnTo>
                      <a:pt x="203" y="398"/>
                    </a:lnTo>
                    <a:cubicBezTo>
                      <a:pt x="238" y="461"/>
                      <a:pt x="266" y="524"/>
                      <a:pt x="301" y="587"/>
                    </a:cubicBezTo>
                    <a:lnTo>
                      <a:pt x="350" y="559"/>
                    </a:lnTo>
                    <a:cubicBezTo>
                      <a:pt x="315" y="496"/>
                      <a:pt x="280" y="433"/>
                      <a:pt x="245" y="377"/>
                    </a:cubicBezTo>
                    <a:close/>
                    <a:moveTo>
                      <a:pt x="454" y="741"/>
                    </a:moveTo>
                    <a:lnTo>
                      <a:pt x="413" y="769"/>
                    </a:lnTo>
                    <a:cubicBezTo>
                      <a:pt x="447" y="831"/>
                      <a:pt x="489" y="894"/>
                      <a:pt x="524" y="950"/>
                    </a:cubicBezTo>
                    <a:lnTo>
                      <a:pt x="573" y="922"/>
                    </a:lnTo>
                    <a:cubicBezTo>
                      <a:pt x="531" y="866"/>
                      <a:pt x="496" y="803"/>
                      <a:pt x="454" y="741"/>
                    </a:cubicBezTo>
                    <a:close/>
                    <a:moveTo>
                      <a:pt x="692" y="1097"/>
                    </a:moveTo>
                    <a:lnTo>
                      <a:pt x="650" y="1132"/>
                    </a:lnTo>
                    <a:cubicBezTo>
                      <a:pt x="692" y="1188"/>
                      <a:pt x="734" y="1243"/>
                      <a:pt x="776" y="1299"/>
                    </a:cubicBezTo>
                    <a:lnTo>
                      <a:pt x="818" y="1264"/>
                    </a:lnTo>
                    <a:cubicBezTo>
                      <a:pt x="776" y="1209"/>
                      <a:pt x="734" y="1153"/>
                      <a:pt x="692" y="1097"/>
                    </a:cubicBezTo>
                    <a:close/>
                    <a:moveTo>
                      <a:pt x="957" y="1425"/>
                    </a:moveTo>
                    <a:lnTo>
                      <a:pt x="915" y="1460"/>
                    </a:lnTo>
                    <a:cubicBezTo>
                      <a:pt x="964" y="1516"/>
                      <a:pt x="1013" y="1565"/>
                      <a:pt x="1069" y="1614"/>
                    </a:cubicBezTo>
                    <a:lnTo>
                      <a:pt x="1104" y="1579"/>
                    </a:lnTo>
                    <a:cubicBezTo>
                      <a:pt x="1055" y="1530"/>
                      <a:pt x="1006" y="1481"/>
                      <a:pt x="957" y="1425"/>
                    </a:cubicBezTo>
                    <a:close/>
                    <a:moveTo>
                      <a:pt x="1265" y="1718"/>
                    </a:moveTo>
                    <a:lnTo>
                      <a:pt x="1230" y="1760"/>
                    </a:lnTo>
                    <a:cubicBezTo>
                      <a:pt x="1286" y="1802"/>
                      <a:pt x="1341" y="1844"/>
                      <a:pt x="1397" y="1886"/>
                    </a:cubicBezTo>
                    <a:lnTo>
                      <a:pt x="1432" y="1844"/>
                    </a:lnTo>
                    <a:cubicBezTo>
                      <a:pt x="1369" y="1802"/>
                      <a:pt x="1313" y="1760"/>
                      <a:pt x="1265" y="1718"/>
                    </a:cubicBezTo>
                    <a:close/>
                    <a:moveTo>
                      <a:pt x="1607" y="1963"/>
                    </a:moveTo>
                    <a:lnTo>
                      <a:pt x="1579" y="2005"/>
                    </a:lnTo>
                    <a:cubicBezTo>
                      <a:pt x="1635" y="2047"/>
                      <a:pt x="1698" y="2082"/>
                      <a:pt x="1760" y="2116"/>
                    </a:cubicBezTo>
                    <a:lnTo>
                      <a:pt x="1788" y="2068"/>
                    </a:lnTo>
                    <a:cubicBezTo>
                      <a:pt x="1726" y="2033"/>
                      <a:pt x="1663" y="1998"/>
                      <a:pt x="1607" y="1963"/>
                    </a:cubicBezTo>
                    <a:close/>
                    <a:moveTo>
                      <a:pt x="1977" y="2165"/>
                    </a:moveTo>
                    <a:lnTo>
                      <a:pt x="1956" y="2214"/>
                    </a:lnTo>
                    <a:cubicBezTo>
                      <a:pt x="2019" y="2242"/>
                      <a:pt x="2082" y="2270"/>
                      <a:pt x="2152" y="2298"/>
                    </a:cubicBezTo>
                    <a:lnTo>
                      <a:pt x="2173" y="2249"/>
                    </a:lnTo>
                    <a:cubicBezTo>
                      <a:pt x="2103" y="2221"/>
                      <a:pt x="2040" y="2193"/>
                      <a:pt x="1977" y="2165"/>
                    </a:cubicBezTo>
                    <a:close/>
                    <a:moveTo>
                      <a:pt x="2368" y="2333"/>
                    </a:moveTo>
                    <a:lnTo>
                      <a:pt x="2347" y="2382"/>
                    </a:lnTo>
                    <a:cubicBezTo>
                      <a:pt x="2410" y="2410"/>
                      <a:pt x="2480" y="2431"/>
                      <a:pt x="2550" y="2459"/>
                    </a:cubicBezTo>
                    <a:lnTo>
                      <a:pt x="2564" y="2403"/>
                    </a:lnTo>
                    <a:cubicBezTo>
                      <a:pt x="2501" y="2382"/>
                      <a:pt x="2431" y="2361"/>
                      <a:pt x="2368" y="2333"/>
                    </a:cubicBezTo>
                    <a:close/>
                    <a:moveTo>
                      <a:pt x="2766" y="2473"/>
                    </a:moveTo>
                    <a:lnTo>
                      <a:pt x="2745" y="2529"/>
                    </a:lnTo>
                    <a:cubicBezTo>
                      <a:pt x="2815" y="2550"/>
                      <a:pt x="2885" y="2570"/>
                      <a:pt x="2955" y="2591"/>
                    </a:cubicBezTo>
                    <a:lnTo>
                      <a:pt x="2969" y="2543"/>
                    </a:lnTo>
                    <a:cubicBezTo>
                      <a:pt x="2899" y="2522"/>
                      <a:pt x="2836" y="2501"/>
                      <a:pt x="2766" y="2473"/>
                    </a:cubicBezTo>
                    <a:close/>
                    <a:moveTo>
                      <a:pt x="3171" y="2605"/>
                    </a:moveTo>
                    <a:lnTo>
                      <a:pt x="3157" y="2654"/>
                    </a:lnTo>
                    <a:cubicBezTo>
                      <a:pt x="3192" y="2668"/>
                      <a:pt x="3227" y="2675"/>
                      <a:pt x="3255" y="2689"/>
                    </a:cubicBezTo>
                    <a:cubicBezTo>
                      <a:pt x="3290" y="2696"/>
                      <a:pt x="3325" y="2710"/>
                      <a:pt x="3360" y="2717"/>
                    </a:cubicBezTo>
                    <a:lnTo>
                      <a:pt x="3374" y="2668"/>
                    </a:lnTo>
                    <a:cubicBezTo>
                      <a:pt x="3339" y="2661"/>
                      <a:pt x="3304" y="2647"/>
                      <a:pt x="3276" y="2640"/>
                    </a:cubicBezTo>
                    <a:cubicBezTo>
                      <a:pt x="3241" y="2626"/>
                      <a:pt x="3206" y="2619"/>
                      <a:pt x="3171" y="2605"/>
                    </a:cubicBezTo>
                    <a:close/>
                    <a:moveTo>
                      <a:pt x="3576" y="2731"/>
                    </a:moveTo>
                    <a:lnTo>
                      <a:pt x="3562" y="2780"/>
                    </a:lnTo>
                    <a:cubicBezTo>
                      <a:pt x="3632" y="2801"/>
                      <a:pt x="3695" y="2822"/>
                      <a:pt x="3765" y="2843"/>
                    </a:cubicBezTo>
                    <a:lnTo>
                      <a:pt x="3779" y="2794"/>
                    </a:lnTo>
                    <a:cubicBezTo>
                      <a:pt x="3716" y="2773"/>
                      <a:pt x="3646" y="2752"/>
                      <a:pt x="3576" y="2731"/>
                    </a:cubicBezTo>
                    <a:close/>
                    <a:moveTo>
                      <a:pt x="3981" y="2857"/>
                    </a:moveTo>
                    <a:lnTo>
                      <a:pt x="3967" y="2913"/>
                    </a:lnTo>
                    <a:cubicBezTo>
                      <a:pt x="4037" y="2934"/>
                      <a:pt x="4107" y="2955"/>
                      <a:pt x="4170" y="2976"/>
                    </a:cubicBezTo>
                    <a:lnTo>
                      <a:pt x="4191" y="2920"/>
                    </a:lnTo>
                    <a:cubicBezTo>
                      <a:pt x="4121" y="2899"/>
                      <a:pt x="4051" y="2878"/>
                      <a:pt x="3981" y="2857"/>
                    </a:cubicBezTo>
                    <a:close/>
                    <a:moveTo>
                      <a:pt x="4393" y="2983"/>
                    </a:moveTo>
                    <a:lnTo>
                      <a:pt x="4373" y="3038"/>
                    </a:lnTo>
                    <a:cubicBezTo>
                      <a:pt x="4442" y="3059"/>
                      <a:pt x="4512" y="3080"/>
                      <a:pt x="4582" y="3101"/>
                    </a:cubicBezTo>
                    <a:lnTo>
                      <a:pt x="4596" y="3045"/>
                    </a:lnTo>
                    <a:cubicBezTo>
                      <a:pt x="4526" y="3024"/>
                      <a:pt x="4456" y="3003"/>
                      <a:pt x="4393" y="2983"/>
                    </a:cubicBezTo>
                    <a:close/>
                    <a:moveTo>
                      <a:pt x="4799" y="3108"/>
                    </a:moveTo>
                    <a:lnTo>
                      <a:pt x="4785" y="3164"/>
                    </a:lnTo>
                    <a:cubicBezTo>
                      <a:pt x="4847" y="3185"/>
                      <a:pt x="4917" y="3206"/>
                      <a:pt x="4987" y="3227"/>
                    </a:cubicBezTo>
                    <a:lnTo>
                      <a:pt x="5001" y="3171"/>
                    </a:lnTo>
                    <a:cubicBezTo>
                      <a:pt x="4931" y="3150"/>
                      <a:pt x="4868" y="3129"/>
                      <a:pt x="4799" y="3108"/>
                    </a:cubicBezTo>
                    <a:close/>
                    <a:moveTo>
                      <a:pt x="5204" y="3234"/>
                    </a:moveTo>
                    <a:lnTo>
                      <a:pt x="5190" y="3290"/>
                    </a:lnTo>
                    <a:cubicBezTo>
                      <a:pt x="5260" y="3311"/>
                      <a:pt x="5322" y="3332"/>
                      <a:pt x="5392" y="3353"/>
                    </a:cubicBezTo>
                    <a:lnTo>
                      <a:pt x="5406" y="3297"/>
                    </a:lnTo>
                    <a:cubicBezTo>
                      <a:pt x="5343" y="3276"/>
                      <a:pt x="5273" y="3255"/>
                      <a:pt x="5204" y="3234"/>
                    </a:cubicBezTo>
                    <a:close/>
                    <a:moveTo>
                      <a:pt x="5616" y="3360"/>
                    </a:moveTo>
                    <a:lnTo>
                      <a:pt x="5595" y="3416"/>
                    </a:lnTo>
                    <a:cubicBezTo>
                      <a:pt x="5665" y="3436"/>
                      <a:pt x="5734" y="3457"/>
                      <a:pt x="5797" y="3478"/>
                    </a:cubicBezTo>
                    <a:lnTo>
                      <a:pt x="5818" y="3430"/>
                    </a:lnTo>
                    <a:cubicBezTo>
                      <a:pt x="5748" y="3409"/>
                      <a:pt x="5679" y="3388"/>
                      <a:pt x="5616" y="3360"/>
                    </a:cubicBezTo>
                    <a:close/>
                    <a:moveTo>
                      <a:pt x="6021" y="3492"/>
                    </a:moveTo>
                    <a:lnTo>
                      <a:pt x="6007" y="3541"/>
                    </a:lnTo>
                    <a:cubicBezTo>
                      <a:pt x="6035" y="3548"/>
                      <a:pt x="6063" y="3555"/>
                      <a:pt x="6091" y="3569"/>
                    </a:cubicBezTo>
                    <a:lnTo>
                      <a:pt x="6209" y="3604"/>
                    </a:lnTo>
                    <a:lnTo>
                      <a:pt x="6223" y="3555"/>
                    </a:lnTo>
                    <a:lnTo>
                      <a:pt x="6105" y="3513"/>
                    </a:lnTo>
                    <a:cubicBezTo>
                      <a:pt x="6077" y="3506"/>
                      <a:pt x="6049" y="3499"/>
                      <a:pt x="6021" y="3492"/>
                    </a:cubicBezTo>
                    <a:close/>
                    <a:moveTo>
                      <a:pt x="6426" y="3618"/>
                    </a:moveTo>
                    <a:lnTo>
                      <a:pt x="6412" y="3667"/>
                    </a:lnTo>
                    <a:lnTo>
                      <a:pt x="6614" y="3737"/>
                    </a:lnTo>
                    <a:lnTo>
                      <a:pt x="6628" y="3681"/>
                    </a:lnTo>
                    <a:lnTo>
                      <a:pt x="6426" y="3618"/>
                    </a:lnTo>
                    <a:close/>
                    <a:moveTo>
                      <a:pt x="6831" y="3751"/>
                    </a:moveTo>
                    <a:lnTo>
                      <a:pt x="6817" y="3800"/>
                    </a:lnTo>
                    <a:lnTo>
                      <a:pt x="7020" y="3863"/>
                    </a:lnTo>
                    <a:lnTo>
                      <a:pt x="7033" y="3814"/>
                    </a:lnTo>
                    <a:lnTo>
                      <a:pt x="6831" y="3751"/>
                    </a:lnTo>
                    <a:close/>
                    <a:moveTo>
                      <a:pt x="7236" y="3876"/>
                    </a:moveTo>
                    <a:lnTo>
                      <a:pt x="7222" y="3932"/>
                    </a:lnTo>
                    <a:lnTo>
                      <a:pt x="7425" y="3995"/>
                    </a:lnTo>
                    <a:lnTo>
                      <a:pt x="7439" y="3946"/>
                    </a:lnTo>
                    <a:lnTo>
                      <a:pt x="7236" y="3876"/>
                    </a:lnTo>
                    <a:close/>
                    <a:moveTo>
                      <a:pt x="7641" y="4009"/>
                    </a:moveTo>
                    <a:lnTo>
                      <a:pt x="7627" y="4058"/>
                    </a:lnTo>
                    <a:lnTo>
                      <a:pt x="7830" y="4128"/>
                    </a:lnTo>
                    <a:lnTo>
                      <a:pt x="7844" y="4072"/>
                    </a:lnTo>
                    <a:lnTo>
                      <a:pt x="7641" y="4009"/>
                    </a:lnTo>
                    <a:close/>
                    <a:moveTo>
                      <a:pt x="8046" y="4142"/>
                    </a:moveTo>
                    <a:lnTo>
                      <a:pt x="8032" y="4191"/>
                    </a:lnTo>
                    <a:lnTo>
                      <a:pt x="8235" y="4254"/>
                    </a:lnTo>
                    <a:lnTo>
                      <a:pt x="8249" y="4205"/>
                    </a:lnTo>
                    <a:lnTo>
                      <a:pt x="8046" y="4142"/>
                    </a:lnTo>
                    <a:close/>
                    <a:moveTo>
                      <a:pt x="8451" y="4268"/>
                    </a:moveTo>
                    <a:lnTo>
                      <a:pt x="8437" y="4323"/>
                    </a:lnTo>
                    <a:lnTo>
                      <a:pt x="8640" y="4386"/>
                    </a:lnTo>
                    <a:lnTo>
                      <a:pt x="8654" y="4337"/>
                    </a:lnTo>
                    <a:lnTo>
                      <a:pt x="8451" y="4268"/>
                    </a:lnTo>
                    <a:close/>
                    <a:moveTo>
                      <a:pt x="8856" y="4400"/>
                    </a:moveTo>
                    <a:lnTo>
                      <a:pt x="8842" y="4449"/>
                    </a:lnTo>
                    <a:lnTo>
                      <a:pt x="9045" y="4512"/>
                    </a:lnTo>
                    <a:lnTo>
                      <a:pt x="9059" y="4463"/>
                    </a:lnTo>
                    <a:lnTo>
                      <a:pt x="8856" y="4400"/>
                    </a:lnTo>
                    <a:close/>
                    <a:moveTo>
                      <a:pt x="9268" y="4533"/>
                    </a:moveTo>
                    <a:lnTo>
                      <a:pt x="9247" y="4582"/>
                    </a:lnTo>
                    <a:lnTo>
                      <a:pt x="9450" y="4645"/>
                    </a:lnTo>
                    <a:lnTo>
                      <a:pt x="9471" y="4596"/>
                    </a:lnTo>
                    <a:lnTo>
                      <a:pt x="9268" y="4533"/>
                    </a:lnTo>
                    <a:close/>
                    <a:moveTo>
                      <a:pt x="9674" y="4659"/>
                    </a:moveTo>
                    <a:lnTo>
                      <a:pt x="9653" y="4708"/>
                    </a:lnTo>
                    <a:lnTo>
                      <a:pt x="9855" y="4777"/>
                    </a:lnTo>
                    <a:lnTo>
                      <a:pt x="9876" y="4722"/>
                    </a:lnTo>
                    <a:lnTo>
                      <a:pt x="9674" y="4659"/>
                    </a:lnTo>
                    <a:close/>
                    <a:moveTo>
                      <a:pt x="10079" y="4791"/>
                    </a:moveTo>
                    <a:lnTo>
                      <a:pt x="10058" y="4840"/>
                    </a:lnTo>
                    <a:lnTo>
                      <a:pt x="10260" y="4903"/>
                    </a:lnTo>
                    <a:lnTo>
                      <a:pt x="10281" y="4854"/>
                    </a:lnTo>
                    <a:lnTo>
                      <a:pt x="10079" y="4791"/>
                    </a:lnTo>
                    <a:close/>
                    <a:moveTo>
                      <a:pt x="10484" y="4917"/>
                    </a:moveTo>
                    <a:lnTo>
                      <a:pt x="10463" y="4973"/>
                    </a:lnTo>
                    <a:lnTo>
                      <a:pt x="10672" y="5036"/>
                    </a:lnTo>
                    <a:lnTo>
                      <a:pt x="10686" y="4987"/>
                    </a:lnTo>
                    <a:lnTo>
                      <a:pt x="10484" y="4917"/>
                    </a:lnTo>
                    <a:close/>
                    <a:moveTo>
                      <a:pt x="10889" y="5050"/>
                    </a:moveTo>
                    <a:lnTo>
                      <a:pt x="10875" y="5099"/>
                    </a:lnTo>
                    <a:lnTo>
                      <a:pt x="11077" y="5169"/>
                    </a:lnTo>
                    <a:lnTo>
                      <a:pt x="11091" y="5113"/>
                    </a:lnTo>
                    <a:lnTo>
                      <a:pt x="10889" y="5050"/>
                    </a:lnTo>
                    <a:close/>
                  </a:path>
                </a:pathLst>
              </a:custGeom>
              <a:solidFill>
                <a:srgbClr val="F8A41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741" name="Google Shape;1741;p6"/>
              <p:cNvSpPr/>
              <p:nvPr/>
            </p:nvSpPr>
            <p:spPr>
              <a:xfrm>
                <a:off x="3849100" y="1730450"/>
                <a:ext cx="63925" cy="42125"/>
              </a:xfrm>
              <a:custGeom>
                <a:rect b="b" l="l" r="r" t="t"/>
                <a:pathLst>
                  <a:path extrusionOk="0" h="1685" w="2557">
                    <a:moveTo>
                      <a:pt x="262" y="0"/>
                    </a:moveTo>
                    <a:cubicBezTo>
                      <a:pt x="245" y="0"/>
                      <a:pt x="230" y="3"/>
                      <a:pt x="217" y="10"/>
                    </a:cubicBezTo>
                    <a:cubicBezTo>
                      <a:pt x="42" y="107"/>
                      <a:pt x="77" y="945"/>
                      <a:pt x="14" y="1141"/>
                    </a:cubicBezTo>
                    <a:cubicBezTo>
                      <a:pt x="7" y="1176"/>
                      <a:pt x="0" y="1211"/>
                      <a:pt x="7" y="1239"/>
                    </a:cubicBezTo>
                    <a:cubicBezTo>
                      <a:pt x="21" y="1274"/>
                      <a:pt x="49" y="1302"/>
                      <a:pt x="84" y="1323"/>
                    </a:cubicBezTo>
                    <a:cubicBezTo>
                      <a:pt x="544" y="1622"/>
                      <a:pt x="1107" y="1684"/>
                      <a:pt x="1668" y="1684"/>
                    </a:cubicBezTo>
                    <a:cubicBezTo>
                      <a:pt x="1840" y="1684"/>
                      <a:pt x="2011" y="1678"/>
                      <a:pt x="2180" y="1672"/>
                    </a:cubicBezTo>
                    <a:cubicBezTo>
                      <a:pt x="2291" y="1665"/>
                      <a:pt x="2417" y="1651"/>
                      <a:pt x="2480" y="1560"/>
                    </a:cubicBezTo>
                    <a:cubicBezTo>
                      <a:pt x="2508" y="1511"/>
                      <a:pt x="2515" y="1448"/>
                      <a:pt x="2515" y="1392"/>
                    </a:cubicBezTo>
                    <a:cubicBezTo>
                      <a:pt x="2529" y="1050"/>
                      <a:pt x="2543" y="708"/>
                      <a:pt x="2557" y="373"/>
                    </a:cubicBezTo>
                    <a:cubicBezTo>
                      <a:pt x="2557" y="303"/>
                      <a:pt x="2557" y="226"/>
                      <a:pt x="2522" y="163"/>
                    </a:cubicBezTo>
                    <a:cubicBezTo>
                      <a:pt x="2480" y="100"/>
                      <a:pt x="2408" y="73"/>
                      <a:pt x="2333" y="73"/>
                    </a:cubicBezTo>
                    <a:cubicBezTo>
                      <a:pt x="2283" y="73"/>
                      <a:pt x="2231" y="85"/>
                      <a:pt x="2187" y="107"/>
                    </a:cubicBezTo>
                    <a:cubicBezTo>
                      <a:pt x="2075" y="163"/>
                      <a:pt x="1991" y="261"/>
                      <a:pt x="1886" y="338"/>
                    </a:cubicBezTo>
                    <a:cubicBezTo>
                      <a:pt x="1792" y="407"/>
                      <a:pt x="1668" y="452"/>
                      <a:pt x="1549" y="452"/>
                    </a:cubicBezTo>
                    <a:cubicBezTo>
                      <a:pt x="1475" y="452"/>
                      <a:pt x="1403" y="434"/>
                      <a:pt x="1341" y="394"/>
                    </a:cubicBezTo>
                    <a:cubicBezTo>
                      <a:pt x="1244" y="324"/>
                      <a:pt x="1181" y="219"/>
                      <a:pt x="1083" y="149"/>
                    </a:cubicBezTo>
                    <a:cubicBezTo>
                      <a:pt x="999" y="95"/>
                      <a:pt x="914" y="84"/>
                      <a:pt x="827" y="84"/>
                    </a:cubicBezTo>
                    <a:cubicBezTo>
                      <a:pt x="767" y="84"/>
                      <a:pt x="707" y="89"/>
                      <a:pt x="646" y="89"/>
                    </a:cubicBezTo>
                    <a:cubicBezTo>
                      <a:pt x="624" y="89"/>
                      <a:pt x="602" y="88"/>
                      <a:pt x="580" y="86"/>
                    </a:cubicBezTo>
                    <a:cubicBezTo>
                      <a:pt x="480" y="80"/>
                      <a:pt x="350" y="0"/>
                      <a:pt x="262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5" name="Shape 17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6" name="Google Shape;1746;p7"/>
          <p:cNvSpPr/>
          <p:nvPr/>
        </p:nvSpPr>
        <p:spPr>
          <a:xfrm rot="3657507">
            <a:off x="6354933" y="2647475"/>
            <a:ext cx="2498594" cy="3490258"/>
          </a:xfrm>
          <a:custGeom>
            <a:rect b="b" l="l" r="r" t="t"/>
            <a:pathLst>
              <a:path extrusionOk="0" h="182207" w="146533">
                <a:moveTo>
                  <a:pt x="73560" y="958"/>
                </a:moveTo>
                <a:cubicBezTo>
                  <a:pt x="59078" y="-1126"/>
                  <a:pt x="40403" y="174"/>
                  <a:pt x="30338" y="5020"/>
                </a:cubicBezTo>
                <a:cubicBezTo>
                  <a:pt x="20273" y="9866"/>
                  <a:pt x="15070" y="20289"/>
                  <a:pt x="13172" y="30033"/>
                </a:cubicBezTo>
                <a:cubicBezTo>
                  <a:pt x="11274" y="39777"/>
                  <a:pt x="18289" y="51348"/>
                  <a:pt x="18949" y="63486"/>
                </a:cubicBezTo>
                <a:cubicBezTo>
                  <a:pt x="19609" y="75624"/>
                  <a:pt x="19631" y="91916"/>
                  <a:pt x="17132" y="102861"/>
                </a:cubicBezTo>
                <a:cubicBezTo>
                  <a:pt x="14634" y="113806"/>
                  <a:pt x="6276" y="118596"/>
                  <a:pt x="3958" y="129154"/>
                </a:cubicBezTo>
                <a:cubicBezTo>
                  <a:pt x="1640" y="139712"/>
                  <a:pt x="-3248" y="157408"/>
                  <a:pt x="3225" y="166208"/>
                </a:cubicBezTo>
                <a:cubicBezTo>
                  <a:pt x="9698" y="175009"/>
                  <a:pt x="27774" y="180953"/>
                  <a:pt x="42796" y="181957"/>
                </a:cubicBezTo>
                <a:cubicBezTo>
                  <a:pt x="57818" y="182961"/>
                  <a:pt x="78580" y="181185"/>
                  <a:pt x="93358" y="172230"/>
                </a:cubicBezTo>
                <a:cubicBezTo>
                  <a:pt x="108136" y="163275"/>
                  <a:pt x="122670" y="148067"/>
                  <a:pt x="131464" y="128227"/>
                </a:cubicBezTo>
                <a:cubicBezTo>
                  <a:pt x="140258" y="108387"/>
                  <a:pt x="148493" y="71641"/>
                  <a:pt x="146120" y="53191"/>
                </a:cubicBezTo>
                <a:cubicBezTo>
                  <a:pt x="143748" y="34741"/>
                  <a:pt x="129322" y="26232"/>
                  <a:pt x="117229" y="17526"/>
                </a:cubicBezTo>
                <a:cubicBezTo>
                  <a:pt x="105136" y="8821"/>
                  <a:pt x="88042" y="3042"/>
                  <a:pt x="73560" y="958"/>
                </a:cubicBezTo>
                <a:close/>
              </a:path>
            </a:pathLst>
          </a:custGeom>
          <a:solidFill>
            <a:srgbClr val="1355A5">
              <a:alpha val="13725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747" name="Google Shape;1747;p7"/>
          <p:cNvGrpSpPr/>
          <p:nvPr/>
        </p:nvGrpSpPr>
        <p:grpSpPr>
          <a:xfrm>
            <a:off x="5593688" y="2725875"/>
            <a:ext cx="3363518" cy="2205980"/>
            <a:chOff x="5602609" y="2802664"/>
            <a:chExt cx="3382119" cy="2205980"/>
          </a:xfrm>
        </p:grpSpPr>
        <p:sp>
          <p:nvSpPr>
            <p:cNvPr id="1748" name="Google Shape;1748;p7"/>
            <p:cNvSpPr/>
            <p:nvPr/>
          </p:nvSpPr>
          <p:spPr>
            <a:xfrm>
              <a:off x="5607104" y="2802664"/>
              <a:ext cx="3373112" cy="2205980"/>
            </a:xfrm>
            <a:custGeom>
              <a:rect b="b" l="l" r="r" t="t"/>
              <a:pathLst>
                <a:path extrusionOk="0" h="22286" w="34077">
                  <a:moveTo>
                    <a:pt x="26296" y="2028"/>
                  </a:moveTo>
                  <a:cubicBezTo>
                    <a:pt x="26282" y="2042"/>
                    <a:pt x="26268" y="2049"/>
                    <a:pt x="26254" y="2063"/>
                  </a:cubicBezTo>
                  <a:lnTo>
                    <a:pt x="26233" y="2035"/>
                  </a:lnTo>
                  <a:cubicBezTo>
                    <a:pt x="26254" y="2035"/>
                    <a:pt x="26275" y="2035"/>
                    <a:pt x="26296" y="2028"/>
                  </a:cubicBezTo>
                  <a:close/>
                  <a:moveTo>
                    <a:pt x="19954" y="9857"/>
                  </a:moveTo>
                  <a:lnTo>
                    <a:pt x="19954" y="9857"/>
                  </a:lnTo>
                  <a:cubicBezTo>
                    <a:pt x="19906" y="9871"/>
                    <a:pt x="19857" y="9892"/>
                    <a:pt x="19801" y="9892"/>
                  </a:cubicBezTo>
                  <a:lnTo>
                    <a:pt x="19954" y="9857"/>
                  </a:lnTo>
                  <a:close/>
                  <a:moveTo>
                    <a:pt x="25730" y="12657"/>
                  </a:moveTo>
                  <a:lnTo>
                    <a:pt x="25730" y="12657"/>
                  </a:lnTo>
                  <a:cubicBezTo>
                    <a:pt x="25619" y="12874"/>
                    <a:pt x="25479" y="13083"/>
                    <a:pt x="25339" y="13272"/>
                  </a:cubicBezTo>
                  <a:cubicBezTo>
                    <a:pt x="25304" y="13314"/>
                    <a:pt x="25276" y="13356"/>
                    <a:pt x="25241" y="13398"/>
                  </a:cubicBezTo>
                  <a:cubicBezTo>
                    <a:pt x="25046" y="13335"/>
                    <a:pt x="24850" y="13279"/>
                    <a:pt x="24648" y="13209"/>
                  </a:cubicBezTo>
                  <a:cubicBezTo>
                    <a:pt x="24592" y="13191"/>
                    <a:pt x="24530" y="13172"/>
                    <a:pt x="24468" y="13172"/>
                  </a:cubicBezTo>
                  <a:cubicBezTo>
                    <a:pt x="24437" y="13172"/>
                    <a:pt x="24406" y="13177"/>
                    <a:pt x="24375" y="13188"/>
                  </a:cubicBezTo>
                  <a:cubicBezTo>
                    <a:pt x="24354" y="13195"/>
                    <a:pt x="24340" y="13202"/>
                    <a:pt x="24327" y="13216"/>
                  </a:cubicBezTo>
                  <a:cubicBezTo>
                    <a:pt x="24278" y="13167"/>
                    <a:pt x="24229" y="13118"/>
                    <a:pt x="24166" y="13049"/>
                  </a:cubicBezTo>
                  <a:lnTo>
                    <a:pt x="25730" y="12657"/>
                  </a:lnTo>
                  <a:close/>
                  <a:moveTo>
                    <a:pt x="17470" y="17281"/>
                  </a:moveTo>
                  <a:cubicBezTo>
                    <a:pt x="17767" y="17281"/>
                    <a:pt x="18138" y="17345"/>
                    <a:pt x="18565" y="17456"/>
                  </a:cubicBezTo>
                  <a:cubicBezTo>
                    <a:pt x="17370" y="17714"/>
                    <a:pt x="16225" y="17972"/>
                    <a:pt x="15359" y="18175"/>
                  </a:cubicBezTo>
                  <a:cubicBezTo>
                    <a:pt x="14744" y="18322"/>
                    <a:pt x="14269" y="18447"/>
                    <a:pt x="14025" y="18524"/>
                  </a:cubicBezTo>
                  <a:cubicBezTo>
                    <a:pt x="13752" y="18615"/>
                    <a:pt x="13243" y="18699"/>
                    <a:pt x="12586" y="18776"/>
                  </a:cubicBezTo>
                  <a:cubicBezTo>
                    <a:pt x="14297" y="18203"/>
                    <a:pt x="16134" y="17595"/>
                    <a:pt x="17112" y="17323"/>
                  </a:cubicBezTo>
                  <a:cubicBezTo>
                    <a:pt x="17215" y="17294"/>
                    <a:pt x="17335" y="17281"/>
                    <a:pt x="17470" y="17281"/>
                  </a:cubicBezTo>
                  <a:close/>
                  <a:moveTo>
                    <a:pt x="28047" y="0"/>
                  </a:moveTo>
                  <a:cubicBezTo>
                    <a:pt x="27453" y="0"/>
                    <a:pt x="26809" y="254"/>
                    <a:pt x="26163" y="959"/>
                  </a:cubicBezTo>
                  <a:cubicBezTo>
                    <a:pt x="26010" y="1127"/>
                    <a:pt x="25772" y="1518"/>
                    <a:pt x="25751" y="1790"/>
                  </a:cubicBezTo>
                  <a:cubicBezTo>
                    <a:pt x="25746" y="1790"/>
                    <a:pt x="25741" y="1790"/>
                    <a:pt x="25736" y="1790"/>
                  </a:cubicBezTo>
                  <a:cubicBezTo>
                    <a:pt x="25561" y="1790"/>
                    <a:pt x="25415" y="1911"/>
                    <a:pt x="25367" y="2230"/>
                  </a:cubicBezTo>
                  <a:cubicBezTo>
                    <a:pt x="25332" y="2461"/>
                    <a:pt x="25367" y="2705"/>
                    <a:pt x="25269" y="2915"/>
                  </a:cubicBezTo>
                  <a:cubicBezTo>
                    <a:pt x="25137" y="3222"/>
                    <a:pt x="24760" y="3410"/>
                    <a:pt x="24753" y="3746"/>
                  </a:cubicBezTo>
                  <a:cubicBezTo>
                    <a:pt x="24746" y="4102"/>
                    <a:pt x="25165" y="4311"/>
                    <a:pt x="25297" y="4640"/>
                  </a:cubicBezTo>
                  <a:cubicBezTo>
                    <a:pt x="25479" y="5115"/>
                    <a:pt x="25025" y="5610"/>
                    <a:pt x="25074" y="6113"/>
                  </a:cubicBezTo>
                  <a:cubicBezTo>
                    <a:pt x="25095" y="6351"/>
                    <a:pt x="25227" y="6553"/>
                    <a:pt x="25346" y="6756"/>
                  </a:cubicBezTo>
                  <a:cubicBezTo>
                    <a:pt x="25374" y="6791"/>
                    <a:pt x="25402" y="6833"/>
                    <a:pt x="25444" y="6840"/>
                  </a:cubicBezTo>
                  <a:cubicBezTo>
                    <a:pt x="25448" y="6840"/>
                    <a:pt x="25453" y="6841"/>
                    <a:pt x="25457" y="6841"/>
                  </a:cubicBezTo>
                  <a:cubicBezTo>
                    <a:pt x="25500" y="6841"/>
                    <a:pt x="25538" y="6809"/>
                    <a:pt x="25570" y="6784"/>
                  </a:cubicBezTo>
                  <a:cubicBezTo>
                    <a:pt x="25786" y="6574"/>
                    <a:pt x="25996" y="6330"/>
                    <a:pt x="26289" y="6246"/>
                  </a:cubicBezTo>
                  <a:cubicBezTo>
                    <a:pt x="26385" y="6218"/>
                    <a:pt x="26485" y="6209"/>
                    <a:pt x="26586" y="6209"/>
                  </a:cubicBezTo>
                  <a:cubicBezTo>
                    <a:pt x="26735" y="6209"/>
                    <a:pt x="26887" y="6228"/>
                    <a:pt x="27036" y="6232"/>
                  </a:cubicBezTo>
                  <a:cubicBezTo>
                    <a:pt x="27054" y="6233"/>
                    <a:pt x="27071" y="6233"/>
                    <a:pt x="27089" y="6233"/>
                  </a:cubicBezTo>
                  <a:cubicBezTo>
                    <a:pt x="27299" y="6233"/>
                    <a:pt x="27530" y="6192"/>
                    <a:pt x="27672" y="6043"/>
                  </a:cubicBezTo>
                  <a:cubicBezTo>
                    <a:pt x="27749" y="6030"/>
                    <a:pt x="27826" y="6016"/>
                    <a:pt x="27895" y="5995"/>
                  </a:cubicBezTo>
                  <a:lnTo>
                    <a:pt x="28070" y="6421"/>
                  </a:lnTo>
                  <a:cubicBezTo>
                    <a:pt x="28098" y="6518"/>
                    <a:pt x="28112" y="6609"/>
                    <a:pt x="28112" y="6707"/>
                  </a:cubicBezTo>
                  <a:cubicBezTo>
                    <a:pt x="28002" y="6743"/>
                    <a:pt x="27895" y="6756"/>
                    <a:pt x="27791" y="6756"/>
                  </a:cubicBezTo>
                  <a:cubicBezTo>
                    <a:pt x="27472" y="6756"/>
                    <a:pt x="27171" y="6632"/>
                    <a:pt x="26861" y="6632"/>
                  </a:cubicBezTo>
                  <a:cubicBezTo>
                    <a:pt x="26656" y="6632"/>
                    <a:pt x="26447" y="6686"/>
                    <a:pt x="26226" y="6868"/>
                  </a:cubicBezTo>
                  <a:cubicBezTo>
                    <a:pt x="25933" y="7112"/>
                    <a:pt x="25744" y="7454"/>
                    <a:pt x="25570" y="7797"/>
                  </a:cubicBezTo>
                  <a:cubicBezTo>
                    <a:pt x="25409" y="8104"/>
                    <a:pt x="25255" y="8439"/>
                    <a:pt x="25262" y="8788"/>
                  </a:cubicBezTo>
                  <a:cubicBezTo>
                    <a:pt x="25207" y="8949"/>
                    <a:pt x="25151" y="9096"/>
                    <a:pt x="25116" y="9228"/>
                  </a:cubicBezTo>
                  <a:cubicBezTo>
                    <a:pt x="24913" y="9864"/>
                    <a:pt x="25032" y="10520"/>
                    <a:pt x="25220" y="11149"/>
                  </a:cubicBezTo>
                  <a:lnTo>
                    <a:pt x="22587" y="8767"/>
                  </a:lnTo>
                  <a:lnTo>
                    <a:pt x="19989" y="9501"/>
                  </a:lnTo>
                  <a:lnTo>
                    <a:pt x="18928" y="8223"/>
                  </a:lnTo>
                  <a:lnTo>
                    <a:pt x="18599" y="8488"/>
                  </a:lnTo>
                  <a:lnTo>
                    <a:pt x="19717" y="9892"/>
                  </a:lnTo>
                  <a:cubicBezTo>
                    <a:pt x="19654" y="9892"/>
                    <a:pt x="19577" y="9871"/>
                    <a:pt x="19507" y="9836"/>
                  </a:cubicBezTo>
                  <a:lnTo>
                    <a:pt x="19507" y="9836"/>
                  </a:lnTo>
                  <a:lnTo>
                    <a:pt x="20876" y="11079"/>
                  </a:lnTo>
                  <a:cubicBezTo>
                    <a:pt x="20773" y="11014"/>
                    <a:pt x="20693" y="10974"/>
                    <a:pt x="20643" y="10974"/>
                  </a:cubicBezTo>
                  <a:cubicBezTo>
                    <a:pt x="20639" y="10974"/>
                    <a:pt x="20635" y="10974"/>
                    <a:pt x="20632" y="10974"/>
                  </a:cubicBezTo>
                  <a:cubicBezTo>
                    <a:pt x="20353" y="11037"/>
                    <a:pt x="21519" y="12490"/>
                    <a:pt x="22357" y="13433"/>
                  </a:cubicBezTo>
                  <a:cubicBezTo>
                    <a:pt x="22692" y="13803"/>
                    <a:pt x="22895" y="14019"/>
                    <a:pt x="23076" y="14173"/>
                  </a:cubicBezTo>
                  <a:lnTo>
                    <a:pt x="23027" y="14173"/>
                  </a:lnTo>
                  <a:cubicBezTo>
                    <a:pt x="22497" y="14096"/>
                    <a:pt x="21973" y="13963"/>
                    <a:pt x="21456" y="13824"/>
                  </a:cubicBezTo>
                  <a:lnTo>
                    <a:pt x="20632" y="13607"/>
                  </a:lnTo>
                  <a:cubicBezTo>
                    <a:pt x="20613" y="13603"/>
                    <a:pt x="20594" y="13600"/>
                    <a:pt x="20576" y="13600"/>
                  </a:cubicBezTo>
                  <a:cubicBezTo>
                    <a:pt x="20512" y="13600"/>
                    <a:pt x="20453" y="13627"/>
                    <a:pt x="20415" y="13670"/>
                  </a:cubicBezTo>
                  <a:cubicBezTo>
                    <a:pt x="19134" y="13159"/>
                    <a:pt x="18010" y="12780"/>
                    <a:pt x="17500" y="12780"/>
                  </a:cubicBezTo>
                  <a:cubicBezTo>
                    <a:pt x="17474" y="12780"/>
                    <a:pt x="17449" y="12781"/>
                    <a:pt x="17426" y="12783"/>
                  </a:cubicBezTo>
                  <a:cubicBezTo>
                    <a:pt x="16344" y="12874"/>
                    <a:pt x="10177" y="16443"/>
                    <a:pt x="7711" y="17896"/>
                  </a:cubicBezTo>
                  <a:cubicBezTo>
                    <a:pt x="7615" y="17839"/>
                    <a:pt x="7508" y="17808"/>
                    <a:pt x="7385" y="17808"/>
                  </a:cubicBezTo>
                  <a:cubicBezTo>
                    <a:pt x="7249" y="17808"/>
                    <a:pt x="7095" y="17846"/>
                    <a:pt x="6915" y="17930"/>
                  </a:cubicBezTo>
                  <a:cubicBezTo>
                    <a:pt x="6456" y="18142"/>
                    <a:pt x="5808" y="18634"/>
                    <a:pt x="4982" y="18634"/>
                  </a:cubicBezTo>
                  <a:cubicBezTo>
                    <a:pt x="4663" y="18634"/>
                    <a:pt x="4318" y="18561"/>
                    <a:pt x="3947" y="18370"/>
                  </a:cubicBezTo>
                  <a:cubicBezTo>
                    <a:pt x="3591" y="18189"/>
                    <a:pt x="3353" y="17812"/>
                    <a:pt x="2969" y="17686"/>
                  </a:cubicBezTo>
                  <a:cubicBezTo>
                    <a:pt x="2923" y="17673"/>
                    <a:pt x="2872" y="17663"/>
                    <a:pt x="2820" y="17663"/>
                  </a:cubicBezTo>
                  <a:cubicBezTo>
                    <a:pt x="2786" y="17663"/>
                    <a:pt x="2751" y="17668"/>
                    <a:pt x="2718" y="17679"/>
                  </a:cubicBezTo>
                  <a:cubicBezTo>
                    <a:pt x="2550" y="17749"/>
                    <a:pt x="2522" y="17972"/>
                    <a:pt x="2536" y="18154"/>
                  </a:cubicBezTo>
                  <a:cubicBezTo>
                    <a:pt x="2557" y="18349"/>
                    <a:pt x="2592" y="18538"/>
                    <a:pt x="2641" y="18720"/>
                  </a:cubicBezTo>
                  <a:cubicBezTo>
                    <a:pt x="2410" y="18587"/>
                    <a:pt x="2194" y="18426"/>
                    <a:pt x="2005" y="18238"/>
                  </a:cubicBezTo>
                  <a:cubicBezTo>
                    <a:pt x="1551" y="17777"/>
                    <a:pt x="1244" y="17176"/>
                    <a:pt x="1090" y="16548"/>
                  </a:cubicBezTo>
                  <a:cubicBezTo>
                    <a:pt x="1048" y="16373"/>
                    <a:pt x="992" y="16170"/>
                    <a:pt x="818" y="16108"/>
                  </a:cubicBezTo>
                  <a:cubicBezTo>
                    <a:pt x="792" y="16099"/>
                    <a:pt x="766" y="16095"/>
                    <a:pt x="740" y="16095"/>
                  </a:cubicBezTo>
                  <a:cubicBezTo>
                    <a:pt x="635" y="16095"/>
                    <a:pt x="527" y="16157"/>
                    <a:pt x="455" y="16240"/>
                  </a:cubicBezTo>
                  <a:cubicBezTo>
                    <a:pt x="364" y="16345"/>
                    <a:pt x="329" y="16485"/>
                    <a:pt x="294" y="16617"/>
                  </a:cubicBezTo>
                  <a:cubicBezTo>
                    <a:pt x="105" y="17351"/>
                    <a:pt x="8" y="18105"/>
                    <a:pt x="1" y="18859"/>
                  </a:cubicBezTo>
                  <a:cubicBezTo>
                    <a:pt x="1" y="19111"/>
                    <a:pt x="15" y="19369"/>
                    <a:pt x="105" y="19607"/>
                  </a:cubicBezTo>
                  <a:cubicBezTo>
                    <a:pt x="329" y="20165"/>
                    <a:pt x="971" y="20466"/>
                    <a:pt x="1209" y="21017"/>
                  </a:cubicBezTo>
                  <a:cubicBezTo>
                    <a:pt x="1258" y="21122"/>
                    <a:pt x="1286" y="21241"/>
                    <a:pt x="1265" y="21353"/>
                  </a:cubicBezTo>
                  <a:cubicBezTo>
                    <a:pt x="1237" y="21555"/>
                    <a:pt x="559" y="21751"/>
                    <a:pt x="594" y="21953"/>
                  </a:cubicBezTo>
                  <a:cubicBezTo>
                    <a:pt x="636" y="22198"/>
                    <a:pt x="1439" y="22261"/>
                    <a:pt x="1684" y="22275"/>
                  </a:cubicBezTo>
                  <a:cubicBezTo>
                    <a:pt x="1813" y="22282"/>
                    <a:pt x="1942" y="22285"/>
                    <a:pt x="2071" y="22285"/>
                  </a:cubicBezTo>
                  <a:cubicBezTo>
                    <a:pt x="2459" y="22285"/>
                    <a:pt x="2845" y="22254"/>
                    <a:pt x="3227" y="22191"/>
                  </a:cubicBezTo>
                  <a:cubicBezTo>
                    <a:pt x="3479" y="22156"/>
                    <a:pt x="3751" y="22086"/>
                    <a:pt x="3905" y="21883"/>
                  </a:cubicBezTo>
                  <a:lnTo>
                    <a:pt x="3919" y="21863"/>
                  </a:lnTo>
                  <a:cubicBezTo>
                    <a:pt x="4233" y="21863"/>
                    <a:pt x="4694" y="21869"/>
                    <a:pt x="5267" y="21869"/>
                  </a:cubicBezTo>
                  <a:cubicBezTo>
                    <a:pt x="5197" y="21988"/>
                    <a:pt x="5148" y="22086"/>
                    <a:pt x="5176" y="22128"/>
                  </a:cubicBezTo>
                  <a:cubicBezTo>
                    <a:pt x="5217" y="22182"/>
                    <a:pt x="5296" y="22204"/>
                    <a:pt x="5397" y="22204"/>
                  </a:cubicBezTo>
                  <a:cubicBezTo>
                    <a:pt x="5712" y="22204"/>
                    <a:pt x="6240" y="21989"/>
                    <a:pt x="6489" y="21863"/>
                  </a:cubicBezTo>
                  <a:cubicBezTo>
                    <a:pt x="9234" y="21828"/>
                    <a:pt x="13236" y="21674"/>
                    <a:pt x="15834" y="21101"/>
                  </a:cubicBezTo>
                  <a:cubicBezTo>
                    <a:pt x="15975" y="21070"/>
                    <a:pt x="16155" y="21057"/>
                    <a:pt x="16366" y="21057"/>
                  </a:cubicBezTo>
                  <a:cubicBezTo>
                    <a:pt x="17727" y="21057"/>
                    <a:pt x="20382" y="21617"/>
                    <a:pt x="22378" y="21653"/>
                  </a:cubicBezTo>
                  <a:cubicBezTo>
                    <a:pt x="22493" y="21655"/>
                    <a:pt x="22608" y="21656"/>
                    <a:pt x="22724" y="21656"/>
                  </a:cubicBezTo>
                  <a:cubicBezTo>
                    <a:pt x="23537" y="21656"/>
                    <a:pt x="24350" y="21612"/>
                    <a:pt x="25158" y="21520"/>
                  </a:cubicBezTo>
                  <a:lnTo>
                    <a:pt x="26743" y="21339"/>
                  </a:lnTo>
                  <a:cubicBezTo>
                    <a:pt x="26862" y="21367"/>
                    <a:pt x="26980" y="21388"/>
                    <a:pt x="27106" y="21402"/>
                  </a:cubicBezTo>
                  <a:lnTo>
                    <a:pt x="27106" y="21409"/>
                  </a:lnTo>
                  <a:lnTo>
                    <a:pt x="27134" y="21409"/>
                  </a:lnTo>
                  <a:cubicBezTo>
                    <a:pt x="27211" y="21423"/>
                    <a:pt x="27288" y="21429"/>
                    <a:pt x="27365" y="21443"/>
                  </a:cubicBezTo>
                  <a:cubicBezTo>
                    <a:pt x="27427" y="21450"/>
                    <a:pt x="27490" y="21457"/>
                    <a:pt x="27553" y="21464"/>
                  </a:cubicBezTo>
                  <a:cubicBezTo>
                    <a:pt x="27630" y="21471"/>
                    <a:pt x="27700" y="21478"/>
                    <a:pt x="27777" y="21485"/>
                  </a:cubicBezTo>
                  <a:cubicBezTo>
                    <a:pt x="27847" y="21492"/>
                    <a:pt x="27909" y="21499"/>
                    <a:pt x="27979" y="21499"/>
                  </a:cubicBezTo>
                  <a:cubicBezTo>
                    <a:pt x="28049" y="21506"/>
                    <a:pt x="28126" y="21513"/>
                    <a:pt x="28196" y="21513"/>
                  </a:cubicBezTo>
                  <a:cubicBezTo>
                    <a:pt x="28266" y="21513"/>
                    <a:pt x="28335" y="21520"/>
                    <a:pt x="28405" y="21520"/>
                  </a:cubicBezTo>
                  <a:lnTo>
                    <a:pt x="28615" y="21520"/>
                  </a:lnTo>
                  <a:cubicBezTo>
                    <a:pt x="28692" y="21520"/>
                    <a:pt x="28768" y="21520"/>
                    <a:pt x="28838" y="21513"/>
                  </a:cubicBezTo>
                  <a:cubicBezTo>
                    <a:pt x="28908" y="21513"/>
                    <a:pt x="28971" y="21513"/>
                    <a:pt x="29041" y="21506"/>
                  </a:cubicBezTo>
                  <a:cubicBezTo>
                    <a:pt x="29118" y="21506"/>
                    <a:pt x="29201" y="21499"/>
                    <a:pt x="29278" y="21492"/>
                  </a:cubicBezTo>
                  <a:cubicBezTo>
                    <a:pt x="29341" y="21485"/>
                    <a:pt x="29397" y="21485"/>
                    <a:pt x="29460" y="21478"/>
                  </a:cubicBezTo>
                  <a:cubicBezTo>
                    <a:pt x="29551" y="21464"/>
                    <a:pt x="29641" y="21457"/>
                    <a:pt x="29732" y="21443"/>
                  </a:cubicBezTo>
                  <a:cubicBezTo>
                    <a:pt x="29781" y="21436"/>
                    <a:pt x="29830" y="21429"/>
                    <a:pt x="29879" y="21423"/>
                  </a:cubicBezTo>
                  <a:cubicBezTo>
                    <a:pt x="30019" y="21402"/>
                    <a:pt x="30158" y="21381"/>
                    <a:pt x="30298" y="21353"/>
                  </a:cubicBezTo>
                  <a:cubicBezTo>
                    <a:pt x="30612" y="21290"/>
                    <a:pt x="30920" y="21206"/>
                    <a:pt x="31206" y="21059"/>
                  </a:cubicBezTo>
                  <a:cubicBezTo>
                    <a:pt x="31625" y="20850"/>
                    <a:pt x="31960" y="20508"/>
                    <a:pt x="32219" y="20109"/>
                  </a:cubicBezTo>
                  <a:cubicBezTo>
                    <a:pt x="32247" y="20103"/>
                    <a:pt x="32261" y="20096"/>
                    <a:pt x="32261" y="20096"/>
                  </a:cubicBezTo>
                  <a:lnTo>
                    <a:pt x="32240" y="20082"/>
                  </a:lnTo>
                  <a:cubicBezTo>
                    <a:pt x="32407" y="19816"/>
                    <a:pt x="32554" y="19530"/>
                    <a:pt x="32666" y="19236"/>
                  </a:cubicBezTo>
                  <a:cubicBezTo>
                    <a:pt x="32687" y="19167"/>
                    <a:pt x="32714" y="19097"/>
                    <a:pt x="32735" y="19027"/>
                  </a:cubicBezTo>
                  <a:cubicBezTo>
                    <a:pt x="32742" y="19013"/>
                    <a:pt x="32749" y="18999"/>
                    <a:pt x="32749" y="18985"/>
                  </a:cubicBezTo>
                  <a:cubicBezTo>
                    <a:pt x="32770" y="18922"/>
                    <a:pt x="32791" y="18859"/>
                    <a:pt x="32812" y="18789"/>
                  </a:cubicBezTo>
                  <a:lnTo>
                    <a:pt x="32812" y="18783"/>
                  </a:lnTo>
                  <a:cubicBezTo>
                    <a:pt x="32896" y="18482"/>
                    <a:pt x="32952" y="18182"/>
                    <a:pt x="32973" y="17882"/>
                  </a:cubicBezTo>
                  <a:cubicBezTo>
                    <a:pt x="32994" y="17414"/>
                    <a:pt x="32924" y="16946"/>
                    <a:pt x="32903" y="16478"/>
                  </a:cubicBezTo>
                  <a:cubicBezTo>
                    <a:pt x="32882" y="16003"/>
                    <a:pt x="32910" y="15535"/>
                    <a:pt x="32966" y="15060"/>
                  </a:cubicBezTo>
                  <a:cubicBezTo>
                    <a:pt x="33755" y="13139"/>
                    <a:pt x="34076" y="9054"/>
                    <a:pt x="33511" y="8062"/>
                  </a:cubicBezTo>
                  <a:cubicBezTo>
                    <a:pt x="33113" y="7363"/>
                    <a:pt x="32770" y="6993"/>
                    <a:pt x="32428" y="6889"/>
                  </a:cubicBezTo>
                  <a:cubicBezTo>
                    <a:pt x="32379" y="6847"/>
                    <a:pt x="32337" y="6798"/>
                    <a:pt x="32295" y="6756"/>
                  </a:cubicBezTo>
                  <a:cubicBezTo>
                    <a:pt x="32044" y="6531"/>
                    <a:pt x="31823" y="6349"/>
                    <a:pt x="31569" y="6349"/>
                  </a:cubicBezTo>
                  <a:cubicBezTo>
                    <a:pt x="31555" y="6349"/>
                    <a:pt x="31541" y="6350"/>
                    <a:pt x="31527" y="6351"/>
                  </a:cubicBezTo>
                  <a:cubicBezTo>
                    <a:pt x="31597" y="6211"/>
                    <a:pt x="31632" y="6057"/>
                    <a:pt x="31583" y="5911"/>
                  </a:cubicBezTo>
                  <a:cubicBezTo>
                    <a:pt x="31534" y="5750"/>
                    <a:pt x="31415" y="5652"/>
                    <a:pt x="31269" y="5590"/>
                  </a:cubicBezTo>
                  <a:cubicBezTo>
                    <a:pt x="31283" y="5583"/>
                    <a:pt x="31297" y="5569"/>
                    <a:pt x="31311" y="5555"/>
                  </a:cubicBezTo>
                  <a:cubicBezTo>
                    <a:pt x="31471" y="5373"/>
                    <a:pt x="31450" y="5094"/>
                    <a:pt x="31569" y="4884"/>
                  </a:cubicBezTo>
                  <a:cubicBezTo>
                    <a:pt x="31786" y="4507"/>
                    <a:pt x="32330" y="4486"/>
                    <a:pt x="32638" y="4179"/>
                  </a:cubicBezTo>
                  <a:cubicBezTo>
                    <a:pt x="32687" y="4123"/>
                    <a:pt x="32735" y="4053"/>
                    <a:pt x="32728" y="3976"/>
                  </a:cubicBezTo>
                  <a:cubicBezTo>
                    <a:pt x="32714" y="3809"/>
                    <a:pt x="32477" y="3788"/>
                    <a:pt x="32309" y="3760"/>
                  </a:cubicBezTo>
                  <a:cubicBezTo>
                    <a:pt x="31925" y="3704"/>
                    <a:pt x="31597" y="3355"/>
                    <a:pt x="31576" y="2964"/>
                  </a:cubicBezTo>
                  <a:cubicBezTo>
                    <a:pt x="31569" y="2789"/>
                    <a:pt x="31611" y="2614"/>
                    <a:pt x="31562" y="2447"/>
                  </a:cubicBezTo>
                  <a:cubicBezTo>
                    <a:pt x="31471" y="2097"/>
                    <a:pt x="31052" y="1958"/>
                    <a:pt x="30808" y="1685"/>
                  </a:cubicBezTo>
                  <a:cubicBezTo>
                    <a:pt x="30649" y="1512"/>
                    <a:pt x="29497" y="0"/>
                    <a:pt x="28047" y="0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1143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1749" name="Google Shape;1749;p7"/>
            <p:cNvGrpSpPr/>
            <p:nvPr/>
          </p:nvGrpSpPr>
          <p:grpSpPr>
            <a:xfrm>
              <a:off x="5602609" y="2802721"/>
              <a:ext cx="3382119" cy="2205881"/>
              <a:chOff x="3703475" y="2120875"/>
              <a:chExt cx="854200" cy="557125"/>
            </a:xfrm>
          </p:grpSpPr>
          <p:sp>
            <p:nvSpPr>
              <p:cNvPr id="1750" name="Google Shape;1750;p7"/>
              <p:cNvSpPr/>
              <p:nvPr/>
            </p:nvSpPr>
            <p:spPr>
              <a:xfrm>
                <a:off x="3789900" y="2524775"/>
                <a:ext cx="626850" cy="142750"/>
              </a:xfrm>
              <a:custGeom>
                <a:rect b="b" l="l" r="r" t="t"/>
                <a:pathLst>
                  <a:path extrusionOk="0" h="5710" w="25074">
                    <a:moveTo>
                      <a:pt x="21337" y="0"/>
                    </a:moveTo>
                    <a:cubicBezTo>
                      <a:pt x="21337" y="0"/>
                      <a:pt x="14919" y="1299"/>
                      <a:pt x="11902" y="2019"/>
                    </a:cubicBezTo>
                    <a:cubicBezTo>
                      <a:pt x="11287" y="2165"/>
                      <a:pt x="10812" y="2291"/>
                      <a:pt x="10568" y="2368"/>
                    </a:cubicBezTo>
                    <a:cubicBezTo>
                      <a:pt x="9618" y="2682"/>
                      <a:pt x="5609" y="2955"/>
                      <a:pt x="2885" y="3108"/>
                    </a:cubicBezTo>
                    <a:cubicBezTo>
                      <a:pt x="1391" y="3192"/>
                      <a:pt x="287" y="3241"/>
                      <a:pt x="287" y="3241"/>
                    </a:cubicBezTo>
                    <a:lnTo>
                      <a:pt x="168" y="4261"/>
                    </a:lnTo>
                    <a:lnTo>
                      <a:pt x="1" y="5692"/>
                    </a:lnTo>
                    <a:cubicBezTo>
                      <a:pt x="1" y="5692"/>
                      <a:pt x="696" y="5709"/>
                      <a:pt x="1787" y="5709"/>
                    </a:cubicBezTo>
                    <a:cubicBezTo>
                      <a:pt x="4417" y="5709"/>
                      <a:pt x="9346" y="5611"/>
                      <a:pt x="12377" y="4945"/>
                    </a:cubicBezTo>
                    <a:cubicBezTo>
                      <a:pt x="12518" y="4914"/>
                      <a:pt x="12698" y="4901"/>
                      <a:pt x="12909" y="4901"/>
                    </a:cubicBezTo>
                    <a:cubicBezTo>
                      <a:pt x="14270" y="4901"/>
                      <a:pt x="16925" y="5460"/>
                      <a:pt x="18921" y="5497"/>
                    </a:cubicBezTo>
                    <a:cubicBezTo>
                      <a:pt x="19025" y="5498"/>
                      <a:pt x="19130" y="5499"/>
                      <a:pt x="19234" y="5499"/>
                    </a:cubicBezTo>
                    <a:cubicBezTo>
                      <a:pt x="20059" y="5499"/>
                      <a:pt x="20882" y="5451"/>
                      <a:pt x="21701" y="5364"/>
                    </a:cubicBezTo>
                    <a:lnTo>
                      <a:pt x="25074" y="4980"/>
                    </a:lnTo>
                    <a:lnTo>
                      <a:pt x="21337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51" name="Google Shape;1751;p7"/>
              <p:cNvSpPr/>
              <p:nvPr/>
            </p:nvSpPr>
            <p:spPr>
              <a:xfrm>
                <a:off x="3791300" y="2575225"/>
                <a:ext cx="296150" cy="81250"/>
              </a:xfrm>
              <a:custGeom>
                <a:rect b="b" l="l" r="r" t="t"/>
                <a:pathLst>
                  <a:path extrusionOk="0" h="3250" w="11846">
                    <a:moveTo>
                      <a:pt x="11846" y="1"/>
                    </a:moveTo>
                    <a:lnTo>
                      <a:pt x="11846" y="1"/>
                    </a:lnTo>
                    <a:cubicBezTo>
                      <a:pt x="11231" y="147"/>
                      <a:pt x="10756" y="273"/>
                      <a:pt x="10512" y="350"/>
                    </a:cubicBezTo>
                    <a:cubicBezTo>
                      <a:pt x="9562" y="664"/>
                      <a:pt x="5553" y="937"/>
                      <a:pt x="2829" y="1090"/>
                    </a:cubicBezTo>
                    <a:cubicBezTo>
                      <a:pt x="2620" y="1160"/>
                      <a:pt x="2417" y="1230"/>
                      <a:pt x="2215" y="1300"/>
                    </a:cubicBezTo>
                    <a:cubicBezTo>
                      <a:pt x="1488" y="1558"/>
                      <a:pt x="755" y="1831"/>
                      <a:pt x="112" y="2243"/>
                    </a:cubicBezTo>
                    <a:lnTo>
                      <a:pt x="1" y="3185"/>
                    </a:lnTo>
                    <a:cubicBezTo>
                      <a:pt x="43" y="3192"/>
                      <a:pt x="85" y="3199"/>
                      <a:pt x="119" y="3199"/>
                    </a:cubicBezTo>
                    <a:cubicBezTo>
                      <a:pt x="655" y="3233"/>
                      <a:pt x="1190" y="3249"/>
                      <a:pt x="1725" y="3249"/>
                    </a:cubicBezTo>
                    <a:cubicBezTo>
                      <a:pt x="2412" y="3249"/>
                      <a:pt x="3099" y="3223"/>
                      <a:pt x="3786" y="3171"/>
                    </a:cubicBezTo>
                    <a:cubicBezTo>
                      <a:pt x="4492" y="3123"/>
                      <a:pt x="5197" y="3039"/>
                      <a:pt x="5860" y="2794"/>
                    </a:cubicBezTo>
                    <a:cubicBezTo>
                      <a:pt x="6461" y="2571"/>
                      <a:pt x="7006" y="2215"/>
                      <a:pt x="7599" y="1970"/>
                    </a:cubicBezTo>
                    <a:cubicBezTo>
                      <a:pt x="8228" y="1712"/>
                      <a:pt x="8899" y="1586"/>
                      <a:pt x="9534" y="1328"/>
                    </a:cubicBezTo>
                    <a:cubicBezTo>
                      <a:pt x="10114" y="1090"/>
                      <a:pt x="10645" y="755"/>
                      <a:pt x="11175" y="413"/>
                    </a:cubicBezTo>
                    <a:cubicBezTo>
                      <a:pt x="11343" y="308"/>
                      <a:pt x="11615" y="168"/>
                      <a:pt x="1184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52" name="Google Shape;1752;p7"/>
              <p:cNvSpPr/>
              <p:nvPr/>
            </p:nvSpPr>
            <p:spPr>
              <a:xfrm>
                <a:off x="4297300" y="2362950"/>
                <a:ext cx="118950" cy="154100"/>
              </a:xfrm>
              <a:custGeom>
                <a:rect b="b" l="l" r="r" t="t"/>
                <a:pathLst>
                  <a:path extrusionOk="0" h="6164" w="4758">
                    <a:moveTo>
                      <a:pt x="3090" y="0"/>
                    </a:moveTo>
                    <a:cubicBezTo>
                      <a:pt x="2884" y="0"/>
                      <a:pt x="2685" y="42"/>
                      <a:pt x="2522" y="139"/>
                    </a:cubicBezTo>
                    <a:cubicBezTo>
                      <a:pt x="1991" y="446"/>
                      <a:pt x="2285" y="1151"/>
                      <a:pt x="2313" y="1640"/>
                    </a:cubicBezTo>
                    <a:cubicBezTo>
                      <a:pt x="2354" y="2346"/>
                      <a:pt x="2005" y="3023"/>
                      <a:pt x="1586" y="3589"/>
                    </a:cubicBezTo>
                    <a:cubicBezTo>
                      <a:pt x="1160" y="4162"/>
                      <a:pt x="643" y="4657"/>
                      <a:pt x="259" y="5258"/>
                    </a:cubicBezTo>
                    <a:cubicBezTo>
                      <a:pt x="120" y="5468"/>
                      <a:pt x="1" y="5768"/>
                      <a:pt x="154" y="5970"/>
                    </a:cubicBezTo>
                    <a:cubicBezTo>
                      <a:pt x="231" y="6068"/>
                      <a:pt x="357" y="6117"/>
                      <a:pt x="483" y="6138"/>
                    </a:cubicBezTo>
                    <a:cubicBezTo>
                      <a:pt x="567" y="6156"/>
                      <a:pt x="652" y="6164"/>
                      <a:pt x="737" y="6164"/>
                    </a:cubicBezTo>
                    <a:cubicBezTo>
                      <a:pt x="1121" y="6164"/>
                      <a:pt x="1501" y="5999"/>
                      <a:pt x="1845" y="5810"/>
                    </a:cubicBezTo>
                    <a:cubicBezTo>
                      <a:pt x="2885" y="5230"/>
                      <a:pt x="3793" y="4378"/>
                      <a:pt x="4338" y="3323"/>
                    </a:cubicBezTo>
                    <a:cubicBezTo>
                      <a:pt x="4589" y="2835"/>
                      <a:pt x="4757" y="2297"/>
                      <a:pt x="4743" y="1759"/>
                    </a:cubicBezTo>
                    <a:cubicBezTo>
                      <a:pt x="4729" y="1214"/>
                      <a:pt x="4506" y="656"/>
                      <a:pt x="4080" y="320"/>
                    </a:cubicBezTo>
                    <a:cubicBezTo>
                      <a:pt x="3835" y="129"/>
                      <a:pt x="3452" y="0"/>
                      <a:pt x="3090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53" name="Google Shape;1753;p7"/>
              <p:cNvSpPr/>
              <p:nvPr/>
            </p:nvSpPr>
            <p:spPr>
              <a:xfrm>
                <a:off x="4404350" y="2374950"/>
                <a:ext cx="1400" cy="1250"/>
              </a:xfrm>
              <a:custGeom>
                <a:rect b="b" l="l" r="r" t="t"/>
                <a:pathLst>
                  <a:path extrusionOk="0" h="50" w="56">
                    <a:moveTo>
                      <a:pt x="56" y="1"/>
                    </a:moveTo>
                    <a:cubicBezTo>
                      <a:pt x="42" y="8"/>
                      <a:pt x="21" y="22"/>
                      <a:pt x="0" y="29"/>
                    </a:cubicBezTo>
                    <a:cubicBezTo>
                      <a:pt x="7" y="36"/>
                      <a:pt x="7" y="43"/>
                      <a:pt x="14" y="50"/>
                    </a:cubicBezTo>
                    <a:cubicBezTo>
                      <a:pt x="28" y="29"/>
                      <a:pt x="42" y="15"/>
                      <a:pt x="56" y="1"/>
                    </a:cubicBezTo>
                    <a:close/>
                  </a:path>
                </a:pathLst>
              </a:custGeom>
              <a:solidFill>
                <a:srgbClr val="FDDFB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54" name="Google Shape;1754;p7"/>
              <p:cNvSpPr/>
              <p:nvPr/>
            </p:nvSpPr>
            <p:spPr>
              <a:xfrm>
                <a:off x="4360175" y="2375650"/>
                <a:ext cx="44550" cy="82975"/>
              </a:xfrm>
              <a:custGeom>
                <a:rect b="b" l="l" r="r" t="t"/>
                <a:pathLst>
                  <a:path extrusionOk="0" h="3319" w="1782">
                    <a:moveTo>
                      <a:pt x="1767" y="1"/>
                    </a:moveTo>
                    <a:cubicBezTo>
                      <a:pt x="1250" y="308"/>
                      <a:pt x="726" y="958"/>
                      <a:pt x="545" y="1335"/>
                    </a:cubicBezTo>
                    <a:cubicBezTo>
                      <a:pt x="272" y="1928"/>
                      <a:pt x="293" y="2627"/>
                      <a:pt x="14" y="3221"/>
                    </a:cubicBezTo>
                    <a:cubicBezTo>
                      <a:pt x="14" y="3234"/>
                      <a:pt x="7" y="3241"/>
                      <a:pt x="0" y="3255"/>
                    </a:cubicBezTo>
                    <a:cubicBezTo>
                      <a:pt x="42" y="3241"/>
                      <a:pt x="91" y="3228"/>
                      <a:pt x="140" y="3228"/>
                    </a:cubicBezTo>
                    <a:lnTo>
                      <a:pt x="189" y="3228"/>
                    </a:lnTo>
                    <a:cubicBezTo>
                      <a:pt x="307" y="3228"/>
                      <a:pt x="419" y="3255"/>
                      <a:pt x="538" y="3276"/>
                    </a:cubicBezTo>
                    <a:cubicBezTo>
                      <a:pt x="608" y="3290"/>
                      <a:pt x="685" y="3304"/>
                      <a:pt x="761" y="3318"/>
                    </a:cubicBezTo>
                    <a:cubicBezTo>
                      <a:pt x="803" y="3109"/>
                      <a:pt x="838" y="2892"/>
                      <a:pt x="873" y="2690"/>
                    </a:cubicBezTo>
                    <a:cubicBezTo>
                      <a:pt x="1006" y="1747"/>
                      <a:pt x="1159" y="713"/>
                      <a:pt x="1781" y="22"/>
                    </a:cubicBezTo>
                    <a:cubicBezTo>
                      <a:pt x="1774" y="15"/>
                      <a:pt x="1774" y="8"/>
                      <a:pt x="1767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55" name="Google Shape;1755;p7"/>
              <p:cNvSpPr/>
              <p:nvPr/>
            </p:nvSpPr>
            <p:spPr>
              <a:xfrm>
                <a:off x="3870750" y="2440375"/>
                <a:ext cx="639250" cy="209175"/>
              </a:xfrm>
              <a:custGeom>
                <a:rect b="b" l="l" r="r" t="t"/>
                <a:pathLst>
                  <a:path extrusionOk="0" h="8367" w="25570">
                    <a:moveTo>
                      <a:pt x="10803" y="0"/>
                    </a:moveTo>
                    <a:cubicBezTo>
                      <a:pt x="10779" y="0"/>
                      <a:pt x="10756" y="1"/>
                      <a:pt x="10735" y="3"/>
                    </a:cubicBezTo>
                    <a:cubicBezTo>
                      <a:pt x="9373" y="115"/>
                      <a:pt x="0" y="5716"/>
                      <a:pt x="0" y="5716"/>
                    </a:cubicBezTo>
                    <a:lnTo>
                      <a:pt x="1991" y="7343"/>
                    </a:lnTo>
                    <a:cubicBezTo>
                      <a:pt x="1991" y="7343"/>
                      <a:pt x="8277" y="5136"/>
                      <a:pt x="10421" y="4543"/>
                    </a:cubicBezTo>
                    <a:cubicBezTo>
                      <a:pt x="10523" y="4515"/>
                      <a:pt x="10643" y="4501"/>
                      <a:pt x="10778" y="4501"/>
                    </a:cubicBezTo>
                    <a:cubicBezTo>
                      <a:pt x="13034" y="4501"/>
                      <a:pt x="19634" y="8178"/>
                      <a:pt x="21169" y="8349"/>
                    </a:cubicBezTo>
                    <a:cubicBezTo>
                      <a:pt x="21279" y="8361"/>
                      <a:pt x="21394" y="8366"/>
                      <a:pt x="21513" y="8366"/>
                    </a:cubicBezTo>
                    <a:cubicBezTo>
                      <a:pt x="23158" y="8366"/>
                      <a:pt x="25570" y="7315"/>
                      <a:pt x="25570" y="7315"/>
                    </a:cubicBezTo>
                    <a:lnTo>
                      <a:pt x="19542" y="3460"/>
                    </a:lnTo>
                    <a:cubicBezTo>
                      <a:pt x="19542" y="3460"/>
                      <a:pt x="12332" y="0"/>
                      <a:pt x="10803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56" name="Google Shape;1756;p7"/>
              <p:cNvSpPr/>
              <p:nvPr/>
            </p:nvSpPr>
            <p:spPr>
              <a:xfrm>
                <a:off x="4210125" y="2460825"/>
                <a:ext cx="126150" cy="82025"/>
              </a:xfrm>
              <a:custGeom>
                <a:rect b="b" l="l" r="r" t="t"/>
                <a:pathLst>
                  <a:path extrusionOk="0" h="3281" w="5046">
                    <a:moveTo>
                      <a:pt x="304" y="1"/>
                    </a:moveTo>
                    <a:cubicBezTo>
                      <a:pt x="125" y="1"/>
                      <a:pt x="1" y="209"/>
                      <a:pt x="107" y="372"/>
                    </a:cubicBezTo>
                    <a:cubicBezTo>
                      <a:pt x="310" y="680"/>
                      <a:pt x="596" y="938"/>
                      <a:pt x="883" y="1168"/>
                    </a:cubicBezTo>
                    <a:cubicBezTo>
                      <a:pt x="2035" y="2111"/>
                      <a:pt x="3355" y="2866"/>
                      <a:pt x="4787" y="3278"/>
                    </a:cubicBezTo>
                    <a:cubicBezTo>
                      <a:pt x="4794" y="3280"/>
                      <a:pt x="4800" y="3281"/>
                      <a:pt x="4806" y="3281"/>
                    </a:cubicBezTo>
                    <a:cubicBezTo>
                      <a:pt x="5046" y="3281"/>
                      <a:pt x="4926" y="1885"/>
                      <a:pt x="4892" y="1769"/>
                    </a:cubicBezTo>
                    <a:cubicBezTo>
                      <a:pt x="4787" y="1406"/>
                      <a:pt x="4612" y="861"/>
                      <a:pt x="4242" y="694"/>
                    </a:cubicBezTo>
                    <a:cubicBezTo>
                      <a:pt x="4076" y="621"/>
                      <a:pt x="3876" y="606"/>
                      <a:pt x="3672" y="606"/>
                    </a:cubicBezTo>
                    <a:cubicBezTo>
                      <a:pt x="3601" y="606"/>
                      <a:pt x="3530" y="608"/>
                      <a:pt x="3460" y="610"/>
                    </a:cubicBezTo>
                    <a:cubicBezTo>
                      <a:pt x="3399" y="613"/>
                      <a:pt x="3338" y="614"/>
                      <a:pt x="3280" y="614"/>
                    </a:cubicBezTo>
                    <a:cubicBezTo>
                      <a:pt x="3196" y="614"/>
                      <a:pt x="3117" y="611"/>
                      <a:pt x="3048" y="603"/>
                    </a:cubicBezTo>
                    <a:cubicBezTo>
                      <a:pt x="2419" y="547"/>
                      <a:pt x="1805" y="386"/>
                      <a:pt x="1190" y="226"/>
                    </a:cubicBezTo>
                    <a:lnTo>
                      <a:pt x="366" y="9"/>
                    </a:lnTo>
                    <a:cubicBezTo>
                      <a:pt x="345" y="3"/>
                      <a:pt x="324" y="1"/>
                      <a:pt x="304" y="1"/>
                    </a:cubicBezTo>
                    <a:close/>
                  </a:path>
                </a:pathLst>
              </a:custGeom>
              <a:solidFill>
                <a:srgbClr val="F8A41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57" name="Google Shape;1757;p7"/>
              <p:cNvSpPr/>
              <p:nvPr/>
            </p:nvSpPr>
            <p:spPr>
              <a:xfrm>
                <a:off x="4279150" y="2475000"/>
                <a:ext cx="7175" cy="900"/>
              </a:xfrm>
              <a:custGeom>
                <a:rect b="b" l="l" r="r" t="t"/>
                <a:pathLst>
                  <a:path extrusionOk="0" h="36" w="287">
                    <a:moveTo>
                      <a:pt x="0" y="1"/>
                    </a:moveTo>
                    <a:cubicBezTo>
                      <a:pt x="0" y="1"/>
                      <a:pt x="0" y="8"/>
                      <a:pt x="0" y="8"/>
                    </a:cubicBezTo>
                    <a:cubicBezTo>
                      <a:pt x="91" y="15"/>
                      <a:pt x="189" y="29"/>
                      <a:pt x="287" y="36"/>
                    </a:cubicBezTo>
                    <a:cubicBezTo>
                      <a:pt x="189" y="29"/>
                      <a:pt x="91" y="15"/>
                      <a:pt x="0" y="1"/>
                    </a:cubicBezTo>
                    <a:close/>
                  </a:path>
                </a:pathLst>
              </a:custGeom>
              <a:solidFill>
                <a:srgbClr val="FEEDD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58" name="Google Shape;1758;p7"/>
              <p:cNvSpPr/>
              <p:nvPr/>
            </p:nvSpPr>
            <p:spPr>
              <a:xfrm>
                <a:off x="4268850" y="2475175"/>
                <a:ext cx="27425" cy="18025"/>
              </a:xfrm>
              <a:custGeom>
                <a:rect b="b" l="l" r="r" t="t"/>
                <a:pathLst>
                  <a:path extrusionOk="0" h="721" w="1097">
                    <a:moveTo>
                      <a:pt x="412" y="1"/>
                    </a:moveTo>
                    <a:cubicBezTo>
                      <a:pt x="189" y="189"/>
                      <a:pt x="0" y="434"/>
                      <a:pt x="0" y="720"/>
                    </a:cubicBezTo>
                    <a:cubicBezTo>
                      <a:pt x="343" y="587"/>
                      <a:pt x="671" y="434"/>
                      <a:pt x="985" y="259"/>
                    </a:cubicBezTo>
                    <a:cubicBezTo>
                      <a:pt x="1027" y="182"/>
                      <a:pt x="1062" y="113"/>
                      <a:pt x="1097" y="36"/>
                    </a:cubicBezTo>
                    <a:cubicBezTo>
                      <a:pt x="1027" y="36"/>
                      <a:pt x="957" y="43"/>
                      <a:pt x="887" y="43"/>
                    </a:cubicBezTo>
                    <a:cubicBezTo>
                      <a:pt x="838" y="43"/>
                      <a:pt x="790" y="36"/>
                      <a:pt x="748" y="36"/>
                    </a:cubicBezTo>
                    <a:cubicBezTo>
                      <a:pt x="727" y="36"/>
                      <a:pt x="713" y="36"/>
                      <a:pt x="699" y="29"/>
                    </a:cubicBezTo>
                    <a:cubicBezTo>
                      <a:pt x="601" y="22"/>
                      <a:pt x="503" y="8"/>
                      <a:pt x="412" y="1"/>
                    </a:cubicBezTo>
                    <a:close/>
                  </a:path>
                </a:pathLst>
              </a:custGeom>
              <a:solidFill>
                <a:srgbClr val="F8A01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59" name="Google Shape;1759;p7"/>
              <p:cNvSpPr/>
              <p:nvPr/>
            </p:nvSpPr>
            <p:spPr>
              <a:xfrm>
                <a:off x="4289100" y="2521275"/>
                <a:ext cx="15050" cy="9800"/>
              </a:xfrm>
              <a:custGeom>
                <a:rect b="b" l="l" r="r" t="t"/>
                <a:pathLst>
                  <a:path extrusionOk="0" h="392" w="602">
                    <a:moveTo>
                      <a:pt x="28" y="1"/>
                    </a:moveTo>
                    <a:cubicBezTo>
                      <a:pt x="28" y="70"/>
                      <a:pt x="22" y="147"/>
                      <a:pt x="1" y="224"/>
                    </a:cubicBezTo>
                    <a:cubicBezTo>
                      <a:pt x="119" y="280"/>
                      <a:pt x="231" y="336"/>
                      <a:pt x="350" y="392"/>
                    </a:cubicBezTo>
                    <a:cubicBezTo>
                      <a:pt x="434" y="364"/>
                      <a:pt x="517" y="329"/>
                      <a:pt x="601" y="301"/>
                    </a:cubicBezTo>
                    <a:cubicBezTo>
                      <a:pt x="406" y="210"/>
                      <a:pt x="217" y="112"/>
                      <a:pt x="28" y="1"/>
                    </a:cubicBezTo>
                    <a:close/>
                  </a:path>
                </a:pathLst>
              </a:custGeom>
              <a:solidFill>
                <a:srgbClr val="F8A01A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0" name="Google Shape;1760;p7"/>
              <p:cNvSpPr/>
              <p:nvPr/>
            </p:nvSpPr>
            <p:spPr>
              <a:xfrm>
                <a:off x="4233400" y="2279625"/>
                <a:ext cx="314500" cy="379250"/>
              </a:xfrm>
              <a:custGeom>
                <a:rect b="b" l="l" r="r" t="t"/>
                <a:pathLst>
                  <a:path extrusionOk="0" h="15170" w="12580">
                    <a:moveTo>
                      <a:pt x="10377" y="0"/>
                    </a:moveTo>
                    <a:cubicBezTo>
                      <a:pt x="10264" y="0"/>
                      <a:pt x="10144" y="36"/>
                      <a:pt x="10009" y="119"/>
                    </a:cubicBezTo>
                    <a:cubicBezTo>
                      <a:pt x="9597" y="378"/>
                      <a:pt x="7418" y="3346"/>
                      <a:pt x="7055" y="3667"/>
                    </a:cubicBezTo>
                    <a:cubicBezTo>
                      <a:pt x="6258" y="4352"/>
                      <a:pt x="6091" y="5490"/>
                      <a:pt x="5944" y="6531"/>
                    </a:cubicBezTo>
                    <a:cubicBezTo>
                      <a:pt x="5790" y="7564"/>
                      <a:pt x="5539" y="8710"/>
                      <a:pt x="4666" y="9296"/>
                    </a:cubicBezTo>
                    <a:cubicBezTo>
                      <a:pt x="4275" y="9562"/>
                      <a:pt x="3807" y="9667"/>
                      <a:pt x="3353" y="9799"/>
                    </a:cubicBezTo>
                    <a:cubicBezTo>
                      <a:pt x="2361" y="10093"/>
                      <a:pt x="1411" y="10512"/>
                      <a:pt x="531" y="11035"/>
                    </a:cubicBezTo>
                    <a:cubicBezTo>
                      <a:pt x="1" y="11350"/>
                      <a:pt x="15" y="12111"/>
                      <a:pt x="545" y="12418"/>
                    </a:cubicBezTo>
                    <a:cubicBezTo>
                      <a:pt x="1146" y="12761"/>
                      <a:pt x="1698" y="13228"/>
                      <a:pt x="2270" y="13620"/>
                    </a:cubicBezTo>
                    <a:cubicBezTo>
                      <a:pt x="3756" y="14631"/>
                      <a:pt x="5555" y="15169"/>
                      <a:pt x="7353" y="15169"/>
                    </a:cubicBezTo>
                    <a:cubicBezTo>
                      <a:pt x="7940" y="15169"/>
                      <a:pt x="8526" y="15112"/>
                      <a:pt x="9101" y="14995"/>
                    </a:cubicBezTo>
                    <a:cubicBezTo>
                      <a:pt x="9415" y="14933"/>
                      <a:pt x="9723" y="14856"/>
                      <a:pt x="10009" y="14709"/>
                    </a:cubicBezTo>
                    <a:cubicBezTo>
                      <a:pt x="10714" y="14353"/>
                      <a:pt x="11182" y="13627"/>
                      <a:pt x="11469" y="12886"/>
                    </a:cubicBezTo>
                    <a:cubicBezTo>
                      <a:pt x="11629" y="12446"/>
                      <a:pt x="11748" y="11992"/>
                      <a:pt x="11776" y="11531"/>
                    </a:cubicBezTo>
                    <a:cubicBezTo>
                      <a:pt x="11797" y="11063"/>
                      <a:pt x="11727" y="10595"/>
                      <a:pt x="11706" y="10128"/>
                    </a:cubicBezTo>
                    <a:cubicBezTo>
                      <a:pt x="11650" y="8891"/>
                      <a:pt x="11923" y="7662"/>
                      <a:pt x="12160" y="6447"/>
                    </a:cubicBezTo>
                    <a:cubicBezTo>
                      <a:pt x="12391" y="5225"/>
                      <a:pt x="12579" y="3968"/>
                      <a:pt x="12349" y="2752"/>
                    </a:cubicBezTo>
                    <a:cubicBezTo>
                      <a:pt x="12181" y="1872"/>
                      <a:pt x="11769" y="1006"/>
                      <a:pt x="11098" y="406"/>
                    </a:cubicBezTo>
                    <a:cubicBezTo>
                      <a:pt x="10847" y="183"/>
                      <a:pt x="10632" y="0"/>
                      <a:pt x="10377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1" name="Google Shape;1761;p7"/>
              <p:cNvSpPr/>
              <p:nvPr/>
            </p:nvSpPr>
            <p:spPr>
              <a:xfrm>
                <a:off x="4447475" y="2601425"/>
                <a:ext cx="72650" cy="55550"/>
              </a:xfrm>
              <a:custGeom>
                <a:rect b="b" l="l" r="r" t="t"/>
                <a:pathLst>
                  <a:path extrusionOk="0" h="2222" w="2906">
                    <a:moveTo>
                      <a:pt x="0" y="2221"/>
                    </a:moveTo>
                    <a:cubicBezTo>
                      <a:pt x="182" y="2193"/>
                      <a:pt x="356" y="2165"/>
                      <a:pt x="538" y="2123"/>
                    </a:cubicBezTo>
                    <a:cubicBezTo>
                      <a:pt x="852" y="2061"/>
                      <a:pt x="1160" y="1984"/>
                      <a:pt x="1446" y="1837"/>
                    </a:cubicBezTo>
                    <a:cubicBezTo>
                      <a:pt x="1865" y="1628"/>
                      <a:pt x="2200" y="1285"/>
                      <a:pt x="2459" y="887"/>
                    </a:cubicBezTo>
                    <a:lnTo>
                      <a:pt x="2459" y="887"/>
                    </a:lnTo>
                    <a:cubicBezTo>
                      <a:pt x="2200" y="1285"/>
                      <a:pt x="1865" y="1628"/>
                      <a:pt x="1446" y="1837"/>
                    </a:cubicBezTo>
                    <a:cubicBezTo>
                      <a:pt x="1160" y="1984"/>
                      <a:pt x="852" y="2061"/>
                      <a:pt x="538" y="2123"/>
                    </a:cubicBezTo>
                    <a:cubicBezTo>
                      <a:pt x="356" y="2165"/>
                      <a:pt x="182" y="2193"/>
                      <a:pt x="0" y="2221"/>
                    </a:cubicBezTo>
                    <a:close/>
                    <a:moveTo>
                      <a:pt x="2906" y="0"/>
                    </a:moveTo>
                    <a:lnTo>
                      <a:pt x="2906" y="0"/>
                    </a:lnTo>
                    <a:lnTo>
                      <a:pt x="2906" y="0"/>
                    </a:lnTo>
                    <a:close/>
                  </a:path>
                </a:pathLst>
              </a:custGeom>
              <a:solidFill>
                <a:srgbClr val="FDDFB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2" name="Google Shape;1762;p7"/>
              <p:cNvSpPr/>
              <p:nvPr/>
            </p:nvSpPr>
            <p:spPr>
              <a:xfrm>
                <a:off x="4246325" y="2291150"/>
                <a:ext cx="234000" cy="288825"/>
              </a:xfrm>
              <a:custGeom>
                <a:rect b="b" l="l" r="r" t="t"/>
                <a:pathLst>
                  <a:path extrusionOk="0" h="11553" w="9360">
                    <a:moveTo>
                      <a:pt x="9289" y="1"/>
                    </a:moveTo>
                    <a:cubicBezTo>
                      <a:pt x="8828" y="475"/>
                      <a:pt x="8689" y="1160"/>
                      <a:pt x="8479" y="1768"/>
                    </a:cubicBezTo>
                    <a:cubicBezTo>
                      <a:pt x="8235" y="2501"/>
                      <a:pt x="7865" y="3192"/>
                      <a:pt x="7397" y="3807"/>
                    </a:cubicBezTo>
                    <a:cubicBezTo>
                      <a:pt x="6985" y="4338"/>
                      <a:pt x="6489" y="4827"/>
                      <a:pt x="6244" y="5469"/>
                    </a:cubicBezTo>
                    <a:cubicBezTo>
                      <a:pt x="6077" y="5916"/>
                      <a:pt x="6049" y="6391"/>
                      <a:pt x="5951" y="6845"/>
                    </a:cubicBezTo>
                    <a:cubicBezTo>
                      <a:pt x="5700" y="7997"/>
                      <a:pt x="4966" y="9038"/>
                      <a:pt x="3974" y="9674"/>
                    </a:cubicBezTo>
                    <a:cubicBezTo>
                      <a:pt x="3367" y="10058"/>
                      <a:pt x="2668" y="10288"/>
                      <a:pt x="1977" y="10533"/>
                    </a:cubicBezTo>
                    <a:cubicBezTo>
                      <a:pt x="1286" y="10784"/>
                      <a:pt x="594" y="11042"/>
                      <a:pt x="0" y="11475"/>
                    </a:cubicBezTo>
                    <a:lnTo>
                      <a:pt x="56" y="11552"/>
                    </a:lnTo>
                    <a:cubicBezTo>
                      <a:pt x="636" y="11126"/>
                      <a:pt x="1320" y="10875"/>
                      <a:pt x="2012" y="10623"/>
                    </a:cubicBezTo>
                    <a:cubicBezTo>
                      <a:pt x="2696" y="10379"/>
                      <a:pt x="3402" y="10148"/>
                      <a:pt x="4023" y="9750"/>
                    </a:cubicBezTo>
                    <a:cubicBezTo>
                      <a:pt x="5043" y="9108"/>
                      <a:pt x="5783" y="8046"/>
                      <a:pt x="6042" y="6866"/>
                    </a:cubicBezTo>
                    <a:cubicBezTo>
                      <a:pt x="6140" y="6405"/>
                      <a:pt x="6174" y="5930"/>
                      <a:pt x="6335" y="5504"/>
                    </a:cubicBezTo>
                    <a:cubicBezTo>
                      <a:pt x="6566" y="4889"/>
                      <a:pt x="7054" y="4401"/>
                      <a:pt x="7466" y="3863"/>
                    </a:cubicBezTo>
                    <a:cubicBezTo>
                      <a:pt x="7948" y="3241"/>
                      <a:pt x="8319" y="2543"/>
                      <a:pt x="8570" y="1795"/>
                    </a:cubicBezTo>
                    <a:cubicBezTo>
                      <a:pt x="8780" y="1181"/>
                      <a:pt x="8919" y="517"/>
                      <a:pt x="9359" y="63"/>
                    </a:cubicBezTo>
                    <a:lnTo>
                      <a:pt x="9289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3" name="Google Shape;1763;p7"/>
              <p:cNvSpPr/>
              <p:nvPr/>
            </p:nvSpPr>
            <p:spPr>
              <a:xfrm>
                <a:off x="4354225" y="2457025"/>
                <a:ext cx="5975" cy="4750"/>
              </a:xfrm>
              <a:custGeom>
                <a:rect b="b" l="l" r="r" t="t"/>
                <a:pathLst>
                  <a:path extrusionOk="0" h="190" w="239">
                    <a:moveTo>
                      <a:pt x="238" y="0"/>
                    </a:moveTo>
                    <a:lnTo>
                      <a:pt x="238" y="0"/>
                    </a:lnTo>
                    <a:cubicBezTo>
                      <a:pt x="147" y="35"/>
                      <a:pt x="63" y="84"/>
                      <a:pt x="1" y="161"/>
                    </a:cubicBezTo>
                    <a:cubicBezTo>
                      <a:pt x="43" y="168"/>
                      <a:pt x="91" y="182"/>
                      <a:pt x="133" y="189"/>
                    </a:cubicBezTo>
                    <a:cubicBezTo>
                      <a:pt x="175" y="126"/>
                      <a:pt x="210" y="63"/>
                      <a:pt x="238" y="0"/>
                    </a:cubicBezTo>
                    <a:close/>
                  </a:path>
                </a:pathLst>
              </a:custGeom>
              <a:solidFill>
                <a:srgbClr val="F46C1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4" name="Google Shape;1764;p7"/>
              <p:cNvSpPr/>
              <p:nvPr/>
            </p:nvSpPr>
            <p:spPr>
              <a:xfrm>
                <a:off x="4357550" y="2456325"/>
                <a:ext cx="21675" cy="9625"/>
              </a:xfrm>
              <a:custGeom>
                <a:rect b="b" l="l" r="r" t="t"/>
                <a:pathLst>
                  <a:path extrusionOk="0" h="385" w="867">
                    <a:moveTo>
                      <a:pt x="245" y="1"/>
                    </a:moveTo>
                    <a:cubicBezTo>
                      <a:pt x="196" y="1"/>
                      <a:pt x="147" y="14"/>
                      <a:pt x="105" y="28"/>
                    </a:cubicBezTo>
                    <a:cubicBezTo>
                      <a:pt x="77" y="91"/>
                      <a:pt x="42" y="154"/>
                      <a:pt x="0" y="217"/>
                    </a:cubicBezTo>
                    <a:cubicBezTo>
                      <a:pt x="266" y="280"/>
                      <a:pt x="531" y="336"/>
                      <a:pt x="804" y="385"/>
                    </a:cubicBezTo>
                    <a:cubicBezTo>
                      <a:pt x="824" y="287"/>
                      <a:pt x="845" y="189"/>
                      <a:pt x="866" y="91"/>
                    </a:cubicBezTo>
                    <a:cubicBezTo>
                      <a:pt x="790" y="77"/>
                      <a:pt x="713" y="63"/>
                      <a:pt x="643" y="49"/>
                    </a:cubicBezTo>
                    <a:cubicBezTo>
                      <a:pt x="524" y="28"/>
                      <a:pt x="412" y="1"/>
                      <a:pt x="294" y="1"/>
                    </a:cubicBezTo>
                    <a:close/>
                  </a:path>
                </a:pathLst>
              </a:custGeom>
              <a:solidFill>
                <a:srgbClr val="F4711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5" name="Google Shape;1765;p7"/>
              <p:cNvSpPr/>
              <p:nvPr/>
            </p:nvSpPr>
            <p:spPr>
              <a:xfrm>
                <a:off x="4377625" y="2458600"/>
                <a:ext cx="18000" cy="9975"/>
              </a:xfrm>
              <a:custGeom>
                <a:rect b="b" l="l" r="r" t="t"/>
                <a:pathLst>
                  <a:path extrusionOk="0" h="399" w="720">
                    <a:moveTo>
                      <a:pt x="63" y="0"/>
                    </a:moveTo>
                    <a:cubicBezTo>
                      <a:pt x="42" y="98"/>
                      <a:pt x="21" y="196"/>
                      <a:pt x="1" y="294"/>
                    </a:cubicBezTo>
                    <a:cubicBezTo>
                      <a:pt x="35" y="301"/>
                      <a:pt x="63" y="308"/>
                      <a:pt x="98" y="315"/>
                    </a:cubicBezTo>
                    <a:cubicBezTo>
                      <a:pt x="280" y="343"/>
                      <a:pt x="454" y="370"/>
                      <a:pt x="636" y="398"/>
                    </a:cubicBezTo>
                    <a:cubicBezTo>
                      <a:pt x="657" y="315"/>
                      <a:pt x="678" y="231"/>
                      <a:pt x="699" y="147"/>
                    </a:cubicBezTo>
                    <a:cubicBezTo>
                      <a:pt x="706" y="112"/>
                      <a:pt x="713" y="70"/>
                      <a:pt x="720" y="35"/>
                    </a:cubicBezTo>
                    <a:lnTo>
                      <a:pt x="720" y="35"/>
                    </a:lnTo>
                    <a:cubicBezTo>
                      <a:pt x="664" y="42"/>
                      <a:pt x="608" y="42"/>
                      <a:pt x="552" y="42"/>
                    </a:cubicBezTo>
                    <a:cubicBezTo>
                      <a:pt x="392" y="42"/>
                      <a:pt x="224" y="28"/>
                      <a:pt x="63" y="0"/>
                    </a:cubicBezTo>
                    <a:close/>
                  </a:path>
                </a:pathLst>
              </a:custGeom>
              <a:solidFill>
                <a:srgbClr val="F89C1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6" name="Google Shape;1766;p7"/>
              <p:cNvSpPr/>
              <p:nvPr/>
            </p:nvSpPr>
            <p:spPr>
              <a:xfrm>
                <a:off x="4393525" y="2335675"/>
                <a:ext cx="67225" cy="133250"/>
              </a:xfrm>
              <a:custGeom>
                <a:rect b="b" l="l" r="r" t="t"/>
                <a:pathLst>
                  <a:path extrusionOk="0" h="5330" w="2689">
                    <a:moveTo>
                      <a:pt x="2689" y="0"/>
                    </a:moveTo>
                    <a:lnTo>
                      <a:pt x="2689" y="0"/>
                    </a:lnTo>
                    <a:cubicBezTo>
                      <a:pt x="2687" y="4"/>
                      <a:pt x="2686" y="8"/>
                      <a:pt x="2684" y="12"/>
                    </a:cubicBezTo>
                    <a:lnTo>
                      <a:pt x="2684" y="12"/>
                    </a:lnTo>
                    <a:cubicBezTo>
                      <a:pt x="2689" y="6"/>
                      <a:pt x="2689" y="1"/>
                      <a:pt x="2689" y="0"/>
                    </a:cubicBezTo>
                    <a:close/>
                    <a:moveTo>
                      <a:pt x="2684" y="12"/>
                    </a:moveTo>
                    <a:lnTo>
                      <a:pt x="2684" y="12"/>
                    </a:lnTo>
                    <a:cubicBezTo>
                      <a:pt x="2684" y="13"/>
                      <a:pt x="2683" y="14"/>
                      <a:pt x="2682" y="14"/>
                    </a:cubicBezTo>
                    <a:cubicBezTo>
                      <a:pt x="2681" y="18"/>
                      <a:pt x="2680" y="21"/>
                      <a:pt x="2679" y="25"/>
                    </a:cubicBezTo>
                    <a:lnTo>
                      <a:pt x="2679" y="25"/>
                    </a:lnTo>
                    <a:cubicBezTo>
                      <a:pt x="2681" y="21"/>
                      <a:pt x="2682" y="16"/>
                      <a:pt x="2684" y="12"/>
                    </a:cubicBezTo>
                    <a:close/>
                    <a:moveTo>
                      <a:pt x="2679" y="25"/>
                    </a:moveTo>
                    <a:cubicBezTo>
                      <a:pt x="2627" y="151"/>
                      <a:pt x="2581" y="288"/>
                      <a:pt x="2535" y="420"/>
                    </a:cubicBezTo>
                    <a:cubicBezTo>
                      <a:pt x="2590" y="290"/>
                      <a:pt x="2638" y="161"/>
                      <a:pt x="2679" y="25"/>
                    </a:cubicBezTo>
                    <a:close/>
                    <a:moveTo>
                      <a:pt x="182" y="4945"/>
                    </a:moveTo>
                    <a:cubicBezTo>
                      <a:pt x="154" y="4945"/>
                      <a:pt x="119" y="4952"/>
                      <a:pt x="84" y="4952"/>
                    </a:cubicBezTo>
                    <a:cubicBezTo>
                      <a:pt x="77" y="4987"/>
                      <a:pt x="70" y="5029"/>
                      <a:pt x="63" y="5064"/>
                    </a:cubicBezTo>
                    <a:cubicBezTo>
                      <a:pt x="42" y="5148"/>
                      <a:pt x="21" y="5232"/>
                      <a:pt x="0" y="5315"/>
                    </a:cubicBezTo>
                    <a:cubicBezTo>
                      <a:pt x="28" y="5315"/>
                      <a:pt x="63" y="5322"/>
                      <a:pt x="98" y="5329"/>
                    </a:cubicBezTo>
                    <a:cubicBezTo>
                      <a:pt x="119" y="5246"/>
                      <a:pt x="140" y="5169"/>
                      <a:pt x="154" y="5085"/>
                    </a:cubicBezTo>
                    <a:cubicBezTo>
                      <a:pt x="168" y="5036"/>
                      <a:pt x="175" y="4994"/>
                      <a:pt x="182" y="4945"/>
                    </a:cubicBezTo>
                    <a:close/>
                  </a:path>
                </a:pathLst>
              </a:custGeom>
              <a:solidFill>
                <a:srgbClr val="F46C1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7" name="Google Shape;1767;p7"/>
              <p:cNvSpPr/>
              <p:nvPr/>
            </p:nvSpPr>
            <p:spPr>
              <a:xfrm>
                <a:off x="4212275" y="2395175"/>
                <a:ext cx="152800" cy="96525"/>
              </a:xfrm>
              <a:custGeom>
                <a:rect b="b" l="l" r="r" t="t"/>
                <a:pathLst>
                  <a:path extrusionOk="0" h="3861" w="6112">
                    <a:moveTo>
                      <a:pt x="295" y="1"/>
                    </a:moveTo>
                    <a:cubicBezTo>
                      <a:pt x="290" y="1"/>
                      <a:pt x="285" y="1"/>
                      <a:pt x="280" y="2"/>
                    </a:cubicBezTo>
                    <a:cubicBezTo>
                      <a:pt x="1" y="65"/>
                      <a:pt x="1167" y="1518"/>
                      <a:pt x="2005" y="2453"/>
                    </a:cubicBezTo>
                    <a:cubicBezTo>
                      <a:pt x="2850" y="3396"/>
                      <a:pt x="2857" y="3361"/>
                      <a:pt x="3758" y="3773"/>
                    </a:cubicBezTo>
                    <a:cubicBezTo>
                      <a:pt x="3888" y="3833"/>
                      <a:pt x="4037" y="3860"/>
                      <a:pt x="4189" y="3860"/>
                    </a:cubicBezTo>
                    <a:cubicBezTo>
                      <a:pt x="5086" y="3860"/>
                      <a:pt x="6111" y="2936"/>
                      <a:pt x="4177" y="2405"/>
                    </a:cubicBezTo>
                    <a:cubicBezTo>
                      <a:pt x="4177" y="2405"/>
                      <a:pt x="3912" y="2258"/>
                      <a:pt x="3507" y="1685"/>
                    </a:cubicBezTo>
                    <a:cubicBezTo>
                      <a:pt x="3095" y="1120"/>
                      <a:pt x="2710" y="945"/>
                      <a:pt x="2431" y="631"/>
                    </a:cubicBezTo>
                    <a:cubicBezTo>
                      <a:pt x="2234" y="409"/>
                      <a:pt x="1970" y="120"/>
                      <a:pt x="1859" y="120"/>
                    </a:cubicBezTo>
                    <a:cubicBezTo>
                      <a:pt x="1813" y="120"/>
                      <a:pt x="1794" y="170"/>
                      <a:pt x="1816" y="295"/>
                    </a:cubicBezTo>
                    <a:cubicBezTo>
                      <a:pt x="1890" y="697"/>
                      <a:pt x="2355" y="1143"/>
                      <a:pt x="2074" y="1143"/>
                    </a:cubicBezTo>
                    <a:cubicBezTo>
                      <a:pt x="2062" y="1143"/>
                      <a:pt x="2048" y="1142"/>
                      <a:pt x="2033" y="1140"/>
                    </a:cubicBezTo>
                    <a:cubicBezTo>
                      <a:pt x="1677" y="1093"/>
                      <a:pt x="552" y="1"/>
                      <a:pt x="295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8" name="Google Shape;1768;p7"/>
              <p:cNvSpPr/>
              <p:nvPr/>
            </p:nvSpPr>
            <p:spPr>
              <a:xfrm>
                <a:off x="4322100" y="2165600"/>
                <a:ext cx="77375" cy="126300"/>
              </a:xfrm>
              <a:custGeom>
                <a:rect b="b" l="l" r="r" t="t"/>
                <a:pathLst>
                  <a:path extrusionOk="0" h="5052" w="3095">
                    <a:moveTo>
                      <a:pt x="987" y="1"/>
                    </a:moveTo>
                    <a:cubicBezTo>
                      <a:pt x="813" y="1"/>
                      <a:pt x="667" y="121"/>
                      <a:pt x="622" y="441"/>
                    </a:cubicBezTo>
                    <a:cubicBezTo>
                      <a:pt x="587" y="671"/>
                      <a:pt x="622" y="916"/>
                      <a:pt x="524" y="1125"/>
                    </a:cubicBezTo>
                    <a:cubicBezTo>
                      <a:pt x="392" y="1433"/>
                      <a:pt x="15" y="1621"/>
                      <a:pt x="8" y="1957"/>
                    </a:cubicBezTo>
                    <a:cubicBezTo>
                      <a:pt x="1" y="2313"/>
                      <a:pt x="420" y="2522"/>
                      <a:pt x="552" y="2850"/>
                    </a:cubicBezTo>
                    <a:cubicBezTo>
                      <a:pt x="734" y="3325"/>
                      <a:pt x="280" y="3821"/>
                      <a:pt x="329" y="4324"/>
                    </a:cubicBezTo>
                    <a:cubicBezTo>
                      <a:pt x="350" y="4562"/>
                      <a:pt x="482" y="4764"/>
                      <a:pt x="601" y="4960"/>
                    </a:cubicBezTo>
                    <a:cubicBezTo>
                      <a:pt x="629" y="5002"/>
                      <a:pt x="657" y="5043"/>
                      <a:pt x="699" y="5050"/>
                    </a:cubicBezTo>
                    <a:cubicBezTo>
                      <a:pt x="703" y="5051"/>
                      <a:pt x="707" y="5051"/>
                      <a:pt x="712" y="5051"/>
                    </a:cubicBezTo>
                    <a:cubicBezTo>
                      <a:pt x="755" y="5051"/>
                      <a:pt x="793" y="5020"/>
                      <a:pt x="825" y="4988"/>
                    </a:cubicBezTo>
                    <a:cubicBezTo>
                      <a:pt x="1041" y="4785"/>
                      <a:pt x="1251" y="4541"/>
                      <a:pt x="1544" y="4450"/>
                    </a:cubicBezTo>
                    <a:cubicBezTo>
                      <a:pt x="1638" y="4422"/>
                      <a:pt x="1735" y="4413"/>
                      <a:pt x="1834" y="4413"/>
                    </a:cubicBezTo>
                    <a:cubicBezTo>
                      <a:pt x="1985" y="4413"/>
                      <a:pt x="2139" y="4434"/>
                      <a:pt x="2291" y="4443"/>
                    </a:cubicBezTo>
                    <a:cubicBezTo>
                      <a:pt x="2308" y="4443"/>
                      <a:pt x="2324" y="4444"/>
                      <a:pt x="2341" y="4444"/>
                    </a:cubicBezTo>
                    <a:cubicBezTo>
                      <a:pt x="2573" y="4444"/>
                      <a:pt x="2832" y="4394"/>
                      <a:pt x="2969" y="4205"/>
                    </a:cubicBezTo>
                    <a:cubicBezTo>
                      <a:pt x="3088" y="4045"/>
                      <a:pt x="3095" y="3828"/>
                      <a:pt x="3088" y="3633"/>
                    </a:cubicBezTo>
                    <a:cubicBezTo>
                      <a:pt x="3081" y="3388"/>
                      <a:pt x="3067" y="3151"/>
                      <a:pt x="3046" y="2913"/>
                    </a:cubicBezTo>
                    <a:cubicBezTo>
                      <a:pt x="3025" y="2634"/>
                      <a:pt x="2990" y="2362"/>
                      <a:pt x="2885" y="2103"/>
                    </a:cubicBezTo>
                    <a:cubicBezTo>
                      <a:pt x="2766" y="1817"/>
                      <a:pt x="2564" y="1565"/>
                      <a:pt x="2368" y="1321"/>
                    </a:cubicBezTo>
                    <a:cubicBezTo>
                      <a:pt x="2117" y="1007"/>
                      <a:pt x="1865" y="692"/>
                      <a:pt x="1607" y="378"/>
                    </a:cubicBezTo>
                    <a:cubicBezTo>
                      <a:pt x="1440" y="170"/>
                      <a:pt x="1194" y="1"/>
                      <a:pt x="987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69" name="Google Shape;1769;p7"/>
              <p:cNvSpPr/>
              <p:nvPr/>
            </p:nvSpPr>
            <p:spPr>
              <a:xfrm>
                <a:off x="4387225" y="2221300"/>
                <a:ext cx="72675" cy="80375"/>
              </a:xfrm>
              <a:custGeom>
                <a:rect b="b" l="l" r="r" t="t"/>
                <a:pathLst>
                  <a:path extrusionOk="0" h="3215" w="2907">
                    <a:moveTo>
                      <a:pt x="1167" y="1"/>
                    </a:moveTo>
                    <a:lnTo>
                      <a:pt x="1" y="1279"/>
                    </a:lnTo>
                    <a:cubicBezTo>
                      <a:pt x="1" y="1279"/>
                      <a:pt x="846" y="2040"/>
                      <a:pt x="755" y="2829"/>
                    </a:cubicBezTo>
                    <a:cubicBezTo>
                      <a:pt x="723" y="3108"/>
                      <a:pt x="828" y="3214"/>
                      <a:pt x="1006" y="3214"/>
                    </a:cubicBezTo>
                    <a:cubicBezTo>
                      <a:pt x="1577" y="3214"/>
                      <a:pt x="2906" y="2117"/>
                      <a:pt x="2906" y="2117"/>
                    </a:cubicBezTo>
                    <a:lnTo>
                      <a:pt x="1167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0" name="Google Shape;1770;p7"/>
              <p:cNvSpPr/>
              <p:nvPr/>
            </p:nvSpPr>
            <p:spPr>
              <a:xfrm>
                <a:off x="4400325" y="2256575"/>
                <a:ext cx="23425" cy="25000"/>
              </a:xfrm>
              <a:custGeom>
                <a:rect b="b" l="l" r="r" t="t"/>
                <a:pathLst>
                  <a:path extrusionOk="0" h="1000" w="937">
                    <a:moveTo>
                      <a:pt x="922" y="1"/>
                    </a:moveTo>
                    <a:lnTo>
                      <a:pt x="922" y="1"/>
                    </a:lnTo>
                    <a:cubicBezTo>
                      <a:pt x="608" y="420"/>
                      <a:pt x="0" y="518"/>
                      <a:pt x="0" y="518"/>
                    </a:cubicBezTo>
                    <a:lnTo>
                      <a:pt x="203" y="999"/>
                    </a:lnTo>
                    <a:cubicBezTo>
                      <a:pt x="936" y="504"/>
                      <a:pt x="922" y="1"/>
                      <a:pt x="922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1" name="Google Shape;1771;p7"/>
              <p:cNvSpPr/>
              <p:nvPr/>
            </p:nvSpPr>
            <p:spPr>
              <a:xfrm>
                <a:off x="4348675" y="2154125"/>
                <a:ext cx="123000" cy="118000"/>
              </a:xfrm>
              <a:custGeom>
                <a:rect b="b" l="l" r="r" t="t"/>
                <a:pathLst>
                  <a:path extrusionOk="0" h="4720" w="4920">
                    <a:moveTo>
                      <a:pt x="2123" y="1"/>
                    </a:moveTo>
                    <a:cubicBezTo>
                      <a:pt x="1869" y="1"/>
                      <a:pt x="1631" y="57"/>
                      <a:pt x="1438" y="174"/>
                    </a:cubicBezTo>
                    <a:cubicBezTo>
                      <a:pt x="1438" y="174"/>
                      <a:pt x="104" y="586"/>
                      <a:pt x="48" y="1473"/>
                    </a:cubicBezTo>
                    <a:cubicBezTo>
                      <a:pt x="1" y="2341"/>
                      <a:pt x="804" y="4719"/>
                      <a:pt x="1765" y="4719"/>
                    </a:cubicBezTo>
                    <a:cubicBezTo>
                      <a:pt x="1793" y="4719"/>
                      <a:pt x="1822" y="4717"/>
                      <a:pt x="1850" y="4713"/>
                    </a:cubicBezTo>
                    <a:cubicBezTo>
                      <a:pt x="2842" y="4574"/>
                      <a:pt x="3254" y="3805"/>
                      <a:pt x="3631" y="3240"/>
                    </a:cubicBezTo>
                    <a:cubicBezTo>
                      <a:pt x="4919" y="1281"/>
                      <a:pt x="3340" y="1"/>
                      <a:pt x="2123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2" name="Google Shape;1772;p7"/>
              <p:cNvSpPr/>
              <p:nvPr/>
            </p:nvSpPr>
            <p:spPr>
              <a:xfrm>
                <a:off x="4324025" y="2272550"/>
                <a:ext cx="156825" cy="154350"/>
              </a:xfrm>
              <a:custGeom>
                <a:rect b="b" l="l" r="r" t="t"/>
                <a:pathLst>
                  <a:path extrusionOk="0" h="6174" w="6273">
                    <a:moveTo>
                      <a:pt x="5381" y="0"/>
                    </a:moveTo>
                    <a:cubicBezTo>
                      <a:pt x="5173" y="0"/>
                      <a:pt x="4961" y="54"/>
                      <a:pt x="4764" y="130"/>
                    </a:cubicBezTo>
                    <a:cubicBezTo>
                      <a:pt x="4289" y="312"/>
                      <a:pt x="3856" y="619"/>
                      <a:pt x="3353" y="710"/>
                    </a:cubicBezTo>
                    <a:cubicBezTo>
                      <a:pt x="3200" y="737"/>
                      <a:pt x="3044" y="743"/>
                      <a:pt x="2887" y="743"/>
                    </a:cubicBezTo>
                    <a:cubicBezTo>
                      <a:pt x="2754" y="743"/>
                      <a:pt x="2620" y="738"/>
                      <a:pt x="2488" y="738"/>
                    </a:cubicBezTo>
                    <a:cubicBezTo>
                      <a:pt x="2212" y="738"/>
                      <a:pt x="1943" y="758"/>
                      <a:pt x="1698" y="877"/>
                    </a:cubicBezTo>
                    <a:cubicBezTo>
                      <a:pt x="999" y="1219"/>
                      <a:pt x="510" y="2449"/>
                      <a:pt x="294" y="3161"/>
                    </a:cubicBezTo>
                    <a:cubicBezTo>
                      <a:pt x="0" y="4090"/>
                      <a:pt x="385" y="5075"/>
                      <a:pt x="692" y="5941"/>
                    </a:cubicBezTo>
                    <a:cubicBezTo>
                      <a:pt x="727" y="6039"/>
                      <a:pt x="783" y="6157"/>
                      <a:pt x="887" y="6171"/>
                    </a:cubicBezTo>
                    <a:cubicBezTo>
                      <a:pt x="896" y="6173"/>
                      <a:pt x="905" y="6174"/>
                      <a:pt x="914" y="6174"/>
                    </a:cubicBezTo>
                    <a:cubicBezTo>
                      <a:pt x="983" y="6174"/>
                      <a:pt x="1055" y="6129"/>
                      <a:pt x="1104" y="6073"/>
                    </a:cubicBezTo>
                    <a:cubicBezTo>
                      <a:pt x="1320" y="5864"/>
                      <a:pt x="1425" y="5564"/>
                      <a:pt x="1663" y="5375"/>
                    </a:cubicBezTo>
                    <a:cubicBezTo>
                      <a:pt x="1788" y="5277"/>
                      <a:pt x="1942" y="5214"/>
                      <a:pt x="2096" y="5152"/>
                    </a:cubicBezTo>
                    <a:cubicBezTo>
                      <a:pt x="2864" y="4823"/>
                      <a:pt x="3534" y="4285"/>
                      <a:pt x="4030" y="3615"/>
                    </a:cubicBezTo>
                    <a:cubicBezTo>
                      <a:pt x="4163" y="3419"/>
                      <a:pt x="4289" y="3217"/>
                      <a:pt x="4463" y="3056"/>
                    </a:cubicBezTo>
                    <a:cubicBezTo>
                      <a:pt x="4624" y="2903"/>
                      <a:pt x="4819" y="2791"/>
                      <a:pt x="5001" y="2658"/>
                    </a:cubicBezTo>
                    <a:cubicBezTo>
                      <a:pt x="5518" y="2281"/>
                      <a:pt x="5923" y="1750"/>
                      <a:pt x="6146" y="1150"/>
                    </a:cubicBezTo>
                    <a:cubicBezTo>
                      <a:pt x="6216" y="968"/>
                      <a:pt x="6272" y="772"/>
                      <a:pt x="6230" y="584"/>
                    </a:cubicBezTo>
                    <a:cubicBezTo>
                      <a:pt x="6167" y="298"/>
                      <a:pt x="5902" y="88"/>
                      <a:pt x="5616" y="25"/>
                    </a:cubicBezTo>
                    <a:cubicBezTo>
                      <a:pt x="5539" y="8"/>
                      <a:pt x="5460" y="0"/>
                      <a:pt x="538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3" name="Google Shape;1773;p7"/>
              <p:cNvSpPr/>
              <p:nvPr/>
            </p:nvSpPr>
            <p:spPr>
              <a:xfrm>
                <a:off x="4334675" y="2258825"/>
                <a:ext cx="159950" cy="114575"/>
              </a:xfrm>
              <a:custGeom>
                <a:rect b="b" l="l" r="r" t="t"/>
                <a:pathLst>
                  <a:path extrusionOk="0" h="4583" w="6398">
                    <a:moveTo>
                      <a:pt x="5592" y="1"/>
                    </a:moveTo>
                    <a:cubicBezTo>
                      <a:pt x="5517" y="1"/>
                      <a:pt x="5442" y="6"/>
                      <a:pt x="5371" y="15"/>
                    </a:cubicBezTo>
                    <a:cubicBezTo>
                      <a:pt x="4750" y="106"/>
                      <a:pt x="4149" y="351"/>
                      <a:pt x="3632" y="714"/>
                    </a:cubicBezTo>
                    <a:cubicBezTo>
                      <a:pt x="3402" y="874"/>
                      <a:pt x="3185" y="1056"/>
                      <a:pt x="2927" y="1161"/>
                    </a:cubicBezTo>
                    <a:cubicBezTo>
                      <a:pt x="2793" y="1215"/>
                      <a:pt x="2664" y="1234"/>
                      <a:pt x="2537" y="1234"/>
                    </a:cubicBezTo>
                    <a:cubicBezTo>
                      <a:pt x="2222" y="1234"/>
                      <a:pt x="1923" y="1114"/>
                      <a:pt x="1616" y="1114"/>
                    </a:cubicBezTo>
                    <a:cubicBezTo>
                      <a:pt x="1410" y="1114"/>
                      <a:pt x="1200" y="1168"/>
                      <a:pt x="978" y="1349"/>
                    </a:cubicBezTo>
                    <a:cubicBezTo>
                      <a:pt x="685" y="1594"/>
                      <a:pt x="496" y="1936"/>
                      <a:pt x="322" y="2271"/>
                    </a:cubicBezTo>
                    <a:cubicBezTo>
                      <a:pt x="154" y="2600"/>
                      <a:pt x="0" y="2942"/>
                      <a:pt x="14" y="3305"/>
                    </a:cubicBezTo>
                    <a:cubicBezTo>
                      <a:pt x="42" y="3843"/>
                      <a:pt x="475" y="4304"/>
                      <a:pt x="985" y="4478"/>
                    </a:cubicBezTo>
                    <a:cubicBezTo>
                      <a:pt x="1197" y="4551"/>
                      <a:pt x="1419" y="4582"/>
                      <a:pt x="1642" y="4582"/>
                    </a:cubicBezTo>
                    <a:cubicBezTo>
                      <a:pt x="1956" y="4582"/>
                      <a:pt x="2273" y="4520"/>
                      <a:pt x="2571" y="4422"/>
                    </a:cubicBezTo>
                    <a:cubicBezTo>
                      <a:pt x="3465" y="4122"/>
                      <a:pt x="4254" y="3521"/>
                      <a:pt x="4771" y="2732"/>
                    </a:cubicBezTo>
                    <a:cubicBezTo>
                      <a:pt x="4945" y="2460"/>
                      <a:pt x="5092" y="2174"/>
                      <a:pt x="5294" y="1929"/>
                    </a:cubicBezTo>
                    <a:cubicBezTo>
                      <a:pt x="5574" y="1587"/>
                      <a:pt x="5951" y="1335"/>
                      <a:pt x="6195" y="972"/>
                    </a:cubicBezTo>
                    <a:cubicBezTo>
                      <a:pt x="6314" y="805"/>
                      <a:pt x="6398" y="588"/>
                      <a:pt x="6335" y="393"/>
                    </a:cubicBezTo>
                    <a:cubicBezTo>
                      <a:pt x="6244" y="98"/>
                      <a:pt x="5915" y="1"/>
                      <a:pt x="559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4" name="Google Shape;1774;p7"/>
              <p:cNvSpPr/>
              <p:nvPr/>
            </p:nvSpPr>
            <p:spPr>
              <a:xfrm>
                <a:off x="4279675" y="2292350"/>
                <a:ext cx="278000" cy="259350"/>
              </a:xfrm>
              <a:custGeom>
                <a:rect b="b" l="l" r="r" t="t"/>
                <a:pathLst>
                  <a:path extrusionOk="0" h="10374" w="11120">
                    <a:moveTo>
                      <a:pt x="9184" y="0"/>
                    </a:moveTo>
                    <a:cubicBezTo>
                      <a:pt x="8908" y="0"/>
                      <a:pt x="8623" y="169"/>
                      <a:pt x="8298" y="483"/>
                    </a:cubicBezTo>
                    <a:cubicBezTo>
                      <a:pt x="7781" y="972"/>
                      <a:pt x="7578" y="1692"/>
                      <a:pt x="7418" y="2383"/>
                    </a:cubicBezTo>
                    <a:cubicBezTo>
                      <a:pt x="7208" y="3270"/>
                      <a:pt x="7033" y="4164"/>
                      <a:pt x="6894" y="5065"/>
                    </a:cubicBezTo>
                    <a:cubicBezTo>
                      <a:pt x="6873" y="5184"/>
                      <a:pt x="6852" y="5295"/>
                      <a:pt x="6838" y="5407"/>
                    </a:cubicBezTo>
                    <a:cubicBezTo>
                      <a:pt x="6824" y="5512"/>
                      <a:pt x="6803" y="5617"/>
                      <a:pt x="6782" y="5728"/>
                    </a:cubicBezTo>
                    <a:cubicBezTo>
                      <a:pt x="6677" y="6294"/>
                      <a:pt x="6475" y="6874"/>
                      <a:pt x="5958" y="7076"/>
                    </a:cubicBezTo>
                    <a:cubicBezTo>
                      <a:pt x="5814" y="7131"/>
                      <a:pt x="5660" y="7149"/>
                      <a:pt x="5506" y="7149"/>
                    </a:cubicBezTo>
                    <a:cubicBezTo>
                      <a:pt x="5384" y="7149"/>
                      <a:pt x="5261" y="7138"/>
                      <a:pt x="5141" y="7125"/>
                    </a:cubicBezTo>
                    <a:cubicBezTo>
                      <a:pt x="4764" y="7083"/>
                      <a:pt x="4386" y="7027"/>
                      <a:pt x="4016" y="6965"/>
                    </a:cubicBezTo>
                    <a:cubicBezTo>
                      <a:pt x="3527" y="6874"/>
                      <a:pt x="3045" y="6769"/>
                      <a:pt x="2571" y="6636"/>
                    </a:cubicBezTo>
                    <a:cubicBezTo>
                      <a:pt x="2242" y="6553"/>
                      <a:pt x="1921" y="6455"/>
                      <a:pt x="1600" y="6350"/>
                    </a:cubicBezTo>
                    <a:cubicBezTo>
                      <a:pt x="1541" y="6330"/>
                      <a:pt x="1475" y="6307"/>
                      <a:pt x="1410" y="6307"/>
                    </a:cubicBezTo>
                    <a:cubicBezTo>
                      <a:pt x="1382" y="6307"/>
                      <a:pt x="1355" y="6312"/>
                      <a:pt x="1327" y="6322"/>
                    </a:cubicBezTo>
                    <a:cubicBezTo>
                      <a:pt x="1251" y="6357"/>
                      <a:pt x="1202" y="6427"/>
                      <a:pt x="1160" y="6497"/>
                    </a:cubicBezTo>
                    <a:cubicBezTo>
                      <a:pt x="678" y="7251"/>
                      <a:pt x="294" y="8054"/>
                      <a:pt x="0" y="8899"/>
                    </a:cubicBezTo>
                    <a:cubicBezTo>
                      <a:pt x="1684" y="10073"/>
                      <a:pt x="3842" y="10303"/>
                      <a:pt x="5888" y="10366"/>
                    </a:cubicBezTo>
                    <a:cubicBezTo>
                      <a:pt x="6043" y="10370"/>
                      <a:pt x="6198" y="10374"/>
                      <a:pt x="6354" y="10374"/>
                    </a:cubicBezTo>
                    <a:cubicBezTo>
                      <a:pt x="6929" y="10374"/>
                      <a:pt x="7503" y="10326"/>
                      <a:pt x="8025" y="10100"/>
                    </a:cubicBezTo>
                    <a:cubicBezTo>
                      <a:pt x="8598" y="9856"/>
                      <a:pt x="9059" y="9423"/>
                      <a:pt x="9478" y="8962"/>
                    </a:cubicBezTo>
                    <a:cubicBezTo>
                      <a:pt x="10581" y="7747"/>
                      <a:pt x="11119" y="2362"/>
                      <a:pt x="10463" y="1203"/>
                    </a:cubicBezTo>
                    <a:cubicBezTo>
                      <a:pt x="9986" y="375"/>
                      <a:pt x="9595" y="0"/>
                      <a:pt x="9184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5" name="Google Shape;1775;p7"/>
              <p:cNvSpPr/>
              <p:nvPr/>
            </p:nvSpPr>
            <p:spPr>
              <a:xfrm>
                <a:off x="3766500" y="2562400"/>
                <a:ext cx="156125" cy="113625"/>
              </a:xfrm>
              <a:custGeom>
                <a:rect b="b" l="l" r="r" t="t"/>
                <a:pathLst>
                  <a:path extrusionOk="0" h="4545" w="6245">
                    <a:moveTo>
                      <a:pt x="309" y="0"/>
                    </a:moveTo>
                    <a:cubicBezTo>
                      <a:pt x="271" y="0"/>
                      <a:pt x="233" y="6"/>
                      <a:pt x="197" y="18"/>
                    </a:cubicBezTo>
                    <a:cubicBezTo>
                      <a:pt x="29" y="88"/>
                      <a:pt x="1" y="311"/>
                      <a:pt x="15" y="493"/>
                    </a:cubicBezTo>
                    <a:cubicBezTo>
                      <a:pt x="120" y="1799"/>
                      <a:pt x="1090" y="2993"/>
                      <a:pt x="2348" y="3356"/>
                    </a:cubicBezTo>
                    <a:cubicBezTo>
                      <a:pt x="2401" y="3371"/>
                      <a:pt x="2459" y="3376"/>
                      <a:pt x="2519" y="3376"/>
                    </a:cubicBezTo>
                    <a:cubicBezTo>
                      <a:pt x="2626" y="3376"/>
                      <a:pt x="2738" y="3361"/>
                      <a:pt x="2838" y="3361"/>
                    </a:cubicBezTo>
                    <a:cubicBezTo>
                      <a:pt x="2967" y="3361"/>
                      <a:pt x="3076" y="3386"/>
                      <a:pt x="3130" y="3503"/>
                    </a:cubicBezTo>
                    <a:cubicBezTo>
                      <a:pt x="3200" y="3643"/>
                      <a:pt x="2564" y="4341"/>
                      <a:pt x="2655" y="4467"/>
                    </a:cubicBezTo>
                    <a:cubicBezTo>
                      <a:pt x="2696" y="4522"/>
                      <a:pt x="2775" y="4544"/>
                      <a:pt x="2876" y="4544"/>
                    </a:cubicBezTo>
                    <a:cubicBezTo>
                      <a:pt x="3224" y="4544"/>
                      <a:pt x="3832" y="4278"/>
                      <a:pt x="4038" y="4159"/>
                    </a:cubicBezTo>
                    <a:cubicBezTo>
                      <a:pt x="4331" y="3992"/>
                      <a:pt x="4617" y="3824"/>
                      <a:pt x="4911" y="3657"/>
                    </a:cubicBezTo>
                    <a:cubicBezTo>
                      <a:pt x="5051" y="3573"/>
                      <a:pt x="6028" y="2825"/>
                      <a:pt x="6119" y="2693"/>
                    </a:cubicBezTo>
                    <a:cubicBezTo>
                      <a:pt x="6238" y="2518"/>
                      <a:pt x="6245" y="2295"/>
                      <a:pt x="6210" y="2085"/>
                    </a:cubicBezTo>
                    <a:cubicBezTo>
                      <a:pt x="6140" y="1610"/>
                      <a:pt x="5889" y="1184"/>
                      <a:pt x="5651" y="772"/>
                    </a:cubicBezTo>
                    <a:cubicBezTo>
                      <a:pt x="5439" y="408"/>
                      <a:pt x="5219" y="146"/>
                      <a:pt x="4865" y="146"/>
                    </a:cubicBezTo>
                    <a:cubicBezTo>
                      <a:pt x="4730" y="146"/>
                      <a:pt x="4575" y="184"/>
                      <a:pt x="4394" y="269"/>
                    </a:cubicBezTo>
                    <a:cubicBezTo>
                      <a:pt x="3935" y="481"/>
                      <a:pt x="3287" y="973"/>
                      <a:pt x="2461" y="973"/>
                    </a:cubicBezTo>
                    <a:cubicBezTo>
                      <a:pt x="2142" y="973"/>
                      <a:pt x="1797" y="900"/>
                      <a:pt x="1426" y="709"/>
                    </a:cubicBezTo>
                    <a:cubicBezTo>
                      <a:pt x="1070" y="528"/>
                      <a:pt x="832" y="144"/>
                      <a:pt x="448" y="25"/>
                    </a:cubicBezTo>
                    <a:cubicBezTo>
                      <a:pt x="405" y="9"/>
                      <a:pt x="357" y="0"/>
                      <a:pt x="309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6" name="Google Shape;1776;p7"/>
              <p:cNvSpPr/>
              <p:nvPr/>
            </p:nvSpPr>
            <p:spPr>
              <a:xfrm>
                <a:off x="3703475" y="2523250"/>
                <a:ext cx="106025" cy="154750"/>
              </a:xfrm>
              <a:custGeom>
                <a:rect b="b" l="l" r="r" t="t"/>
                <a:pathLst>
                  <a:path extrusionOk="0" h="6190" w="4241">
                    <a:moveTo>
                      <a:pt x="740" y="0"/>
                    </a:moveTo>
                    <a:cubicBezTo>
                      <a:pt x="635" y="0"/>
                      <a:pt x="527" y="61"/>
                      <a:pt x="455" y="145"/>
                    </a:cubicBezTo>
                    <a:cubicBezTo>
                      <a:pt x="364" y="250"/>
                      <a:pt x="329" y="390"/>
                      <a:pt x="294" y="522"/>
                    </a:cubicBezTo>
                    <a:cubicBezTo>
                      <a:pt x="105" y="1256"/>
                      <a:pt x="8" y="2010"/>
                      <a:pt x="1" y="2764"/>
                    </a:cubicBezTo>
                    <a:cubicBezTo>
                      <a:pt x="1" y="3016"/>
                      <a:pt x="15" y="3274"/>
                      <a:pt x="105" y="3511"/>
                    </a:cubicBezTo>
                    <a:cubicBezTo>
                      <a:pt x="329" y="4070"/>
                      <a:pt x="971" y="4370"/>
                      <a:pt x="1209" y="4922"/>
                    </a:cubicBezTo>
                    <a:cubicBezTo>
                      <a:pt x="1258" y="5027"/>
                      <a:pt x="1286" y="5139"/>
                      <a:pt x="1265" y="5257"/>
                    </a:cubicBezTo>
                    <a:cubicBezTo>
                      <a:pt x="1237" y="5460"/>
                      <a:pt x="559" y="5649"/>
                      <a:pt x="594" y="5858"/>
                    </a:cubicBezTo>
                    <a:cubicBezTo>
                      <a:pt x="636" y="6103"/>
                      <a:pt x="1439" y="6165"/>
                      <a:pt x="1684" y="6179"/>
                    </a:cubicBezTo>
                    <a:cubicBezTo>
                      <a:pt x="1813" y="6186"/>
                      <a:pt x="1942" y="6190"/>
                      <a:pt x="2071" y="6190"/>
                    </a:cubicBezTo>
                    <a:cubicBezTo>
                      <a:pt x="2459" y="6190"/>
                      <a:pt x="2845" y="6158"/>
                      <a:pt x="3227" y="6096"/>
                    </a:cubicBezTo>
                    <a:cubicBezTo>
                      <a:pt x="3479" y="6061"/>
                      <a:pt x="3751" y="5991"/>
                      <a:pt x="3905" y="5788"/>
                    </a:cubicBezTo>
                    <a:cubicBezTo>
                      <a:pt x="4038" y="5607"/>
                      <a:pt x="4044" y="5376"/>
                      <a:pt x="4051" y="5153"/>
                    </a:cubicBezTo>
                    <a:cubicBezTo>
                      <a:pt x="4065" y="4657"/>
                      <a:pt x="4240" y="3288"/>
                      <a:pt x="3758" y="2981"/>
                    </a:cubicBezTo>
                    <a:cubicBezTo>
                      <a:pt x="3549" y="2848"/>
                      <a:pt x="3185" y="2869"/>
                      <a:pt x="2948" y="2771"/>
                    </a:cubicBezTo>
                    <a:cubicBezTo>
                      <a:pt x="2592" y="2631"/>
                      <a:pt x="2271" y="2408"/>
                      <a:pt x="2005" y="2143"/>
                    </a:cubicBezTo>
                    <a:cubicBezTo>
                      <a:pt x="1551" y="1682"/>
                      <a:pt x="1244" y="1081"/>
                      <a:pt x="1090" y="452"/>
                    </a:cubicBezTo>
                    <a:cubicBezTo>
                      <a:pt x="1048" y="278"/>
                      <a:pt x="992" y="75"/>
                      <a:pt x="818" y="12"/>
                    </a:cubicBezTo>
                    <a:cubicBezTo>
                      <a:pt x="792" y="4"/>
                      <a:pt x="766" y="0"/>
                      <a:pt x="74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7" name="Google Shape;1777;p7"/>
              <p:cNvSpPr/>
              <p:nvPr/>
            </p:nvSpPr>
            <p:spPr>
              <a:xfrm>
                <a:off x="4168450" y="2326250"/>
                <a:ext cx="100075" cy="42275"/>
              </a:xfrm>
              <a:custGeom>
                <a:rect b="b" l="l" r="r" t="t"/>
                <a:pathLst>
                  <a:path extrusionOk="0" h="1691" w="4003">
                    <a:moveTo>
                      <a:pt x="329" y="0"/>
                    </a:moveTo>
                    <a:lnTo>
                      <a:pt x="0" y="266"/>
                    </a:lnTo>
                    <a:lnTo>
                      <a:pt x="1132" y="1691"/>
                    </a:lnTo>
                    <a:lnTo>
                      <a:pt x="4002" y="1006"/>
                    </a:lnTo>
                    <a:lnTo>
                      <a:pt x="3988" y="552"/>
                    </a:lnTo>
                    <a:lnTo>
                      <a:pt x="1390" y="1278"/>
                    </a:lnTo>
                    <a:lnTo>
                      <a:pt x="32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8" name="Google Shape;1778;p7"/>
              <p:cNvSpPr/>
              <p:nvPr/>
            </p:nvSpPr>
            <p:spPr>
              <a:xfrm>
                <a:off x="4206175" y="2351400"/>
                <a:ext cx="153500" cy="98675"/>
              </a:xfrm>
              <a:custGeom>
                <a:rect b="b" l="l" r="r" t="t"/>
                <a:pathLst>
                  <a:path extrusionOk="0" h="3947" w="6140">
                    <a:moveTo>
                      <a:pt x="2493" y="0"/>
                    </a:moveTo>
                    <a:lnTo>
                      <a:pt x="0" y="545"/>
                    </a:lnTo>
                    <a:lnTo>
                      <a:pt x="3583" y="3946"/>
                    </a:lnTo>
                    <a:lnTo>
                      <a:pt x="6139" y="3311"/>
                    </a:lnTo>
                    <a:lnTo>
                      <a:pt x="2493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79" name="Google Shape;1779;p7"/>
              <p:cNvSpPr/>
              <p:nvPr/>
            </p:nvSpPr>
            <p:spPr>
              <a:xfrm>
                <a:off x="4165825" y="2331825"/>
                <a:ext cx="36000" cy="41600"/>
              </a:xfrm>
              <a:custGeom>
                <a:rect b="b" l="l" r="r" t="t"/>
                <a:pathLst>
                  <a:path extrusionOk="0" h="1664" w="1440">
                    <a:moveTo>
                      <a:pt x="147" y="1"/>
                    </a:moveTo>
                    <a:lnTo>
                      <a:pt x="1" y="120"/>
                    </a:lnTo>
                    <a:lnTo>
                      <a:pt x="1293" y="1663"/>
                    </a:lnTo>
                    <a:lnTo>
                      <a:pt x="1439" y="1537"/>
                    </a:lnTo>
                    <a:lnTo>
                      <a:pt x="147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0" name="Google Shape;1780;p7"/>
              <p:cNvSpPr/>
              <p:nvPr/>
            </p:nvSpPr>
            <p:spPr>
              <a:xfrm>
                <a:off x="4191150" y="2365000"/>
                <a:ext cx="104600" cy="89600"/>
              </a:xfrm>
              <a:custGeom>
                <a:rect b="b" l="l" r="r" t="t"/>
                <a:pathLst>
                  <a:path extrusionOk="0" h="3584" w="4184">
                    <a:moveTo>
                      <a:pt x="601" y="1"/>
                    </a:moveTo>
                    <a:cubicBezTo>
                      <a:pt x="601" y="1"/>
                      <a:pt x="459" y="128"/>
                      <a:pt x="252" y="128"/>
                    </a:cubicBezTo>
                    <a:cubicBezTo>
                      <a:pt x="176" y="128"/>
                      <a:pt x="91" y="111"/>
                      <a:pt x="0" y="64"/>
                    </a:cubicBezTo>
                    <a:lnTo>
                      <a:pt x="0" y="64"/>
                    </a:lnTo>
                    <a:lnTo>
                      <a:pt x="3877" y="3584"/>
                    </a:lnTo>
                    <a:lnTo>
                      <a:pt x="4184" y="3402"/>
                    </a:lnTo>
                    <a:lnTo>
                      <a:pt x="601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1" name="Google Shape;1781;p7"/>
              <p:cNvSpPr/>
              <p:nvPr/>
            </p:nvSpPr>
            <p:spPr>
              <a:xfrm>
                <a:off x="4268150" y="2340050"/>
                <a:ext cx="92400" cy="94125"/>
              </a:xfrm>
              <a:custGeom>
                <a:rect b="b" l="l" r="r" t="t"/>
                <a:pathLst>
                  <a:path extrusionOk="0" h="3765" w="3696">
                    <a:moveTo>
                      <a:pt x="0" y="0"/>
                    </a:moveTo>
                    <a:lnTo>
                      <a:pt x="14" y="454"/>
                    </a:lnTo>
                    <a:lnTo>
                      <a:pt x="3660" y="3765"/>
                    </a:lnTo>
                    <a:lnTo>
                      <a:pt x="3695" y="33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7F8F8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2" name="Google Shape;1782;p7"/>
              <p:cNvSpPr/>
              <p:nvPr/>
            </p:nvSpPr>
            <p:spPr>
              <a:xfrm>
                <a:off x="4346200" y="2120875"/>
                <a:ext cx="175675" cy="157400"/>
              </a:xfrm>
              <a:custGeom>
                <a:rect b="b" l="l" r="r" t="t"/>
                <a:pathLst>
                  <a:path extrusionOk="0" h="6296" w="7027">
                    <a:moveTo>
                      <a:pt x="2338" y="0"/>
                    </a:moveTo>
                    <a:cubicBezTo>
                      <a:pt x="1744" y="0"/>
                      <a:pt x="1100" y="254"/>
                      <a:pt x="454" y="959"/>
                    </a:cubicBezTo>
                    <a:cubicBezTo>
                      <a:pt x="280" y="1147"/>
                      <a:pt x="0" y="1615"/>
                      <a:pt x="42" y="1888"/>
                    </a:cubicBezTo>
                    <a:cubicBezTo>
                      <a:pt x="65" y="2024"/>
                      <a:pt x="159" y="2062"/>
                      <a:pt x="284" y="2062"/>
                    </a:cubicBezTo>
                    <a:cubicBezTo>
                      <a:pt x="440" y="2062"/>
                      <a:pt x="644" y="2004"/>
                      <a:pt x="819" y="2004"/>
                    </a:cubicBezTo>
                    <a:cubicBezTo>
                      <a:pt x="857" y="2004"/>
                      <a:pt x="894" y="2007"/>
                      <a:pt x="929" y="2013"/>
                    </a:cubicBezTo>
                    <a:cubicBezTo>
                      <a:pt x="1237" y="2076"/>
                      <a:pt x="1432" y="2174"/>
                      <a:pt x="1551" y="2460"/>
                    </a:cubicBezTo>
                    <a:cubicBezTo>
                      <a:pt x="1656" y="2712"/>
                      <a:pt x="1663" y="3012"/>
                      <a:pt x="1851" y="3208"/>
                    </a:cubicBezTo>
                    <a:cubicBezTo>
                      <a:pt x="2179" y="3571"/>
                      <a:pt x="2892" y="3389"/>
                      <a:pt x="3157" y="3801"/>
                    </a:cubicBezTo>
                    <a:cubicBezTo>
                      <a:pt x="3297" y="4018"/>
                      <a:pt x="3241" y="4311"/>
                      <a:pt x="3143" y="4549"/>
                    </a:cubicBezTo>
                    <a:cubicBezTo>
                      <a:pt x="3038" y="4786"/>
                      <a:pt x="2899" y="5024"/>
                      <a:pt x="2885" y="5282"/>
                    </a:cubicBezTo>
                    <a:cubicBezTo>
                      <a:pt x="2871" y="5631"/>
                      <a:pt x="3080" y="5953"/>
                      <a:pt x="3325" y="6211"/>
                    </a:cubicBezTo>
                    <a:cubicBezTo>
                      <a:pt x="3359" y="6251"/>
                      <a:pt x="3412" y="6295"/>
                      <a:pt x="3468" y="6295"/>
                    </a:cubicBezTo>
                    <a:cubicBezTo>
                      <a:pt x="3481" y="6295"/>
                      <a:pt x="3493" y="6293"/>
                      <a:pt x="3506" y="6288"/>
                    </a:cubicBezTo>
                    <a:cubicBezTo>
                      <a:pt x="3541" y="6267"/>
                      <a:pt x="3562" y="6232"/>
                      <a:pt x="3583" y="6197"/>
                    </a:cubicBezTo>
                    <a:cubicBezTo>
                      <a:pt x="3786" y="5863"/>
                      <a:pt x="4204" y="5713"/>
                      <a:pt x="4601" y="5713"/>
                    </a:cubicBezTo>
                    <a:cubicBezTo>
                      <a:pt x="4628" y="5713"/>
                      <a:pt x="4654" y="5714"/>
                      <a:pt x="4680" y="5715"/>
                    </a:cubicBezTo>
                    <a:cubicBezTo>
                      <a:pt x="4803" y="5720"/>
                      <a:pt x="4936" y="5733"/>
                      <a:pt x="5065" y="5733"/>
                    </a:cubicBezTo>
                    <a:cubicBezTo>
                      <a:pt x="5271" y="5733"/>
                      <a:pt x="5468" y="5701"/>
                      <a:pt x="5602" y="5554"/>
                    </a:cubicBezTo>
                    <a:cubicBezTo>
                      <a:pt x="5762" y="5373"/>
                      <a:pt x="5741" y="5093"/>
                      <a:pt x="5860" y="4884"/>
                    </a:cubicBezTo>
                    <a:cubicBezTo>
                      <a:pt x="6077" y="4507"/>
                      <a:pt x="6621" y="4486"/>
                      <a:pt x="6929" y="4179"/>
                    </a:cubicBezTo>
                    <a:cubicBezTo>
                      <a:pt x="6978" y="4123"/>
                      <a:pt x="7026" y="4053"/>
                      <a:pt x="7019" y="3976"/>
                    </a:cubicBezTo>
                    <a:cubicBezTo>
                      <a:pt x="7005" y="3808"/>
                      <a:pt x="6768" y="3787"/>
                      <a:pt x="6600" y="3759"/>
                    </a:cubicBezTo>
                    <a:cubicBezTo>
                      <a:pt x="6216" y="3704"/>
                      <a:pt x="5888" y="3347"/>
                      <a:pt x="5867" y="2963"/>
                    </a:cubicBezTo>
                    <a:cubicBezTo>
                      <a:pt x="5860" y="2789"/>
                      <a:pt x="5902" y="2614"/>
                      <a:pt x="5853" y="2446"/>
                    </a:cubicBezTo>
                    <a:cubicBezTo>
                      <a:pt x="5762" y="2097"/>
                      <a:pt x="5343" y="1958"/>
                      <a:pt x="5099" y="1685"/>
                    </a:cubicBezTo>
                    <a:cubicBezTo>
                      <a:pt x="4940" y="1512"/>
                      <a:pt x="3788" y="0"/>
                      <a:pt x="2338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83" name="Google Shape;1783;p7"/>
              <p:cNvSpPr/>
              <p:nvPr/>
            </p:nvSpPr>
            <p:spPr>
              <a:xfrm>
                <a:off x="4402600" y="2176125"/>
                <a:ext cx="39850" cy="54225"/>
              </a:xfrm>
              <a:custGeom>
                <a:rect b="b" l="l" r="r" t="t"/>
                <a:pathLst>
                  <a:path extrusionOk="0" h="2169" w="1594">
                    <a:moveTo>
                      <a:pt x="820" y="1"/>
                    </a:moveTo>
                    <a:cubicBezTo>
                      <a:pt x="783" y="1"/>
                      <a:pt x="745" y="5"/>
                      <a:pt x="706" y="13"/>
                    </a:cubicBezTo>
                    <a:cubicBezTo>
                      <a:pt x="7" y="160"/>
                      <a:pt x="0" y="970"/>
                      <a:pt x="0" y="970"/>
                    </a:cubicBezTo>
                    <a:cubicBezTo>
                      <a:pt x="0" y="970"/>
                      <a:pt x="128" y="2169"/>
                      <a:pt x="556" y="2169"/>
                    </a:cubicBezTo>
                    <a:cubicBezTo>
                      <a:pt x="658" y="2169"/>
                      <a:pt x="777" y="2101"/>
                      <a:pt x="915" y="1934"/>
                    </a:cubicBezTo>
                    <a:cubicBezTo>
                      <a:pt x="1594" y="1110"/>
                      <a:pt x="1427" y="1"/>
                      <a:pt x="820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784" name="Google Shape;1784;p7"/>
          <p:cNvSpPr txBox="1"/>
          <p:nvPr/>
        </p:nvSpPr>
        <p:spPr>
          <a:xfrm>
            <a:off x="2693462" y="808091"/>
            <a:ext cx="1370155" cy="131077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6600" u="none" cap="none" strike="noStrike">
                <a:solidFill>
                  <a:schemeClr val="lt2"/>
                </a:solidFill>
                <a:latin typeface="Cambria"/>
                <a:ea typeface="Cambria"/>
                <a:cs typeface="Cambria"/>
                <a:sym typeface="Cambria"/>
              </a:rPr>
              <a:t>03</a:t>
            </a:r>
            <a:endParaRPr/>
          </a:p>
        </p:txBody>
      </p:sp>
      <p:sp>
        <p:nvSpPr>
          <p:cNvPr id="1785" name="Google Shape;1785;p7"/>
          <p:cNvSpPr txBox="1"/>
          <p:nvPr/>
        </p:nvSpPr>
        <p:spPr>
          <a:xfrm>
            <a:off x="48343" y="1539438"/>
            <a:ext cx="7342238" cy="237556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7200" u="none" cap="none" strike="noStrike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rPr>
              <a:t>«WEB-КВЕСТ»</a:t>
            </a:r>
            <a:endParaRPr b="1" i="0" sz="6000" u="none" cap="none" strike="noStrike">
              <a:solidFill>
                <a:schemeClr val="accent5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9" name="Shape 17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0" name="Google Shape;1790;p8"/>
          <p:cNvSpPr txBox="1"/>
          <p:nvPr>
            <p:ph idx="4" type="subTitle"/>
          </p:nvPr>
        </p:nvSpPr>
        <p:spPr>
          <a:xfrm>
            <a:off x="628205" y="3233043"/>
            <a:ext cx="2112229" cy="660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ru-RU" sz="1800">
                <a:solidFill>
                  <a:srgbClr val="092A52"/>
                </a:solidFill>
                <a:latin typeface="Cambria"/>
                <a:ea typeface="Cambria"/>
                <a:cs typeface="Cambria"/>
                <a:sym typeface="Cambria"/>
              </a:rPr>
              <a:t>Начальный этап (командный)</a:t>
            </a:r>
            <a:endParaRPr sz="1800">
              <a:solidFill>
                <a:srgbClr val="092A5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</p:txBody>
      </p:sp>
      <p:sp>
        <p:nvSpPr>
          <p:cNvPr id="1791" name="Google Shape;1791;p8"/>
          <p:cNvSpPr txBox="1"/>
          <p:nvPr>
            <p:ph idx="5" type="subTitle"/>
          </p:nvPr>
        </p:nvSpPr>
        <p:spPr>
          <a:xfrm>
            <a:off x="3548400" y="3047814"/>
            <a:ext cx="2047200" cy="660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ru-RU" sz="1800">
                <a:solidFill>
                  <a:srgbClr val="092A52"/>
                </a:solidFill>
                <a:latin typeface="Cambria"/>
                <a:ea typeface="Cambria"/>
                <a:cs typeface="Cambria"/>
                <a:sym typeface="Cambria"/>
              </a:rPr>
              <a:t>Ролевой этап</a:t>
            </a:r>
            <a:endParaRPr sz="1800">
              <a:solidFill>
                <a:srgbClr val="092A5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</p:txBody>
      </p:sp>
      <p:sp>
        <p:nvSpPr>
          <p:cNvPr id="1792" name="Google Shape;1792;p8"/>
          <p:cNvSpPr txBox="1"/>
          <p:nvPr>
            <p:ph idx="6" type="subTitle"/>
          </p:nvPr>
        </p:nvSpPr>
        <p:spPr>
          <a:xfrm>
            <a:off x="6488730" y="3161257"/>
            <a:ext cx="2164879" cy="66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ru-RU" sz="1800">
                <a:solidFill>
                  <a:srgbClr val="092A52"/>
                </a:solidFill>
                <a:latin typeface="Cambria"/>
                <a:ea typeface="Cambria"/>
                <a:cs typeface="Cambria"/>
                <a:sym typeface="Cambria"/>
              </a:rPr>
              <a:t>Заключительный этап</a:t>
            </a:r>
            <a:endParaRPr sz="1800">
              <a:solidFill>
                <a:srgbClr val="092A5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/>
          </a:p>
        </p:txBody>
      </p:sp>
      <p:sp>
        <p:nvSpPr>
          <p:cNvPr id="1793" name="Google Shape;1793;p8"/>
          <p:cNvSpPr/>
          <p:nvPr/>
        </p:nvSpPr>
        <p:spPr>
          <a:xfrm flipH="1" rot="2247750">
            <a:off x="-1317122" y="338137"/>
            <a:ext cx="2110994" cy="2948624"/>
          </a:xfrm>
          <a:custGeom>
            <a:rect b="b" l="l" r="r" t="t"/>
            <a:pathLst>
              <a:path extrusionOk="0" h="182207" w="146533">
                <a:moveTo>
                  <a:pt x="73560" y="958"/>
                </a:moveTo>
                <a:cubicBezTo>
                  <a:pt x="59078" y="-1126"/>
                  <a:pt x="40403" y="174"/>
                  <a:pt x="30338" y="5020"/>
                </a:cubicBezTo>
                <a:cubicBezTo>
                  <a:pt x="20273" y="9866"/>
                  <a:pt x="15070" y="20289"/>
                  <a:pt x="13172" y="30033"/>
                </a:cubicBezTo>
                <a:cubicBezTo>
                  <a:pt x="11274" y="39777"/>
                  <a:pt x="18289" y="51348"/>
                  <a:pt x="18949" y="63486"/>
                </a:cubicBezTo>
                <a:cubicBezTo>
                  <a:pt x="19609" y="75624"/>
                  <a:pt x="19631" y="91916"/>
                  <a:pt x="17132" y="102861"/>
                </a:cubicBezTo>
                <a:cubicBezTo>
                  <a:pt x="14634" y="113806"/>
                  <a:pt x="6276" y="118596"/>
                  <a:pt x="3958" y="129154"/>
                </a:cubicBezTo>
                <a:cubicBezTo>
                  <a:pt x="1640" y="139712"/>
                  <a:pt x="-3248" y="157408"/>
                  <a:pt x="3225" y="166208"/>
                </a:cubicBezTo>
                <a:cubicBezTo>
                  <a:pt x="9698" y="175009"/>
                  <a:pt x="27774" y="180953"/>
                  <a:pt x="42796" y="181957"/>
                </a:cubicBezTo>
                <a:cubicBezTo>
                  <a:pt x="57818" y="182961"/>
                  <a:pt x="78580" y="181185"/>
                  <a:pt x="93358" y="172230"/>
                </a:cubicBezTo>
                <a:cubicBezTo>
                  <a:pt x="108136" y="163275"/>
                  <a:pt x="122670" y="148067"/>
                  <a:pt x="131464" y="128227"/>
                </a:cubicBezTo>
                <a:cubicBezTo>
                  <a:pt x="140258" y="108387"/>
                  <a:pt x="148493" y="71641"/>
                  <a:pt x="146120" y="53191"/>
                </a:cubicBezTo>
                <a:cubicBezTo>
                  <a:pt x="143748" y="34741"/>
                  <a:pt x="129322" y="26232"/>
                  <a:pt x="117229" y="17526"/>
                </a:cubicBezTo>
                <a:cubicBezTo>
                  <a:pt x="105136" y="8821"/>
                  <a:pt x="88042" y="3042"/>
                  <a:pt x="73560" y="958"/>
                </a:cubicBezTo>
                <a:close/>
              </a:path>
            </a:pathLst>
          </a:custGeom>
          <a:solidFill>
            <a:srgbClr val="FFB000">
              <a:alpha val="15294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4" name="Google Shape;1794;p8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ru-RU" sz="3200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rPr>
              <a:t>Этапы работы над веб-квестом</a:t>
            </a:r>
            <a:endParaRPr sz="4400">
              <a:solidFill>
                <a:schemeClr val="accent5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795" name="Google Shape;1795;p8"/>
          <p:cNvSpPr txBox="1"/>
          <p:nvPr>
            <p:ph idx="2" type="subTitle"/>
          </p:nvPr>
        </p:nvSpPr>
        <p:spPr>
          <a:xfrm>
            <a:off x="3548400" y="3449601"/>
            <a:ext cx="2047200" cy="10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96" name="Google Shape;1796;p8"/>
          <p:cNvSpPr txBox="1"/>
          <p:nvPr>
            <p:ph idx="3" type="subTitle"/>
          </p:nvPr>
        </p:nvSpPr>
        <p:spPr>
          <a:xfrm>
            <a:off x="6488730" y="3449602"/>
            <a:ext cx="1941900" cy="10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grpSp>
        <p:nvGrpSpPr>
          <p:cNvPr id="1797" name="Google Shape;1797;p8"/>
          <p:cNvGrpSpPr/>
          <p:nvPr/>
        </p:nvGrpSpPr>
        <p:grpSpPr>
          <a:xfrm>
            <a:off x="1364653" y="2110028"/>
            <a:ext cx="595200" cy="595200"/>
            <a:chOff x="6582900" y="1689025"/>
            <a:chExt cx="595200" cy="595200"/>
          </a:xfrm>
        </p:grpSpPr>
        <p:sp>
          <p:nvSpPr>
            <p:cNvPr id="1798" name="Google Shape;1798;p8"/>
            <p:cNvSpPr/>
            <p:nvPr/>
          </p:nvSpPr>
          <p:spPr>
            <a:xfrm>
              <a:off x="6582900" y="1689025"/>
              <a:ext cx="595200" cy="5952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1143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9" name="Google Shape;1799;p8"/>
            <p:cNvSpPr/>
            <p:nvPr/>
          </p:nvSpPr>
          <p:spPr>
            <a:xfrm>
              <a:off x="6582900" y="1689025"/>
              <a:ext cx="595200" cy="595200"/>
            </a:xfrm>
            <a:prstGeom prst="roundRect">
              <a:avLst>
                <a:gd fmla="val 16667" name="adj"/>
              </a:avLst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00" name="Google Shape;1800;p8"/>
          <p:cNvGrpSpPr/>
          <p:nvPr/>
        </p:nvGrpSpPr>
        <p:grpSpPr>
          <a:xfrm>
            <a:off x="4274400" y="2041714"/>
            <a:ext cx="595200" cy="595200"/>
            <a:chOff x="6582900" y="1689025"/>
            <a:chExt cx="595200" cy="595200"/>
          </a:xfrm>
        </p:grpSpPr>
        <p:sp>
          <p:nvSpPr>
            <p:cNvPr id="1801" name="Google Shape;1801;p8"/>
            <p:cNvSpPr/>
            <p:nvPr/>
          </p:nvSpPr>
          <p:spPr>
            <a:xfrm>
              <a:off x="6582900" y="1689025"/>
              <a:ext cx="595200" cy="5952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1143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2" name="Google Shape;1802;p8"/>
            <p:cNvSpPr/>
            <p:nvPr/>
          </p:nvSpPr>
          <p:spPr>
            <a:xfrm>
              <a:off x="6582900" y="1689025"/>
              <a:ext cx="595200" cy="595200"/>
            </a:xfrm>
            <a:prstGeom prst="roundRect">
              <a:avLst>
                <a:gd fmla="val 16667" name="adj"/>
              </a:avLst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03" name="Google Shape;1803;p8"/>
          <p:cNvGrpSpPr/>
          <p:nvPr/>
        </p:nvGrpSpPr>
        <p:grpSpPr>
          <a:xfrm>
            <a:off x="7162080" y="2041714"/>
            <a:ext cx="595200" cy="595200"/>
            <a:chOff x="6582900" y="1689025"/>
            <a:chExt cx="595200" cy="595200"/>
          </a:xfrm>
        </p:grpSpPr>
        <p:sp>
          <p:nvSpPr>
            <p:cNvPr id="1804" name="Google Shape;1804;p8"/>
            <p:cNvSpPr/>
            <p:nvPr/>
          </p:nvSpPr>
          <p:spPr>
            <a:xfrm>
              <a:off x="6582900" y="1689025"/>
              <a:ext cx="595200" cy="595200"/>
            </a:xfrm>
            <a:prstGeom prst="roundRect">
              <a:avLst>
                <a:gd fmla="val 16667" name="adj"/>
              </a:avLst>
            </a:prstGeom>
            <a:solidFill>
              <a:schemeClr val="accent3"/>
            </a:solidFill>
            <a:ln cap="flat" cmpd="sng" w="1143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5" name="Google Shape;1805;p8"/>
            <p:cNvSpPr/>
            <p:nvPr/>
          </p:nvSpPr>
          <p:spPr>
            <a:xfrm>
              <a:off x="6582900" y="1689025"/>
              <a:ext cx="595200" cy="595200"/>
            </a:xfrm>
            <a:prstGeom prst="roundRect">
              <a:avLst>
                <a:gd fmla="val 16667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06" name="Google Shape;1806;p8"/>
          <p:cNvGrpSpPr/>
          <p:nvPr/>
        </p:nvGrpSpPr>
        <p:grpSpPr>
          <a:xfrm>
            <a:off x="7258279" y="2137926"/>
            <a:ext cx="402802" cy="402802"/>
            <a:chOff x="5380775" y="2603525"/>
            <a:chExt cx="454425" cy="454425"/>
          </a:xfrm>
        </p:grpSpPr>
        <p:sp>
          <p:nvSpPr>
            <p:cNvPr id="1807" name="Google Shape;1807;p8"/>
            <p:cNvSpPr/>
            <p:nvPr/>
          </p:nvSpPr>
          <p:spPr>
            <a:xfrm>
              <a:off x="5540550" y="2683375"/>
              <a:ext cx="81675" cy="53275"/>
            </a:xfrm>
            <a:custGeom>
              <a:rect b="b" l="l" r="r" t="t"/>
              <a:pathLst>
                <a:path extrusionOk="0" h="2131" w="3267">
                  <a:moveTo>
                    <a:pt x="0" y="0"/>
                  </a:moveTo>
                  <a:lnTo>
                    <a:pt x="0" y="2130"/>
                  </a:lnTo>
                  <a:lnTo>
                    <a:pt x="3266" y="2130"/>
                  </a:lnTo>
                  <a:lnTo>
                    <a:pt x="326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8" name="Google Shape;1808;p8"/>
            <p:cNvSpPr/>
            <p:nvPr/>
          </p:nvSpPr>
          <p:spPr>
            <a:xfrm>
              <a:off x="5648825" y="2683375"/>
              <a:ext cx="26650" cy="53275"/>
            </a:xfrm>
            <a:custGeom>
              <a:rect b="b" l="l" r="r" t="t"/>
              <a:pathLst>
                <a:path extrusionOk="0" h="2131" w="1066">
                  <a:moveTo>
                    <a:pt x="0" y="0"/>
                  </a:moveTo>
                  <a:lnTo>
                    <a:pt x="0" y="2130"/>
                  </a:lnTo>
                  <a:lnTo>
                    <a:pt x="1066" y="2130"/>
                  </a:lnTo>
                  <a:lnTo>
                    <a:pt x="106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09" name="Google Shape;1809;p8"/>
            <p:cNvSpPr/>
            <p:nvPr/>
          </p:nvSpPr>
          <p:spPr>
            <a:xfrm>
              <a:off x="5692225" y="2756950"/>
              <a:ext cx="142975" cy="301000"/>
            </a:xfrm>
            <a:custGeom>
              <a:rect b="b" l="l" r="r" t="t"/>
              <a:pathLst>
                <a:path extrusionOk="0" h="12040" w="5719">
                  <a:moveTo>
                    <a:pt x="3056" y="1"/>
                  </a:moveTo>
                  <a:lnTo>
                    <a:pt x="3056" y="5151"/>
                  </a:lnTo>
                  <a:lnTo>
                    <a:pt x="1922" y="4016"/>
                  </a:lnTo>
                  <a:cubicBezTo>
                    <a:pt x="1714" y="3808"/>
                    <a:pt x="1441" y="3704"/>
                    <a:pt x="1169" y="3704"/>
                  </a:cubicBezTo>
                  <a:cubicBezTo>
                    <a:pt x="897" y="3704"/>
                    <a:pt x="624" y="3808"/>
                    <a:pt x="416" y="4016"/>
                  </a:cubicBezTo>
                  <a:cubicBezTo>
                    <a:pt x="0" y="4432"/>
                    <a:pt x="16" y="5084"/>
                    <a:pt x="251" y="5623"/>
                  </a:cubicBezTo>
                  <a:cubicBezTo>
                    <a:pt x="760" y="6789"/>
                    <a:pt x="2702" y="9657"/>
                    <a:pt x="2702" y="9657"/>
                  </a:cubicBezTo>
                  <a:lnTo>
                    <a:pt x="2702" y="11507"/>
                  </a:lnTo>
                  <a:cubicBezTo>
                    <a:pt x="2702" y="11799"/>
                    <a:pt x="2941" y="12040"/>
                    <a:pt x="3235" y="12040"/>
                  </a:cubicBezTo>
                  <a:lnTo>
                    <a:pt x="5186" y="12040"/>
                  </a:lnTo>
                  <a:cubicBezTo>
                    <a:pt x="5480" y="12040"/>
                    <a:pt x="5719" y="11799"/>
                    <a:pt x="5719" y="11507"/>
                  </a:cubicBezTo>
                  <a:lnTo>
                    <a:pt x="5719" y="9657"/>
                  </a:lnTo>
                  <a:lnTo>
                    <a:pt x="5365" y="3375"/>
                  </a:lnTo>
                  <a:cubicBezTo>
                    <a:pt x="5365" y="3081"/>
                    <a:pt x="5195" y="2672"/>
                    <a:pt x="4988" y="2465"/>
                  </a:cubicBezTo>
                  <a:lnTo>
                    <a:pt x="305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0" name="Google Shape;1810;p8"/>
            <p:cNvSpPr/>
            <p:nvPr/>
          </p:nvSpPr>
          <p:spPr>
            <a:xfrm>
              <a:off x="5485675" y="2948750"/>
              <a:ext cx="244675" cy="53275"/>
            </a:xfrm>
            <a:custGeom>
              <a:rect b="b" l="l" r="r" t="t"/>
              <a:pathLst>
                <a:path extrusionOk="0" h="2131" w="9787">
                  <a:moveTo>
                    <a:pt x="1358" y="0"/>
                  </a:moveTo>
                  <a:cubicBezTo>
                    <a:pt x="873" y="802"/>
                    <a:pt x="331" y="1631"/>
                    <a:pt x="0" y="2131"/>
                  </a:cubicBezTo>
                  <a:lnTo>
                    <a:pt x="9787" y="2131"/>
                  </a:lnTo>
                  <a:cubicBezTo>
                    <a:pt x="9456" y="1631"/>
                    <a:pt x="8914" y="802"/>
                    <a:pt x="842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1" name="Google Shape;1811;p8"/>
            <p:cNvSpPr/>
            <p:nvPr/>
          </p:nvSpPr>
          <p:spPr>
            <a:xfrm>
              <a:off x="5380775" y="2756950"/>
              <a:ext cx="143000" cy="301000"/>
            </a:xfrm>
            <a:custGeom>
              <a:rect b="b" l="l" r="r" t="t"/>
              <a:pathLst>
                <a:path extrusionOk="0" h="12040" w="5720">
                  <a:moveTo>
                    <a:pt x="2663" y="1"/>
                  </a:moveTo>
                  <a:lnTo>
                    <a:pt x="732" y="2465"/>
                  </a:lnTo>
                  <a:cubicBezTo>
                    <a:pt x="526" y="2672"/>
                    <a:pt x="356" y="3081"/>
                    <a:pt x="356" y="3375"/>
                  </a:cubicBezTo>
                  <a:lnTo>
                    <a:pt x="0" y="9657"/>
                  </a:lnTo>
                  <a:lnTo>
                    <a:pt x="0" y="11507"/>
                  </a:lnTo>
                  <a:cubicBezTo>
                    <a:pt x="0" y="11799"/>
                    <a:pt x="241" y="12040"/>
                    <a:pt x="533" y="12040"/>
                  </a:cubicBezTo>
                  <a:lnTo>
                    <a:pt x="2486" y="12040"/>
                  </a:lnTo>
                  <a:cubicBezTo>
                    <a:pt x="2778" y="12040"/>
                    <a:pt x="3019" y="11799"/>
                    <a:pt x="3019" y="11507"/>
                  </a:cubicBezTo>
                  <a:lnTo>
                    <a:pt x="3019" y="9657"/>
                  </a:lnTo>
                  <a:cubicBezTo>
                    <a:pt x="3019" y="9657"/>
                    <a:pt x="4959" y="6789"/>
                    <a:pt x="5469" y="5623"/>
                  </a:cubicBezTo>
                  <a:cubicBezTo>
                    <a:pt x="5705" y="5084"/>
                    <a:pt x="5719" y="4432"/>
                    <a:pt x="5303" y="4016"/>
                  </a:cubicBezTo>
                  <a:cubicBezTo>
                    <a:pt x="5096" y="3808"/>
                    <a:pt x="4823" y="3704"/>
                    <a:pt x="4551" y="3704"/>
                  </a:cubicBezTo>
                  <a:cubicBezTo>
                    <a:pt x="4278" y="3704"/>
                    <a:pt x="4006" y="3808"/>
                    <a:pt x="3798" y="4016"/>
                  </a:cubicBezTo>
                  <a:lnTo>
                    <a:pt x="2663" y="5151"/>
                  </a:lnTo>
                  <a:lnTo>
                    <a:pt x="266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2" name="Google Shape;1812;p8"/>
            <p:cNvSpPr/>
            <p:nvPr/>
          </p:nvSpPr>
          <p:spPr>
            <a:xfrm>
              <a:off x="5473975" y="2603525"/>
              <a:ext cx="268025" cy="318625"/>
            </a:xfrm>
            <a:custGeom>
              <a:rect b="b" l="l" r="r" t="t"/>
              <a:pathLst>
                <a:path extrusionOk="0" h="12745" w="10721">
                  <a:moveTo>
                    <a:pt x="8592" y="2129"/>
                  </a:moveTo>
                  <a:cubicBezTo>
                    <a:pt x="8886" y="2129"/>
                    <a:pt x="9125" y="2368"/>
                    <a:pt x="9125" y="2662"/>
                  </a:cubicBezTo>
                  <a:lnTo>
                    <a:pt x="9125" y="5857"/>
                  </a:lnTo>
                  <a:cubicBezTo>
                    <a:pt x="9125" y="6152"/>
                    <a:pt x="8886" y="6390"/>
                    <a:pt x="8592" y="6390"/>
                  </a:cubicBezTo>
                  <a:lnTo>
                    <a:pt x="2131" y="6390"/>
                  </a:lnTo>
                  <a:cubicBezTo>
                    <a:pt x="1836" y="6390"/>
                    <a:pt x="1598" y="6152"/>
                    <a:pt x="1598" y="5857"/>
                  </a:cubicBezTo>
                  <a:lnTo>
                    <a:pt x="1598" y="2662"/>
                  </a:lnTo>
                  <a:cubicBezTo>
                    <a:pt x="1598" y="2368"/>
                    <a:pt x="1837" y="2129"/>
                    <a:pt x="2131" y="2129"/>
                  </a:cubicBezTo>
                  <a:close/>
                  <a:moveTo>
                    <a:pt x="1066" y="0"/>
                  </a:moveTo>
                  <a:cubicBezTo>
                    <a:pt x="477" y="0"/>
                    <a:pt x="0" y="477"/>
                    <a:pt x="0" y="1064"/>
                  </a:cubicBezTo>
                  <a:lnTo>
                    <a:pt x="0" y="8933"/>
                  </a:lnTo>
                  <a:cubicBezTo>
                    <a:pt x="258" y="8825"/>
                    <a:pt x="536" y="8769"/>
                    <a:pt x="824" y="8769"/>
                  </a:cubicBezTo>
                  <a:cubicBezTo>
                    <a:pt x="1392" y="8769"/>
                    <a:pt x="1928" y="8990"/>
                    <a:pt x="2329" y="9392"/>
                  </a:cubicBezTo>
                  <a:cubicBezTo>
                    <a:pt x="3019" y="10080"/>
                    <a:pt x="3167" y="11147"/>
                    <a:pt x="2718" y="12176"/>
                  </a:cubicBezTo>
                  <a:cubicBezTo>
                    <a:pt x="2645" y="12341"/>
                    <a:pt x="2548" y="12534"/>
                    <a:pt x="2436" y="12744"/>
                  </a:cubicBezTo>
                  <a:lnTo>
                    <a:pt x="8286" y="12744"/>
                  </a:lnTo>
                  <a:cubicBezTo>
                    <a:pt x="8173" y="12534"/>
                    <a:pt x="8077" y="12341"/>
                    <a:pt x="8005" y="12176"/>
                  </a:cubicBezTo>
                  <a:cubicBezTo>
                    <a:pt x="7554" y="11147"/>
                    <a:pt x="7704" y="10080"/>
                    <a:pt x="8392" y="9392"/>
                  </a:cubicBezTo>
                  <a:cubicBezTo>
                    <a:pt x="8795" y="8990"/>
                    <a:pt x="9330" y="8769"/>
                    <a:pt x="9899" y="8769"/>
                  </a:cubicBezTo>
                  <a:cubicBezTo>
                    <a:pt x="10185" y="8769"/>
                    <a:pt x="10465" y="8825"/>
                    <a:pt x="10721" y="8933"/>
                  </a:cubicBezTo>
                  <a:lnTo>
                    <a:pt x="10721" y="533"/>
                  </a:lnTo>
                  <a:cubicBezTo>
                    <a:pt x="10721" y="239"/>
                    <a:pt x="10482" y="0"/>
                    <a:pt x="1018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13" name="Google Shape;1813;p8"/>
          <p:cNvGrpSpPr/>
          <p:nvPr/>
        </p:nvGrpSpPr>
        <p:grpSpPr>
          <a:xfrm>
            <a:off x="4370606" y="2161872"/>
            <a:ext cx="402788" cy="354900"/>
            <a:chOff x="6086425" y="4554550"/>
            <a:chExt cx="457350" cy="402975"/>
          </a:xfrm>
        </p:grpSpPr>
        <p:sp>
          <p:nvSpPr>
            <p:cNvPr id="1814" name="Google Shape;1814;p8"/>
            <p:cNvSpPr/>
            <p:nvPr/>
          </p:nvSpPr>
          <p:spPr>
            <a:xfrm>
              <a:off x="6246950" y="4607800"/>
              <a:ext cx="161625" cy="110100"/>
            </a:xfrm>
            <a:custGeom>
              <a:rect b="b" l="l" r="r" t="t"/>
              <a:pathLst>
                <a:path extrusionOk="0" h="4404" w="6465">
                  <a:moveTo>
                    <a:pt x="1450" y="1"/>
                  </a:moveTo>
                  <a:cubicBezTo>
                    <a:pt x="660" y="1"/>
                    <a:pt x="9" y="635"/>
                    <a:pt x="6" y="1426"/>
                  </a:cubicBezTo>
                  <a:cubicBezTo>
                    <a:pt x="1" y="2686"/>
                    <a:pt x="894" y="3923"/>
                    <a:pt x="1251" y="4368"/>
                  </a:cubicBezTo>
                  <a:lnTo>
                    <a:pt x="1695" y="4368"/>
                  </a:lnTo>
                  <a:lnTo>
                    <a:pt x="1467" y="3252"/>
                  </a:lnTo>
                  <a:cubicBezTo>
                    <a:pt x="1410" y="2964"/>
                    <a:pt x="1597" y="2684"/>
                    <a:pt x="1885" y="2626"/>
                  </a:cubicBezTo>
                  <a:cubicBezTo>
                    <a:pt x="1920" y="2619"/>
                    <a:pt x="1955" y="2616"/>
                    <a:pt x="1990" y="2616"/>
                  </a:cubicBezTo>
                  <a:cubicBezTo>
                    <a:pt x="2239" y="2616"/>
                    <a:pt x="2460" y="2791"/>
                    <a:pt x="2511" y="3043"/>
                  </a:cubicBezTo>
                  <a:lnTo>
                    <a:pt x="2780" y="4404"/>
                  </a:lnTo>
                  <a:lnTo>
                    <a:pt x="3683" y="4404"/>
                  </a:lnTo>
                  <a:lnTo>
                    <a:pt x="3952" y="3043"/>
                  </a:lnTo>
                  <a:cubicBezTo>
                    <a:pt x="4002" y="2791"/>
                    <a:pt x="4225" y="2616"/>
                    <a:pt x="4473" y="2616"/>
                  </a:cubicBezTo>
                  <a:cubicBezTo>
                    <a:pt x="4508" y="2616"/>
                    <a:pt x="4543" y="2619"/>
                    <a:pt x="4578" y="2626"/>
                  </a:cubicBezTo>
                  <a:cubicBezTo>
                    <a:pt x="4867" y="2684"/>
                    <a:pt x="5054" y="2964"/>
                    <a:pt x="4997" y="3252"/>
                  </a:cubicBezTo>
                  <a:lnTo>
                    <a:pt x="4769" y="4368"/>
                  </a:lnTo>
                  <a:lnTo>
                    <a:pt x="5211" y="4368"/>
                  </a:lnTo>
                  <a:cubicBezTo>
                    <a:pt x="5570" y="3921"/>
                    <a:pt x="6465" y="2676"/>
                    <a:pt x="6456" y="1418"/>
                  </a:cubicBezTo>
                  <a:cubicBezTo>
                    <a:pt x="6452" y="631"/>
                    <a:pt x="5801" y="1"/>
                    <a:pt x="501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5" name="Google Shape;1815;p8"/>
            <p:cNvSpPr/>
            <p:nvPr/>
          </p:nvSpPr>
          <p:spPr>
            <a:xfrm>
              <a:off x="6285175" y="4744475"/>
              <a:ext cx="85200" cy="53275"/>
            </a:xfrm>
            <a:custGeom>
              <a:rect b="b" l="l" r="r" t="t"/>
              <a:pathLst>
                <a:path extrusionOk="0" h="2131" w="3408">
                  <a:moveTo>
                    <a:pt x="0" y="0"/>
                  </a:moveTo>
                  <a:lnTo>
                    <a:pt x="0" y="2131"/>
                  </a:lnTo>
                  <a:lnTo>
                    <a:pt x="3407" y="2131"/>
                  </a:lnTo>
                  <a:lnTo>
                    <a:pt x="340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6" name="Google Shape;1816;p8"/>
            <p:cNvSpPr/>
            <p:nvPr/>
          </p:nvSpPr>
          <p:spPr>
            <a:xfrm>
              <a:off x="6096350" y="4877600"/>
              <a:ext cx="447425" cy="79925"/>
            </a:xfrm>
            <a:custGeom>
              <a:rect b="b" l="l" r="r" t="t"/>
              <a:pathLst>
                <a:path extrusionOk="0" h="3197" w="17897">
                  <a:moveTo>
                    <a:pt x="1760" y="1"/>
                  </a:moveTo>
                  <a:cubicBezTo>
                    <a:pt x="1629" y="1"/>
                    <a:pt x="1449" y="77"/>
                    <a:pt x="1358" y="169"/>
                  </a:cubicBezTo>
                  <a:cubicBezTo>
                    <a:pt x="1" y="1541"/>
                    <a:pt x="959" y="3196"/>
                    <a:pt x="2298" y="3196"/>
                  </a:cubicBezTo>
                  <a:lnTo>
                    <a:pt x="17397" y="3196"/>
                  </a:lnTo>
                  <a:cubicBezTo>
                    <a:pt x="17430" y="3196"/>
                    <a:pt x="17463" y="3188"/>
                    <a:pt x="17492" y="3170"/>
                  </a:cubicBezTo>
                  <a:cubicBezTo>
                    <a:pt x="17892" y="2946"/>
                    <a:pt x="17897" y="2487"/>
                    <a:pt x="17623" y="2258"/>
                  </a:cubicBezTo>
                  <a:cubicBezTo>
                    <a:pt x="17525" y="2173"/>
                    <a:pt x="17243" y="1869"/>
                    <a:pt x="17243" y="1599"/>
                  </a:cubicBezTo>
                  <a:cubicBezTo>
                    <a:pt x="17243" y="1328"/>
                    <a:pt x="17525" y="1024"/>
                    <a:pt x="17622" y="941"/>
                  </a:cubicBezTo>
                  <a:cubicBezTo>
                    <a:pt x="17897" y="711"/>
                    <a:pt x="17892" y="244"/>
                    <a:pt x="17482" y="24"/>
                  </a:cubicBezTo>
                  <a:cubicBezTo>
                    <a:pt x="17453" y="10"/>
                    <a:pt x="17422" y="1"/>
                    <a:pt x="1739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7" name="Google Shape;1817;p8"/>
            <p:cNvSpPr/>
            <p:nvPr/>
          </p:nvSpPr>
          <p:spPr>
            <a:xfrm>
              <a:off x="6113850" y="4554550"/>
              <a:ext cx="427800" cy="309800"/>
            </a:xfrm>
            <a:custGeom>
              <a:rect b="b" l="l" r="r" t="t"/>
              <a:pathLst>
                <a:path extrusionOk="0" h="12392" w="17112">
                  <a:moveTo>
                    <a:pt x="10345" y="1065"/>
                  </a:moveTo>
                  <a:cubicBezTo>
                    <a:pt x="11702" y="1065"/>
                    <a:pt x="12832" y="2142"/>
                    <a:pt x="12861" y="3499"/>
                  </a:cubicBezTo>
                  <a:cubicBezTo>
                    <a:pt x="12897" y="5195"/>
                    <a:pt x="11737" y="6758"/>
                    <a:pt x="11325" y="7258"/>
                  </a:cubicBezTo>
                  <a:lnTo>
                    <a:pt x="11325" y="10260"/>
                  </a:lnTo>
                  <a:cubicBezTo>
                    <a:pt x="11325" y="10555"/>
                    <a:pt x="11088" y="10793"/>
                    <a:pt x="10793" y="10793"/>
                  </a:cubicBezTo>
                  <a:lnTo>
                    <a:pt x="6321" y="10793"/>
                  </a:lnTo>
                  <a:cubicBezTo>
                    <a:pt x="6026" y="10793"/>
                    <a:pt x="5788" y="10555"/>
                    <a:pt x="5788" y="10260"/>
                  </a:cubicBezTo>
                  <a:lnTo>
                    <a:pt x="5788" y="7258"/>
                  </a:lnTo>
                  <a:cubicBezTo>
                    <a:pt x="5384" y="6767"/>
                    <a:pt x="4251" y="5244"/>
                    <a:pt x="4251" y="3577"/>
                  </a:cubicBezTo>
                  <a:cubicBezTo>
                    <a:pt x="4251" y="2192"/>
                    <a:pt x="5376" y="1065"/>
                    <a:pt x="6758" y="1065"/>
                  </a:cubicBezTo>
                  <a:close/>
                  <a:moveTo>
                    <a:pt x="1598" y="0"/>
                  </a:moveTo>
                  <a:cubicBezTo>
                    <a:pt x="716" y="0"/>
                    <a:pt x="0" y="716"/>
                    <a:pt x="0" y="1598"/>
                  </a:cubicBezTo>
                  <a:lnTo>
                    <a:pt x="0" y="2983"/>
                  </a:lnTo>
                  <a:lnTo>
                    <a:pt x="520" y="2983"/>
                  </a:lnTo>
                  <a:cubicBezTo>
                    <a:pt x="793" y="2983"/>
                    <a:pt x="1032" y="3183"/>
                    <a:pt x="1063" y="3455"/>
                  </a:cubicBezTo>
                  <a:cubicBezTo>
                    <a:pt x="1099" y="3776"/>
                    <a:pt x="848" y="4048"/>
                    <a:pt x="533" y="4048"/>
                  </a:cubicBezTo>
                  <a:lnTo>
                    <a:pt x="0" y="4048"/>
                  </a:lnTo>
                  <a:lnTo>
                    <a:pt x="0" y="6178"/>
                  </a:lnTo>
                  <a:lnTo>
                    <a:pt x="520" y="6178"/>
                  </a:lnTo>
                  <a:cubicBezTo>
                    <a:pt x="793" y="6178"/>
                    <a:pt x="1032" y="6378"/>
                    <a:pt x="1063" y="6650"/>
                  </a:cubicBezTo>
                  <a:cubicBezTo>
                    <a:pt x="1099" y="6971"/>
                    <a:pt x="848" y="7243"/>
                    <a:pt x="533" y="7243"/>
                  </a:cubicBezTo>
                  <a:lnTo>
                    <a:pt x="0" y="7243"/>
                  </a:lnTo>
                  <a:lnTo>
                    <a:pt x="0" y="9373"/>
                  </a:lnTo>
                  <a:lnTo>
                    <a:pt x="533" y="9373"/>
                  </a:lnTo>
                  <a:cubicBezTo>
                    <a:pt x="828" y="9373"/>
                    <a:pt x="1066" y="9611"/>
                    <a:pt x="1066" y="9906"/>
                  </a:cubicBezTo>
                  <a:cubicBezTo>
                    <a:pt x="1176" y="10198"/>
                    <a:pt x="1009" y="10437"/>
                    <a:pt x="697" y="10437"/>
                  </a:cubicBezTo>
                  <a:lnTo>
                    <a:pt x="0" y="10437"/>
                  </a:lnTo>
                  <a:lnTo>
                    <a:pt x="0" y="12392"/>
                  </a:lnTo>
                  <a:cubicBezTo>
                    <a:pt x="447" y="12056"/>
                    <a:pt x="999" y="11858"/>
                    <a:pt x="1598" y="11858"/>
                  </a:cubicBezTo>
                  <a:lnTo>
                    <a:pt x="17112" y="11858"/>
                  </a:lnTo>
                  <a:lnTo>
                    <a:pt x="17112" y="533"/>
                  </a:lnTo>
                  <a:cubicBezTo>
                    <a:pt x="17112" y="239"/>
                    <a:pt x="16874" y="0"/>
                    <a:pt x="1657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8" name="Google Shape;1818;p8"/>
            <p:cNvSpPr/>
            <p:nvPr/>
          </p:nvSpPr>
          <p:spPr>
            <a:xfrm>
              <a:off x="6086425" y="4629100"/>
              <a:ext cx="27475" cy="26650"/>
            </a:xfrm>
            <a:custGeom>
              <a:rect b="b" l="l" r="r" t="t"/>
              <a:pathLst>
                <a:path extrusionOk="0" h="1066" w="1099">
                  <a:moveTo>
                    <a:pt x="565" y="1"/>
                  </a:moveTo>
                  <a:cubicBezTo>
                    <a:pt x="251" y="1"/>
                    <a:pt x="1" y="273"/>
                    <a:pt x="37" y="594"/>
                  </a:cubicBezTo>
                  <a:cubicBezTo>
                    <a:pt x="67" y="866"/>
                    <a:pt x="306" y="1066"/>
                    <a:pt x="579" y="1066"/>
                  </a:cubicBezTo>
                  <a:lnTo>
                    <a:pt x="1099" y="1066"/>
                  </a:lnTo>
                  <a:lnTo>
                    <a:pt x="109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19" name="Google Shape;1819;p8"/>
            <p:cNvSpPr/>
            <p:nvPr/>
          </p:nvSpPr>
          <p:spPr>
            <a:xfrm>
              <a:off x="6086425" y="4709000"/>
              <a:ext cx="27475" cy="26650"/>
            </a:xfrm>
            <a:custGeom>
              <a:rect b="b" l="l" r="r" t="t"/>
              <a:pathLst>
                <a:path extrusionOk="0" h="1066" w="1099">
                  <a:moveTo>
                    <a:pt x="565" y="0"/>
                  </a:moveTo>
                  <a:cubicBezTo>
                    <a:pt x="251" y="0"/>
                    <a:pt x="1" y="272"/>
                    <a:pt x="37" y="593"/>
                  </a:cubicBezTo>
                  <a:cubicBezTo>
                    <a:pt x="67" y="865"/>
                    <a:pt x="306" y="1065"/>
                    <a:pt x="579" y="1065"/>
                  </a:cubicBezTo>
                  <a:lnTo>
                    <a:pt x="1099" y="1065"/>
                  </a:lnTo>
                  <a:lnTo>
                    <a:pt x="109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0" name="Google Shape;1820;p8"/>
            <p:cNvSpPr/>
            <p:nvPr/>
          </p:nvSpPr>
          <p:spPr>
            <a:xfrm>
              <a:off x="6086425" y="4788875"/>
              <a:ext cx="27450" cy="26625"/>
            </a:xfrm>
            <a:custGeom>
              <a:rect b="b" l="l" r="r" t="t"/>
              <a:pathLst>
                <a:path extrusionOk="0" h="1065" w="1098">
                  <a:moveTo>
                    <a:pt x="579" y="0"/>
                  </a:moveTo>
                  <a:cubicBezTo>
                    <a:pt x="306" y="0"/>
                    <a:pt x="67" y="201"/>
                    <a:pt x="37" y="471"/>
                  </a:cubicBezTo>
                  <a:cubicBezTo>
                    <a:pt x="1" y="794"/>
                    <a:pt x="251" y="1064"/>
                    <a:pt x="565" y="1064"/>
                  </a:cubicBezTo>
                  <a:lnTo>
                    <a:pt x="1097" y="1064"/>
                  </a:lnTo>
                  <a:lnTo>
                    <a:pt x="109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21" name="Google Shape;1821;p8"/>
          <p:cNvGrpSpPr/>
          <p:nvPr/>
        </p:nvGrpSpPr>
        <p:grpSpPr>
          <a:xfrm>
            <a:off x="1460860" y="2206144"/>
            <a:ext cx="402785" cy="402984"/>
            <a:chOff x="6823575" y="4528825"/>
            <a:chExt cx="454200" cy="454425"/>
          </a:xfrm>
        </p:grpSpPr>
        <p:sp>
          <p:nvSpPr>
            <p:cNvPr id="1822" name="Google Shape;1822;p8"/>
            <p:cNvSpPr/>
            <p:nvPr/>
          </p:nvSpPr>
          <p:spPr>
            <a:xfrm>
              <a:off x="6929800" y="4528825"/>
              <a:ext cx="276400" cy="79900"/>
            </a:xfrm>
            <a:custGeom>
              <a:rect b="b" l="l" r="r" t="t"/>
              <a:pathLst>
                <a:path extrusionOk="0" h="3196" w="11056">
                  <a:moveTo>
                    <a:pt x="2" y="0"/>
                  </a:moveTo>
                  <a:cubicBezTo>
                    <a:pt x="336" y="445"/>
                    <a:pt x="536" y="999"/>
                    <a:pt x="536" y="1598"/>
                  </a:cubicBezTo>
                  <a:cubicBezTo>
                    <a:pt x="536" y="2197"/>
                    <a:pt x="336" y="2751"/>
                    <a:pt x="0" y="3196"/>
                  </a:cubicBezTo>
                  <a:lnTo>
                    <a:pt x="9458" y="3196"/>
                  </a:lnTo>
                  <a:cubicBezTo>
                    <a:pt x="10339" y="3196"/>
                    <a:pt x="11056" y="2479"/>
                    <a:pt x="11056" y="1598"/>
                  </a:cubicBezTo>
                  <a:cubicBezTo>
                    <a:pt x="11056" y="717"/>
                    <a:pt x="10339" y="0"/>
                    <a:pt x="94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3" name="Google Shape;1823;p8"/>
            <p:cNvSpPr/>
            <p:nvPr/>
          </p:nvSpPr>
          <p:spPr>
            <a:xfrm>
              <a:off x="6823575" y="4528825"/>
              <a:ext cx="93225" cy="374550"/>
            </a:xfrm>
            <a:custGeom>
              <a:rect b="b" l="l" r="r" t="t"/>
              <a:pathLst>
                <a:path extrusionOk="0" h="14982" w="3729">
                  <a:moveTo>
                    <a:pt x="2130" y="0"/>
                  </a:moveTo>
                  <a:cubicBezTo>
                    <a:pt x="956" y="0"/>
                    <a:pt x="0" y="956"/>
                    <a:pt x="0" y="2130"/>
                  </a:cubicBezTo>
                  <a:lnTo>
                    <a:pt x="0" y="14449"/>
                  </a:lnTo>
                  <a:cubicBezTo>
                    <a:pt x="0" y="14742"/>
                    <a:pt x="239" y="14981"/>
                    <a:pt x="533" y="14981"/>
                  </a:cubicBezTo>
                  <a:lnTo>
                    <a:pt x="2130" y="14981"/>
                  </a:lnTo>
                  <a:lnTo>
                    <a:pt x="2130" y="3196"/>
                  </a:lnTo>
                  <a:cubicBezTo>
                    <a:pt x="3011" y="3196"/>
                    <a:pt x="3728" y="2479"/>
                    <a:pt x="3728" y="1598"/>
                  </a:cubicBezTo>
                  <a:cubicBezTo>
                    <a:pt x="3728" y="717"/>
                    <a:pt x="3011" y="0"/>
                    <a:pt x="213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4" name="Google Shape;1824;p8"/>
            <p:cNvSpPr/>
            <p:nvPr/>
          </p:nvSpPr>
          <p:spPr>
            <a:xfrm>
              <a:off x="6903450" y="4635325"/>
              <a:ext cx="276025" cy="347925"/>
            </a:xfrm>
            <a:custGeom>
              <a:rect b="b" l="l" r="r" t="t"/>
              <a:pathLst>
                <a:path extrusionOk="0" h="13917" w="11041">
                  <a:moveTo>
                    <a:pt x="8546" y="2165"/>
                  </a:moveTo>
                  <a:cubicBezTo>
                    <a:pt x="8820" y="2165"/>
                    <a:pt x="9060" y="2366"/>
                    <a:pt x="9090" y="2638"/>
                  </a:cubicBezTo>
                  <a:cubicBezTo>
                    <a:pt x="9125" y="2959"/>
                    <a:pt x="8874" y="3231"/>
                    <a:pt x="8561" y="3231"/>
                  </a:cubicBezTo>
                  <a:lnTo>
                    <a:pt x="3556" y="3231"/>
                  </a:lnTo>
                  <a:cubicBezTo>
                    <a:pt x="3282" y="3231"/>
                    <a:pt x="3042" y="3031"/>
                    <a:pt x="3013" y="2758"/>
                  </a:cubicBezTo>
                  <a:cubicBezTo>
                    <a:pt x="2977" y="2438"/>
                    <a:pt x="3228" y="2165"/>
                    <a:pt x="3541" y="2165"/>
                  </a:cubicBezTo>
                  <a:close/>
                  <a:moveTo>
                    <a:pt x="8546" y="4296"/>
                  </a:moveTo>
                  <a:cubicBezTo>
                    <a:pt x="8820" y="4296"/>
                    <a:pt x="9060" y="4496"/>
                    <a:pt x="9090" y="4768"/>
                  </a:cubicBezTo>
                  <a:cubicBezTo>
                    <a:pt x="9125" y="5089"/>
                    <a:pt x="8874" y="5361"/>
                    <a:pt x="8561" y="5361"/>
                  </a:cubicBezTo>
                  <a:lnTo>
                    <a:pt x="2491" y="5361"/>
                  </a:lnTo>
                  <a:cubicBezTo>
                    <a:pt x="2217" y="5361"/>
                    <a:pt x="1977" y="5161"/>
                    <a:pt x="1948" y="4889"/>
                  </a:cubicBezTo>
                  <a:cubicBezTo>
                    <a:pt x="1912" y="4568"/>
                    <a:pt x="2162" y="4296"/>
                    <a:pt x="2476" y="4296"/>
                  </a:cubicBezTo>
                  <a:close/>
                  <a:moveTo>
                    <a:pt x="7159" y="6426"/>
                  </a:moveTo>
                  <a:cubicBezTo>
                    <a:pt x="7432" y="6426"/>
                    <a:pt x="7671" y="6626"/>
                    <a:pt x="7701" y="6898"/>
                  </a:cubicBezTo>
                  <a:cubicBezTo>
                    <a:pt x="7737" y="7219"/>
                    <a:pt x="7487" y="7491"/>
                    <a:pt x="7173" y="7491"/>
                  </a:cubicBezTo>
                  <a:lnTo>
                    <a:pt x="2491" y="7491"/>
                  </a:lnTo>
                  <a:cubicBezTo>
                    <a:pt x="2217" y="7491"/>
                    <a:pt x="1977" y="7291"/>
                    <a:pt x="1948" y="7019"/>
                  </a:cubicBezTo>
                  <a:cubicBezTo>
                    <a:pt x="1912" y="6698"/>
                    <a:pt x="2162" y="6426"/>
                    <a:pt x="2476" y="6426"/>
                  </a:cubicBezTo>
                  <a:close/>
                  <a:moveTo>
                    <a:pt x="5492" y="8556"/>
                  </a:moveTo>
                  <a:cubicBezTo>
                    <a:pt x="5765" y="8556"/>
                    <a:pt x="6006" y="8756"/>
                    <a:pt x="6034" y="9028"/>
                  </a:cubicBezTo>
                  <a:cubicBezTo>
                    <a:pt x="6070" y="9349"/>
                    <a:pt x="5820" y="9621"/>
                    <a:pt x="5506" y="9621"/>
                  </a:cubicBezTo>
                  <a:lnTo>
                    <a:pt x="2491" y="9621"/>
                  </a:lnTo>
                  <a:cubicBezTo>
                    <a:pt x="2217" y="9621"/>
                    <a:pt x="1977" y="9421"/>
                    <a:pt x="1948" y="9149"/>
                  </a:cubicBezTo>
                  <a:cubicBezTo>
                    <a:pt x="1912" y="8828"/>
                    <a:pt x="2162" y="8556"/>
                    <a:pt x="2476" y="8556"/>
                  </a:cubicBezTo>
                  <a:close/>
                  <a:moveTo>
                    <a:pt x="5492" y="10687"/>
                  </a:moveTo>
                  <a:cubicBezTo>
                    <a:pt x="5765" y="10687"/>
                    <a:pt x="6004" y="10887"/>
                    <a:pt x="6034" y="11157"/>
                  </a:cubicBezTo>
                  <a:cubicBezTo>
                    <a:pt x="6070" y="11480"/>
                    <a:pt x="5820" y="11750"/>
                    <a:pt x="5506" y="11750"/>
                  </a:cubicBezTo>
                  <a:lnTo>
                    <a:pt x="2491" y="11750"/>
                  </a:lnTo>
                  <a:cubicBezTo>
                    <a:pt x="2217" y="11750"/>
                    <a:pt x="1977" y="11550"/>
                    <a:pt x="1948" y="11280"/>
                  </a:cubicBezTo>
                  <a:cubicBezTo>
                    <a:pt x="1912" y="10957"/>
                    <a:pt x="2162" y="10687"/>
                    <a:pt x="2476" y="10687"/>
                  </a:cubicBezTo>
                  <a:close/>
                  <a:moveTo>
                    <a:pt x="1" y="1"/>
                  </a:moveTo>
                  <a:lnTo>
                    <a:pt x="1" y="13916"/>
                  </a:lnTo>
                  <a:lnTo>
                    <a:pt x="10508" y="13916"/>
                  </a:lnTo>
                  <a:cubicBezTo>
                    <a:pt x="10803" y="13916"/>
                    <a:pt x="11041" y="13678"/>
                    <a:pt x="11041" y="13384"/>
                  </a:cubicBezTo>
                  <a:lnTo>
                    <a:pt x="11041" y="10075"/>
                  </a:lnTo>
                  <a:lnTo>
                    <a:pt x="9875" y="11239"/>
                  </a:lnTo>
                  <a:cubicBezTo>
                    <a:pt x="9774" y="11340"/>
                    <a:pt x="9639" y="11396"/>
                    <a:pt x="9498" y="11396"/>
                  </a:cubicBezTo>
                  <a:lnTo>
                    <a:pt x="8209" y="11396"/>
                  </a:lnTo>
                  <a:lnTo>
                    <a:pt x="8009" y="11595"/>
                  </a:lnTo>
                  <a:cubicBezTo>
                    <a:pt x="7906" y="11700"/>
                    <a:pt x="7769" y="11752"/>
                    <a:pt x="7632" y="11752"/>
                  </a:cubicBezTo>
                  <a:cubicBezTo>
                    <a:pt x="7497" y="11752"/>
                    <a:pt x="7360" y="11700"/>
                    <a:pt x="7255" y="11595"/>
                  </a:cubicBezTo>
                  <a:cubicBezTo>
                    <a:pt x="7048" y="11388"/>
                    <a:pt x="7048" y="11051"/>
                    <a:pt x="7255" y="10842"/>
                  </a:cubicBezTo>
                  <a:lnTo>
                    <a:pt x="7455" y="10643"/>
                  </a:lnTo>
                  <a:lnTo>
                    <a:pt x="7455" y="9357"/>
                  </a:lnTo>
                  <a:cubicBezTo>
                    <a:pt x="7455" y="9215"/>
                    <a:pt x="7511" y="9080"/>
                    <a:pt x="7612" y="8981"/>
                  </a:cubicBezTo>
                  <a:lnTo>
                    <a:pt x="11041" y="5557"/>
                  </a:lnTo>
                  <a:lnTo>
                    <a:pt x="1104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5" name="Google Shape;1825;p8"/>
            <p:cNvSpPr/>
            <p:nvPr/>
          </p:nvSpPr>
          <p:spPr>
            <a:xfrm>
              <a:off x="7116450" y="4770950"/>
              <a:ext cx="122650" cy="122650"/>
            </a:xfrm>
            <a:custGeom>
              <a:rect b="b" l="l" r="r" t="t"/>
              <a:pathLst>
                <a:path extrusionOk="0" h="4906" w="4906">
                  <a:moveTo>
                    <a:pt x="4151" y="1"/>
                  </a:moveTo>
                  <a:lnTo>
                    <a:pt x="0" y="4153"/>
                  </a:lnTo>
                  <a:lnTo>
                    <a:pt x="0" y="4906"/>
                  </a:lnTo>
                  <a:lnTo>
                    <a:pt x="753" y="4906"/>
                  </a:lnTo>
                  <a:lnTo>
                    <a:pt x="4906" y="753"/>
                  </a:lnTo>
                  <a:lnTo>
                    <a:pt x="415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26" name="Google Shape;1826;p8"/>
            <p:cNvSpPr/>
            <p:nvPr/>
          </p:nvSpPr>
          <p:spPr>
            <a:xfrm>
              <a:off x="7239325" y="4732550"/>
              <a:ext cx="38450" cy="38425"/>
            </a:xfrm>
            <a:custGeom>
              <a:rect b="b" l="l" r="r" t="t"/>
              <a:pathLst>
                <a:path extrusionOk="0" h="1537" w="1538">
                  <a:moveTo>
                    <a:pt x="1005" y="1"/>
                  </a:moveTo>
                  <a:cubicBezTo>
                    <a:pt x="863" y="1"/>
                    <a:pt x="729" y="56"/>
                    <a:pt x="628" y="156"/>
                  </a:cubicBezTo>
                  <a:lnTo>
                    <a:pt x="1" y="784"/>
                  </a:lnTo>
                  <a:lnTo>
                    <a:pt x="753" y="1537"/>
                  </a:lnTo>
                  <a:lnTo>
                    <a:pt x="1381" y="909"/>
                  </a:lnTo>
                  <a:cubicBezTo>
                    <a:pt x="1482" y="810"/>
                    <a:pt x="1538" y="676"/>
                    <a:pt x="1538" y="533"/>
                  </a:cubicBezTo>
                  <a:cubicBezTo>
                    <a:pt x="1538" y="391"/>
                    <a:pt x="1482" y="257"/>
                    <a:pt x="1381" y="156"/>
                  </a:cubicBezTo>
                  <a:cubicBezTo>
                    <a:pt x="1282" y="56"/>
                    <a:pt x="1148" y="1"/>
                    <a:pt x="100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27" name="Google Shape;1827;p8"/>
          <p:cNvSpPr/>
          <p:nvPr/>
        </p:nvSpPr>
        <p:spPr>
          <a:xfrm rot="-2247750">
            <a:off x="8606653" y="1097437"/>
            <a:ext cx="2110994" cy="2948624"/>
          </a:xfrm>
          <a:custGeom>
            <a:rect b="b" l="l" r="r" t="t"/>
            <a:pathLst>
              <a:path extrusionOk="0" h="182207" w="146533">
                <a:moveTo>
                  <a:pt x="73560" y="958"/>
                </a:moveTo>
                <a:cubicBezTo>
                  <a:pt x="59078" y="-1126"/>
                  <a:pt x="40403" y="174"/>
                  <a:pt x="30338" y="5020"/>
                </a:cubicBezTo>
                <a:cubicBezTo>
                  <a:pt x="20273" y="9866"/>
                  <a:pt x="15070" y="20289"/>
                  <a:pt x="13172" y="30033"/>
                </a:cubicBezTo>
                <a:cubicBezTo>
                  <a:pt x="11274" y="39777"/>
                  <a:pt x="18289" y="51348"/>
                  <a:pt x="18949" y="63486"/>
                </a:cubicBezTo>
                <a:cubicBezTo>
                  <a:pt x="19609" y="75624"/>
                  <a:pt x="19631" y="91916"/>
                  <a:pt x="17132" y="102861"/>
                </a:cubicBezTo>
                <a:cubicBezTo>
                  <a:pt x="14634" y="113806"/>
                  <a:pt x="6276" y="118596"/>
                  <a:pt x="3958" y="129154"/>
                </a:cubicBezTo>
                <a:cubicBezTo>
                  <a:pt x="1640" y="139712"/>
                  <a:pt x="-3248" y="157408"/>
                  <a:pt x="3225" y="166208"/>
                </a:cubicBezTo>
                <a:cubicBezTo>
                  <a:pt x="9698" y="175009"/>
                  <a:pt x="27774" y="180953"/>
                  <a:pt x="42796" y="181957"/>
                </a:cubicBezTo>
                <a:cubicBezTo>
                  <a:pt x="57818" y="182961"/>
                  <a:pt x="78580" y="181185"/>
                  <a:pt x="93358" y="172230"/>
                </a:cubicBezTo>
                <a:cubicBezTo>
                  <a:pt x="108136" y="163275"/>
                  <a:pt x="122670" y="148067"/>
                  <a:pt x="131464" y="128227"/>
                </a:cubicBezTo>
                <a:cubicBezTo>
                  <a:pt x="140258" y="108387"/>
                  <a:pt x="148493" y="71641"/>
                  <a:pt x="146120" y="53191"/>
                </a:cubicBezTo>
                <a:cubicBezTo>
                  <a:pt x="143748" y="34741"/>
                  <a:pt x="129322" y="26232"/>
                  <a:pt x="117229" y="17526"/>
                </a:cubicBezTo>
                <a:cubicBezTo>
                  <a:pt x="105136" y="8821"/>
                  <a:pt x="88042" y="3042"/>
                  <a:pt x="73560" y="958"/>
                </a:cubicBezTo>
                <a:close/>
              </a:path>
            </a:pathLst>
          </a:custGeom>
          <a:solidFill>
            <a:srgbClr val="FFB000">
              <a:alpha val="15294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1" name="Shape 18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" name="Google Shape;1832;p9"/>
          <p:cNvSpPr txBox="1"/>
          <p:nvPr>
            <p:ph idx="4" type="subTitle"/>
          </p:nvPr>
        </p:nvSpPr>
        <p:spPr>
          <a:xfrm>
            <a:off x="6022631" y="2592117"/>
            <a:ext cx="2454600" cy="558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По предметному содержанию:</a:t>
            </a:r>
            <a:endParaRPr b="1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833" name="Google Shape;1833;p9"/>
          <p:cNvSpPr txBox="1"/>
          <p:nvPr>
            <p:ph idx="3" type="subTitle"/>
          </p:nvPr>
        </p:nvSpPr>
        <p:spPr>
          <a:xfrm>
            <a:off x="701842" y="2579826"/>
            <a:ext cx="2454600" cy="558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b="1" lang="ru-RU" sz="2000">
                <a:latin typeface="Cambria"/>
                <a:ea typeface="Cambria"/>
                <a:cs typeface="Cambria"/>
                <a:sym typeface="Cambria"/>
              </a:rPr>
              <a:t>По длительности выполнения:</a:t>
            </a:r>
            <a:endParaRPr b="1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834" name="Google Shape;1834;p9"/>
          <p:cNvSpPr/>
          <p:nvPr/>
        </p:nvSpPr>
        <p:spPr>
          <a:xfrm rot="-530509">
            <a:off x="3395811" y="1171799"/>
            <a:ext cx="2352334" cy="3285992"/>
          </a:xfrm>
          <a:custGeom>
            <a:rect b="b" l="l" r="r" t="t"/>
            <a:pathLst>
              <a:path extrusionOk="0" h="182207" w="146533">
                <a:moveTo>
                  <a:pt x="73560" y="958"/>
                </a:moveTo>
                <a:cubicBezTo>
                  <a:pt x="59078" y="-1126"/>
                  <a:pt x="40403" y="174"/>
                  <a:pt x="30338" y="5020"/>
                </a:cubicBezTo>
                <a:cubicBezTo>
                  <a:pt x="20273" y="9866"/>
                  <a:pt x="15070" y="20289"/>
                  <a:pt x="13172" y="30033"/>
                </a:cubicBezTo>
                <a:cubicBezTo>
                  <a:pt x="11274" y="39777"/>
                  <a:pt x="18289" y="51348"/>
                  <a:pt x="18949" y="63486"/>
                </a:cubicBezTo>
                <a:cubicBezTo>
                  <a:pt x="19609" y="75624"/>
                  <a:pt x="19631" y="91916"/>
                  <a:pt x="17132" y="102861"/>
                </a:cubicBezTo>
                <a:cubicBezTo>
                  <a:pt x="14634" y="113806"/>
                  <a:pt x="6276" y="118596"/>
                  <a:pt x="3958" y="129154"/>
                </a:cubicBezTo>
                <a:cubicBezTo>
                  <a:pt x="1640" y="139712"/>
                  <a:pt x="-3248" y="157408"/>
                  <a:pt x="3225" y="166208"/>
                </a:cubicBezTo>
                <a:cubicBezTo>
                  <a:pt x="9698" y="175009"/>
                  <a:pt x="27774" y="180953"/>
                  <a:pt x="42796" y="181957"/>
                </a:cubicBezTo>
                <a:cubicBezTo>
                  <a:pt x="57818" y="182961"/>
                  <a:pt x="78580" y="181185"/>
                  <a:pt x="93358" y="172230"/>
                </a:cubicBezTo>
                <a:cubicBezTo>
                  <a:pt x="108136" y="163275"/>
                  <a:pt x="122670" y="148067"/>
                  <a:pt x="131464" y="128227"/>
                </a:cubicBezTo>
                <a:cubicBezTo>
                  <a:pt x="140258" y="108387"/>
                  <a:pt x="148493" y="71641"/>
                  <a:pt x="146120" y="53191"/>
                </a:cubicBezTo>
                <a:cubicBezTo>
                  <a:pt x="143748" y="34741"/>
                  <a:pt x="129322" y="26232"/>
                  <a:pt x="117229" y="17526"/>
                </a:cubicBezTo>
                <a:cubicBezTo>
                  <a:pt x="105136" y="8821"/>
                  <a:pt x="88042" y="3042"/>
                  <a:pt x="73560" y="958"/>
                </a:cubicBezTo>
                <a:close/>
              </a:path>
            </a:pathLst>
          </a:custGeom>
          <a:solidFill>
            <a:srgbClr val="1355A5">
              <a:alpha val="13725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835" name="Google Shape;1835;p9"/>
          <p:cNvGrpSpPr/>
          <p:nvPr/>
        </p:nvGrpSpPr>
        <p:grpSpPr>
          <a:xfrm>
            <a:off x="6916451" y="1689025"/>
            <a:ext cx="595200" cy="595200"/>
            <a:chOff x="6582900" y="1689025"/>
            <a:chExt cx="595200" cy="595200"/>
          </a:xfrm>
        </p:grpSpPr>
        <p:sp>
          <p:nvSpPr>
            <p:cNvPr id="1836" name="Google Shape;1836;p9"/>
            <p:cNvSpPr/>
            <p:nvPr/>
          </p:nvSpPr>
          <p:spPr>
            <a:xfrm>
              <a:off x="6582900" y="1689025"/>
              <a:ext cx="595200" cy="5952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1143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37" name="Google Shape;1837;p9"/>
            <p:cNvSpPr/>
            <p:nvPr/>
          </p:nvSpPr>
          <p:spPr>
            <a:xfrm>
              <a:off x="6582900" y="1689025"/>
              <a:ext cx="595200" cy="595200"/>
            </a:xfrm>
            <a:prstGeom prst="roundRect">
              <a:avLst>
                <a:gd fmla="val 16667" name="adj"/>
              </a:avLst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838" name="Google Shape;1838;p9"/>
          <p:cNvGrpSpPr/>
          <p:nvPr/>
        </p:nvGrpSpPr>
        <p:grpSpPr>
          <a:xfrm>
            <a:off x="1649699" y="1689025"/>
            <a:ext cx="595200" cy="595200"/>
            <a:chOff x="1965900" y="1689025"/>
            <a:chExt cx="595200" cy="595200"/>
          </a:xfrm>
        </p:grpSpPr>
        <p:sp>
          <p:nvSpPr>
            <p:cNvPr id="1839" name="Google Shape;1839;p9"/>
            <p:cNvSpPr/>
            <p:nvPr/>
          </p:nvSpPr>
          <p:spPr>
            <a:xfrm>
              <a:off x="1965900" y="1689025"/>
              <a:ext cx="595200" cy="5952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1143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840" name="Google Shape;1840;p9"/>
            <p:cNvSpPr/>
            <p:nvPr/>
          </p:nvSpPr>
          <p:spPr>
            <a:xfrm>
              <a:off x="1965900" y="1689025"/>
              <a:ext cx="595200" cy="595200"/>
            </a:xfrm>
            <a:prstGeom prst="roundRect">
              <a:avLst>
                <a:gd fmla="val 16667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sp>
        <p:nvSpPr>
          <p:cNvPr id="1841" name="Google Shape;1841;p9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ru-RU" sz="3200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rPr>
              <a:t>Виды и формы веб-квеста</a:t>
            </a:r>
            <a:endParaRPr sz="4400">
              <a:solidFill>
                <a:schemeClr val="accent5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842" name="Google Shape;1842;p9"/>
          <p:cNvSpPr txBox="1"/>
          <p:nvPr>
            <p:ph idx="1" type="subTitle"/>
          </p:nvPr>
        </p:nvSpPr>
        <p:spPr>
          <a:xfrm>
            <a:off x="5688002" y="2992474"/>
            <a:ext cx="3073190" cy="116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342900" rtl="0" algn="ctr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ts val="1400"/>
              <a:buNone/>
            </a:pPr>
            <a:r>
              <a:rPr lang="ru-RU" sz="1800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rPr>
              <a:t>    </a:t>
            </a:r>
            <a:r>
              <a:rPr lang="ru-RU" sz="1800">
                <a:solidFill>
                  <a:srgbClr val="191919"/>
                </a:solidFill>
                <a:latin typeface="Cambria"/>
                <a:ea typeface="Cambria"/>
                <a:cs typeface="Cambria"/>
                <a:sym typeface="Cambria"/>
              </a:rPr>
              <a:t>монопроекты и межпредметные веб-квесты.</a:t>
            </a:r>
            <a:endParaRPr/>
          </a:p>
        </p:txBody>
      </p:sp>
      <p:sp>
        <p:nvSpPr>
          <p:cNvPr id="1843" name="Google Shape;1843;p9"/>
          <p:cNvSpPr txBox="1"/>
          <p:nvPr>
            <p:ph idx="2" type="subTitle"/>
          </p:nvPr>
        </p:nvSpPr>
        <p:spPr>
          <a:xfrm>
            <a:off x="475154" y="3005692"/>
            <a:ext cx="2611383" cy="116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342900" rtl="0" algn="ctr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SzPts val="1400"/>
              <a:buNone/>
            </a:pPr>
            <a:r>
              <a:rPr lang="ru-RU" sz="1800">
                <a:solidFill>
                  <a:srgbClr val="191919"/>
                </a:solidFill>
                <a:latin typeface="Cambria"/>
                <a:ea typeface="Cambria"/>
                <a:cs typeface="Cambria"/>
                <a:sym typeface="Cambria"/>
              </a:rPr>
              <a:t>      краткосрочные и долгосрочные</a:t>
            </a:r>
            <a:endParaRPr/>
          </a:p>
        </p:txBody>
      </p:sp>
      <p:grpSp>
        <p:nvGrpSpPr>
          <p:cNvPr id="1844" name="Google Shape;1844;p9"/>
          <p:cNvGrpSpPr/>
          <p:nvPr/>
        </p:nvGrpSpPr>
        <p:grpSpPr>
          <a:xfrm>
            <a:off x="3753334" y="1401386"/>
            <a:ext cx="1684599" cy="3471846"/>
            <a:chOff x="4383787" y="1500646"/>
            <a:chExt cx="1151784" cy="2373750"/>
          </a:xfrm>
        </p:grpSpPr>
        <p:sp>
          <p:nvSpPr>
            <p:cNvPr id="1845" name="Google Shape;1845;p9"/>
            <p:cNvSpPr/>
            <p:nvPr/>
          </p:nvSpPr>
          <p:spPr>
            <a:xfrm>
              <a:off x="4384888" y="1500675"/>
              <a:ext cx="1149563" cy="2373697"/>
            </a:xfrm>
            <a:custGeom>
              <a:rect b="b" l="l" r="r" t="t"/>
              <a:pathLst>
                <a:path extrusionOk="0" h="44882" w="21736">
                  <a:moveTo>
                    <a:pt x="13962" y="2213"/>
                  </a:moveTo>
                  <a:lnTo>
                    <a:pt x="13962" y="2213"/>
                  </a:lnTo>
                  <a:cubicBezTo>
                    <a:pt x="13843" y="2241"/>
                    <a:pt x="13745" y="2304"/>
                    <a:pt x="13662" y="2367"/>
                  </a:cubicBezTo>
                  <a:lnTo>
                    <a:pt x="13662" y="2360"/>
                  </a:lnTo>
                  <a:cubicBezTo>
                    <a:pt x="13759" y="2276"/>
                    <a:pt x="13864" y="2234"/>
                    <a:pt x="13962" y="2213"/>
                  </a:cubicBezTo>
                  <a:close/>
                  <a:moveTo>
                    <a:pt x="4358" y="5139"/>
                  </a:moveTo>
                  <a:cubicBezTo>
                    <a:pt x="4368" y="5139"/>
                    <a:pt x="4373" y="5140"/>
                    <a:pt x="4373" y="5140"/>
                  </a:cubicBezTo>
                  <a:cubicBezTo>
                    <a:pt x="4324" y="5147"/>
                    <a:pt x="4275" y="5154"/>
                    <a:pt x="4233" y="5168"/>
                  </a:cubicBezTo>
                  <a:cubicBezTo>
                    <a:pt x="4288" y="5143"/>
                    <a:pt x="4336" y="5139"/>
                    <a:pt x="4358" y="5139"/>
                  </a:cubicBezTo>
                  <a:close/>
                  <a:moveTo>
                    <a:pt x="10630" y="10357"/>
                  </a:moveTo>
                  <a:cubicBezTo>
                    <a:pt x="10630" y="10357"/>
                    <a:pt x="10623" y="10413"/>
                    <a:pt x="10616" y="10510"/>
                  </a:cubicBezTo>
                  <a:cubicBezTo>
                    <a:pt x="10554" y="10531"/>
                    <a:pt x="10498" y="10552"/>
                    <a:pt x="10442" y="10573"/>
                  </a:cubicBezTo>
                  <a:lnTo>
                    <a:pt x="10630" y="10357"/>
                  </a:lnTo>
                  <a:close/>
                  <a:moveTo>
                    <a:pt x="16367" y="9943"/>
                  </a:moveTo>
                  <a:cubicBezTo>
                    <a:pt x="16403" y="9943"/>
                    <a:pt x="16495" y="10026"/>
                    <a:pt x="16609" y="10154"/>
                  </a:cubicBezTo>
                  <a:cubicBezTo>
                    <a:pt x="16630" y="10175"/>
                    <a:pt x="16644" y="10196"/>
                    <a:pt x="16665" y="10217"/>
                  </a:cubicBezTo>
                  <a:lnTo>
                    <a:pt x="16679" y="10231"/>
                  </a:lnTo>
                  <a:cubicBezTo>
                    <a:pt x="16693" y="10252"/>
                    <a:pt x="16707" y="10273"/>
                    <a:pt x="16728" y="10287"/>
                  </a:cubicBezTo>
                  <a:lnTo>
                    <a:pt x="16735" y="10301"/>
                  </a:lnTo>
                  <a:cubicBezTo>
                    <a:pt x="16777" y="10350"/>
                    <a:pt x="16818" y="10406"/>
                    <a:pt x="16860" y="10462"/>
                  </a:cubicBezTo>
                  <a:cubicBezTo>
                    <a:pt x="16916" y="10531"/>
                    <a:pt x="16972" y="10608"/>
                    <a:pt x="17021" y="10685"/>
                  </a:cubicBezTo>
                  <a:cubicBezTo>
                    <a:pt x="17112" y="10811"/>
                    <a:pt x="17203" y="10950"/>
                    <a:pt x="17279" y="11083"/>
                  </a:cubicBezTo>
                  <a:cubicBezTo>
                    <a:pt x="17377" y="11251"/>
                    <a:pt x="17454" y="11411"/>
                    <a:pt x="17510" y="11558"/>
                  </a:cubicBezTo>
                  <a:cubicBezTo>
                    <a:pt x="17549" y="11665"/>
                    <a:pt x="17652" y="11731"/>
                    <a:pt x="17758" y="11731"/>
                  </a:cubicBezTo>
                  <a:cubicBezTo>
                    <a:pt x="17804" y="11731"/>
                    <a:pt x="17851" y="11718"/>
                    <a:pt x="17894" y="11691"/>
                  </a:cubicBezTo>
                  <a:cubicBezTo>
                    <a:pt x="17902" y="11683"/>
                    <a:pt x="17912" y="11677"/>
                    <a:pt x="17922" y="11671"/>
                  </a:cubicBezTo>
                  <a:lnTo>
                    <a:pt x="17922" y="11671"/>
                  </a:lnTo>
                  <a:cubicBezTo>
                    <a:pt x="17905" y="11683"/>
                    <a:pt x="17894" y="11691"/>
                    <a:pt x="17894" y="11691"/>
                  </a:cubicBezTo>
                  <a:cubicBezTo>
                    <a:pt x="17894" y="11691"/>
                    <a:pt x="17901" y="11698"/>
                    <a:pt x="17908" y="11719"/>
                  </a:cubicBezTo>
                  <a:lnTo>
                    <a:pt x="17915" y="11726"/>
                  </a:lnTo>
                  <a:cubicBezTo>
                    <a:pt x="17915" y="11740"/>
                    <a:pt x="17922" y="11747"/>
                    <a:pt x="17929" y="11768"/>
                  </a:cubicBezTo>
                  <a:cubicBezTo>
                    <a:pt x="17943" y="11782"/>
                    <a:pt x="17950" y="11802"/>
                    <a:pt x="17957" y="11823"/>
                  </a:cubicBezTo>
                  <a:lnTo>
                    <a:pt x="17964" y="11830"/>
                  </a:lnTo>
                  <a:cubicBezTo>
                    <a:pt x="17971" y="11844"/>
                    <a:pt x="17978" y="11865"/>
                    <a:pt x="17992" y="11893"/>
                  </a:cubicBezTo>
                  <a:lnTo>
                    <a:pt x="17992" y="11900"/>
                  </a:lnTo>
                  <a:cubicBezTo>
                    <a:pt x="18006" y="11921"/>
                    <a:pt x="18020" y="11949"/>
                    <a:pt x="18034" y="11977"/>
                  </a:cubicBezTo>
                  <a:lnTo>
                    <a:pt x="18034" y="11984"/>
                  </a:lnTo>
                  <a:cubicBezTo>
                    <a:pt x="18048" y="12012"/>
                    <a:pt x="18062" y="12040"/>
                    <a:pt x="18076" y="12075"/>
                  </a:cubicBezTo>
                  <a:lnTo>
                    <a:pt x="18083" y="12082"/>
                  </a:lnTo>
                  <a:cubicBezTo>
                    <a:pt x="18097" y="12110"/>
                    <a:pt x="18110" y="12145"/>
                    <a:pt x="18124" y="12180"/>
                  </a:cubicBezTo>
                  <a:lnTo>
                    <a:pt x="18131" y="12194"/>
                  </a:lnTo>
                  <a:cubicBezTo>
                    <a:pt x="18145" y="12229"/>
                    <a:pt x="18159" y="12263"/>
                    <a:pt x="18173" y="12298"/>
                  </a:cubicBezTo>
                  <a:lnTo>
                    <a:pt x="18180" y="12312"/>
                  </a:lnTo>
                  <a:cubicBezTo>
                    <a:pt x="18201" y="12347"/>
                    <a:pt x="18215" y="12389"/>
                    <a:pt x="18229" y="12424"/>
                  </a:cubicBezTo>
                  <a:lnTo>
                    <a:pt x="18236" y="12438"/>
                  </a:lnTo>
                  <a:cubicBezTo>
                    <a:pt x="18257" y="12480"/>
                    <a:pt x="18271" y="12522"/>
                    <a:pt x="18292" y="12564"/>
                  </a:cubicBezTo>
                  <a:lnTo>
                    <a:pt x="18299" y="12578"/>
                  </a:lnTo>
                  <a:cubicBezTo>
                    <a:pt x="18313" y="12620"/>
                    <a:pt x="18334" y="12662"/>
                    <a:pt x="18348" y="12703"/>
                  </a:cubicBezTo>
                  <a:lnTo>
                    <a:pt x="18355" y="12717"/>
                  </a:lnTo>
                  <a:cubicBezTo>
                    <a:pt x="18376" y="12766"/>
                    <a:pt x="18390" y="12808"/>
                    <a:pt x="18411" y="12857"/>
                  </a:cubicBezTo>
                  <a:lnTo>
                    <a:pt x="18418" y="12871"/>
                  </a:lnTo>
                  <a:cubicBezTo>
                    <a:pt x="18439" y="12920"/>
                    <a:pt x="18453" y="12969"/>
                    <a:pt x="18474" y="13018"/>
                  </a:cubicBezTo>
                  <a:lnTo>
                    <a:pt x="18481" y="13025"/>
                  </a:lnTo>
                  <a:cubicBezTo>
                    <a:pt x="18495" y="13081"/>
                    <a:pt x="18516" y="13129"/>
                    <a:pt x="18537" y="13185"/>
                  </a:cubicBezTo>
                  <a:cubicBezTo>
                    <a:pt x="18557" y="13241"/>
                    <a:pt x="18578" y="13297"/>
                    <a:pt x="18599" y="13353"/>
                  </a:cubicBezTo>
                  <a:cubicBezTo>
                    <a:pt x="18886" y="14156"/>
                    <a:pt x="19123" y="15071"/>
                    <a:pt x="18984" y="15616"/>
                  </a:cubicBezTo>
                  <a:cubicBezTo>
                    <a:pt x="18858" y="16112"/>
                    <a:pt x="18187" y="17145"/>
                    <a:pt x="17461" y="18165"/>
                  </a:cubicBezTo>
                  <a:cubicBezTo>
                    <a:pt x="17454" y="18144"/>
                    <a:pt x="17440" y="18123"/>
                    <a:pt x="17426" y="18095"/>
                  </a:cubicBezTo>
                  <a:cubicBezTo>
                    <a:pt x="17042" y="17439"/>
                    <a:pt x="16937" y="14722"/>
                    <a:pt x="16937" y="14016"/>
                  </a:cubicBezTo>
                  <a:cubicBezTo>
                    <a:pt x="16937" y="13311"/>
                    <a:pt x="16476" y="10399"/>
                    <a:pt x="16357" y="10001"/>
                  </a:cubicBezTo>
                  <a:cubicBezTo>
                    <a:pt x="16346" y="9961"/>
                    <a:pt x="16351" y="9943"/>
                    <a:pt x="16367" y="9943"/>
                  </a:cubicBezTo>
                  <a:close/>
                  <a:moveTo>
                    <a:pt x="6314" y="25093"/>
                  </a:moveTo>
                  <a:cubicBezTo>
                    <a:pt x="6342" y="25093"/>
                    <a:pt x="6356" y="25743"/>
                    <a:pt x="6356" y="26651"/>
                  </a:cubicBezTo>
                  <a:cubicBezTo>
                    <a:pt x="6356" y="27349"/>
                    <a:pt x="6349" y="28194"/>
                    <a:pt x="6342" y="29018"/>
                  </a:cubicBezTo>
                  <a:cubicBezTo>
                    <a:pt x="6342" y="29067"/>
                    <a:pt x="6342" y="29123"/>
                    <a:pt x="6342" y="29172"/>
                  </a:cubicBezTo>
                  <a:cubicBezTo>
                    <a:pt x="6335" y="29996"/>
                    <a:pt x="6321" y="30792"/>
                    <a:pt x="6321" y="31386"/>
                  </a:cubicBezTo>
                  <a:cubicBezTo>
                    <a:pt x="6314" y="31463"/>
                    <a:pt x="6314" y="31533"/>
                    <a:pt x="6314" y="31602"/>
                  </a:cubicBezTo>
                  <a:cubicBezTo>
                    <a:pt x="6314" y="31770"/>
                    <a:pt x="6314" y="31917"/>
                    <a:pt x="6314" y="32035"/>
                  </a:cubicBezTo>
                  <a:cubicBezTo>
                    <a:pt x="6314" y="32105"/>
                    <a:pt x="6314" y="32168"/>
                    <a:pt x="6314" y="32224"/>
                  </a:cubicBezTo>
                  <a:cubicBezTo>
                    <a:pt x="6314" y="32238"/>
                    <a:pt x="6314" y="32259"/>
                    <a:pt x="6314" y="32280"/>
                  </a:cubicBezTo>
                  <a:lnTo>
                    <a:pt x="6314" y="32301"/>
                  </a:lnTo>
                  <a:cubicBezTo>
                    <a:pt x="6314" y="32315"/>
                    <a:pt x="6307" y="32329"/>
                    <a:pt x="6307" y="32350"/>
                  </a:cubicBezTo>
                  <a:lnTo>
                    <a:pt x="6307" y="32378"/>
                  </a:lnTo>
                  <a:cubicBezTo>
                    <a:pt x="6307" y="32392"/>
                    <a:pt x="6307" y="32406"/>
                    <a:pt x="6307" y="32427"/>
                  </a:cubicBezTo>
                  <a:cubicBezTo>
                    <a:pt x="6307" y="32434"/>
                    <a:pt x="6307" y="32448"/>
                    <a:pt x="6307" y="32461"/>
                  </a:cubicBezTo>
                  <a:cubicBezTo>
                    <a:pt x="6307" y="32475"/>
                    <a:pt x="6307" y="32489"/>
                    <a:pt x="6307" y="32510"/>
                  </a:cubicBezTo>
                  <a:cubicBezTo>
                    <a:pt x="6307" y="32524"/>
                    <a:pt x="6307" y="32538"/>
                    <a:pt x="6300" y="32545"/>
                  </a:cubicBezTo>
                  <a:cubicBezTo>
                    <a:pt x="6300" y="32566"/>
                    <a:pt x="6300" y="32587"/>
                    <a:pt x="6300" y="32601"/>
                  </a:cubicBezTo>
                  <a:cubicBezTo>
                    <a:pt x="6300" y="32615"/>
                    <a:pt x="6300" y="32629"/>
                    <a:pt x="6300" y="32643"/>
                  </a:cubicBezTo>
                  <a:cubicBezTo>
                    <a:pt x="6300" y="32664"/>
                    <a:pt x="6300" y="32685"/>
                    <a:pt x="6300" y="32706"/>
                  </a:cubicBezTo>
                  <a:cubicBezTo>
                    <a:pt x="6293" y="32720"/>
                    <a:pt x="6293" y="32734"/>
                    <a:pt x="6293" y="32748"/>
                  </a:cubicBezTo>
                  <a:cubicBezTo>
                    <a:pt x="6293" y="32769"/>
                    <a:pt x="6293" y="32790"/>
                    <a:pt x="6293" y="32811"/>
                  </a:cubicBezTo>
                  <a:cubicBezTo>
                    <a:pt x="6293" y="32832"/>
                    <a:pt x="6293" y="32846"/>
                    <a:pt x="6293" y="32860"/>
                  </a:cubicBezTo>
                  <a:cubicBezTo>
                    <a:pt x="6286" y="32881"/>
                    <a:pt x="6286" y="32908"/>
                    <a:pt x="6286" y="32929"/>
                  </a:cubicBezTo>
                  <a:cubicBezTo>
                    <a:pt x="6286" y="32950"/>
                    <a:pt x="6286" y="32964"/>
                    <a:pt x="6286" y="32978"/>
                  </a:cubicBezTo>
                  <a:cubicBezTo>
                    <a:pt x="6286" y="33006"/>
                    <a:pt x="6279" y="33027"/>
                    <a:pt x="6279" y="33055"/>
                  </a:cubicBezTo>
                  <a:cubicBezTo>
                    <a:pt x="6279" y="33069"/>
                    <a:pt x="6279" y="33090"/>
                    <a:pt x="6279" y="33111"/>
                  </a:cubicBezTo>
                  <a:cubicBezTo>
                    <a:pt x="6279" y="33132"/>
                    <a:pt x="6272" y="33160"/>
                    <a:pt x="6272" y="33188"/>
                  </a:cubicBezTo>
                  <a:cubicBezTo>
                    <a:pt x="6272" y="33202"/>
                    <a:pt x="6272" y="33223"/>
                    <a:pt x="6272" y="33237"/>
                  </a:cubicBezTo>
                  <a:cubicBezTo>
                    <a:pt x="6272" y="33265"/>
                    <a:pt x="6265" y="33293"/>
                    <a:pt x="6265" y="33321"/>
                  </a:cubicBezTo>
                  <a:cubicBezTo>
                    <a:pt x="6265" y="33341"/>
                    <a:pt x="6265" y="33362"/>
                    <a:pt x="6265" y="33383"/>
                  </a:cubicBezTo>
                  <a:cubicBezTo>
                    <a:pt x="6258" y="33404"/>
                    <a:pt x="6258" y="33432"/>
                    <a:pt x="6258" y="33453"/>
                  </a:cubicBezTo>
                  <a:cubicBezTo>
                    <a:pt x="6258" y="33481"/>
                    <a:pt x="6258" y="33502"/>
                    <a:pt x="6251" y="33530"/>
                  </a:cubicBezTo>
                  <a:cubicBezTo>
                    <a:pt x="6251" y="33558"/>
                    <a:pt x="6251" y="33593"/>
                    <a:pt x="6251" y="33621"/>
                  </a:cubicBezTo>
                  <a:cubicBezTo>
                    <a:pt x="6251" y="33642"/>
                    <a:pt x="6244" y="33656"/>
                    <a:pt x="6244" y="33670"/>
                  </a:cubicBezTo>
                  <a:cubicBezTo>
                    <a:pt x="6244" y="33698"/>
                    <a:pt x="6244" y="33733"/>
                    <a:pt x="6244" y="33768"/>
                  </a:cubicBezTo>
                  <a:cubicBezTo>
                    <a:pt x="6230" y="33921"/>
                    <a:pt x="6223" y="34082"/>
                    <a:pt x="6209" y="34256"/>
                  </a:cubicBezTo>
                  <a:cubicBezTo>
                    <a:pt x="6202" y="34410"/>
                    <a:pt x="6196" y="34571"/>
                    <a:pt x="6182" y="34731"/>
                  </a:cubicBezTo>
                  <a:cubicBezTo>
                    <a:pt x="6182" y="34843"/>
                    <a:pt x="6175" y="34948"/>
                    <a:pt x="6168" y="35060"/>
                  </a:cubicBezTo>
                  <a:cubicBezTo>
                    <a:pt x="6161" y="35081"/>
                    <a:pt x="6161" y="35101"/>
                    <a:pt x="6161" y="35122"/>
                  </a:cubicBezTo>
                  <a:cubicBezTo>
                    <a:pt x="6161" y="35171"/>
                    <a:pt x="6154" y="35220"/>
                    <a:pt x="6154" y="35269"/>
                  </a:cubicBezTo>
                  <a:lnTo>
                    <a:pt x="6154" y="35304"/>
                  </a:lnTo>
                  <a:cubicBezTo>
                    <a:pt x="6147" y="35346"/>
                    <a:pt x="6147" y="35381"/>
                    <a:pt x="6147" y="35423"/>
                  </a:cubicBezTo>
                  <a:cubicBezTo>
                    <a:pt x="6140" y="35534"/>
                    <a:pt x="6133" y="35646"/>
                    <a:pt x="6126" y="35758"/>
                  </a:cubicBezTo>
                  <a:cubicBezTo>
                    <a:pt x="6126" y="35772"/>
                    <a:pt x="6126" y="35786"/>
                    <a:pt x="6119" y="35807"/>
                  </a:cubicBezTo>
                  <a:cubicBezTo>
                    <a:pt x="6119" y="35849"/>
                    <a:pt x="6119" y="35891"/>
                    <a:pt x="6112" y="35940"/>
                  </a:cubicBezTo>
                  <a:cubicBezTo>
                    <a:pt x="6112" y="35968"/>
                    <a:pt x="6112" y="35995"/>
                    <a:pt x="6112" y="36023"/>
                  </a:cubicBezTo>
                  <a:cubicBezTo>
                    <a:pt x="6105" y="36065"/>
                    <a:pt x="6105" y="36100"/>
                    <a:pt x="6105" y="36135"/>
                  </a:cubicBezTo>
                  <a:cubicBezTo>
                    <a:pt x="6098" y="36170"/>
                    <a:pt x="6098" y="36205"/>
                    <a:pt x="6098" y="36240"/>
                  </a:cubicBezTo>
                  <a:cubicBezTo>
                    <a:pt x="6098" y="36268"/>
                    <a:pt x="6091" y="36303"/>
                    <a:pt x="6091" y="36331"/>
                  </a:cubicBezTo>
                  <a:cubicBezTo>
                    <a:pt x="6091" y="36366"/>
                    <a:pt x="6084" y="36401"/>
                    <a:pt x="6084" y="36435"/>
                  </a:cubicBezTo>
                  <a:cubicBezTo>
                    <a:pt x="6084" y="36477"/>
                    <a:pt x="6084" y="36512"/>
                    <a:pt x="6077" y="36547"/>
                  </a:cubicBezTo>
                  <a:cubicBezTo>
                    <a:pt x="6077" y="36575"/>
                    <a:pt x="6077" y="36603"/>
                    <a:pt x="6077" y="36624"/>
                  </a:cubicBezTo>
                  <a:cubicBezTo>
                    <a:pt x="6070" y="36666"/>
                    <a:pt x="6070" y="36708"/>
                    <a:pt x="6070" y="36750"/>
                  </a:cubicBezTo>
                  <a:cubicBezTo>
                    <a:pt x="6063" y="36785"/>
                    <a:pt x="6063" y="36820"/>
                    <a:pt x="6063" y="36854"/>
                  </a:cubicBezTo>
                  <a:cubicBezTo>
                    <a:pt x="6063" y="36889"/>
                    <a:pt x="6056" y="36924"/>
                    <a:pt x="6056" y="36952"/>
                  </a:cubicBezTo>
                  <a:cubicBezTo>
                    <a:pt x="6056" y="36987"/>
                    <a:pt x="6056" y="37015"/>
                    <a:pt x="6049" y="37050"/>
                  </a:cubicBezTo>
                  <a:cubicBezTo>
                    <a:pt x="6042" y="37155"/>
                    <a:pt x="6042" y="37267"/>
                    <a:pt x="6035" y="37371"/>
                  </a:cubicBezTo>
                  <a:cubicBezTo>
                    <a:pt x="5923" y="39390"/>
                    <a:pt x="5846" y="41415"/>
                    <a:pt x="5923" y="42316"/>
                  </a:cubicBezTo>
                  <a:cubicBezTo>
                    <a:pt x="5923" y="42316"/>
                    <a:pt x="6000" y="42358"/>
                    <a:pt x="6140" y="42400"/>
                  </a:cubicBezTo>
                  <a:cubicBezTo>
                    <a:pt x="6119" y="42588"/>
                    <a:pt x="6077" y="42889"/>
                    <a:pt x="6063" y="43014"/>
                  </a:cubicBezTo>
                  <a:cubicBezTo>
                    <a:pt x="6063" y="43112"/>
                    <a:pt x="6049" y="43210"/>
                    <a:pt x="6028" y="43308"/>
                  </a:cubicBezTo>
                  <a:lnTo>
                    <a:pt x="5979" y="43475"/>
                  </a:lnTo>
                  <a:cubicBezTo>
                    <a:pt x="5972" y="43489"/>
                    <a:pt x="5972" y="43503"/>
                    <a:pt x="5965" y="43510"/>
                  </a:cubicBezTo>
                  <a:cubicBezTo>
                    <a:pt x="5874" y="43734"/>
                    <a:pt x="5860" y="43881"/>
                    <a:pt x="5867" y="44020"/>
                  </a:cubicBezTo>
                  <a:cubicBezTo>
                    <a:pt x="5839" y="44006"/>
                    <a:pt x="5818" y="43999"/>
                    <a:pt x="5797" y="43985"/>
                  </a:cubicBezTo>
                  <a:cubicBezTo>
                    <a:pt x="5630" y="43950"/>
                    <a:pt x="5497" y="43867"/>
                    <a:pt x="5399" y="43755"/>
                  </a:cubicBezTo>
                  <a:cubicBezTo>
                    <a:pt x="5434" y="43741"/>
                    <a:pt x="5455" y="43741"/>
                    <a:pt x="5455" y="43741"/>
                  </a:cubicBezTo>
                  <a:lnTo>
                    <a:pt x="5329" y="43629"/>
                  </a:lnTo>
                  <a:lnTo>
                    <a:pt x="5302" y="43629"/>
                  </a:lnTo>
                  <a:cubicBezTo>
                    <a:pt x="5239" y="43538"/>
                    <a:pt x="5197" y="43427"/>
                    <a:pt x="5162" y="43308"/>
                  </a:cubicBezTo>
                  <a:cubicBezTo>
                    <a:pt x="5190" y="43301"/>
                    <a:pt x="5211" y="43294"/>
                    <a:pt x="5211" y="43294"/>
                  </a:cubicBezTo>
                  <a:lnTo>
                    <a:pt x="5211" y="43112"/>
                  </a:lnTo>
                  <a:lnTo>
                    <a:pt x="5120" y="43133"/>
                  </a:lnTo>
                  <a:cubicBezTo>
                    <a:pt x="5078" y="42945"/>
                    <a:pt x="5064" y="42735"/>
                    <a:pt x="5071" y="42540"/>
                  </a:cubicBezTo>
                  <a:cubicBezTo>
                    <a:pt x="5176" y="42505"/>
                    <a:pt x="5288" y="42470"/>
                    <a:pt x="5399" y="42414"/>
                  </a:cubicBezTo>
                  <a:cubicBezTo>
                    <a:pt x="5399" y="42414"/>
                    <a:pt x="5790" y="36778"/>
                    <a:pt x="5595" y="34759"/>
                  </a:cubicBezTo>
                  <a:cubicBezTo>
                    <a:pt x="5399" y="32741"/>
                    <a:pt x="5756" y="25156"/>
                    <a:pt x="5756" y="25156"/>
                  </a:cubicBezTo>
                  <a:cubicBezTo>
                    <a:pt x="5756" y="25156"/>
                    <a:pt x="6216" y="25093"/>
                    <a:pt x="6314" y="25093"/>
                  </a:cubicBezTo>
                  <a:close/>
                  <a:moveTo>
                    <a:pt x="11751" y="1"/>
                  </a:moveTo>
                  <a:cubicBezTo>
                    <a:pt x="11670" y="1"/>
                    <a:pt x="11583" y="2"/>
                    <a:pt x="11490" y="6"/>
                  </a:cubicBezTo>
                  <a:cubicBezTo>
                    <a:pt x="10484" y="48"/>
                    <a:pt x="10002" y="656"/>
                    <a:pt x="10016" y="1173"/>
                  </a:cubicBezTo>
                  <a:cubicBezTo>
                    <a:pt x="10023" y="1689"/>
                    <a:pt x="9597" y="2088"/>
                    <a:pt x="9597" y="2479"/>
                  </a:cubicBezTo>
                  <a:cubicBezTo>
                    <a:pt x="9597" y="2870"/>
                    <a:pt x="10044" y="3135"/>
                    <a:pt x="10044" y="3135"/>
                  </a:cubicBezTo>
                  <a:cubicBezTo>
                    <a:pt x="9743" y="3415"/>
                    <a:pt x="9988" y="3841"/>
                    <a:pt x="10470" y="4057"/>
                  </a:cubicBezTo>
                  <a:cubicBezTo>
                    <a:pt x="10477" y="4155"/>
                    <a:pt x="10498" y="4267"/>
                    <a:pt x="10763" y="4497"/>
                  </a:cubicBezTo>
                  <a:cubicBezTo>
                    <a:pt x="11161" y="4846"/>
                    <a:pt x="11182" y="4846"/>
                    <a:pt x="11811" y="5070"/>
                  </a:cubicBezTo>
                  <a:lnTo>
                    <a:pt x="11797" y="6208"/>
                  </a:lnTo>
                  <a:lnTo>
                    <a:pt x="11769" y="6208"/>
                  </a:lnTo>
                  <a:cubicBezTo>
                    <a:pt x="11741" y="6208"/>
                    <a:pt x="11706" y="6208"/>
                    <a:pt x="11664" y="6215"/>
                  </a:cubicBezTo>
                  <a:lnTo>
                    <a:pt x="11587" y="6215"/>
                  </a:lnTo>
                  <a:cubicBezTo>
                    <a:pt x="11531" y="6222"/>
                    <a:pt x="11469" y="6222"/>
                    <a:pt x="11399" y="6229"/>
                  </a:cubicBezTo>
                  <a:lnTo>
                    <a:pt x="11392" y="6236"/>
                  </a:lnTo>
                  <a:cubicBezTo>
                    <a:pt x="10938" y="6278"/>
                    <a:pt x="10211" y="6418"/>
                    <a:pt x="9597" y="6816"/>
                  </a:cubicBezTo>
                  <a:cubicBezTo>
                    <a:pt x="8996" y="7214"/>
                    <a:pt x="8011" y="8408"/>
                    <a:pt x="7362" y="9239"/>
                  </a:cubicBezTo>
                  <a:cubicBezTo>
                    <a:pt x="7152" y="9162"/>
                    <a:pt x="7020" y="9121"/>
                    <a:pt x="7020" y="9121"/>
                  </a:cubicBezTo>
                  <a:cubicBezTo>
                    <a:pt x="6908" y="9086"/>
                    <a:pt x="6782" y="9058"/>
                    <a:pt x="6649" y="9030"/>
                  </a:cubicBezTo>
                  <a:lnTo>
                    <a:pt x="6608" y="8352"/>
                  </a:lnTo>
                  <a:lnTo>
                    <a:pt x="6594" y="8115"/>
                  </a:lnTo>
                  <a:cubicBezTo>
                    <a:pt x="6873" y="8115"/>
                    <a:pt x="7083" y="7968"/>
                    <a:pt x="7083" y="7968"/>
                  </a:cubicBezTo>
                  <a:cubicBezTo>
                    <a:pt x="7313" y="7738"/>
                    <a:pt x="7481" y="7375"/>
                    <a:pt x="7599" y="6935"/>
                  </a:cubicBezTo>
                  <a:lnTo>
                    <a:pt x="7697" y="6928"/>
                  </a:lnTo>
                  <a:lnTo>
                    <a:pt x="7809" y="6690"/>
                  </a:lnTo>
                  <a:lnTo>
                    <a:pt x="7697" y="6529"/>
                  </a:lnTo>
                  <a:cubicBezTo>
                    <a:pt x="7718" y="6397"/>
                    <a:pt x="7746" y="6264"/>
                    <a:pt x="7767" y="6124"/>
                  </a:cubicBezTo>
                  <a:cubicBezTo>
                    <a:pt x="8186" y="5775"/>
                    <a:pt x="8137" y="4581"/>
                    <a:pt x="8102" y="4441"/>
                  </a:cubicBezTo>
                  <a:cubicBezTo>
                    <a:pt x="7718" y="2891"/>
                    <a:pt x="7159" y="3470"/>
                    <a:pt x="6594" y="3016"/>
                  </a:cubicBezTo>
                  <a:cubicBezTo>
                    <a:pt x="6440" y="2891"/>
                    <a:pt x="6237" y="2835"/>
                    <a:pt x="6021" y="2814"/>
                  </a:cubicBezTo>
                  <a:cubicBezTo>
                    <a:pt x="6112" y="2486"/>
                    <a:pt x="6112" y="2088"/>
                    <a:pt x="6056" y="1703"/>
                  </a:cubicBezTo>
                  <a:cubicBezTo>
                    <a:pt x="6010" y="1382"/>
                    <a:pt x="5864" y="1318"/>
                    <a:pt x="5703" y="1318"/>
                  </a:cubicBezTo>
                  <a:cubicBezTo>
                    <a:pt x="5595" y="1318"/>
                    <a:pt x="5481" y="1347"/>
                    <a:pt x="5387" y="1347"/>
                  </a:cubicBezTo>
                  <a:cubicBezTo>
                    <a:pt x="5341" y="1347"/>
                    <a:pt x="5300" y="1340"/>
                    <a:pt x="5267" y="1319"/>
                  </a:cubicBezTo>
                  <a:cubicBezTo>
                    <a:pt x="5179" y="1267"/>
                    <a:pt x="4946" y="1189"/>
                    <a:pt x="4694" y="1189"/>
                  </a:cubicBezTo>
                  <a:cubicBezTo>
                    <a:pt x="4339" y="1189"/>
                    <a:pt x="3947" y="1342"/>
                    <a:pt x="3870" y="1934"/>
                  </a:cubicBezTo>
                  <a:cubicBezTo>
                    <a:pt x="3793" y="2500"/>
                    <a:pt x="4051" y="2898"/>
                    <a:pt x="4296" y="3128"/>
                  </a:cubicBezTo>
                  <a:cubicBezTo>
                    <a:pt x="3800" y="3345"/>
                    <a:pt x="3122" y="3952"/>
                    <a:pt x="3206" y="5712"/>
                  </a:cubicBezTo>
                  <a:cubicBezTo>
                    <a:pt x="3269" y="7186"/>
                    <a:pt x="4540" y="7577"/>
                    <a:pt x="4757" y="7633"/>
                  </a:cubicBezTo>
                  <a:lnTo>
                    <a:pt x="4736" y="9023"/>
                  </a:lnTo>
                  <a:cubicBezTo>
                    <a:pt x="4308" y="9069"/>
                    <a:pt x="3992" y="9121"/>
                    <a:pt x="3939" y="9121"/>
                  </a:cubicBezTo>
                  <a:cubicBezTo>
                    <a:pt x="3936" y="9121"/>
                    <a:pt x="3934" y="9121"/>
                    <a:pt x="3933" y="9121"/>
                  </a:cubicBezTo>
                  <a:lnTo>
                    <a:pt x="3926" y="9128"/>
                  </a:lnTo>
                  <a:lnTo>
                    <a:pt x="3884" y="9128"/>
                  </a:lnTo>
                  <a:cubicBezTo>
                    <a:pt x="3926" y="9016"/>
                    <a:pt x="3905" y="8925"/>
                    <a:pt x="3751" y="8820"/>
                  </a:cubicBezTo>
                  <a:cubicBezTo>
                    <a:pt x="3720" y="8801"/>
                    <a:pt x="3688" y="8794"/>
                    <a:pt x="3656" y="8794"/>
                  </a:cubicBezTo>
                  <a:cubicBezTo>
                    <a:pt x="3593" y="8794"/>
                    <a:pt x="3532" y="8823"/>
                    <a:pt x="3486" y="8855"/>
                  </a:cubicBezTo>
                  <a:cubicBezTo>
                    <a:pt x="3437" y="8792"/>
                    <a:pt x="3388" y="8750"/>
                    <a:pt x="3325" y="8729"/>
                  </a:cubicBezTo>
                  <a:cubicBezTo>
                    <a:pt x="3219" y="8691"/>
                    <a:pt x="3102" y="8665"/>
                    <a:pt x="2963" y="8665"/>
                  </a:cubicBezTo>
                  <a:cubicBezTo>
                    <a:pt x="2726" y="8665"/>
                    <a:pt x="2426" y="8739"/>
                    <a:pt x="2012" y="8946"/>
                  </a:cubicBezTo>
                  <a:cubicBezTo>
                    <a:pt x="1439" y="9232"/>
                    <a:pt x="1670" y="9756"/>
                    <a:pt x="1733" y="9882"/>
                  </a:cubicBezTo>
                  <a:cubicBezTo>
                    <a:pt x="1670" y="9917"/>
                    <a:pt x="1607" y="9952"/>
                    <a:pt x="1551" y="9994"/>
                  </a:cubicBezTo>
                  <a:cubicBezTo>
                    <a:pt x="964" y="10406"/>
                    <a:pt x="1" y="14785"/>
                    <a:pt x="1" y="15630"/>
                  </a:cubicBezTo>
                  <a:cubicBezTo>
                    <a:pt x="1" y="16438"/>
                    <a:pt x="595" y="17304"/>
                    <a:pt x="1111" y="17304"/>
                  </a:cubicBezTo>
                  <a:cubicBezTo>
                    <a:pt x="1135" y="17304"/>
                    <a:pt x="1158" y="17303"/>
                    <a:pt x="1181" y="17299"/>
                  </a:cubicBezTo>
                  <a:cubicBezTo>
                    <a:pt x="1712" y="17222"/>
                    <a:pt x="2634" y="16838"/>
                    <a:pt x="2634" y="16838"/>
                  </a:cubicBezTo>
                  <a:lnTo>
                    <a:pt x="2634" y="16838"/>
                  </a:lnTo>
                  <a:cubicBezTo>
                    <a:pt x="2634" y="16838"/>
                    <a:pt x="2627" y="16866"/>
                    <a:pt x="2613" y="16922"/>
                  </a:cubicBezTo>
                  <a:cubicBezTo>
                    <a:pt x="2606" y="16929"/>
                    <a:pt x="2606" y="16943"/>
                    <a:pt x="2606" y="16950"/>
                  </a:cubicBezTo>
                  <a:lnTo>
                    <a:pt x="2599" y="16957"/>
                  </a:lnTo>
                  <a:lnTo>
                    <a:pt x="2592" y="16985"/>
                  </a:lnTo>
                  <a:lnTo>
                    <a:pt x="2592" y="16999"/>
                  </a:lnTo>
                  <a:lnTo>
                    <a:pt x="2585" y="17034"/>
                  </a:lnTo>
                  <a:lnTo>
                    <a:pt x="2578" y="17048"/>
                  </a:lnTo>
                  <a:cubicBezTo>
                    <a:pt x="2578" y="17055"/>
                    <a:pt x="2578" y="17069"/>
                    <a:pt x="2571" y="17075"/>
                  </a:cubicBezTo>
                  <a:lnTo>
                    <a:pt x="2564" y="17103"/>
                  </a:lnTo>
                  <a:lnTo>
                    <a:pt x="2557" y="17131"/>
                  </a:lnTo>
                  <a:lnTo>
                    <a:pt x="2550" y="17166"/>
                  </a:lnTo>
                  <a:cubicBezTo>
                    <a:pt x="2550" y="17173"/>
                    <a:pt x="2543" y="17187"/>
                    <a:pt x="2543" y="17201"/>
                  </a:cubicBezTo>
                  <a:lnTo>
                    <a:pt x="2543" y="17215"/>
                  </a:lnTo>
                  <a:cubicBezTo>
                    <a:pt x="2522" y="17271"/>
                    <a:pt x="2508" y="17341"/>
                    <a:pt x="2494" y="17411"/>
                  </a:cubicBezTo>
                  <a:cubicBezTo>
                    <a:pt x="2487" y="17425"/>
                    <a:pt x="2487" y="17439"/>
                    <a:pt x="2480" y="17446"/>
                  </a:cubicBezTo>
                  <a:cubicBezTo>
                    <a:pt x="2480" y="17460"/>
                    <a:pt x="2473" y="17481"/>
                    <a:pt x="2473" y="17495"/>
                  </a:cubicBezTo>
                  <a:lnTo>
                    <a:pt x="2466" y="17522"/>
                  </a:lnTo>
                  <a:cubicBezTo>
                    <a:pt x="2459" y="17543"/>
                    <a:pt x="2459" y="17557"/>
                    <a:pt x="2452" y="17578"/>
                  </a:cubicBezTo>
                  <a:lnTo>
                    <a:pt x="2452" y="17585"/>
                  </a:lnTo>
                  <a:cubicBezTo>
                    <a:pt x="2438" y="17655"/>
                    <a:pt x="2417" y="17732"/>
                    <a:pt x="2396" y="17809"/>
                  </a:cubicBezTo>
                  <a:cubicBezTo>
                    <a:pt x="2396" y="17823"/>
                    <a:pt x="2389" y="17837"/>
                    <a:pt x="2389" y="17851"/>
                  </a:cubicBezTo>
                  <a:cubicBezTo>
                    <a:pt x="2382" y="17872"/>
                    <a:pt x="2382" y="17893"/>
                    <a:pt x="2375" y="17914"/>
                  </a:cubicBezTo>
                  <a:cubicBezTo>
                    <a:pt x="2375" y="17928"/>
                    <a:pt x="2368" y="17935"/>
                    <a:pt x="2368" y="17949"/>
                  </a:cubicBezTo>
                  <a:cubicBezTo>
                    <a:pt x="2361" y="17969"/>
                    <a:pt x="2354" y="17990"/>
                    <a:pt x="2354" y="18011"/>
                  </a:cubicBezTo>
                  <a:cubicBezTo>
                    <a:pt x="2347" y="18025"/>
                    <a:pt x="2347" y="18039"/>
                    <a:pt x="2340" y="18053"/>
                  </a:cubicBezTo>
                  <a:cubicBezTo>
                    <a:pt x="2340" y="18074"/>
                    <a:pt x="2333" y="18095"/>
                    <a:pt x="2326" y="18116"/>
                  </a:cubicBezTo>
                  <a:cubicBezTo>
                    <a:pt x="2326" y="18130"/>
                    <a:pt x="2319" y="18144"/>
                    <a:pt x="2319" y="18158"/>
                  </a:cubicBezTo>
                  <a:cubicBezTo>
                    <a:pt x="2312" y="18179"/>
                    <a:pt x="2312" y="18200"/>
                    <a:pt x="2305" y="18221"/>
                  </a:cubicBezTo>
                  <a:cubicBezTo>
                    <a:pt x="2298" y="18235"/>
                    <a:pt x="2298" y="18256"/>
                    <a:pt x="2291" y="18270"/>
                  </a:cubicBezTo>
                  <a:cubicBezTo>
                    <a:pt x="2291" y="18291"/>
                    <a:pt x="2284" y="18305"/>
                    <a:pt x="2284" y="18319"/>
                  </a:cubicBezTo>
                  <a:cubicBezTo>
                    <a:pt x="2277" y="18340"/>
                    <a:pt x="2270" y="18361"/>
                    <a:pt x="2270" y="18382"/>
                  </a:cubicBezTo>
                  <a:cubicBezTo>
                    <a:pt x="2263" y="18402"/>
                    <a:pt x="2263" y="18416"/>
                    <a:pt x="2256" y="18437"/>
                  </a:cubicBezTo>
                  <a:cubicBezTo>
                    <a:pt x="2249" y="18458"/>
                    <a:pt x="2249" y="18479"/>
                    <a:pt x="2242" y="18500"/>
                  </a:cubicBezTo>
                  <a:cubicBezTo>
                    <a:pt x="2235" y="18514"/>
                    <a:pt x="2235" y="18535"/>
                    <a:pt x="2229" y="18549"/>
                  </a:cubicBezTo>
                  <a:cubicBezTo>
                    <a:pt x="2229" y="18570"/>
                    <a:pt x="2222" y="18591"/>
                    <a:pt x="2215" y="18612"/>
                  </a:cubicBezTo>
                  <a:cubicBezTo>
                    <a:pt x="2215" y="18633"/>
                    <a:pt x="2208" y="18647"/>
                    <a:pt x="2208" y="18668"/>
                  </a:cubicBezTo>
                  <a:cubicBezTo>
                    <a:pt x="2201" y="18689"/>
                    <a:pt x="2194" y="18710"/>
                    <a:pt x="2194" y="18731"/>
                  </a:cubicBezTo>
                  <a:cubicBezTo>
                    <a:pt x="2187" y="18752"/>
                    <a:pt x="2187" y="18766"/>
                    <a:pt x="2180" y="18787"/>
                  </a:cubicBezTo>
                  <a:cubicBezTo>
                    <a:pt x="2173" y="18808"/>
                    <a:pt x="2173" y="18829"/>
                    <a:pt x="2166" y="18849"/>
                  </a:cubicBezTo>
                  <a:cubicBezTo>
                    <a:pt x="2159" y="18870"/>
                    <a:pt x="2159" y="18891"/>
                    <a:pt x="2152" y="18905"/>
                  </a:cubicBezTo>
                  <a:cubicBezTo>
                    <a:pt x="2152" y="18926"/>
                    <a:pt x="2145" y="18947"/>
                    <a:pt x="2138" y="18968"/>
                  </a:cubicBezTo>
                  <a:cubicBezTo>
                    <a:pt x="2138" y="18989"/>
                    <a:pt x="2131" y="19010"/>
                    <a:pt x="2124" y="19031"/>
                  </a:cubicBezTo>
                  <a:cubicBezTo>
                    <a:pt x="2124" y="19052"/>
                    <a:pt x="2117" y="19073"/>
                    <a:pt x="2110" y="19101"/>
                  </a:cubicBezTo>
                  <a:cubicBezTo>
                    <a:pt x="2110" y="19115"/>
                    <a:pt x="2103" y="19136"/>
                    <a:pt x="2103" y="19150"/>
                  </a:cubicBezTo>
                  <a:cubicBezTo>
                    <a:pt x="2096" y="19178"/>
                    <a:pt x="2089" y="19206"/>
                    <a:pt x="2082" y="19234"/>
                  </a:cubicBezTo>
                  <a:cubicBezTo>
                    <a:pt x="2082" y="19248"/>
                    <a:pt x="2075" y="19262"/>
                    <a:pt x="2075" y="19275"/>
                  </a:cubicBezTo>
                  <a:cubicBezTo>
                    <a:pt x="2068" y="19310"/>
                    <a:pt x="2061" y="19345"/>
                    <a:pt x="2054" y="19380"/>
                  </a:cubicBezTo>
                  <a:lnTo>
                    <a:pt x="2047" y="19394"/>
                  </a:lnTo>
                  <a:cubicBezTo>
                    <a:pt x="1789" y="20651"/>
                    <a:pt x="1558" y="21992"/>
                    <a:pt x="1635" y="22474"/>
                  </a:cubicBezTo>
                  <a:cubicBezTo>
                    <a:pt x="1635" y="22474"/>
                    <a:pt x="1635" y="22649"/>
                    <a:pt x="1837" y="22907"/>
                  </a:cubicBezTo>
                  <a:cubicBezTo>
                    <a:pt x="1802" y="23885"/>
                    <a:pt x="1872" y="25219"/>
                    <a:pt x="2145" y="27014"/>
                  </a:cubicBezTo>
                  <a:cubicBezTo>
                    <a:pt x="3060" y="33104"/>
                    <a:pt x="2347" y="34571"/>
                    <a:pt x="2731" y="36945"/>
                  </a:cubicBezTo>
                  <a:cubicBezTo>
                    <a:pt x="3122" y="39320"/>
                    <a:pt x="3611" y="42414"/>
                    <a:pt x="3611" y="42414"/>
                  </a:cubicBezTo>
                  <a:cubicBezTo>
                    <a:pt x="3611" y="42414"/>
                    <a:pt x="3681" y="42456"/>
                    <a:pt x="3800" y="42505"/>
                  </a:cubicBezTo>
                  <a:cubicBezTo>
                    <a:pt x="3786" y="42679"/>
                    <a:pt x="3737" y="43028"/>
                    <a:pt x="3723" y="43168"/>
                  </a:cubicBezTo>
                  <a:cubicBezTo>
                    <a:pt x="3716" y="43280"/>
                    <a:pt x="3702" y="43406"/>
                    <a:pt x="3667" y="43531"/>
                  </a:cubicBezTo>
                  <a:lnTo>
                    <a:pt x="3597" y="43545"/>
                  </a:lnTo>
                  <a:lnTo>
                    <a:pt x="3583" y="43762"/>
                  </a:lnTo>
                  <a:cubicBezTo>
                    <a:pt x="3472" y="44090"/>
                    <a:pt x="3542" y="44265"/>
                    <a:pt x="3576" y="44509"/>
                  </a:cubicBezTo>
                  <a:cubicBezTo>
                    <a:pt x="3591" y="44600"/>
                    <a:pt x="3727" y="44625"/>
                    <a:pt x="3923" y="44625"/>
                  </a:cubicBezTo>
                  <a:cubicBezTo>
                    <a:pt x="4145" y="44625"/>
                    <a:pt x="4443" y="44593"/>
                    <a:pt x="4727" y="44593"/>
                  </a:cubicBezTo>
                  <a:cubicBezTo>
                    <a:pt x="4918" y="44593"/>
                    <a:pt x="5103" y="44608"/>
                    <a:pt x="5253" y="44656"/>
                  </a:cubicBezTo>
                  <a:cubicBezTo>
                    <a:pt x="5679" y="44792"/>
                    <a:pt x="5808" y="44882"/>
                    <a:pt x="6268" y="44882"/>
                  </a:cubicBezTo>
                  <a:cubicBezTo>
                    <a:pt x="6420" y="44882"/>
                    <a:pt x="6607" y="44872"/>
                    <a:pt x="6852" y="44851"/>
                  </a:cubicBezTo>
                  <a:cubicBezTo>
                    <a:pt x="7418" y="44809"/>
                    <a:pt x="7243" y="44642"/>
                    <a:pt x="6845" y="44446"/>
                  </a:cubicBezTo>
                  <a:cubicBezTo>
                    <a:pt x="6911" y="44444"/>
                    <a:pt x="6978" y="44443"/>
                    <a:pt x="7044" y="44443"/>
                  </a:cubicBezTo>
                  <a:cubicBezTo>
                    <a:pt x="7243" y="44443"/>
                    <a:pt x="7435" y="44455"/>
                    <a:pt x="7592" y="44502"/>
                  </a:cubicBezTo>
                  <a:cubicBezTo>
                    <a:pt x="8031" y="44641"/>
                    <a:pt x="8158" y="44731"/>
                    <a:pt x="8636" y="44731"/>
                  </a:cubicBezTo>
                  <a:cubicBezTo>
                    <a:pt x="8782" y="44731"/>
                    <a:pt x="8961" y="44723"/>
                    <a:pt x="9192" y="44705"/>
                  </a:cubicBezTo>
                  <a:cubicBezTo>
                    <a:pt x="10058" y="44635"/>
                    <a:pt x="9199" y="44293"/>
                    <a:pt x="8444" y="43971"/>
                  </a:cubicBezTo>
                  <a:cubicBezTo>
                    <a:pt x="8340" y="43929"/>
                    <a:pt x="8235" y="43881"/>
                    <a:pt x="8137" y="43839"/>
                  </a:cubicBezTo>
                  <a:cubicBezTo>
                    <a:pt x="7963" y="43797"/>
                    <a:pt x="7823" y="43734"/>
                    <a:pt x="7718" y="43664"/>
                  </a:cubicBezTo>
                  <a:cubicBezTo>
                    <a:pt x="7774" y="43643"/>
                    <a:pt x="7816" y="43629"/>
                    <a:pt x="7816" y="43629"/>
                  </a:cubicBezTo>
                  <a:lnTo>
                    <a:pt x="7655" y="43545"/>
                  </a:lnTo>
                  <a:cubicBezTo>
                    <a:pt x="7641" y="43545"/>
                    <a:pt x="7620" y="43552"/>
                    <a:pt x="7592" y="43559"/>
                  </a:cubicBezTo>
                  <a:cubicBezTo>
                    <a:pt x="7488" y="43454"/>
                    <a:pt x="7432" y="43329"/>
                    <a:pt x="7404" y="43196"/>
                  </a:cubicBezTo>
                  <a:lnTo>
                    <a:pt x="7474" y="43182"/>
                  </a:lnTo>
                  <a:cubicBezTo>
                    <a:pt x="7474" y="43182"/>
                    <a:pt x="7439" y="43042"/>
                    <a:pt x="7432" y="43014"/>
                  </a:cubicBezTo>
                  <a:cubicBezTo>
                    <a:pt x="7432" y="43012"/>
                    <a:pt x="7430" y="43011"/>
                    <a:pt x="7427" y="43011"/>
                  </a:cubicBezTo>
                  <a:cubicBezTo>
                    <a:pt x="7421" y="43011"/>
                    <a:pt x="7408" y="43014"/>
                    <a:pt x="7390" y="43014"/>
                  </a:cubicBezTo>
                  <a:cubicBezTo>
                    <a:pt x="7383" y="42819"/>
                    <a:pt x="7425" y="42623"/>
                    <a:pt x="7467" y="42449"/>
                  </a:cubicBezTo>
                  <a:lnTo>
                    <a:pt x="7446" y="42435"/>
                  </a:lnTo>
                  <a:cubicBezTo>
                    <a:pt x="7529" y="42407"/>
                    <a:pt x="7613" y="42386"/>
                    <a:pt x="7704" y="42351"/>
                  </a:cubicBezTo>
                  <a:cubicBezTo>
                    <a:pt x="7704" y="42351"/>
                    <a:pt x="8787" y="35283"/>
                    <a:pt x="8947" y="33593"/>
                  </a:cubicBezTo>
                  <a:cubicBezTo>
                    <a:pt x="9094" y="32042"/>
                    <a:pt x="9597" y="25806"/>
                    <a:pt x="9401" y="22949"/>
                  </a:cubicBezTo>
                  <a:cubicBezTo>
                    <a:pt x="9660" y="22733"/>
                    <a:pt x="9939" y="22404"/>
                    <a:pt x="9925" y="21978"/>
                  </a:cubicBezTo>
                  <a:cubicBezTo>
                    <a:pt x="9911" y="21357"/>
                    <a:pt x="9443" y="18808"/>
                    <a:pt x="9255" y="17795"/>
                  </a:cubicBezTo>
                  <a:lnTo>
                    <a:pt x="9255" y="17788"/>
                  </a:lnTo>
                  <a:cubicBezTo>
                    <a:pt x="9241" y="17704"/>
                    <a:pt x="9227" y="17634"/>
                    <a:pt x="9213" y="17578"/>
                  </a:cubicBezTo>
                  <a:lnTo>
                    <a:pt x="9213" y="17564"/>
                  </a:lnTo>
                  <a:cubicBezTo>
                    <a:pt x="9206" y="17543"/>
                    <a:pt x="9206" y="17522"/>
                    <a:pt x="9199" y="17502"/>
                  </a:cubicBezTo>
                  <a:lnTo>
                    <a:pt x="9199" y="17481"/>
                  </a:lnTo>
                  <a:cubicBezTo>
                    <a:pt x="9192" y="17467"/>
                    <a:pt x="9192" y="17453"/>
                    <a:pt x="9192" y="17446"/>
                  </a:cubicBezTo>
                  <a:lnTo>
                    <a:pt x="9185" y="17425"/>
                  </a:lnTo>
                  <a:lnTo>
                    <a:pt x="9178" y="17397"/>
                  </a:lnTo>
                  <a:cubicBezTo>
                    <a:pt x="9178" y="17390"/>
                    <a:pt x="9178" y="17376"/>
                    <a:pt x="9178" y="17376"/>
                  </a:cubicBezTo>
                  <a:cubicBezTo>
                    <a:pt x="9289" y="17676"/>
                    <a:pt x="9646" y="17837"/>
                    <a:pt x="10072" y="17858"/>
                  </a:cubicBezTo>
                  <a:cubicBezTo>
                    <a:pt x="10044" y="18528"/>
                    <a:pt x="10030" y="19087"/>
                    <a:pt x="10051" y="19408"/>
                  </a:cubicBezTo>
                  <a:cubicBezTo>
                    <a:pt x="10058" y="19485"/>
                    <a:pt x="10176" y="19527"/>
                    <a:pt x="10337" y="19548"/>
                  </a:cubicBezTo>
                  <a:cubicBezTo>
                    <a:pt x="10330" y="19569"/>
                    <a:pt x="10330" y="19590"/>
                    <a:pt x="10330" y="19611"/>
                  </a:cubicBezTo>
                  <a:cubicBezTo>
                    <a:pt x="10323" y="19674"/>
                    <a:pt x="10316" y="19736"/>
                    <a:pt x="10309" y="19799"/>
                  </a:cubicBezTo>
                  <a:cubicBezTo>
                    <a:pt x="10253" y="20281"/>
                    <a:pt x="10176" y="20938"/>
                    <a:pt x="10100" y="21692"/>
                  </a:cubicBezTo>
                  <a:lnTo>
                    <a:pt x="10100" y="21699"/>
                  </a:lnTo>
                  <a:cubicBezTo>
                    <a:pt x="9785" y="24744"/>
                    <a:pt x="9380" y="29458"/>
                    <a:pt x="9674" y="31442"/>
                  </a:cubicBezTo>
                  <a:cubicBezTo>
                    <a:pt x="10016" y="33781"/>
                    <a:pt x="10952" y="38642"/>
                    <a:pt x="11364" y="40766"/>
                  </a:cubicBezTo>
                  <a:cubicBezTo>
                    <a:pt x="11259" y="40794"/>
                    <a:pt x="11196" y="40814"/>
                    <a:pt x="11196" y="40814"/>
                  </a:cubicBezTo>
                  <a:lnTo>
                    <a:pt x="11196" y="41967"/>
                  </a:lnTo>
                  <a:cubicBezTo>
                    <a:pt x="11364" y="42002"/>
                    <a:pt x="11552" y="42030"/>
                    <a:pt x="11741" y="42044"/>
                  </a:cubicBezTo>
                  <a:cubicBezTo>
                    <a:pt x="11469" y="42295"/>
                    <a:pt x="11043" y="42540"/>
                    <a:pt x="10644" y="42693"/>
                  </a:cubicBezTo>
                  <a:cubicBezTo>
                    <a:pt x="10065" y="42931"/>
                    <a:pt x="9436" y="43392"/>
                    <a:pt x="9303" y="43671"/>
                  </a:cubicBezTo>
                  <a:cubicBezTo>
                    <a:pt x="9256" y="43773"/>
                    <a:pt x="9511" y="43807"/>
                    <a:pt x="9887" y="43807"/>
                  </a:cubicBezTo>
                  <a:cubicBezTo>
                    <a:pt x="10518" y="43807"/>
                    <a:pt x="11492" y="43710"/>
                    <a:pt x="11964" y="43671"/>
                  </a:cubicBezTo>
                  <a:cubicBezTo>
                    <a:pt x="12726" y="43601"/>
                    <a:pt x="12984" y="43329"/>
                    <a:pt x="12984" y="43329"/>
                  </a:cubicBezTo>
                  <a:lnTo>
                    <a:pt x="13124" y="43671"/>
                  </a:lnTo>
                  <a:lnTo>
                    <a:pt x="13676" y="43524"/>
                  </a:lnTo>
                  <a:cubicBezTo>
                    <a:pt x="14032" y="42812"/>
                    <a:pt x="13948" y="42253"/>
                    <a:pt x="13787" y="41904"/>
                  </a:cubicBezTo>
                  <a:cubicBezTo>
                    <a:pt x="13976" y="41876"/>
                    <a:pt x="14095" y="41848"/>
                    <a:pt x="14095" y="41848"/>
                  </a:cubicBezTo>
                  <a:lnTo>
                    <a:pt x="13948" y="40556"/>
                  </a:lnTo>
                  <a:cubicBezTo>
                    <a:pt x="13885" y="40535"/>
                    <a:pt x="13815" y="40528"/>
                    <a:pt x="13752" y="40514"/>
                  </a:cubicBezTo>
                  <a:cubicBezTo>
                    <a:pt x="13669" y="38105"/>
                    <a:pt x="12370" y="30939"/>
                    <a:pt x="12363" y="29821"/>
                  </a:cubicBezTo>
                  <a:cubicBezTo>
                    <a:pt x="12356" y="28599"/>
                    <a:pt x="13410" y="22963"/>
                    <a:pt x="13410" y="22963"/>
                  </a:cubicBezTo>
                  <a:lnTo>
                    <a:pt x="13745" y="23019"/>
                  </a:lnTo>
                  <a:cubicBezTo>
                    <a:pt x="13745" y="23019"/>
                    <a:pt x="14150" y="27433"/>
                    <a:pt x="14276" y="31037"/>
                  </a:cubicBezTo>
                  <a:cubicBezTo>
                    <a:pt x="14374" y="33823"/>
                    <a:pt x="14849" y="38705"/>
                    <a:pt x="15065" y="40773"/>
                  </a:cubicBezTo>
                  <a:cubicBezTo>
                    <a:pt x="14926" y="40807"/>
                    <a:pt x="14849" y="40835"/>
                    <a:pt x="14849" y="40835"/>
                  </a:cubicBezTo>
                  <a:lnTo>
                    <a:pt x="14849" y="41981"/>
                  </a:lnTo>
                  <a:cubicBezTo>
                    <a:pt x="14961" y="42009"/>
                    <a:pt x="15072" y="42030"/>
                    <a:pt x="15191" y="42044"/>
                  </a:cubicBezTo>
                  <a:cubicBezTo>
                    <a:pt x="15079" y="42400"/>
                    <a:pt x="14856" y="42924"/>
                    <a:pt x="14409" y="43245"/>
                  </a:cubicBezTo>
                  <a:cubicBezTo>
                    <a:pt x="13683" y="43769"/>
                    <a:pt x="13340" y="44223"/>
                    <a:pt x="13138" y="44586"/>
                  </a:cubicBezTo>
                  <a:cubicBezTo>
                    <a:pt x="13061" y="44718"/>
                    <a:pt x="13297" y="44781"/>
                    <a:pt x="13653" y="44781"/>
                  </a:cubicBezTo>
                  <a:cubicBezTo>
                    <a:pt x="14274" y="44781"/>
                    <a:pt x="15264" y="44590"/>
                    <a:pt x="15610" y="44244"/>
                  </a:cubicBezTo>
                  <a:cubicBezTo>
                    <a:pt x="16155" y="43699"/>
                    <a:pt x="16721" y="43496"/>
                    <a:pt x="16721" y="43496"/>
                  </a:cubicBezTo>
                  <a:lnTo>
                    <a:pt x="16721" y="43755"/>
                  </a:lnTo>
                  <a:lnTo>
                    <a:pt x="17321" y="43755"/>
                  </a:lnTo>
                  <a:cubicBezTo>
                    <a:pt x="17321" y="43755"/>
                    <a:pt x="17559" y="43629"/>
                    <a:pt x="17594" y="42819"/>
                  </a:cubicBezTo>
                  <a:cubicBezTo>
                    <a:pt x="17615" y="42421"/>
                    <a:pt x="17489" y="42155"/>
                    <a:pt x="17356" y="41939"/>
                  </a:cubicBezTo>
                  <a:cubicBezTo>
                    <a:pt x="17594" y="41904"/>
                    <a:pt x="17740" y="41869"/>
                    <a:pt x="17740" y="41869"/>
                  </a:cubicBezTo>
                  <a:lnTo>
                    <a:pt x="17601" y="40570"/>
                  </a:lnTo>
                  <a:cubicBezTo>
                    <a:pt x="17517" y="40556"/>
                    <a:pt x="17440" y="40535"/>
                    <a:pt x="17356" y="40528"/>
                  </a:cubicBezTo>
                  <a:cubicBezTo>
                    <a:pt x="17377" y="40326"/>
                    <a:pt x="17405" y="40095"/>
                    <a:pt x="17433" y="39816"/>
                  </a:cubicBezTo>
                  <a:cubicBezTo>
                    <a:pt x="17622" y="38035"/>
                    <a:pt x="17196" y="27740"/>
                    <a:pt x="17398" y="24444"/>
                  </a:cubicBezTo>
                  <a:cubicBezTo>
                    <a:pt x="17454" y="23522"/>
                    <a:pt x="17440" y="22649"/>
                    <a:pt x="17391" y="21860"/>
                  </a:cubicBezTo>
                  <a:cubicBezTo>
                    <a:pt x="17377" y="21720"/>
                    <a:pt x="17370" y="21587"/>
                    <a:pt x="17356" y="21455"/>
                  </a:cubicBezTo>
                  <a:cubicBezTo>
                    <a:pt x="18432" y="20239"/>
                    <a:pt x="21735" y="16356"/>
                    <a:pt x="21512" y="15120"/>
                  </a:cubicBezTo>
                  <a:cubicBezTo>
                    <a:pt x="21344" y="14184"/>
                    <a:pt x="20611" y="12403"/>
                    <a:pt x="20094" y="11209"/>
                  </a:cubicBezTo>
                  <a:cubicBezTo>
                    <a:pt x="19801" y="10537"/>
                    <a:pt x="19566" y="10018"/>
                    <a:pt x="19544" y="9969"/>
                  </a:cubicBezTo>
                  <a:lnTo>
                    <a:pt x="19544" y="9969"/>
                  </a:lnTo>
                  <a:cubicBezTo>
                    <a:pt x="19590" y="9877"/>
                    <a:pt x="19636" y="9785"/>
                    <a:pt x="19675" y="9686"/>
                  </a:cubicBezTo>
                  <a:cubicBezTo>
                    <a:pt x="19675" y="9686"/>
                    <a:pt x="19584" y="9568"/>
                    <a:pt x="19437" y="9379"/>
                  </a:cubicBezTo>
                  <a:cubicBezTo>
                    <a:pt x="19340" y="9253"/>
                    <a:pt x="19214" y="9093"/>
                    <a:pt x="19074" y="8918"/>
                  </a:cubicBezTo>
                  <a:cubicBezTo>
                    <a:pt x="18997" y="8827"/>
                    <a:pt x="18921" y="8729"/>
                    <a:pt x="18837" y="8625"/>
                  </a:cubicBezTo>
                  <a:cubicBezTo>
                    <a:pt x="18760" y="8541"/>
                    <a:pt x="18690" y="8450"/>
                    <a:pt x="18613" y="8359"/>
                  </a:cubicBezTo>
                  <a:cubicBezTo>
                    <a:pt x="18599" y="8345"/>
                    <a:pt x="18585" y="8331"/>
                    <a:pt x="18571" y="8310"/>
                  </a:cubicBezTo>
                  <a:cubicBezTo>
                    <a:pt x="18564" y="8296"/>
                    <a:pt x="18550" y="8282"/>
                    <a:pt x="18537" y="8276"/>
                  </a:cubicBezTo>
                  <a:cubicBezTo>
                    <a:pt x="17950" y="7570"/>
                    <a:pt x="17251" y="6809"/>
                    <a:pt x="16784" y="6502"/>
                  </a:cubicBezTo>
                  <a:cubicBezTo>
                    <a:pt x="16225" y="6131"/>
                    <a:pt x="15463" y="5964"/>
                    <a:pt x="14926" y="5887"/>
                  </a:cubicBezTo>
                  <a:cubicBezTo>
                    <a:pt x="14639" y="5845"/>
                    <a:pt x="14416" y="5831"/>
                    <a:pt x="14325" y="5831"/>
                  </a:cubicBezTo>
                  <a:lnTo>
                    <a:pt x="14318" y="5831"/>
                  </a:lnTo>
                  <a:cubicBezTo>
                    <a:pt x="14304" y="5824"/>
                    <a:pt x="14297" y="5824"/>
                    <a:pt x="14290" y="5824"/>
                  </a:cubicBezTo>
                  <a:lnTo>
                    <a:pt x="14276" y="5824"/>
                  </a:lnTo>
                  <a:cubicBezTo>
                    <a:pt x="14276" y="5824"/>
                    <a:pt x="14262" y="5838"/>
                    <a:pt x="14248" y="5866"/>
                  </a:cubicBezTo>
                  <a:lnTo>
                    <a:pt x="13731" y="4769"/>
                  </a:lnTo>
                  <a:cubicBezTo>
                    <a:pt x="13773" y="4728"/>
                    <a:pt x="13815" y="4686"/>
                    <a:pt x="13843" y="4637"/>
                  </a:cubicBezTo>
                  <a:cubicBezTo>
                    <a:pt x="14123" y="4211"/>
                    <a:pt x="14255" y="3743"/>
                    <a:pt x="14269" y="3317"/>
                  </a:cubicBezTo>
                  <a:cubicBezTo>
                    <a:pt x="14674" y="2912"/>
                    <a:pt x="14751" y="2381"/>
                    <a:pt x="14353" y="2241"/>
                  </a:cubicBezTo>
                  <a:cubicBezTo>
                    <a:pt x="14353" y="2241"/>
                    <a:pt x="14486" y="1438"/>
                    <a:pt x="14060" y="796"/>
                  </a:cubicBezTo>
                  <a:cubicBezTo>
                    <a:pt x="13667" y="208"/>
                    <a:pt x="13303" y="75"/>
                    <a:pt x="13054" y="75"/>
                  </a:cubicBezTo>
                  <a:cubicBezTo>
                    <a:pt x="12847" y="75"/>
                    <a:pt x="12719" y="167"/>
                    <a:pt x="12719" y="167"/>
                  </a:cubicBezTo>
                  <a:cubicBezTo>
                    <a:pt x="12719" y="167"/>
                    <a:pt x="12529" y="1"/>
                    <a:pt x="11751" y="1"/>
                  </a:cubicBezTo>
                  <a:close/>
                </a:path>
              </a:pathLst>
            </a:custGeom>
            <a:solidFill>
              <a:schemeClr val="lt1"/>
            </a:solidFill>
            <a:ln cap="flat" cmpd="sng" w="1143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49803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grpSp>
          <p:nvGrpSpPr>
            <p:cNvPr id="1846" name="Google Shape;1846;p9"/>
            <p:cNvGrpSpPr/>
            <p:nvPr/>
          </p:nvGrpSpPr>
          <p:grpSpPr>
            <a:xfrm>
              <a:off x="4383787" y="1500646"/>
              <a:ext cx="1151784" cy="2373750"/>
              <a:chOff x="430350" y="1533625"/>
              <a:chExt cx="544450" cy="1122075"/>
            </a:xfrm>
          </p:grpSpPr>
          <p:sp>
            <p:nvSpPr>
              <p:cNvPr id="1847" name="Google Shape;1847;p9"/>
              <p:cNvSpPr/>
              <p:nvPr/>
            </p:nvSpPr>
            <p:spPr>
              <a:xfrm>
                <a:off x="710250" y="2545400"/>
                <a:ext cx="68800" cy="19400"/>
              </a:xfrm>
              <a:custGeom>
                <a:rect b="b" l="l" r="r" t="t"/>
                <a:pathLst>
                  <a:path extrusionOk="0" h="776" w="2752">
                    <a:moveTo>
                      <a:pt x="2001" y="1"/>
                    </a:moveTo>
                    <a:cubicBezTo>
                      <a:pt x="1008" y="1"/>
                      <a:pt x="0" y="349"/>
                      <a:pt x="0" y="349"/>
                    </a:cubicBezTo>
                    <a:cubicBezTo>
                      <a:pt x="543" y="663"/>
                      <a:pt x="1002" y="776"/>
                      <a:pt x="1379" y="776"/>
                    </a:cubicBezTo>
                    <a:cubicBezTo>
                      <a:pt x="2315" y="776"/>
                      <a:pt x="2752" y="83"/>
                      <a:pt x="2752" y="83"/>
                    </a:cubicBezTo>
                    <a:cubicBezTo>
                      <a:pt x="2515" y="24"/>
                      <a:pt x="2258" y="1"/>
                      <a:pt x="2001" y="1"/>
                    </a:cubicBezTo>
                    <a:close/>
                  </a:path>
                </a:pathLst>
              </a:custGeom>
              <a:solidFill>
                <a:srgbClr val="2C5AB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48" name="Google Shape;1848;p9"/>
              <p:cNvSpPr/>
              <p:nvPr/>
            </p:nvSpPr>
            <p:spPr>
              <a:xfrm>
                <a:off x="801550" y="2545900"/>
                <a:ext cx="68825" cy="19350"/>
              </a:xfrm>
              <a:custGeom>
                <a:rect b="b" l="l" r="r" t="t"/>
                <a:pathLst>
                  <a:path extrusionOk="0" h="774" w="2753">
                    <a:moveTo>
                      <a:pt x="1994" y="1"/>
                    </a:moveTo>
                    <a:cubicBezTo>
                      <a:pt x="1004" y="1"/>
                      <a:pt x="1" y="343"/>
                      <a:pt x="1" y="343"/>
                    </a:cubicBezTo>
                    <a:cubicBezTo>
                      <a:pt x="547" y="661"/>
                      <a:pt x="1006" y="774"/>
                      <a:pt x="1384" y="774"/>
                    </a:cubicBezTo>
                    <a:cubicBezTo>
                      <a:pt x="2318" y="774"/>
                      <a:pt x="2753" y="84"/>
                      <a:pt x="2753" y="84"/>
                    </a:cubicBezTo>
                    <a:cubicBezTo>
                      <a:pt x="2513" y="25"/>
                      <a:pt x="2254" y="1"/>
                      <a:pt x="1994" y="1"/>
                    </a:cubicBezTo>
                    <a:close/>
                  </a:path>
                </a:pathLst>
              </a:custGeom>
              <a:solidFill>
                <a:srgbClr val="2C5AB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49" name="Google Shape;1849;p9"/>
              <p:cNvSpPr/>
              <p:nvPr/>
            </p:nvSpPr>
            <p:spPr>
              <a:xfrm>
                <a:off x="661725" y="2570700"/>
                <a:ext cx="123975" cy="58125"/>
              </a:xfrm>
              <a:custGeom>
                <a:rect b="b" l="l" r="r" t="t"/>
                <a:pathLst>
                  <a:path extrusionOk="0" h="2325" w="4959">
                    <a:moveTo>
                      <a:pt x="3400" y="0"/>
                    </a:moveTo>
                    <a:cubicBezTo>
                      <a:pt x="3093" y="0"/>
                      <a:pt x="2812" y="46"/>
                      <a:pt x="2758" y="203"/>
                    </a:cubicBezTo>
                    <a:cubicBezTo>
                      <a:pt x="2626" y="566"/>
                      <a:pt x="1976" y="978"/>
                      <a:pt x="1389" y="1215"/>
                    </a:cubicBezTo>
                    <a:cubicBezTo>
                      <a:pt x="810" y="1446"/>
                      <a:pt x="181" y="1907"/>
                      <a:pt x="48" y="2186"/>
                    </a:cubicBezTo>
                    <a:cubicBezTo>
                      <a:pt x="1" y="2289"/>
                      <a:pt x="262" y="2324"/>
                      <a:pt x="646" y="2324"/>
                    </a:cubicBezTo>
                    <a:cubicBezTo>
                      <a:pt x="1278" y="2324"/>
                      <a:pt x="2241" y="2230"/>
                      <a:pt x="2709" y="2186"/>
                    </a:cubicBezTo>
                    <a:cubicBezTo>
                      <a:pt x="3471" y="2116"/>
                      <a:pt x="3729" y="1844"/>
                      <a:pt x="3729" y="1844"/>
                    </a:cubicBezTo>
                    <a:lnTo>
                      <a:pt x="3869" y="2186"/>
                    </a:lnTo>
                    <a:lnTo>
                      <a:pt x="4421" y="2039"/>
                    </a:lnTo>
                    <a:cubicBezTo>
                      <a:pt x="4958" y="971"/>
                      <a:pt x="4490" y="238"/>
                      <a:pt x="4281" y="84"/>
                    </a:cubicBezTo>
                    <a:cubicBezTo>
                      <a:pt x="4281" y="84"/>
                      <a:pt x="3817" y="0"/>
                      <a:pt x="3400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50" name="Google Shape;1850;p9"/>
              <p:cNvSpPr/>
              <p:nvPr/>
            </p:nvSpPr>
            <p:spPr>
              <a:xfrm>
                <a:off x="756875" y="2566500"/>
                <a:ext cx="114200" cy="86625"/>
              </a:xfrm>
              <a:custGeom>
                <a:rect b="b" l="l" r="r" t="t"/>
                <a:pathLst>
                  <a:path extrusionOk="0" h="3465" w="4568">
                    <a:moveTo>
                      <a:pt x="3981" y="0"/>
                    </a:moveTo>
                    <a:lnTo>
                      <a:pt x="2214" y="357"/>
                    </a:lnTo>
                    <a:cubicBezTo>
                      <a:pt x="2214" y="357"/>
                      <a:pt x="2074" y="1411"/>
                      <a:pt x="1348" y="1928"/>
                    </a:cubicBezTo>
                    <a:cubicBezTo>
                      <a:pt x="622" y="2452"/>
                      <a:pt x="279" y="2906"/>
                      <a:pt x="77" y="3269"/>
                    </a:cubicBezTo>
                    <a:cubicBezTo>
                      <a:pt x="0" y="3401"/>
                      <a:pt x="236" y="3464"/>
                      <a:pt x="592" y="3464"/>
                    </a:cubicBezTo>
                    <a:cubicBezTo>
                      <a:pt x="1213" y="3464"/>
                      <a:pt x="2203" y="3273"/>
                      <a:pt x="2549" y="2927"/>
                    </a:cubicBezTo>
                    <a:cubicBezTo>
                      <a:pt x="3094" y="2382"/>
                      <a:pt x="3660" y="2180"/>
                      <a:pt x="3660" y="2180"/>
                    </a:cubicBezTo>
                    <a:lnTo>
                      <a:pt x="3660" y="2445"/>
                    </a:lnTo>
                    <a:lnTo>
                      <a:pt x="4260" y="2445"/>
                    </a:lnTo>
                    <a:cubicBezTo>
                      <a:pt x="4260" y="2445"/>
                      <a:pt x="4498" y="2319"/>
                      <a:pt x="4533" y="1509"/>
                    </a:cubicBezTo>
                    <a:cubicBezTo>
                      <a:pt x="4568" y="699"/>
                      <a:pt x="4044" y="454"/>
                      <a:pt x="398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51" name="Google Shape;1851;p9"/>
              <p:cNvSpPr/>
              <p:nvPr/>
            </p:nvSpPr>
            <p:spPr>
              <a:xfrm>
                <a:off x="661000" y="1993800"/>
                <a:ext cx="209900" cy="586625"/>
              </a:xfrm>
              <a:custGeom>
                <a:rect b="b" l="l" r="r" t="t"/>
                <a:pathLst>
                  <a:path extrusionOk="0" h="23465" w="8396">
                    <a:moveTo>
                      <a:pt x="7662" y="1"/>
                    </a:moveTo>
                    <a:lnTo>
                      <a:pt x="1188" y="503"/>
                    </a:lnTo>
                    <a:cubicBezTo>
                      <a:pt x="1188" y="503"/>
                      <a:pt x="1" y="9995"/>
                      <a:pt x="448" y="13033"/>
                    </a:cubicBezTo>
                    <a:cubicBezTo>
                      <a:pt x="895" y="16078"/>
                      <a:pt x="2340" y="23390"/>
                      <a:pt x="2340" y="23390"/>
                    </a:cubicBezTo>
                    <a:cubicBezTo>
                      <a:pt x="2612" y="23444"/>
                      <a:pt x="2893" y="23464"/>
                      <a:pt x="3159" y="23464"/>
                    </a:cubicBezTo>
                    <a:cubicBezTo>
                      <a:pt x="3895" y="23464"/>
                      <a:pt x="4519" y="23314"/>
                      <a:pt x="4519" y="23314"/>
                    </a:cubicBezTo>
                    <a:lnTo>
                      <a:pt x="4519" y="22622"/>
                    </a:lnTo>
                    <a:cubicBezTo>
                      <a:pt x="4680" y="21002"/>
                      <a:pt x="3150" y="12628"/>
                      <a:pt x="3137" y="11413"/>
                    </a:cubicBezTo>
                    <a:cubicBezTo>
                      <a:pt x="3130" y="10197"/>
                      <a:pt x="4184" y="4561"/>
                      <a:pt x="4184" y="4561"/>
                    </a:cubicBezTo>
                    <a:lnTo>
                      <a:pt x="4519" y="4617"/>
                    </a:lnTo>
                    <a:cubicBezTo>
                      <a:pt x="4519" y="4617"/>
                      <a:pt x="4924" y="9031"/>
                      <a:pt x="5050" y="12628"/>
                    </a:cubicBezTo>
                    <a:cubicBezTo>
                      <a:pt x="5176" y="16232"/>
                      <a:pt x="5937" y="23328"/>
                      <a:pt x="5937" y="23328"/>
                    </a:cubicBezTo>
                    <a:cubicBezTo>
                      <a:pt x="6207" y="23371"/>
                      <a:pt x="6460" y="23388"/>
                      <a:pt x="6690" y="23388"/>
                    </a:cubicBezTo>
                    <a:cubicBezTo>
                      <a:pt x="7495" y="23388"/>
                      <a:pt x="8018" y="23181"/>
                      <a:pt x="8018" y="23181"/>
                    </a:cubicBezTo>
                    <a:lnTo>
                      <a:pt x="8207" y="21407"/>
                    </a:lnTo>
                    <a:cubicBezTo>
                      <a:pt x="8396" y="19633"/>
                      <a:pt x="7970" y="9331"/>
                      <a:pt x="8172" y="6035"/>
                    </a:cubicBezTo>
                    <a:cubicBezTo>
                      <a:pt x="8375" y="2738"/>
                      <a:pt x="7662" y="1"/>
                      <a:pt x="766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52" name="Google Shape;1852;p9"/>
              <p:cNvSpPr/>
              <p:nvPr/>
            </p:nvSpPr>
            <p:spPr>
              <a:xfrm>
                <a:off x="689475" y="1611375"/>
                <a:ext cx="97800" cy="51300"/>
              </a:xfrm>
              <a:custGeom>
                <a:rect b="b" l="l" r="r" t="t"/>
                <a:pathLst>
                  <a:path extrusionOk="0" h="2052" w="3912">
                    <a:moveTo>
                      <a:pt x="3632" y="1"/>
                    </a:moveTo>
                    <a:cubicBezTo>
                      <a:pt x="2752" y="1"/>
                      <a:pt x="91" y="799"/>
                      <a:pt x="91" y="799"/>
                    </a:cubicBezTo>
                    <a:cubicBezTo>
                      <a:pt x="147" y="966"/>
                      <a:pt x="0" y="1036"/>
                      <a:pt x="398" y="1385"/>
                    </a:cubicBezTo>
                    <a:cubicBezTo>
                      <a:pt x="796" y="1734"/>
                      <a:pt x="817" y="1734"/>
                      <a:pt x="1446" y="1958"/>
                    </a:cubicBezTo>
                    <a:cubicBezTo>
                      <a:pt x="1623" y="2022"/>
                      <a:pt x="1840" y="2052"/>
                      <a:pt x="2066" y="2052"/>
                    </a:cubicBezTo>
                    <a:cubicBezTo>
                      <a:pt x="2634" y="2052"/>
                      <a:pt x="3263" y="1862"/>
                      <a:pt x="3478" y="1532"/>
                    </a:cubicBezTo>
                    <a:cubicBezTo>
                      <a:pt x="3778" y="1064"/>
                      <a:pt x="3911" y="561"/>
                      <a:pt x="3911" y="107"/>
                    </a:cubicBezTo>
                    <a:cubicBezTo>
                      <a:pt x="3911" y="32"/>
                      <a:pt x="3807" y="1"/>
                      <a:pt x="363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53" name="Google Shape;1853;p9"/>
              <p:cNvSpPr/>
              <p:nvPr/>
            </p:nvSpPr>
            <p:spPr>
              <a:xfrm>
                <a:off x="724900" y="1643900"/>
                <a:ext cx="69700" cy="70650"/>
              </a:xfrm>
              <a:custGeom>
                <a:rect b="b" l="l" r="r" t="t"/>
                <a:pathLst>
                  <a:path extrusionOk="0" h="2826" w="2788">
                    <a:moveTo>
                      <a:pt x="36" y="0"/>
                    </a:moveTo>
                    <a:lnTo>
                      <a:pt x="1" y="2759"/>
                    </a:lnTo>
                    <a:cubicBezTo>
                      <a:pt x="162" y="2806"/>
                      <a:pt x="336" y="2826"/>
                      <a:pt x="515" y="2826"/>
                    </a:cubicBezTo>
                    <a:cubicBezTo>
                      <a:pt x="1564" y="2826"/>
                      <a:pt x="2788" y="2138"/>
                      <a:pt x="2788" y="2138"/>
                    </a:cubicBezTo>
                    <a:lnTo>
                      <a:pt x="1803" y="49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FFACC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54" name="Google Shape;1854;p9"/>
              <p:cNvSpPr/>
              <p:nvPr/>
            </p:nvSpPr>
            <p:spPr>
              <a:xfrm>
                <a:off x="725425" y="1660300"/>
                <a:ext cx="200" cy="4750"/>
              </a:xfrm>
              <a:custGeom>
                <a:rect b="b" l="l" r="r" t="t"/>
                <a:pathLst>
                  <a:path extrusionOk="0" h="190" w="8">
                    <a:moveTo>
                      <a:pt x="1" y="190"/>
                    </a:moveTo>
                    <a:lnTo>
                      <a:pt x="8" y="1"/>
                    </a:lnTo>
                    <a:lnTo>
                      <a:pt x="8" y="1"/>
                    </a:lnTo>
                    <a:lnTo>
                      <a:pt x="1" y="190"/>
                    </a:lnTo>
                    <a:lnTo>
                      <a:pt x="1" y="190"/>
                    </a:lnTo>
                    <a:close/>
                  </a:path>
                </a:pathLst>
              </a:custGeom>
              <a:solidFill>
                <a:srgbClr val="F7B8D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55" name="Google Shape;1855;p9"/>
              <p:cNvSpPr/>
              <p:nvPr/>
            </p:nvSpPr>
            <p:spPr>
              <a:xfrm>
                <a:off x="725600" y="1643900"/>
                <a:ext cx="200" cy="16425"/>
              </a:xfrm>
              <a:custGeom>
                <a:rect b="b" l="l" r="r" t="t"/>
                <a:pathLst>
                  <a:path extrusionOk="0" h="657" w="8">
                    <a:moveTo>
                      <a:pt x="1" y="657"/>
                    </a:moveTo>
                    <a:lnTo>
                      <a:pt x="1" y="657"/>
                    </a:lnTo>
                    <a:lnTo>
                      <a:pt x="8" y="0"/>
                    </a:lnTo>
                    <a:lnTo>
                      <a:pt x="1" y="657"/>
                    </a:lnTo>
                    <a:close/>
                  </a:path>
                </a:pathLst>
              </a:custGeom>
              <a:solidFill>
                <a:srgbClr val="E5514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56" name="Google Shape;1856;p9"/>
              <p:cNvSpPr/>
              <p:nvPr/>
            </p:nvSpPr>
            <p:spPr>
              <a:xfrm>
                <a:off x="725425" y="1643900"/>
                <a:ext cx="56425" cy="28475"/>
              </a:xfrm>
              <a:custGeom>
                <a:rect b="b" l="l" r="r" t="t"/>
                <a:pathLst>
                  <a:path extrusionOk="0" h="1139" w="2257">
                    <a:moveTo>
                      <a:pt x="15" y="0"/>
                    </a:moveTo>
                    <a:lnTo>
                      <a:pt x="8" y="657"/>
                    </a:lnTo>
                    <a:lnTo>
                      <a:pt x="1" y="846"/>
                    </a:lnTo>
                    <a:cubicBezTo>
                      <a:pt x="127" y="825"/>
                      <a:pt x="224" y="818"/>
                      <a:pt x="308" y="818"/>
                    </a:cubicBezTo>
                    <a:cubicBezTo>
                      <a:pt x="587" y="818"/>
                      <a:pt x="685" y="915"/>
                      <a:pt x="951" y="1027"/>
                    </a:cubicBezTo>
                    <a:cubicBezTo>
                      <a:pt x="1104" y="1097"/>
                      <a:pt x="1454" y="1139"/>
                      <a:pt x="1761" y="1139"/>
                    </a:cubicBezTo>
                    <a:cubicBezTo>
                      <a:pt x="1977" y="1139"/>
                      <a:pt x="2173" y="1118"/>
                      <a:pt x="2257" y="1055"/>
                    </a:cubicBezTo>
                    <a:lnTo>
                      <a:pt x="1782" y="49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FFACC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57" name="Google Shape;1857;p9"/>
              <p:cNvSpPr/>
              <p:nvPr/>
            </p:nvSpPr>
            <p:spPr>
              <a:xfrm>
                <a:off x="692775" y="1549525"/>
                <a:ext cx="88025" cy="110725"/>
              </a:xfrm>
              <a:custGeom>
                <a:rect b="b" l="l" r="r" t="t"/>
                <a:pathLst>
                  <a:path extrusionOk="0" h="4429" w="3521">
                    <a:moveTo>
                      <a:pt x="1609" y="0"/>
                    </a:moveTo>
                    <a:cubicBezTo>
                      <a:pt x="1509" y="0"/>
                      <a:pt x="1408" y="11"/>
                      <a:pt x="1307" y="32"/>
                    </a:cubicBezTo>
                    <a:cubicBezTo>
                      <a:pt x="511" y="193"/>
                      <a:pt x="1" y="982"/>
                      <a:pt x="161" y="1771"/>
                    </a:cubicBezTo>
                    <a:lnTo>
                      <a:pt x="469" y="3259"/>
                    </a:lnTo>
                    <a:cubicBezTo>
                      <a:pt x="615" y="3947"/>
                      <a:pt x="1229" y="4429"/>
                      <a:pt x="1913" y="4429"/>
                    </a:cubicBezTo>
                    <a:cubicBezTo>
                      <a:pt x="2012" y="4429"/>
                      <a:pt x="2113" y="4418"/>
                      <a:pt x="2215" y="4397"/>
                    </a:cubicBezTo>
                    <a:cubicBezTo>
                      <a:pt x="3004" y="4236"/>
                      <a:pt x="3521" y="3447"/>
                      <a:pt x="3360" y="2658"/>
                    </a:cubicBezTo>
                    <a:lnTo>
                      <a:pt x="3053" y="1177"/>
                    </a:lnTo>
                    <a:cubicBezTo>
                      <a:pt x="2907" y="482"/>
                      <a:pt x="2292" y="0"/>
                      <a:pt x="1609" y="0"/>
                    </a:cubicBezTo>
                    <a:close/>
                  </a:path>
                </a:pathLst>
              </a:custGeom>
              <a:solidFill>
                <a:srgbClr val="FFACC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58" name="Google Shape;1858;p9"/>
              <p:cNvSpPr/>
              <p:nvPr/>
            </p:nvSpPr>
            <p:spPr>
              <a:xfrm>
                <a:off x="752800" y="1588525"/>
                <a:ext cx="50175" cy="38475"/>
              </a:xfrm>
              <a:custGeom>
                <a:rect b="b" l="l" r="r" t="t"/>
                <a:pathLst>
                  <a:path extrusionOk="0" h="1539" w="2007">
                    <a:moveTo>
                      <a:pt x="1217" y="0"/>
                    </a:moveTo>
                    <a:cubicBezTo>
                      <a:pt x="797" y="0"/>
                      <a:pt x="540" y="414"/>
                      <a:pt x="540" y="414"/>
                    </a:cubicBezTo>
                    <a:cubicBezTo>
                      <a:pt x="540" y="414"/>
                      <a:pt x="0" y="1539"/>
                      <a:pt x="545" y="1539"/>
                    </a:cubicBezTo>
                    <a:cubicBezTo>
                      <a:pt x="605" y="1539"/>
                      <a:pt x="677" y="1526"/>
                      <a:pt x="764" y="1496"/>
                    </a:cubicBezTo>
                    <a:cubicBezTo>
                      <a:pt x="1651" y="1189"/>
                      <a:pt x="2007" y="246"/>
                      <a:pt x="1455" y="43"/>
                    </a:cubicBezTo>
                    <a:cubicBezTo>
                      <a:pt x="1371" y="13"/>
                      <a:pt x="1292" y="0"/>
                      <a:pt x="1217" y="0"/>
                    </a:cubicBezTo>
                    <a:close/>
                  </a:path>
                </a:pathLst>
              </a:custGeom>
              <a:solidFill>
                <a:srgbClr val="FFACC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59" name="Google Shape;1859;p9"/>
              <p:cNvSpPr/>
              <p:nvPr/>
            </p:nvSpPr>
            <p:spPr>
              <a:xfrm>
                <a:off x="671150" y="1607250"/>
                <a:ext cx="63900" cy="31225"/>
              </a:xfrm>
              <a:custGeom>
                <a:rect b="b" l="l" r="r" t="t"/>
                <a:pathLst>
                  <a:path extrusionOk="0" h="1249" w="2556">
                    <a:moveTo>
                      <a:pt x="881" y="1"/>
                    </a:moveTo>
                    <a:cubicBezTo>
                      <a:pt x="729" y="1"/>
                      <a:pt x="563" y="47"/>
                      <a:pt x="412" y="188"/>
                    </a:cubicBezTo>
                    <a:cubicBezTo>
                      <a:pt x="0" y="573"/>
                      <a:pt x="617" y="1249"/>
                      <a:pt x="1483" y="1249"/>
                    </a:cubicBezTo>
                    <a:cubicBezTo>
                      <a:pt x="1528" y="1249"/>
                      <a:pt x="1574" y="1247"/>
                      <a:pt x="1620" y="1243"/>
                    </a:cubicBezTo>
                    <a:cubicBezTo>
                      <a:pt x="2556" y="1166"/>
                      <a:pt x="1397" y="160"/>
                      <a:pt x="1397" y="160"/>
                    </a:cubicBezTo>
                    <a:cubicBezTo>
                      <a:pt x="1397" y="160"/>
                      <a:pt x="1163" y="1"/>
                      <a:pt x="881" y="1"/>
                    </a:cubicBezTo>
                    <a:close/>
                  </a:path>
                </a:pathLst>
              </a:custGeom>
              <a:solidFill>
                <a:srgbClr val="FFACC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60" name="Google Shape;1860;p9"/>
              <p:cNvSpPr/>
              <p:nvPr/>
            </p:nvSpPr>
            <p:spPr>
              <a:xfrm>
                <a:off x="670250" y="1533625"/>
                <a:ext cx="122250" cy="78350"/>
              </a:xfrm>
              <a:custGeom>
                <a:rect b="b" l="l" r="r" t="t"/>
                <a:pathLst>
                  <a:path extrusionOk="0" h="3134" w="4890">
                    <a:moveTo>
                      <a:pt x="2117" y="0"/>
                    </a:moveTo>
                    <a:cubicBezTo>
                      <a:pt x="2047" y="0"/>
                      <a:pt x="1973" y="2"/>
                      <a:pt x="1894" y="4"/>
                    </a:cubicBezTo>
                    <a:cubicBezTo>
                      <a:pt x="888" y="46"/>
                      <a:pt x="406" y="654"/>
                      <a:pt x="420" y="1171"/>
                    </a:cubicBezTo>
                    <a:cubicBezTo>
                      <a:pt x="427" y="1695"/>
                      <a:pt x="1" y="2086"/>
                      <a:pt x="1" y="2477"/>
                    </a:cubicBezTo>
                    <a:cubicBezTo>
                      <a:pt x="1" y="2868"/>
                      <a:pt x="448" y="3133"/>
                      <a:pt x="448" y="3133"/>
                    </a:cubicBezTo>
                    <a:cubicBezTo>
                      <a:pt x="639" y="3007"/>
                      <a:pt x="799" y="2974"/>
                      <a:pt x="920" y="2974"/>
                    </a:cubicBezTo>
                    <a:cubicBezTo>
                      <a:pt x="1047" y="2974"/>
                      <a:pt x="1131" y="3010"/>
                      <a:pt x="1165" y="3010"/>
                    </a:cubicBezTo>
                    <a:cubicBezTo>
                      <a:pt x="1179" y="3010"/>
                      <a:pt x="1185" y="3004"/>
                      <a:pt x="1181" y="2987"/>
                    </a:cubicBezTo>
                    <a:cubicBezTo>
                      <a:pt x="1167" y="2896"/>
                      <a:pt x="1195" y="2414"/>
                      <a:pt x="1921" y="2309"/>
                    </a:cubicBezTo>
                    <a:cubicBezTo>
                      <a:pt x="2635" y="2206"/>
                      <a:pt x="2607" y="1436"/>
                      <a:pt x="2798" y="1436"/>
                    </a:cubicBezTo>
                    <a:cubicBezTo>
                      <a:pt x="2802" y="1436"/>
                      <a:pt x="2805" y="1436"/>
                      <a:pt x="2808" y="1436"/>
                    </a:cubicBezTo>
                    <a:cubicBezTo>
                      <a:pt x="3297" y="1506"/>
                      <a:pt x="3269" y="1820"/>
                      <a:pt x="3500" y="1869"/>
                    </a:cubicBezTo>
                    <a:cubicBezTo>
                      <a:pt x="3730" y="1911"/>
                      <a:pt x="3954" y="2463"/>
                      <a:pt x="3954" y="2463"/>
                    </a:cubicBezTo>
                    <a:cubicBezTo>
                      <a:pt x="4138" y="2249"/>
                      <a:pt x="4351" y="2199"/>
                      <a:pt x="4512" y="2199"/>
                    </a:cubicBezTo>
                    <a:cubicBezTo>
                      <a:pt x="4656" y="2199"/>
                      <a:pt x="4757" y="2239"/>
                      <a:pt x="4757" y="2239"/>
                    </a:cubicBezTo>
                    <a:cubicBezTo>
                      <a:pt x="4757" y="2239"/>
                      <a:pt x="4890" y="1436"/>
                      <a:pt x="4464" y="801"/>
                    </a:cubicBezTo>
                    <a:cubicBezTo>
                      <a:pt x="4072" y="212"/>
                      <a:pt x="3710" y="78"/>
                      <a:pt x="3461" y="78"/>
                    </a:cubicBezTo>
                    <a:cubicBezTo>
                      <a:pt x="3252" y="78"/>
                      <a:pt x="3123" y="172"/>
                      <a:pt x="3123" y="172"/>
                    </a:cubicBezTo>
                    <a:cubicBezTo>
                      <a:pt x="3123" y="172"/>
                      <a:pt x="2927" y="0"/>
                      <a:pt x="2117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61" name="Google Shape;1861;p9"/>
              <p:cNvSpPr/>
              <p:nvPr/>
            </p:nvSpPr>
            <p:spPr>
              <a:xfrm>
                <a:off x="598150" y="1679175"/>
                <a:ext cx="324075" cy="349100"/>
              </a:xfrm>
              <a:custGeom>
                <a:rect b="b" l="l" r="r" t="t"/>
                <a:pathLst>
                  <a:path extrusionOk="0" h="13964" w="12963">
                    <a:moveTo>
                      <a:pt x="7564" y="0"/>
                    </a:moveTo>
                    <a:cubicBezTo>
                      <a:pt x="7564" y="0"/>
                      <a:pt x="6845" y="1083"/>
                      <a:pt x="5779" y="1083"/>
                    </a:cubicBezTo>
                    <a:cubicBezTo>
                      <a:pt x="5769" y="1083"/>
                      <a:pt x="5758" y="1083"/>
                      <a:pt x="5748" y="1083"/>
                    </a:cubicBezTo>
                    <a:cubicBezTo>
                      <a:pt x="5371" y="1076"/>
                      <a:pt x="5078" y="762"/>
                      <a:pt x="5092" y="384"/>
                    </a:cubicBezTo>
                    <a:cubicBezTo>
                      <a:pt x="5092" y="384"/>
                      <a:pt x="5090" y="384"/>
                      <a:pt x="5085" y="384"/>
                    </a:cubicBezTo>
                    <a:cubicBezTo>
                      <a:pt x="4986" y="384"/>
                      <a:pt x="3801" y="397"/>
                      <a:pt x="2885" y="999"/>
                    </a:cubicBezTo>
                    <a:cubicBezTo>
                      <a:pt x="1928" y="1628"/>
                      <a:pt x="0" y="4268"/>
                      <a:pt x="0" y="4268"/>
                    </a:cubicBezTo>
                    <a:lnTo>
                      <a:pt x="2431" y="6223"/>
                    </a:lnTo>
                    <a:lnTo>
                      <a:pt x="3918" y="4533"/>
                    </a:lnTo>
                    <a:lnTo>
                      <a:pt x="3918" y="4533"/>
                    </a:lnTo>
                    <a:cubicBezTo>
                      <a:pt x="3918" y="4533"/>
                      <a:pt x="3241" y="11936"/>
                      <a:pt x="3339" y="13591"/>
                    </a:cubicBezTo>
                    <a:cubicBezTo>
                      <a:pt x="3353" y="13787"/>
                      <a:pt x="4149" y="13738"/>
                      <a:pt x="4344" y="13759"/>
                    </a:cubicBezTo>
                    <a:cubicBezTo>
                      <a:pt x="5141" y="13821"/>
                      <a:pt x="5973" y="13963"/>
                      <a:pt x="6898" y="13963"/>
                    </a:cubicBezTo>
                    <a:cubicBezTo>
                      <a:pt x="7936" y="13963"/>
                      <a:pt x="9090" y="13785"/>
                      <a:pt x="10442" y="13116"/>
                    </a:cubicBezTo>
                    <a:cubicBezTo>
                      <a:pt x="10442" y="13116"/>
                      <a:pt x="11098" y="12935"/>
                      <a:pt x="10714" y="12271"/>
                    </a:cubicBezTo>
                    <a:cubicBezTo>
                      <a:pt x="10330" y="11615"/>
                      <a:pt x="10225" y="8898"/>
                      <a:pt x="10225" y="8193"/>
                    </a:cubicBezTo>
                    <a:cubicBezTo>
                      <a:pt x="10225" y="7487"/>
                      <a:pt x="9764" y="4575"/>
                      <a:pt x="9645" y="4184"/>
                    </a:cubicBezTo>
                    <a:cubicBezTo>
                      <a:pt x="9634" y="4143"/>
                      <a:pt x="9638" y="4125"/>
                      <a:pt x="9655" y="4125"/>
                    </a:cubicBezTo>
                    <a:cubicBezTo>
                      <a:pt x="9777" y="4125"/>
                      <a:pt x="10571" y="5102"/>
                      <a:pt x="10798" y="5734"/>
                    </a:cubicBezTo>
                    <a:cubicBezTo>
                      <a:pt x="10836" y="5845"/>
                      <a:pt x="10937" y="5909"/>
                      <a:pt x="11042" y="5909"/>
                    </a:cubicBezTo>
                    <a:cubicBezTo>
                      <a:pt x="11090" y="5909"/>
                      <a:pt x="11138" y="5895"/>
                      <a:pt x="11182" y="5867"/>
                    </a:cubicBezTo>
                    <a:cubicBezTo>
                      <a:pt x="11643" y="5574"/>
                      <a:pt x="12516" y="4966"/>
                      <a:pt x="12963" y="3862"/>
                    </a:cubicBezTo>
                    <a:cubicBezTo>
                      <a:pt x="12963" y="3862"/>
                      <a:pt x="11035" y="1320"/>
                      <a:pt x="10072" y="678"/>
                    </a:cubicBezTo>
                    <a:cubicBezTo>
                      <a:pt x="9108" y="42"/>
                      <a:pt x="7564" y="0"/>
                      <a:pt x="756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62" name="Google Shape;1862;p9"/>
              <p:cNvSpPr/>
              <p:nvPr/>
            </p:nvSpPr>
            <p:spPr>
              <a:xfrm>
                <a:off x="712325" y="1679175"/>
                <a:ext cx="91175" cy="44075"/>
              </a:xfrm>
              <a:custGeom>
                <a:rect b="b" l="l" r="r" t="t"/>
                <a:pathLst>
                  <a:path extrusionOk="0" h="1763" w="3647">
                    <a:moveTo>
                      <a:pt x="2997" y="0"/>
                    </a:moveTo>
                    <a:cubicBezTo>
                      <a:pt x="2997" y="0"/>
                      <a:pt x="2278" y="1083"/>
                      <a:pt x="1212" y="1083"/>
                    </a:cubicBezTo>
                    <a:cubicBezTo>
                      <a:pt x="1202" y="1083"/>
                      <a:pt x="1191" y="1083"/>
                      <a:pt x="1181" y="1083"/>
                    </a:cubicBezTo>
                    <a:cubicBezTo>
                      <a:pt x="804" y="1076"/>
                      <a:pt x="511" y="762"/>
                      <a:pt x="525" y="384"/>
                    </a:cubicBezTo>
                    <a:cubicBezTo>
                      <a:pt x="525" y="384"/>
                      <a:pt x="315" y="384"/>
                      <a:pt x="1" y="426"/>
                    </a:cubicBezTo>
                    <a:cubicBezTo>
                      <a:pt x="85" y="880"/>
                      <a:pt x="357" y="1635"/>
                      <a:pt x="1244" y="1753"/>
                    </a:cubicBezTo>
                    <a:cubicBezTo>
                      <a:pt x="1291" y="1759"/>
                      <a:pt x="1338" y="1762"/>
                      <a:pt x="1386" y="1762"/>
                    </a:cubicBezTo>
                    <a:cubicBezTo>
                      <a:pt x="2304" y="1762"/>
                      <a:pt x="3228" y="641"/>
                      <a:pt x="3647" y="63"/>
                    </a:cubicBezTo>
                    <a:cubicBezTo>
                      <a:pt x="3263" y="14"/>
                      <a:pt x="2997" y="0"/>
                      <a:pt x="2997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63" name="Google Shape;1863;p9"/>
              <p:cNvSpPr/>
              <p:nvPr/>
            </p:nvSpPr>
            <p:spPr>
              <a:xfrm>
                <a:off x="855850" y="1756525"/>
                <a:ext cx="60450" cy="54325"/>
              </a:xfrm>
              <a:custGeom>
                <a:rect b="b" l="l" r="r" t="t"/>
                <a:pathLst>
                  <a:path extrusionOk="0" h="2173" w="2418">
                    <a:moveTo>
                      <a:pt x="2054" y="0"/>
                    </a:moveTo>
                    <a:cubicBezTo>
                      <a:pt x="1510" y="720"/>
                      <a:pt x="413" y="1530"/>
                      <a:pt x="1" y="1767"/>
                    </a:cubicBezTo>
                    <a:cubicBezTo>
                      <a:pt x="92" y="1900"/>
                      <a:pt x="183" y="2033"/>
                      <a:pt x="259" y="2172"/>
                    </a:cubicBezTo>
                    <a:cubicBezTo>
                      <a:pt x="965" y="1921"/>
                      <a:pt x="1922" y="978"/>
                      <a:pt x="2417" y="461"/>
                    </a:cubicBezTo>
                    <a:cubicBezTo>
                      <a:pt x="2320" y="335"/>
                      <a:pt x="2194" y="175"/>
                      <a:pt x="205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64" name="Google Shape;1864;p9"/>
              <p:cNvSpPr/>
              <p:nvPr/>
            </p:nvSpPr>
            <p:spPr>
              <a:xfrm>
                <a:off x="845550" y="1740450"/>
                <a:ext cx="55725" cy="54675"/>
              </a:xfrm>
              <a:custGeom>
                <a:rect b="b" l="l" r="r" t="t"/>
                <a:pathLst>
                  <a:path extrusionOk="0" h="2187" w="2229">
                    <a:moveTo>
                      <a:pt x="1929" y="1"/>
                    </a:moveTo>
                    <a:cubicBezTo>
                      <a:pt x="1419" y="664"/>
                      <a:pt x="420" y="1544"/>
                      <a:pt x="1" y="1886"/>
                    </a:cubicBezTo>
                    <a:cubicBezTo>
                      <a:pt x="78" y="1970"/>
                      <a:pt x="162" y="2075"/>
                      <a:pt x="252" y="2187"/>
                    </a:cubicBezTo>
                    <a:cubicBezTo>
                      <a:pt x="930" y="1803"/>
                      <a:pt x="1789" y="881"/>
                      <a:pt x="2229" y="350"/>
                    </a:cubicBezTo>
                    <a:cubicBezTo>
                      <a:pt x="2131" y="238"/>
                      <a:pt x="2033" y="119"/>
                      <a:pt x="1929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65" name="Google Shape;1865;p9"/>
              <p:cNvSpPr/>
              <p:nvPr/>
            </p:nvSpPr>
            <p:spPr>
              <a:xfrm>
                <a:off x="801550" y="2548000"/>
                <a:ext cx="72325" cy="37625"/>
              </a:xfrm>
              <a:custGeom>
                <a:rect b="b" l="l" r="r" t="t"/>
                <a:pathLst>
                  <a:path extrusionOk="0" h="1505" w="2893">
                    <a:moveTo>
                      <a:pt x="2753" y="0"/>
                    </a:moveTo>
                    <a:cubicBezTo>
                      <a:pt x="2265" y="240"/>
                      <a:pt x="1524" y="294"/>
                      <a:pt x="931" y="294"/>
                    </a:cubicBezTo>
                    <a:cubicBezTo>
                      <a:pt x="470" y="294"/>
                      <a:pt x="98" y="262"/>
                      <a:pt x="1" y="259"/>
                    </a:cubicBezTo>
                    <a:lnTo>
                      <a:pt x="1" y="1411"/>
                    </a:lnTo>
                    <a:cubicBezTo>
                      <a:pt x="284" y="1479"/>
                      <a:pt x="613" y="1504"/>
                      <a:pt x="944" y="1504"/>
                    </a:cubicBezTo>
                    <a:cubicBezTo>
                      <a:pt x="1905" y="1504"/>
                      <a:pt x="2892" y="1292"/>
                      <a:pt x="2892" y="1292"/>
                    </a:cubicBezTo>
                    <a:lnTo>
                      <a:pt x="2753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66" name="Google Shape;1866;p9"/>
              <p:cNvSpPr/>
              <p:nvPr/>
            </p:nvSpPr>
            <p:spPr>
              <a:xfrm>
                <a:off x="710250" y="2547475"/>
                <a:ext cx="72475" cy="37650"/>
              </a:xfrm>
              <a:custGeom>
                <a:rect b="b" l="l" r="r" t="t"/>
                <a:pathLst>
                  <a:path extrusionOk="0" h="1506" w="2899">
                    <a:moveTo>
                      <a:pt x="2752" y="0"/>
                    </a:moveTo>
                    <a:cubicBezTo>
                      <a:pt x="2258" y="243"/>
                      <a:pt x="1506" y="295"/>
                      <a:pt x="909" y="295"/>
                    </a:cubicBezTo>
                    <a:cubicBezTo>
                      <a:pt x="458" y="295"/>
                      <a:pt x="96" y="266"/>
                      <a:pt x="0" y="266"/>
                    </a:cubicBezTo>
                    <a:lnTo>
                      <a:pt x="0" y="1411"/>
                    </a:lnTo>
                    <a:cubicBezTo>
                      <a:pt x="287" y="1480"/>
                      <a:pt x="621" y="1506"/>
                      <a:pt x="958" y="1506"/>
                    </a:cubicBezTo>
                    <a:cubicBezTo>
                      <a:pt x="1916" y="1506"/>
                      <a:pt x="2899" y="1299"/>
                      <a:pt x="2899" y="1299"/>
                    </a:cubicBezTo>
                    <a:lnTo>
                      <a:pt x="2752" y="0"/>
                    </a:ln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67" name="Google Shape;1867;p9"/>
              <p:cNvSpPr/>
              <p:nvPr/>
            </p:nvSpPr>
            <p:spPr>
              <a:xfrm>
                <a:off x="682825" y="2008650"/>
                <a:ext cx="182325" cy="74925"/>
              </a:xfrm>
              <a:custGeom>
                <a:rect b="b" l="l" r="r" t="t"/>
                <a:pathLst>
                  <a:path extrusionOk="0" h="2997" w="7293">
                    <a:moveTo>
                      <a:pt x="6922" y="0"/>
                    </a:moveTo>
                    <a:cubicBezTo>
                      <a:pt x="5627" y="615"/>
                      <a:pt x="4513" y="781"/>
                      <a:pt x="3508" y="781"/>
                    </a:cubicBezTo>
                    <a:cubicBezTo>
                      <a:pt x="2583" y="781"/>
                      <a:pt x="1751" y="640"/>
                      <a:pt x="957" y="580"/>
                    </a:cubicBezTo>
                    <a:cubicBezTo>
                      <a:pt x="832" y="566"/>
                      <a:pt x="490" y="580"/>
                      <a:pt x="238" y="545"/>
                    </a:cubicBezTo>
                    <a:cubicBezTo>
                      <a:pt x="224" y="622"/>
                      <a:pt x="217" y="706"/>
                      <a:pt x="210" y="796"/>
                    </a:cubicBezTo>
                    <a:lnTo>
                      <a:pt x="1" y="2696"/>
                    </a:lnTo>
                    <a:cubicBezTo>
                      <a:pt x="846" y="2508"/>
                      <a:pt x="1153" y="1418"/>
                      <a:pt x="1251" y="922"/>
                    </a:cubicBezTo>
                    <a:cubicBezTo>
                      <a:pt x="1740" y="978"/>
                      <a:pt x="2326" y="1055"/>
                      <a:pt x="2892" y="1132"/>
                    </a:cubicBezTo>
                    <a:cubicBezTo>
                      <a:pt x="2899" y="1132"/>
                      <a:pt x="2913" y="2193"/>
                      <a:pt x="3032" y="2906"/>
                    </a:cubicBezTo>
                    <a:lnTo>
                      <a:pt x="3800" y="2996"/>
                    </a:lnTo>
                    <a:cubicBezTo>
                      <a:pt x="3800" y="2996"/>
                      <a:pt x="3688" y="1739"/>
                      <a:pt x="3730" y="1257"/>
                    </a:cubicBezTo>
                    <a:lnTo>
                      <a:pt x="3730" y="1257"/>
                    </a:lnTo>
                    <a:cubicBezTo>
                      <a:pt x="3828" y="1278"/>
                      <a:pt x="3933" y="1292"/>
                      <a:pt x="4024" y="1306"/>
                    </a:cubicBezTo>
                    <a:cubicBezTo>
                      <a:pt x="4153" y="1329"/>
                      <a:pt x="4285" y="1340"/>
                      <a:pt x="4417" y="1340"/>
                    </a:cubicBezTo>
                    <a:cubicBezTo>
                      <a:pt x="4569" y="1340"/>
                      <a:pt x="4722" y="1325"/>
                      <a:pt x="4876" y="1299"/>
                    </a:cubicBezTo>
                    <a:cubicBezTo>
                      <a:pt x="5141" y="1725"/>
                      <a:pt x="6035" y="2857"/>
                      <a:pt x="7292" y="2857"/>
                    </a:cubicBezTo>
                    <a:cubicBezTo>
                      <a:pt x="7292" y="2857"/>
                      <a:pt x="7138" y="894"/>
                      <a:pt x="6964" y="238"/>
                    </a:cubicBezTo>
                    <a:cubicBezTo>
                      <a:pt x="6950" y="154"/>
                      <a:pt x="6936" y="77"/>
                      <a:pt x="6922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68" name="Google Shape;1868;p9"/>
              <p:cNvSpPr/>
              <p:nvPr/>
            </p:nvSpPr>
            <p:spPr>
              <a:xfrm>
                <a:off x="816050" y="1783750"/>
                <a:ext cx="158750" cy="295625"/>
              </a:xfrm>
              <a:custGeom>
                <a:rect b="b" l="l" r="r" t="t"/>
                <a:pathLst>
                  <a:path extrusionOk="0" h="11825" w="6350">
                    <a:moveTo>
                      <a:pt x="4128" y="1"/>
                    </a:moveTo>
                    <a:cubicBezTo>
                      <a:pt x="3500" y="1090"/>
                      <a:pt x="2466" y="1684"/>
                      <a:pt x="2466" y="1684"/>
                    </a:cubicBezTo>
                    <a:cubicBezTo>
                      <a:pt x="2466" y="1684"/>
                      <a:pt x="3856" y="4457"/>
                      <a:pt x="3556" y="5609"/>
                    </a:cubicBezTo>
                    <a:cubicBezTo>
                      <a:pt x="3262" y="6761"/>
                      <a:pt x="1" y="10875"/>
                      <a:pt x="1" y="10875"/>
                    </a:cubicBezTo>
                    <a:cubicBezTo>
                      <a:pt x="922" y="11825"/>
                      <a:pt x="1600" y="11825"/>
                      <a:pt x="1600" y="11825"/>
                    </a:cubicBezTo>
                    <a:cubicBezTo>
                      <a:pt x="1600" y="11825"/>
                      <a:pt x="6349" y="6594"/>
                      <a:pt x="6084" y="5113"/>
                    </a:cubicBezTo>
                    <a:cubicBezTo>
                      <a:pt x="5811" y="3632"/>
                      <a:pt x="4128" y="1"/>
                      <a:pt x="4128" y="1"/>
                    </a:cubicBezTo>
                    <a:close/>
                  </a:path>
                </a:pathLst>
              </a:custGeom>
              <a:solidFill>
                <a:srgbClr val="FFACC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69" name="Google Shape;1869;p9"/>
              <p:cNvSpPr/>
              <p:nvPr/>
            </p:nvSpPr>
            <p:spPr>
              <a:xfrm>
                <a:off x="877675" y="1782875"/>
                <a:ext cx="55025" cy="42975"/>
              </a:xfrm>
              <a:custGeom>
                <a:rect b="b" l="l" r="r" t="t"/>
                <a:pathLst>
                  <a:path extrusionOk="0" h="1719" w="2201">
                    <a:moveTo>
                      <a:pt x="1649" y="1"/>
                    </a:moveTo>
                    <a:cubicBezTo>
                      <a:pt x="1544" y="210"/>
                      <a:pt x="1419" y="406"/>
                      <a:pt x="1286" y="580"/>
                    </a:cubicBezTo>
                    <a:cubicBezTo>
                      <a:pt x="1419" y="413"/>
                      <a:pt x="1544" y="231"/>
                      <a:pt x="1663" y="36"/>
                    </a:cubicBezTo>
                    <a:cubicBezTo>
                      <a:pt x="1663" y="36"/>
                      <a:pt x="1894" y="532"/>
                      <a:pt x="2201" y="1237"/>
                    </a:cubicBezTo>
                    <a:cubicBezTo>
                      <a:pt x="1894" y="532"/>
                      <a:pt x="1649" y="1"/>
                      <a:pt x="1649" y="1"/>
                    </a:cubicBezTo>
                    <a:close/>
                    <a:moveTo>
                      <a:pt x="343" y="1488"/>
                    </a:moveTo>
                    <a:lnTo>
                      <a:pt x="343" y="1488"/>
                    </a:lnTo>
                    <a:cubicBezTo>
                      <a:pt x="231" y="1565"/>
                      <a:pt x="127" y="1635"/>
                      <a:pt x="43" y="1691"/>
                    </a:cubicBezTo>
                    <a:cubicBezTo>
                      <a:pt x="25" y="1704"/>
                      <a:pt x="13" y="1712"/>
                      <a:pt x="7" y="1716"/>
                    </a:cubicBezTo>
                    <a:lnTo>
                      <a:pt x="7" y="1716"/>
                    </a:lnTo>
                    <a:cubicBezTo>
                      <a:pt x="35" y="1699"/>
                      <a:pt x="165" y="1624"/>
                      <a:pt x="343" y="1488"/>
                    </a:cubicBezTo>
                    <a:close/>
                    <a:moveTo>
                      <a:pt x="7" y="1716"/>
                    </a:moveTo>
                    <a:cubicBezTo>
                      <a:pt x="3" y="1718"/>
                      <a:pt x="1" y="1719"/>
                      <a:pt x="1" y="1719"/>
                    </a:cubicBezTo>
                    <a:cubicBezTo>
                      <a:pt x="1" y="1719"/>
                      <a:pt x="3" y="1718"/>
                      <a:pt x="7" y="1716"/>
                    </a:cubicBezTo>
                    <a:close/>
                  </a:path>
                </a:pathLst>
              </a:custGeom>
              <a:solidFill>
                <a:srgbClr val="F7B8D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70" name="Google Shape;1870;p9"/>
              <p:cNvSpPr/>
              <p:nvPr/>
            </p:nvSpPr>
            <p:spPr>
              <a:xfrm>
                <a:off x="878725" y="1782875"/>
                <a:ext cx="40200" cy="42275"/>
              </a:xfrm>
              <a:custGeom>
                <a:rect b="b" l="l" r="r" t="t"/>
                <a:pathLst>
                  <a:path extrusionOk="0" h="1691" w="1608">
                    <a:moveTo>
                      <a:pt x="1607" y="1"/>
                    </a:moveTo>
                    <a:cubicBezTo>
                      <a:pt x="1056" y="958"/>
                      <a:pt x="189" y="1565"/>
                      <a:pt x="1" y="1691"/>
                    </a:cubicBezTo>
                    <a:cubicBezTo>
                      <a:pt x="85" y="1635"/>
                      <a:pt x="189" y="1565"/>
                      <a:pt x="301" y="1488"/>
                    </a:cubicBezTo>
                    <a:cubicBezTo>
                      <a:pt x="560" y="1293"/>
                      <a:pt x="916" y="993"/>
                      <a:pt x="1244" y="580"/>
                    </a:cubicBezTo>
                    <a:cubicBezTo>
                      <a:pt x="1377" y="406"/>
                      <a:pt x="1502" y="210"/>
                      <a:pt x="1607" y="1"/>
                    </a:cubicBezTo>
                    <a:close/>
                  </a:path>
                </a:pathLst>
              </a:custGeom>
              <a:solidFill>
                <a:srgbClr val="42306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71" name="Google Shape;1871;p9"/>
              <p:cNvSpPr/>
              <p:nvPr/>
            </p:nvSpPr>
            <p:spPr>
              <a:xfrm>
                <a:off x="877675" y="1783750"/>
                <a:ext cx="55025" cy="83675"/>
              </a:xfrm>
              <a:custGeom>
                <a:rect b="b" l="l" r="r" t="t"/>
                <a:pathLst>
                  <a:path extrusionOk="0" h="3347" w="2201">
                    <a:moveTo>
                      <a:pt x="1663" y="1"/>
                    </a:moveTo>
                    <a:cubicBezTo>
                      <a:pt x="1544" y="196"/>
                      <a:pt x="1419" y="378"/>
                      <a:pt x="1286" y="545"/>
                    </a:cubicBezTo>
                    <a:cubicBezTo>
                      <a:pt x="958" y="958"/>
                      <a:pt x="602" y="1258"/>
                      <a:pt x="343" y="1453"/>
                    </a:cubicBezTo>
                    <a:cubicBezTo>
                      <a:pt x="141" y="1607"/>
                      <a:pt x="1" y="1684"/>
                      <a:pt x="1" y="1684"/>
                    </a:cubicBezTo>
                    <a:cubicBezTo>
                      <a:pt x="15" y="1712"/>
                      <a:pt x="392" y="2466"/>
                      <a:pt x="706" y="3346"/>
                    </a:cubicBezTo>
                    <a:cubicBezTo>
                      <a:pt x="1084" y="3325"/>
                      <a:pt x="1391" y="2543"/>
                      <a:pt x="1461" y="1705"/>
                    </a:cubicBezTo>
                    <a:cubicBezTo>
                      <a:pt x="1503" y="1251"/>
                      <a:pt x="1698" y="1153"/>
                      <a:pt x="1880" y="1153"/>
                    </a:cubicBezTo>
                    <a:cubicBezTo>
                      <a:pt x="1943" y="1153"/>
                      <a:pt x="2005" y="1167"/>
                      <a:pt x="2061" y="1181"/>
                    </a:cubicBezTo>
                    <a:cubicBezTo>
                      <a:pt x="2110" y="1195"/>
                      <a:pt x="2159" y="1209"/>
                      <a:pt x="2180" y="1209"/>
                    </a:cubicBezTo>
                    <a:cubicBezTo>
                      <a:pt x="2187" y="1209"/>
                      <a:pt x="2194" y="1202"/>
                      <a:pt x="2201" y="1202"/>
                    </a:cubicBezTo>
                    <a:cubicBezTo>
                      <a:pt x="1894" y="497"/>
                      <a:pt x="1663" y="1"/>
                      <a:pt x="1663" y="1"/>
                    </a:cubicBezTo>
                    <a:close/>
                  </a:path>
                </a:pathLst>
              </a:custGeom>
              <a:solidFill>
                <a:srgbClr val="FFACC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72" name="Google Shape;1872;p9"/>
              <p:cNvSpPr/>
              <p:nvPr/>
            </p:nvSpPr>
            <p:spPr>
              <a:xfrm>
                <a:off x="527750" y="1757800"/>
                <a:ext cx="104825" cy="28250"/>
              </a:xfrm>
              <a:custGeom>
                <a:rect b="b" l="l" r="r" t="t"/>
                <a:pathLst>
                  <a:path extrusionOk="0" h="1130" w="4193">
                    <a:moveTo>
                      <a:pt x="1861" y="0"/>
                    </a:moveTo>
                    <a:cubicBezTo>
                      <a:pt x="959" y="0"/>
                      <a:pt x="74" y="159"/>
                      <a:pt x="37" y="159"/>
                    </a:cubicBezTo>
                    <a:cubicBezTo>
                      <a:pt x="36" y="159"/>
                      <a:pt x="36" y="159"/>
                      <a:pt x="36" y="159"/>
                    </a:cubicBezTo>
                    <a:cubicBezTo>
                      <a:pt x="0" y="159"/>
                      <a:pt x="289" y="523"/>
                      <a:pt x="344" y="599"/>
                    </a:cubicBezTo>
                    <a:cubicBezTo>
                      <a:pt x="400" y="676"/>
                      <a:pt x="1804" y="1123"/>
                      <a:pt x="1894" y="1130"/>
                    </a:cubicBezTo>
                    <a:cubicBezTo>
                      <a:pt x="1985" y="1130"/>
                      <a:pt x="4192" y="508"/>
                      <a:pt x="3124" y="159"/>
                    </a:cubicBezTo>
                    <a:cubicBezTo>
                      <a:pt x="2767" y="40"/>
                      <a:pt x="2312" y="0"/>
                      <a:pt x="1861" y="0"/>
                    </a:cubicBezTo>
                    <a:close/>
                  </a:path>
                </a:pathLst>
              </a:custGeom>
              <a:solidFill>
                <a:srgbClr val="4471B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73" name="Google Shape;1873;p9"/>
              <p:cNvSpPr/>
              <p:nvPr/>
            </p:nvSpPr>
            <p:spPr>
              <a:xfrm>
                <a:off x="575275" y="2620625"/>
                <a:ext cx="106525" cy="31350"/>
              </a:xfrm>
              <a:custGeom>
                <a:rect b="b" l="l" r="r" t="t"/>
                <a:pathLst>
                  <a:path extrusionOk="0" h="1254" w="4261">
                    <a:moveTo>
                      <a:pt x="182" y="1"/>
                    </a:moveTo>
                    <a:cubicBezTo>
                      <a:pt x="175" y="8"/>
                      <a:pt x="175" y="22"/>
                      <a:pt x="168" y="28"/>
                    </a:cubicBezTo>
                    <a:cubicBezTo>
                      <a:pt x="0" y="434"/>
                      <a:pt x="84" y="608"/>
                      <a:pt x="119" y="874"/>
                    </a:cubicBezTo>
                    <a:cubicBezTo>
                      <a:pt x="134" y="968"/>
                      <a:pt x="271" y="993"/>
                      <a:pt x="468" y="993"/>
                    </a:cubicBezTo>
                    <a:cubicBezTo>
                      <a:pt x="688" y="993"/>
                      <a:pt x="981" y="962"/>
                      <a:pt x="1261" y="962"/>
                    </a:cubicBezTo>
                    <a:cubicBezTo>
                      <a:pt x="1456" y="962"/>
                      <a:pt x="1644" y="977"/>
                      <a:pt x="1795" y="1027"/>
                    </a:cubicBezTo>
                    <a:cubicBezTo>
                      <a:pt x="2226" y="1164"/>
                      <a:pt x="2357" y="1253"/>
                      <a:pt x="2815" y="1253"/>
                    </a:cubicBezTo>
                    <a:cubicBezTo>
                      <a:pt x="2965" y="1253"/>
                      <a:pt x="3151" y="1243"/>
                      <a:pt x="3395" y="1223"/>
                    </a:cubicBezTo>
                    <a:cubicBezTo>
                      <a:pt x="4261" y="1153"/>
                      <a:pt x="3402" y="811"/>
                      <a:pt x="2647" y="489"/>
                    </a:cubicBezTo>
                    <a:cubicBezTo>
                      <a:pt x="2420" y="596"/>
                      <a:pt x="2170" y="632"/>
                      <a:pt x="1937" y="632"/>
                    </a:cubicBezTo>
                    <a:cubicBezTo>
                      <a:pt x="1698" y="632"/>
                      <a:pt x="1476" y="595"/>
                      <a:pt x="1313" y="559"/>
                    </a:cubicBezTo>
                    <a:cubicBezTo>
                      <a:pt x="1181" y="531"/>
                      <a:pt x="1062" y="468"/>
                      <a:pt x="971" y="364"/>
                    </a:cubicBezTo>
                    <a:cubicBezTo>
                      <a:pt x="776" y="140"/>
                      <a:pt x="419" y="42"/>
                      <a:pt x="18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74" name="Google Shape;1874;p9"/>
              <p:cNvSpPr/>
              <p:nvPr/>
            </p:nvSpPr>
            <p:spPr>
              <a:xfrm>
                <a:off x="579825" y="2589900"/>
                <a:ext cx="61650" cy="46500"/>
              </a:xfrm>
              <a:custGeom>
                <a:rect b="b" l="l" r="r" t="t"/>
                <a:pathLst>
                  <a:path extrusionOk="0" h="1860" w="2466">
                    <a:moveTo>
                      <a:pt x="777" y="0"/>
                    </a:moveTo>
                    <a:cubicBezTo>
                      <a:pt x="517" y="0"/>
                      <a:pt x="270" y="39"/>
                      <a:pt x="168" y="56"/>
                    </a:cubicBezTo>
                    <a:cubicBezTo>
                      <a:pt x="161" y="210"/>
                      <a:pt x="105" y="608"/>
                      <a:pt x="84" y="762"/>
                    </a:cubicBezTo>
                    <a:cubicBezTo>
                      <a:pt x="77" y="915"/>
                      <a:pt x="56" y="1076"/>
                      <a:pt x="0" y="1230"/>
                    </a:cubicBezTo>
                    <a:cubicBezTo>
                      <a:pt x="237" y="1271"/>
                      <a:pt x="594" y="1369"/>
                      <a:pt x="789" y="1593"/>
                    </a:cubicBezTo>
                    <a:cubicBezTo>
                      <a:pt x="859" y="1677"/>
                      <a:pt x="950" y="1746"/>
                      <a:pt x="1055" y="1767"/>
                    </a:cubicBezTo>
                    <a:cubicBezTo>
                      <a:pt x="1218" y="1809"/>
                      <a:pt x="1472" y="1859"/>
                      <a:pt x="1750" y="1859"/>
                    </a:cubicBezTo>
                    <a:cubicBezTo>
                      <a:pt x="1984" y="1859"/>
                      <a:pt x="2236" y="1824"/>
                      <a:pt x="2465" y="1718"/>
                    </a:cubicBezTo>
                    <a:cubicBezTo>
                      <a:pt x="2361" y="1677"/>
                      <a:pt x="2256" y="1628"/>
                      <a:pt x="2158" y="1586"/>
                    </a:cubicBezTo>
                    <a:cubicBezTo>
                      <a:pt x="1236" y="1376"/>
                      <a:pt x="1383" y="671"/>
                      <a:pt x="1488" y="196"/>
                    </a:cubicBezTo>
                    <a:cubicBezTo>
                      <a:pt x="1334" y="43"/>
                      <a:pt x="1048" y="0"/>
                      <a:pt x="77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75" name="Google Shape;1875;p9"/>
              <p:cNvSpPr/>
              <p:nvPr/>
            </p:nvSpPr>
            <p:spPr>
              <a:xfrm>
                <a:off x="516775" y="2624300"/>
                <a:ext cx="106550" cy="31400"/>
              </a:xfrm>
              <a:custGeom>
                <a:rect b="b" l="l" r="r" t="t"/>
                <a:pathLst>
                  <a:path extrusionOk="0" h="1256" w="4262">
                    <a:moveTo>
                      <a:pt x="175" y="0"/>
                    </a:moveTo>
                    <a:cubicBezTo>
                      <a:pt x="175" y="14"/>
                      <a:pt x="168" y="21"/>
                      <a:pt x="168" y="35"/>
                    </a:cubicBezTo>
                    <a:cubicBezTo>
                      <a:pt x="1" y="433"/>
                      <a:pt x="78" y="615"/>
                      <a:pt x="119" y="880"/>
                    </a:cubicBezTo>
                    <a:cubicBezTo>
                      <a:pt x="134" y="972"/>
                      <a:pt x="270" y="996"/>
                      <a:pt x="466" y="996"/>
                    </a:cubicBezTo>
                    <a:cubicBezTo>
                      <a:pt x="688" y="996"/>
                      <a:pt x="986" y="965"/>
                      <a:pt x="1270" y="965"/>
                    </a:cubicBezTo>
                    <a:cubicBezTo>
                      <a:pt x="1461" y="965"/>
                      <a:pt x="1646" y="979"/>
                      <a:pt x="1796" y="1027"/>
                    </a:cubicBezTo>
                    <a:cubicBezTo>
                      <a:pt x="2229" y="1166"/>
                      <a:pt x="2355" y="1256"/>
                      <a:pt x="2835" y="1256"/>
                    </a:cubicBezTo>
                    <a:cubicBezTo>
                      <a:pt x="2982" y="1256"/>
                      <a:pt x="3163" y="1247"/>
                      <a:pt x="3395" y="1229"/>
                    </a:cubicBezTo>
                    <a:cubicBezTo>
                      <a:pt x="4261" y="1153"/>
                      <a:pt x="3402" y="817"/>
                      <a:pt x="2648" y="496"/>
                    </a:cubicBezTo>
                    <a:cubicBezTo>
                      <a:pt x="2414" y="601"/>
                      <a:pt x="2161" y="636"/>
                      <a:pt x="1926" y="636"/>
                    </a:cubicBezTo>
                    <a:cubicBezTo>
                      <a:pt x="1691" y="636"/>
                      <a:pt x="1474" y="601"/>
                      <a:pt x="1314" y="566"/>
                    </a:cubicBezTo>
                    <a:cubicBezTo>
                      <a:pt x="1181" y="531"/>
                      <a:pt x="1055" y="468"/>
                      <a:pt x="965" y="370"/>
                    </a:cubicBezTo>
                    <a:cubicBezTo>
                      <a:pt x="776" y="140"/>
                      <a:pt x="420" y="42"/>
                      <a:pt x="17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76" name="Google Shape;1876;p9"/>
              <p:cNvSpPr/>
              <p:nvPr/>
            </p:nvSpPr>
            <p:spPr>
              <a:xfrm>
                <a:off x="521150" y="2575675"/>
                <a:ext cx="61825" cy="64550"/>
              </a:xfrm>
              <a:custGeom>
                <a:rect b="b" l="l" r="r" t="t"/>
                <a:pathLst>
                  <a:path extrusionOk="0" h="2582" w="2473">
                    <a:moveTo>
                      <a:pt x="1376" y="1"/>
                    </a:moveTo>
                    <a:cubicBezTo>
                      <a:pt x="1009" y="1"/>
                      <a:pt x="355" y="749"/>
                      <a:pt x="168" y="779"/>
                    </a:cubicBezTo>
                    <a:cubicBezTo>
                      <a:pt x="168" y="926"/>
                      <a:pt x="105" y="1331"/>
                      <a:pt x="91" y="1484"/>
                    </a:cubicBezTo>
                    <a:cubicBezTo>
                      <a:pt x="84" y="1631"/>
                      <a:pt x="56" y="1799"/>
                      <a:pt x="0" y="1945"/>
                    </a:cubicBezTo>
                    <a:cubicBezTo>
                      <a:pt x="245" y="1987"/>
                      <a:pt x="601" y="2085"/>
                      <a:pt x="790" y="2315"/>
                    </a:cubicBezTo>
                    <a:cubicBezTo>
                      <a:pt x="866" y="2399"/>
                      <a:pt x="957" y="2462"/>
                      <a:pt x="1062" y="2490"/>
                    </a:cubicBezTo>
                    <a:cubicBezTo>
                      <a:pt x="1225" y="2532"/>
                      <a:pt x="1479" y="2582"/>
                      <a:pt x="1757" y="2582"/>
                    </a:cubicBezTo>
                    <a:cubicBezTo>
                      <a:pt x="1991" y="2582"/>
                      <a:pt x="2243" y="2546"/>
                      <a:pt x="2473" y="2441"/>
                    </a:cubicBezTo>
                    <a:cubicBezTo>
                      <a:pt x="2368" y="2392"/>
                      <a:pt x="2263" y="2350"/>
                      <a:pt x="2165" y="2308"/>
                    </a:cubicBezTo>
                    <a:cubicBezTo>
                      <a:pt x="1244" y="2092"/>
                      <a:pt x="1418" y="527"/>
                      <a:pt x="1523" y="60"/>
                    </a:cubicBezTo>
                    <a:cubicBezTo>
                      <a:pt x="1483" y="18"/>
                      <a:pt x="1433" y="1"/>
                      <a:pt x="1376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77" name="Google Shape;1877;p9"/>
              <p:cNvSpPr/>
              <p:nvPr/>
            </p:nvSpPr>
            <p:spPr>
              <a:xfrm>
                <a:off x="461075" y="2024875"/>
                <a:ext cx="211650" cy="574500"/>
              </a:xfrm>
              <a:custGeom>
                <a:rect b="b" l="l" r="r" t="t"/>
                <a:pathLst>
                  <a:path extrusionOk="0" h="22980" w="8466">
                    <a:moveTo>
                      <a:pt x="7264" y="1"/>
                    </a:moveTo>
                    <a:lnTo>
                      <a:pt x="1356" y="560"/>
                    </a:lnTo>
                    <a:cubicBezTo>
                      <a:pt x="1356" y="560"/>
                      <a:pt x="1" y="1279"/>
                      <a:pt x="916" y="7362"/>
                    </a:cubicBezTo>
                    <a:cubicBezTo>
                      <a:pt x="1831" y="13452"/>
                      <a:pt x="1118" y="14919"/>
                      <a:pt x="1502" y="17293"/>
                    </a:cubicBezTo>
                    <a:cubicBezTo>
                      <a:pt x="1893" y="19668"/>
                      <a:pt x="2382" y="22762"/>
                      <a:pt x="2382" y="22762"/>
                    </a:cubicBezTo>
                    <a:cubicBezTo>
                      <a:pt x="2382" y="22762"/>
                      <a:pt x="2715" y="22979"/>
                      <a:pt x="3244" y="22979"/>
                    </a:cubicBezTo>
                    <a:cubicBezTo>
                      <a:pt x="3509" y="22979"/>
                      <a:pt x="3823" y="22925"/>
                      <a:pt x="4170" y="22762"/>
                    </a:cubicBezTo>
                    <a:cubicBezTo>
                      <a:pt x="4170" y="22762"/>
                      <a:pt x="4561" y="17133"/>
                      <a:pt x="4366" y="15114"/>
                    </a:cubicBezTo>
                    <a:cubicBezTo>
                      <a:pt x="4170" y="13096"/>
                      <a:pt x="4527" y="5511"/>
                      <a:pt x="4527" y="5511"/>
                    </a:cubicBezTo>
                    <a:cubicBezTo>
                      <a:pt x="4527" y="5511"/>
                      <a:pt x="4987" y="5441"/>
                      <a:pt x="5085" y="5441"/>
                    </a:cubicBezTo>
                    <a:cubicBezTo>
                      <a:pt x="5183" y="5441"/>
                      <a:pt x="5085" y="11469"/>
                      <a:pt x="5085" y="12572"/>
                    </a:cubicBezTo>
                    <a:cubicBezTo>
                      <a:pt x="5085" y="13683"/>
                      <a:pt x="4527" y="20744"/>
                      <a:pt x="4694" y="22664"/>
                    </a:cubicBezTo>
                    <a:cubicBezTo>
                      <a:pt x="4694" y="22664"/>
                      <a:pt x="5068" y="22864"/>
                      <a:pt x="5621" y="22864"/>
                    </a:cubicBezTo>
                    <a:cubicBezTo>
                      <a:pt x="5874" y="22864"/>
                      <a:pt x="6165" y="22822"/>
                      <a:pt x="6475" y="22699"/>
                    </a:cubicBezTo>
                    <a:cubicBezTo>
                      <a:pt x="6475" y="22699"/>
                      <a:pt x="7558" y="15631"/>
                      <a:pt x="7718" y="13941"/>
                    </a:cubicBezTo>
                    <a:cubicBezTo>
                      <a:pt x="7886" y="12251"/>
                      <a:pt x="8466" y="4925"/>
                      <a:pt x="8095" y="2578"/>
                    </a:cubicBezTo>
                    <a:cubicBezTo>
                      <a:pt x="7718" y="231"/>
                      <a:pt x="7264" y="1"/>
                      <a:pt x="7264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78" name="Google Shape;1878;p9"/>
              <p:cNvSpPr/>
              <p:nvPr/>
            </p:nvSpPr>
            <p:spPr>
              <a:xfrm>
                <a:off x="490075" y="2052125"/>
                <a:ext cx="45925" cy="546875"/>
              </a:xfrm>
              <a:custGeom>
                <a:rect b="b" l="l" r="r" t="t"/>
                <a:pathLst>
                  <a:path extrusionOk="0" h="21875" w="1837">
                    <a:moveTo>
                      <a:pt x="1088" y="1"/>
                    </a:moveTo>
                    <a:cubicBezTo>
                      <a:pt x="955" y="1"/>
                      <a:pt x="566" y="629"/>
                      <a:pt x="566" y="629"/>
                    </a:cubicBezTo>
                    <a:cubicBezTo>
                      <a:pt x="566" y="629"/>
                      <a:pt x="0" y="1718"/>
                      <a:pt x="342" y="4652"/>
                    </a:cubicBezTo>
                    <a:cubicBezTo>
                      <a:pt x="692" y="7592"/>
                      <a:pt x="985" y="11224"/>
                      <a:pt x="824" y="12607"/>
                    </a:cubicBezTo>
                    <a:cubicBezTo>
                      <a:pt x="657" y="13996"/>
                      <a:pt x="1411" y="21721"/>
                      <a:pt x="1411" y="21721"/>
                    </a:cubicBezTo>
                    <a:lnTo>
                      <a:pt x="1474" y="21791"/>
                    </a:lnTo>
                    <a:cubicBezTo>
                      <a:pt x="1572" y="21826"/>
                      <a:pt x="1697" y="21854"/>
                      <a:pt x="1837" y="21875"/>
                    </a:cubicBezTo>
                    <a:cubicBezTo>
                      <a:pt x="1683" y="20485"/>
                      <a:pt x="1160" y="15386"/>
                      <a:pt x="1243" y="12991"/>
                    </a:cubicBezTo>
                    <a:cubicBezTo>
                      <a:pt x="1348" y="10197"/>
                      <a:pt x="1313" y="8975"/>
                      <a:pt x="1132" y="6901"/>
                    </a:cubicBezTo>
                    <a:cubicBezTo>
                      <a:pt x="950" y="4819"/>
                      <a:pt x="733" y="1683"/>
                      <a:pt x="1055" y="496"/>
                    </a:cubicBezTo>
                    <a:cubicBezTo>
                      <a:pt x="1157" y="128"/>
                      <a:pt x="1148" y="1"/>
                      <a:pt x="1088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79" name="Google Shape;1879;p9"/>
              <p:cNvSpPr/>
              <p:nvPr/>
            </p:nvSpPr>
            <p:spPr>
              <a:xfrm>
                <a:off x="578425" y="2151425"/>
                <a:ext cx="50800" cy="440075"/>
              </a:xfrm>
              <a:custGeom>
                <a:rect b="b" l="l" r="r" t="t"/>
                <a:pathLst>
                  <a:path extrusionOk="0" h="17603" w="2032">
                    <a:moveTo>
                      <a:pt x="391" y="379"/>
                    </a:moveTo>
                    <a:cubicBezTo>
                      <a:pt x="391" y="379"/>
                      <a:pt x="392" y="379"/>
                      <a:pt x="392" y="380"/>
                    </a:cubicBezTo>
                    <a:lnTo>
                      <a:pt x="392" y="380"/>
                    </a:lnTo>
                    <a:cubicBezTo>
                      <a:pt x="392" y="379"/>
                      <a:pt x="392" y="379"/>
                      <a:pt x="391" y="379"/>
                    </a:cubicBezTo>
                    <a:close/>
                    <a:moveTo>
                      <a:pt x="1504" y="0"/>
                    </a:moveTo>
                    <a:cubicBezTo>
                      <a:pt x="1459" y="0"/>
                      <a:pt x="1407" y="14"/>
                      <a:pt x="1348" y="44"/>
                    </a:cubicBezTo>
                    <a:cubicBezTo>
                      <a:pt x="737" y="353"/>
                      <a:pt x="485" y="381"/>
                      <a:pt x="414" y="381"/>
                    </a:cubicBezTo>
                    <a:cubicBezTo>
                      <a:pt x="401" y="381"/>
                      <a:pt x="394" y="380"/>
                      <a:pt x="392" y="380"/>
                    </a:cubicBezTo>
                    <a:lnTo>
                      <a:pt x="392" y="380"/>
                    </a:lnTo>
                    <a:cubicBezTo>
                      <a:pt x="488" y="413"/>
                      <a:pt x="391" y="6410"/>
                      <a:pt x="391" y="7510"/>
                    </a:cubicBezTo>
                    <a:cubicBezTo>
                      <a:pt x="391" y="8097"/>
                      <a:pt x="231" y="10374"/>
                      <a:pt x="112" y="12664"/>
                    </a:cubicBezTo>
                    <a:lnTo>
                      <a:pt x="0" y="17602"/>
                    </a:lnTo>
                    <a:cubicBezTo>
                      <a:pt x="0" y="17602"/>
                      <a:pt x="964" y="9976"/>
                      <a:pt x="1069" y="8257"/>
                    </a:cubicBezTo>
                    <a:cubicBezTo>
                      <a:pt x="1180" y="6539"/>
                      <a:pt x="1006" y="4486"/>
                      <a:pt x="1348" y="3145"/>
                    </a:cubicBezTo>
                    <a:cubicBezTo>
                      <a:pt x="1663" y="1910"/>
                      <a:pt x="2032" y="0"/>
                      <a:pt x="150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80" name="Google Shape;1880;p9"/>
              <p:cNvSpPr/>
              <p:nvPr/>
            </p:nvSpPr>
            <p:spPr>
              <a:xfrm>
                <a:off x="492500" y="2024875"/>
                <a:ext cx="168000" cy="68475"/>
              </a:xfrm>
              <a:custGeom>
                <a:rect b="b" l="l" r="r" t="t"/>
                <a:pathLst>
                  <a:path extrusionOk="0" h="2739" w="6720">
                    <a:moveTo>
                      <a:pt x="6007" y="1"/>
                    </a:moveTo>
                    <a:lnTo>
                      <a:pt x="1097" y="1167"/>
                    </a:lnTo>
                    <a:lnTo>
                      <a:pt x="1" y="1719"/>
                    </a:lnTo>
                    <a:cubicBezTo>
                      <a:pt x="346" y="1925"/>
                      <a:pt x="1950" y="2739"/>
                      <a:pt x="3571" y="2739"/>
                    </a:cubicBezTo>
                    <a:cubicBezTo>
                      <a:pt x="3821" y="2739"/>
                      <a:pt x="4071" y="2719"/>
                      <a:pt x="4317" y="2676"/>
                    </a:cubicBezTo>
                    <a:cubicBezTo>
                      <a:pt x="6140" y="2361"/>
                      <a:pt x="6706" y="1921"/>
                      <a:pt x="6720" y="1907"/>
                    </a:cubicBezTo>
                    <a:lnTo>
                      <a:pt x="6007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81" name="Google Shape;1881;p9"/>
              <p:cNvSpPr/>
              <p:nvPr/>
            </p:nvSpPr>
            <p:spPr>
              <a:xfrm>
                <a:off x="714775" y="1912100"/>
                <a:ext cx="38625" cy="46975"/>
              </a:xfrm>
              <a:custGeom>
                <a:rect b="b" l="l" r="r" t="t"/>
                <a:pathLst>
                  <a:path extrusionOk="0" h="1879" w="1545">
                    <a:moveTo>
                      <a:pt x="881" y="0"/>
                    </a:moveTo>
                    <a:lnTo>
                      <a:pt x="147" y="859"/>
                    </a:lnTo>
                    <a:cubicBezTo>
                      <a:pt x="147" y="859"/>
                      <a:pt x="1" y="1704"/>
                      <a:pt x="315" y="1879"/>
                    </a:cubicBezTo>
                    <a:cubicBezTo>
                      <a:pt x="315" y="1879"/>
                      <a:pt x="1251" y="1159"/>
                      <a:pt x="1398" y="671"/>
                    </a:cubicBezTo>
                    <a:cubicBezTo>
                      <a:pt x="1544" y="189"/>
                      <a:pt x="881" y="0"/>
                      <a:pt x="88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82" name="Google Shape;1882;p9"/>
              <p:cNvSpPr/>
              <p:nvPr/>
            </p:nvSpPr>
            <p:spPr>
              <a:xfrm>
                <a:off x="487950" y="1794075"/>
                <a:ext cx="182500" cy="289600"/>
              </a:xfrm>
              <a:custGeom>
                <a:rect b="b" l="l" r="r" t="t"/>
                <a:pathLst>
                  <a:path extrusionOk="0" h="11584" w="7300">
                    <a:moveTo>
                      <a:pt x="5062" y="1"/>
                    </a:moveTo>
                    <a:cubicBezTo>
                      <a:pt x="5017" y="1"/>
                      <a:pt x="4969" y="9"/>
                      <a:pt x="4918" y="28"/>
                    </a:cubicBezTo>
                    <a:cubicBezTo>
                      <a:pt x="4381" y="220"/>
                      <a:pt x="3938" y="284"/>
                      <a:pt x="3588" y="284"/>
                    </a:cubicBezTo>
                    <a:cubicBezTo>
                      <a:pt x="2922" y="284"/>
                      <a:pt x="2592" y="56"/>
                      <a:pt x="2592" y="56"/>
                    </a:cubicBezTo>
                    <a:cubicBezTo>
                      <a:pt x="2592" y="56"/>
                      <a:pt x="0" y="10951"/>
                      <a:pt x="181" y="10951"/>
                    </a:cubicBezTo>
                    <a:cubicBezTo>
                      <a:pt x="181" y="10951"/>
                      <a:pt x="182" y="10951"/>
                      <a:pt x="183" y="10951"/>
                    </a:cubicBezTo>
                    <a:cubicBezTo>
                      <a:pt x="226" y="10933"/>
                      <a:pt x="287" y="10925"/>
                      <a:pt x="362" y="10925"/>
                    </a:cubicBezTo>
                    <a:cubicBezTo>
                      <a:pt x="1038" y="10925"/>
                      <a:pt x="2895" y="11584"/>
                      <a:pt x="3842" y="11584"/>
                    </a:cubicBezTo>
                    <a:cubicBezTo>
                      <a:pt x="3930" y="11584"/>
                      <a:pt x="4010" y="11578"/>
                      <a:pt x="4080" y="11565"/>
                    </a:cubicBezTo>
                    <a:cubicBezTo>
                      <a:pt x="4910" y="11419"/>
                      <a:pt x="6225" y="11132"/>
                      <a:pt x="6770" y="11132"/>
                    </a:cubicBezTo>
                    <a:cubicBezTo>
                      <a:pt x="6821" y="11132"/>
                      <a:pt x="6865" y="11134"/>
                      <a:pt x="6902" y="11139"/>
                    </a:cubicBezTo>
                    <a:cubicBezTo>
                      <a:pt x="6908" y="11140"/>
                      <a:pt x="6914" y="11141"/>
                      <a:pt x="6919" y="11141"/>
                    </a:cubicBezTo>
                    <a:cubicBezTo>
                      <a:pt x="7299" y="11141"/>
                      <a:pt x="6330" y="8814"/>
                      <a:pt x="5938" y="8367"/>
                    </a:cubicBezTo>
                    <a:cubicBezTo>
                      <a:pt x="5546" y="7927"/>
                      <a:pt x="6423" y="1"/>
                      <a:pt x="5062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83" name="Google Shape;1883;p9"/>
              <p:cNvSpPr/>
              <p:nvPr/>
            </p:nvSpPr>
            <p:spPr>
              <a:xfrm>
                <a:off x="491475" y="1804000"/>
                <a:ext cx="144225" cy="266825"/>
              </a:xfrm>
              <a:custGeom>
                <a:rect b="b" l="l" r="r" t="t"/>
                <a:pathLst>
                  <a:path extrusionOk="0" h="10673" w="5769">
                    <a:moveTo>
                      <a:pt x="5308" y="1"/>
                    </a:moveTo>
                    <a:cubicBezTo>
                      <a:pt x="5308" y="1"/>
                      <a:pt x="4361" y="797"/>
                      <a:pt x="3349" y="797"/>
                    </a:cubicBezTo>
                    <a:cubicBezTo>
                      <a:pt x="3297" y="797"/>
                      <a:pt x="3244" y="795"/>
                      <a:pt x="3192" y="790"/>
                    </a:cubicBezTo>
                    <a:cubicBezTo>
                      <a:pt x="3082" y="782"/>
                      <a:pt x="2963" y="778"/>
                      <a:pt x="2838" y="778"/>
                    </a:cubicBezTo>
                    <a:cubicBezTo>
                      <a:pt x="2630" y="778"/>
                      <a:pt x="2406" y="789"/>
                      <a:pt x="2179" y="811"/>
                    </a:cubicBezTo>
                    <a:cubicBezTo>
                      <a:pt x="1537" y="3521"/>
                      <a:pt x="0" y="10100"/>
                      <a:pt x="28" y="10533"/>
                    </a:cubicBezTo>
                    <a:lnTo>
                      <a:pt x="42" y="10554"/>
                    </a:lnTo>
                    <a:cubicBezTo>
                      <a:pt x="84" y="10535"/>
                      <a:pt x="145" y="10527"/>
                      <a:pt x="220" y="10527"/>
                    </a:cubicBezTo>
                    <a:cubicBezTo>
                      <a:pt x="428" y="10527"/>
                      <a:pt x="750" y="10590"/>
                      <a:pt x="1124" y="10673"/>
                    </a:cubicBezTo>
                    <a:cubicBezTo>
                      <a:pt x="999" y="10422"/>
                      <a:pt x="1151" y="6719"/>
                      <a:pt x="2112" y="6719"/>
                    </a:cubicBezTo>
                    <a:cubicBezTo>
                      <a:pt x="2116" y="6719"/>
                      <a:pt x="2120" y="6719"/>
                      <a:pt x="2123" y="6720"/>
                    </a:cubicBezTo>
                    <a:cubicBezTo>
                      <a:pt x="2874" y="6741"/>
                      <a:pt x="3696" y="7385"/>
                      <a:pt x="4621" y="7385"/>
                    </a:cubicBezTo>
                    <a:cubicBezTo>
                      <a:pt x="4892" y="7385"/>
                      <a:pt x="5172" y="7330"/>
                      <a:pt x="5462" y="7188"/>
                    </a:cubicBezTo>
                    <a:cubicBezTo>
                      <a:pt x="5545" y="7146"/>
                      <a:pt x="5622" y="7076"/>
                      <a:pt x="5685" y="6978"/>
                    </a:cubicBezTo>
                    <a:cubicBezTo>
                      <a:pt x="5671" y="5777"/>
                      <a:pt x="5769" y="3737"/>
                      <a:pt x="5692" y="2103"/>
                    </a:cubicBezTo>
                    <a:cubicBezTo>
                      <a:pt x="5511" y="923"/>
                      <a:pt x="5308" y="1"/>
                      <a:pt x="5308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84" name="Google Shape;1884;p9"/>
              <p:cNvSpPr/>
              <p:nvPr/>
            </p:nvSpPr>
            <p:spPr>
              <a:xfrm>
                <a:off x="530050" y="1758775"/>
                <a:ext cx="95175" cy="45200"/>
              </a:xfrm>
              <a:custGeom>
                <a:rect b="b" l="l" r="r" t="t"/>
                <a:pathLst>
                  <a:path extrusionOk="0" h="1808" w="3807">
                    <a:moveTo>
                      <a:pt x="1167" y="1"/>
                    </a:moveTo>
                    <a:lnTo>
                      <a:pt x="1" y="336"/>
                    </a:lnTo>
                    <a:lnTo>
                      <a:pt x="538" y="1468"/>
                    </a:lnTo>
                    <a:cubicBezTo>
                      <a:pt x="1150" y="1713"/>
                      <a:pt x="1652" y="1808"/>
                      <a:pt x="2062" y="1808"/>
                    </a:cubicBezTo>
                    <a:cubicBezTo>
                      <a:pt x="3498" y="1808"/>
                      <a:pt x="3807" y="637"/>
                      <a:pt x="3807" y="637"/>
                    </a:cubicBezTo>
                    <a:lnTo>
                      <a:pt x="2620" y="71"/>
                    </a:lnTo>
                    <a:lnTo>
                      <a:pt x="1167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85" name="Google Shape;1885;p9"/>
              <p:cNvSpPr/>
              <p:nvPr/>
            </p:nvSpPr>
            <p:spPr>
              <a:xfrm>
                <a:off x="430350" y="1761700"/>
                <a:ext cx="129225" cy="355575"/>
              </a:xfrm>
              <a:custGeom>
                <a:rect b="b" l="l" r="r" t="t"/>
                <a:pathLst>
                  <a:path extrusionOk="0" h="14223" w="5169">
                    <a:moveTo>
                      <a:pt x="3929" y="0"/>
                    </a:moveTo>
                    <a:cubicBezTo>
                      <a:pt x="3834" y="0"/>
                      <a:pt x="3735" y="22"/>
                      <a:pt x="3632" y="73"/>
                    </a:cubicBezTo>
                    <a:cubicBezTo>
                      <a:pt x="2717" y="527"/>
                      <a:pt x="2131" y="464"/>
                      <a:pt x="1551" y="876"/>
                    </a:cubicBezTo>
                    <a:cubicBezTo>
                      <a:pt x="964" y="1281"/>
                      <a:pt x="1" y="5667"/>
                      <a:pt x="1" y="6512"/>
                    </a:cubicBezTo>
                    <a:cubicBezTo>
                      <a:pt x="1" y="7323"/>
                      <a:pt x="599" y="8186"/>
                      <a:pt x="1116" y="8186"/>
                    </a:cubicBezTo>
                    <a:cubicBezTo>
                      <a:pt x="1138" y="8186"/>
                      <a:pt x="1160" y="8184"/>
                      <a:pt x="1181" y="8181"/>
                    </a:cubicBezTo>
                    <a:cubicBezTo>
                      <a:pt x="1712" y="8097"/>
                      <a:pt x="2634" y="7713"/>
                      <a:pt x="2634" y="7713"/>
                    </a:cubicBezTo>
                    <a:lnTo>
                      <a:pt x="2634" y="7713"/>
                    </a:lnTo>
                    <a:cubicBezTo>
                      <a:pt x="2634" y="7713"/>
                      <a:pt x="1474" y="12358"/>
                      <a:pt x="1635" y="13349"/>
                    </a:cubicBezTo>
                    <a:cubicBezTo>
                      <a:pt x="1635" y="13349"/>
                      <a:pt x="1628" y="13747"/>
                      <a:pt x="2319" y="14222"/>
                    </a:cubicBezTo>
                    <a:cubicBezTo>
                      <a:pt x="2319" y="14222"/>
                      <a:pt x="2948" y="12427"/>
                      <a:pt x="3234" y="11226"/>
                    </a:cubicBezTo>
                    <a:cubicBezTo>
                      <a:pt x="3521" y="10025"/>
                      <a:pt x="5169" y="1393"/>
                      <a:pt x="5169" y="1393"/>
                    </a:cubicBezTo>
                    <a:cubicBezTo>
                      <a:pt x="5169" y="1393"/>
                      <a:pt x="4679" y="0"/>
                      <a:pt x="392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86" name="Google Shape;1886;p9"/>
              <p:cNvSpPr/>
              <p:nvPr/>
            </p:nvSpPr>
            <p:spPr>
              <a:xfrm>
                <a:off x="436575" y="1899000"/>
                <a:ext cx="67300" cy="62725"/>
              </a:xfrm>
              <a:custGeom>
                <a:rect b="b" l="l" r="r" t="t"/>
                <a:pathLst>
                  <a:path extrusionOk="0" h="2509" w="2692">
                    <a:moveTo>
                      <a:pt x="1735" y="0"/>
                    </a:moveTo>
                    <a:cubicBezTo>
                      <a:pt x="1735" y="0"/>
                      <a:pt x="380" y="280"/>
                      <a:pt x="164" y="1467"/>
                    </a:cubicBezTo>
                    <a:cubicBezTo>
                      <a:pt x="1" y="2384"/>
                      <a:pt x="576" y="2508"/>
                      <a:pt x="906" y="2508"/>
                    </a:cubicBezTo>
                    <a:cubicBezTo>
                      <a:pt x="1001" y="2508"/>
                      <a:pt x="1075" y="2498"/>
                      <a:pt x="1106" y="2494"/>
                    </a:cubicBezTo>
                    <a:cubicBezTo>
                      <a:pt x="2245" y="2291"/>
                      <a:pt x="2294" y="1977"/>
                      <a:pt x="2489" y="1160"/>
                    </a:cubicBezTo>
                    <a:cubicBezTo>
                      <a:pt x="2692" y="342"/>
                      <a:pt x="1735" y="0"/>
                      <a:pt x="1735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87" name="Google Shape;1887;p9"/>
              <p:cNvSpPr/>
              <p:nvPr/>
            </p:nvSpPr>
            <p:spPr>
              <a:xfrm>
                <a:off x="469125" y="1763500"/>
                <a:ext cx="80250" cy="65075"/>
              </a:xfrm>
              <a:custGeom>
                <a:rect b="b" l="l" r="r" t="t"/>
                <a:pathLst>
                  <a:path extrusionOk="0" h="2603" w="3210">
                    <a:moveTo>
                      <a:pt x="2081" y="1"/>
                    </a:moveTo>
                    <a:cubicBezTo>
                      <a:pt x="1166" y="455"/>
                      <a:pt x="580" y="392"/>
                      <a:pt x="0" y="804"/>
                    </a:cubicBezTo>
                    <a:cubicBezTo>
                      <a:pt x="0" y="804"/>
                      <a:pt x="1984" y="1013"/>
                      <a:pt x="2305" y="2284"/>
                    </a:cubicBezTo>
                    <a:cubicBezTo>
                      <a:pt x="2361" y="2508"/>
                      <a:pt x="2434" y="2602"/>
                      <a:pt x="2507" y="2602"/>
                    </a:cubicBezTo>
                    <a:cubicBezTo>
                      <a:pt x="2848" y="2602"/>
                      <a:pt x="3209" y="536"/>
                      <a:pt x="2081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88" name="Google Shape;1888;p9"/>
              <p:cNvSpPr/>
              <p:nvPr/>
            </p:nvSpPr>
            <p:spPr>
              <a:xfrm>
                <a:off x="464400" y="1750200"/>
                <a:ext cx="60100" cy="43400"/>
              </a:xfrm>
              <a:custGeom>
                <a:rect b="b" l="l" r="r" t="t"/>
                <a:pathLst>
                  <a:path extrusionOk="0" h="1736" w="2404">
                    <a:moveTo>
                      <a:pt x="1601" y="1"/>
                    </a:moveTo>
                    <a:cubicBezTo>
                      <a:pt x="1364" y="1"/>
                      <a:pt x="1064" y="74"/>
                      <a:pt x="650" y="281"/>
                    </a:cubicBezTo>
                    <a:cubicBezTo>
                      <a:pt x="0" y="609"/>
                      <a:pt x="385" y="1245"/>
                      <a:pt x="385" y="1245"/>
                    </a:cubicBezTo>
                    <a:cubicBezTo>
                      <a:pt x="496" y="1601"/>
                      <a:pt x="964" y="1692"/>
                      <a:pt x="1376" y="1734"/>
                    </a:cubicBezTo>
                    <a:cubicBezTo>
                      <a:pt x="1390" y="1735"/>
                      <a:pt x="1404" y="1736"/>
                      <a:pt x="1417" y="1736"/>
                    </a:cubicBezTo>
                    <a:cubicBezTo>
                      <a:pt x="1816" y="1736"/>
                      <a:pt x="2115" y="1251"/>
                      <a:pt x="2256" y="1021"/>
                    </a:cubicBezTo>
                    <a:cubicBezTo>
                      <a:pt x="2403" y="784"/>
                      <a:pt x="2249" y="169"/>
                      <a:pt x="1963" y="65"/>
                    </a:cubicBezTo>
                    <a:cubicBezTo>
                      <a:pt x="1857" y="26"/>
                      <a:pt x="1740" y="1"/>
                      <a:pt x="1601" y="1"/>
                    </a:cubicBezTo>
                    <a:close/>
                  </a:path>
                </a:pathLst>
              </a:custGeom>
              <a:solidFill>
                <a:srgbClr val="FFACC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89" name="Google Shape;1889;p9"/>
              <p:cNvSpPr/>
              <p:nvPr/>
            </p:nvSpPr>
            <p:spPr>
              <a:xfrm>
                <a:off x="515025" y="1753450"/>
                <a:ext cx="13475" cy="14850"/>
              </a:xfrm>
              <a:custGeom>
                <a:rect b="b" l="l" r="r" t="t"/>
                <a:pathLst>
                  <a:path extrusionOk="0" h="594" w="539">
                    <a:moveTo>
                      <a:pt x="262" y="0"/>
                    </a:moveTo>
                    <a:cubicBezTo>
                      <a:pt x="129" y="0"/>
                      <a:pt x="1" y="137"/>
                      <a:pt x="1" y="137"/>
                    </a:cubicBezTo>
                    <a:cubicBezTo>
                      <a:pt x="1" y="137"/>
                      <a:pt x="57" y="542"/>
                      <a:pt x="196" y="584"/>
                    </a:cubicBezTo>
                    <a:cubicBezTo>
                      <a:pt x="216" y="591"/>
                      <a:pt x="234" y="593"/>
                      <a:pt x="251" y="593"/>
                    </a:cubicBezTo>
                    <a:cubicBezTo>
                      <a:pt x="368" y="593"/>
                      <a:pt x="447" y="463"/>
                      <a:pt x="490" y="354"/>
                    </a:cubicBezTo>
                    <a:cubicBezTo>
                      <a:pt x="539" y="228"/>
                      <a:pt x="532" y="137"/>
                      <a:pt x="364" y="32"/>
                    </a:cubicBezTo>
                    <a:cubicBezTo>
                      <a:pt x="331" y="9"/>
                      <a:pt x="296" y="0"/>
                      <a:pt x="26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90" name="Google Shape;1890;p9"/>
              <p:cNvSpPr/>
              <p:nvPr/>
            </p:nvSpPr>
            <p:spPr>
              <a:xfrm>
                <a:off x="480975" y="1923350"/>
                <a:ext cx="52775" cy="98425"/>
              </a:xfrm>
              <a:custGeom>
                <a:rect b="b" l="l" r="r" t="t"/>
                <a:pathLst>
                  <a:path extrusionOk="0" h="3937" w="2111">
                    <a:moveTo>
                      <a:pt x="1446" y="0"/>
                    </a:moveTo>
                    <a:cubicBezTo>
                      <a:pt x="1320" y="0"/>
                      <a:pt x="1223" y="56"/>
                      <a:pt x="1174" y="193"/>
                    </a:cubicBezTo>
                    <a:cubicBezTo>
                      <a:pt x="916" y="919"/>
                      <a:pt x="609" y="1247"/>
                      <a:pt x="609" y="1247"/>
                    </a:cubicBezTo>
                    <a:cubicBezTo>
                      <a:pt x="609" y="1247"/>
                      <a:pt x="280" y="2560"/>
                      <a:pt x="1" y="3936"/>
                    </a:cubicBezTo>
                    <a:cubicBezTo>
                      <a:pt x="357" y="3782"/>
                      <a:pt x="902" y="3482"/>
                      <a:pt x="1174" y="3000"/>
                    </a:cubicBezTo>
                    <a:cubicBezTo>
                      <a:pt x="1384" y="2630"/>
                      <a:pt x="1565" y="2469"/>
                      <a:pt x="1691" y="2407"/>
                    </a:cubicBezTo>
                    <a:cubicBezTo>
                      <a:pt x="1824" y="1750"/>
                      <a:pt x="1964" y="1017"/>
                      <a:pt x="2110" y="269"/>
                    </a:cubicBezTo>
                    <a:cubicBezTo>
                      <a:pt x="1871" y="117"/>
                      <a:pt x="1628" y="0"/>
                      <a:pt x="1446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91" name="Google Shape;1891;p9"/>
              <p:cNvSpPr/>
              <p:nvPr/>
            </p:nvSpPr>
            <p:spPr>
              <a:xfrm>
                <a:off x="603025" y="1761750"/>
                <a:ext cx="131675" cy="352550"/>
              </a:xfrm>
              <a:custGeom>
                <a:rect b="b" l="l" r="r" t="t"/>
                <a:pathLst>
                  <a:path extrusionOk="0" h="14102" w="5267">
                    <a:moveTo>
                      <a:pt x="113" y="1"/>
                    </a:moveTo>
                    <a:cubicBezTo>
                      <a:pt x="113" y="1"/>
                      <a:pt x="182" y="846"/>
                      <a:pt x="92" y="1565"/>
                    </a:cubicBezTo>
                    <a:cubicBezTo>
                      <a:pt x="1" y="2285"/>
                      <a:pt x="1398" y="4401"/>
                      <a:pt x="1174" y="6636"/>
                    </a:cubicBezTo>
                    <a:cubicBezTo>
                      <a:pt x="930" y="9087"/>
                      <a:pt x="846" y="11147"/>
                      <a:pt x="1293" y="11825"/>
                    </a:cubicBezTo>
                    <a:cubicBezTo>
                      <a:pt x="1740" y="12502"/>
                      <a:pt x="2068" y="14102"/>
                      <a:pt x="2068" y="14102"/>
                    </a:cubicBezTo>
                    <a:cubicBezTo>
                      <a:pt x="2068" y="14102"/>
                      <a:pt x="3039" y="13634"/>
                      <a:pt x="3018" y="12858"/>
                    </a:cubicBezTo>
                    <a:cubicBezTo>
                      <a:pt x="2997" y="12076"/>
                      <a:pt x="2271" y="8256"/>
                      <a:pt x="2271" y="8256"/>
                    </a:cubicBezTo>
                    <a:lnTo>
                      <a:pt x="2271" y="8256"/>
                    </a:lnTo>
                    <a:cubicBezTo>
                      <a:pt x="2390" y="8580"/>
                      <a:pt x="2800" y="8736"/>
                      <a:pt x="3264" y="8736"/>
                    </a:cubicBezTo>
                    <a:cubicBezTo>
                      <a:pt x="3750" y="8736"/>
                      <a:pt x="4295" y="8564"/>
                      <a:pt x="4624" y="8235"/>
                    </a:cubicBezTo>
                    <a:cubicBezTo>
                      <a:pt x="5267" y="7585"/>
                      <a:pt x="3116" y="3234"/>
                      <a:pt x="2697" y="1921"/>
                    </a:cubicBezTo>
                    <a:cubicBezTo>
                      <a:pt x="2285" y="608"/>
                      <a:pt x="113" y="1"/>
                      <a:pt x="113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92" name="Google Shape;1892;p9"/>
              <p:cNvSpPr/>
              <p:nvPr/>
            </p:nvSpPr>
            <p:spPr>
              <a:xfrm>
                <a:off x="609675" y="1794400"/>
                <a:ext cx="67775" cy="55150"/>
              </a:xfrm>
              <a:custGeom>
                <a:rect b="b" l="l" r="r" t="t"/>
                <a:pathLst>
                  <a:path extrusionOk="0" h="2206" w="2711">
                    <a:moveTo>
                      <a:pt x="2082" y="1"/>
                    </a:moveTo>
                    <a:cubicBezTo>
                      <a:pt x="1390" y="210"/>
                      <a:pt x="350" y="601"/>
                      <a:pt x="0" y="1076"/>
                    </a:cubicBezTo>
                    <a:cubicBezTo>
                      <a:pt x="84" y="1314"/>
                      <a:pt x="189" y="1586"/>
                      <a:pt x="294" y="1879"/>
                    </a:cubicBezTo>
                    <a:cubicBezTo>
                      <a:pt x="762" y="2108"/>
                      <a:pt x="1535" y="2205"/>
                      <a:pt x="2077" y="2205"/>
                    </a:cubicBezTo>
                    <a:cubicBezTo>
                      <a:pt x="2432" y="2205"/>
                      <a:pt x="2688" y="2164"/>
                      <a:pt x="2696" y="2089"/>
                    </a:cubicBezTo>
                    <a:cubicBezTo>
                      <a:pt x="2710" y="1998"/>
                      <a:pt x="2703" y="1677"/>
                      <a:pt x="2689" y="1307"/>
                    </a:cubicBezTo>
                    <a:cubicBezTo>
                      <a:pt x="2577" y="1034"/>
                      <a:pt x="2487" y="797"/>
                      <a:pt x="2431" y="615"/>
                    </a:cubicBezTo>
                    <a:cubicBezTo>
                      <a:pt x="2361" y="392"/>
                      <a:pt x="2242" y="189"/>
                      <a:pt x="2082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93" name="Google Shape;1893;p9"/>
              <p:cNvSpPr/>
              <p:nvPr/>
            </p:nvSpPr>
            <p:spPr>
              <a:xfrm>
                <a:off x="628000" y="1951025"/>
                <a:ext cx="42100" cy="73700"/>
              </a:xfrm>
              <a:custGeom>
                <a:rect b="b" l="l" r="r" t="t"/>
                <a:pathLst>
                  <a:path extrusionOk="0" h="2948" w="1684">
                    <a:moveTo>
                      <a:pt x="1299" y="745"/>
                    </a:moveTo>
                    <a:cubicBezTo>
                      <a:pt x="1299" y="746"/>
                      <a:pt x="1299" y="747"/>
                      <a:pt x="1300" y="748"/>
                    </a:cubicBezTo>
                    <a:cubicBezTo>
                      <a:pt x="1299" y="747"/>
                      <a:pt x="1299" y="746"/>
                      <a:pt x="1299" y="745"/>
                    </a:cubicBezTo>
                    <a:close/>
                    <a:moveTo>
                      <a:pt x="84" y="1"/>
                    </a:moveTo>
                    <a:cubicBezTo>
                      <a:pt x="50" y="427"/>
                      <a:pt x="22" y="832"/>
                      <a:pt x="1" y="1216"/>
                    </a:cubicBezTo>
                    <a:cubicBezTo>
                      <a:pt x="161" y="1376"/>
                      <a:pt x="399" y="1649"/>
                      <a:pt x="678" y="2110"/>
                    </a:cubicBezTo>
                    <a:cubicBezTo>
                      <a:pt x="943" y="2543"/>
                      <a:pt x="1349" y="2794"/>
                      <a:pt x="1684" y="2948"/>
                    </a:cubicBezTo>
                    <a:cubicBezTo>
                      <a:pt x="1481" y="1796"/>
                      <a:pt x="1272" y="685"/>
                      <a:pt x="1272" y="685"/>
                    </a:cubicBezTo>
                    <a:lnTo>
                      <a:pt x="1272" y="685"/>
                    </a:lnTo>
                    <a:cubicBezTo>
                      <a:pt x="1278" y="705"/>
                      <a:pt x="1292" y="725"/>
                      <a:pt x="1299" y="745"/>
                    </a:cubicBezTo>
                    <a:lnTo>
                      <a:pt x="1299" y="745"/>
                    </a:lnTo>
                    <a:cubicBezTo>
                      <a:pt x="1181" y="404"/>
                      <a:pt x="1125" y="112"/>
                      <a:pt x="1125" y="112"/>
                    </a:cubicBezTo>
                    <a:lnTo>
                      <a:pt x="84" y="1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94" name="Google Shape;1894;p9"/>
              <p:cNvSpPr/>
              <p:nvPr/>
            </p:nvSpPr>
            <p:spPr>
              <a:xfrm>
                <a:off x="659200" y="1921000"/>
                <a:ext cx="64150" cy="43150"/>
              </a:xfrm>
              <a:custGeom>
                <a:rect b="b" l="l" r="r" t="t"/>
                <a:pathLst>
                  <a:path extrusionOk="0" h="1726" w="2566">
                    <a:moveTo>
                      <a:pt x="2182" y="0"/>
                    </a:moveTo>
                    <a:cubicBezTo>
                      <a:pt x="1576" y="351"/>
                      <a:pt x="0" y="1279"/>
                      <a:pt x="276" y="1279"/>
                    </a:cubicBezTo>
                    <a:cubicBezTo>
                      <a:pt x="280" y="1279"/>
                      <a:pt x="284" y="1279"/>
                      <a:pt x="289" y="1278"/>
                    </a:cubicBezTo>
                    <a:cubicBezTo>
                      <a:pt x="300" y="1278"/>
                      <a:pt x="313" y="1277"/>
                      <a:pt x="326" y="1277"/>
                    </a:cubicBezTo>
                    <a:cubicBezTo>
                      <a:pt x="688" y="1277"/>
                      <a:pt x="1821" y="1543"/>
                      <a:pt x="2454" y="1725"/>
                    </a:cubicBezTo>
                    <a:cubicBezTo>
                      <a:pt x="2566" y="1404"/>
                      <a:pt x="2433" y="762"/>
                      <a:pt x="2182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95" name="Google Shape;1895;p9"/>
              <p:cNvSpPr/>
              <p:nvPr/>
            </p:nvSpPr>
            <p:spPr>
              <a:xfrm>
                <a:off x="500550" y="1777825"/>
                <a:ext cx="244975" cy="92025"/>
              </a:xfrm>
              <a:custGeom>
                <a:rect b="b" l="l" r="r" t="t"/>
                <a:pathLst>
                  <a:path extrusionOk="0" h="3681" w="9799">
                    <a:moveTo>
                      <a:pt x="782" y="0"/>
                    </a:moveTo>
                    <a:lnTo>
                      <a:pt x="0" y="28"/>
                    </a:lnTo>
                    <a:lnTo>
                      <a:pt x="4191" y="3681"/>
                    </a:lnTo>
                    <a:lnTo>
                      <a:pt x="9799" y="329"/>
                    </a:lnTo>
                    <a:lnTo>
                      <a:pt x="9233" y="273"/>
                    </a:lnTo>
                    <a:cubicBezTo>
                      <a:pt x="9233" y="273"/>
                      <a:pt x="4414" y="1872"/>
                      <a:pt x="4323" y="1872"/>
                    </a:cubicBezTo>
                    <a:cubicBezTo>
                      <a:pt x="4226" y="1872"/>
                      <a:pt x="782" y="0"/>
                      <a:pt x="78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96" name="Google Shape;1896;p9"/>
              <p:cNvSpPr/>
              <p:nvPr/>
            </p:nvSpPr>
            <p:spPr>
              <a:xfrm>
                <a:off x="500550" y="1778525"/>
                <a:ext cx="244975" cy="198200"/>
              </a:xfrm>
              <a:custGeom>
                <a:rect b="b" l="l" r="r" t="t"/>
                <a:pathLst>
                  <a:path extrusionOk="0" h="7928" w="9799">
                    <a:moveTo>
                      <a:pt x="0" y="0"/>
                    </a:moveTo>
                    <a:lnTo>
                      <a:pt x="161" y="3031"/>
                    </a:lnTo>
                    <a:lnTo>
                      <a:pt x="203" y="6014"/>
                    </a:lnTo>
                    <a:lnTo>
                      <a:pt x="4463" y="7927"/>
                    </a:lnTo>
                    <a:cubicBezTo>
                      <a:pt x="4463" y="7927"/>
                      <a:pt x="9596" y="6181"/>
                      <a:pt x="9645" y="6118"/>
                    </a:cubicBezTo>
                    <a:cubicBezTo>
                      <a:pt x="9694" y="6048"/>
                      <a:pt x="9799" y="301"/>
                      <a:pt x="9799" y="301"/>
                    </a:cubicBezTo>
                    <a:lnTo>
                      <a:pt x="9799" y="301"/>
                    </a:lnTo>
                    <a:lnTo>
                      <a:pt x="4247" y="205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97" name="Google Shape;1897;p9"/>
              <p:cNvSpPr/>
              <p:nvPr/>
            </p:nvSpPr>
            <p:spPr>
              <a:xfrm>
                <a:off x="702900" y="1897075"/>
                <a:ext cx="38800" cy="38775"/>
              </a:xfrm>
              <a:custGeom>
                <a:rect b="b" l="l" r="r" t="t"/>
                <a:pathLst>
                  <a:path extrusionOk="0" h="1551" w="1552">
                    <a:moveTo>
                      <a:pt x="1551" y="0"/>
                    </a:moveTo>
                    <a:lnTo>
                      <a:pt x="64" y="224"/>
                    </a:lnTo>
                    <a:cubicBezTo>
                      <a:pt x="64" y="224"/>
                      <a:pt x="1" y="783"/>
                      <a:pt x="588" y="1048"/>
                    </a:cubicBezTo>
                    <a:cubicBezTo>
                      <a:pt x="1174" y="1320"/>
                      <a:pt x="1083" y="1551"/>
                      <a:pt x="1083" y="1551"/>
                    </a:cubicBezTo>
                    <a:lnTo>
                      <a:pt x="1551" y="1376"/>
                    </a:lnTo>
                    <a:lnTo>
                      <a:pt x="1551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98" name="Google Shape;1898;p9"/>
              <p:cNvSpPr/>
              <p:nvPr/>
            </p:nvSpPr>
            <p:spPr>
              <a:xfrm>
                <a:off x="500550" y="1778525"/>
                <a:ext cx="111600" cy="198200"/>
              </a:xfrm>
              <a:custGeom>
                <a:rect b="b" l="l" r="r" t="t"/>
                <a:pathLst>
                  <a:path extrusionOk="0" h="7928" w="4464">
                    <a:moveTo>
                      <a:pt x="0" y="0"/>
                    </a:moveTo>
                    <a:lnTo>
                      <a:pt x="161" y="3031"/>
                    </a:lnTo>
                    <a:lnTo>
                      <a:pt x="203" y="6014"/>
                    </a:lnTo>
                    <a:lnTo>
                      <a:pt x="4463" y="7927"/>
                    </a:lnTo>
                    <a:lnTo>
                      <a:pt x="4247" y="205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899" name="Google Shape;1899;p9"/>
              <p:cNvSpPr/>
              <p:nvPr/>
            </p:nvSpPr>
            <p:spPr>
              <a:xfrm>
                <a:off x="500550" y="1778525"/>
                <a:ext cx="55725" cy="90800"/>
              </a:xfrm>
              <a:custGeom>
                <a:rect b="b" l="l" r="r" t="t"/>
                <a:pathLst>
                  <a:path extrusionOk="0" h="3632" w="2229">
                    <a:moveTo>
                      <a:pt x="0" y="0"/>
                    </a:moveTo>
                    <a:lnTo>
                      <a:pt x="147" y="3632"/>
                    </a:lnTo>
                    <a:cubicBezTo>
                      <a:pt x="147" y="3632"/>
                      <a:pt x="1118" y="3604"/>
                      <a:pt x="1250" y="3241"/>
                    </a:cubicBezTo>
                    <a:cubicBezTo>
                      <a:pt x="1390" y="2885"/>
                      <a:pt x="1453" y="2738"/>
                      <a:pt x="1048" y="1683"/>
                    </a:cubicBezTo>
                    <a:cubicBezTo>
                      <a:pt x="838" y="1136"/>
                      <a:pt x="1146" y="1016"/>
                      <a:pt x="1501" y="1016"/>
                    </a:cubicBezTo>
                    <a:cubicBezTo>
                      <a:pt x="1780" y="1016"/>
                      <a:pt x="2087" y="1091"/>
                      <a:pt x="2193" y="1091"/>
                    </a:cubicBezTo>
                    <a:cubicBezTo>
                      <a:pt x="2211" y="1091"/>
                      <a:pt x="2224" y="1088"/>
                      <a:pt x="2228" y="1083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900" name="Google Shape;1900;p9"/>
              <p:cNvSpPr/>
              <p:nvPr/>
            </p:nvSpPr>
            <p:spPr>
              <a:xfrm>
                <a:off x="505600" y="1884150"/>
                <a:ext cx="54150" cy="49450"/>
              </a:xfrm>
              <a:custGeom>
                <a:rect b="b" l="l" r="r" t="t"/>
                <a:pathLst>
                  <a:path extrusionOk="0" h="1978" w="2166">
                    <a:moveTo>
                      <a:pt x="1845" y="1"/>
                    </a:moveTo>
                    <a:lnTo>
                      <a:pt x="1" y="594"/>
                    </a:lnTo>
                    <a:lnTo>
                      <a:pt x="1" y="1789"/>
                    </a:lnTo>
                    <a:lnTo>
                      <a:pt x="413" y="1977"/>
                    </a:lnTo>
                    <a:cubicBezTo>
                      <a:pt x="413" y="1977"/>
                      <a:pt x="85" y="1349"/>
                      <a:pt x="1125" y="1118"/>
                    </a:cubicBezTo>
                    <a:cubicBezTo>
                      <a:pt x="2166" y="888"/>
                      <a:pt x="1845" y="1"/>
                      <a:pt x="184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901" name="Google Shape;1901;p9"/>
              <p:cNvSpPr/>
              <p:nvPr/>
            </p:nvSpPr>
            <p:spPr>
              <a:xfrm>
                <a:off x="443625" y="1857050"/>
                <a:ext cx="109850" cy="98750"/>
              </a:xfrm>
              <a:custGeom>
                <a:rect b="b" l="l" r="r" t="t"/>
                <a:pathLst>
                  <a:path extrusionOk="0" h="3950" w="4394">
                    <a:moveTo>
                      <a:pt x="3588" y="1"/>
                    </a:moveTo>
                    <a:cubicBezTo>
                      <a:pt x="3433" y="1"/>
                      <a:pt x="3203" y="142"/>
                      <a:pt x="2682" y="226"/>
                    </a:cubicBezTo>
                    <a:cubicBezTo>
                      <a:pt x="1977" y="337"/>
                      <a:pt x="1865" y="470"/>
                      <a:pt x="1649" y="791"/>
                    </a:cubicBezTo>
                    <a:cubicBezTo>
                      <a:pt x="1439" y="1106"/>
                      <a:pt x="957" y="1657"/>
                      <a:pt x="762" y="1972"/>
                    </a:cubicBezTo>
                    <a:cubicBezTo>
                      <a:pt x="566" y="2286"/>
                      <a:pt x="0" y="2530"/>
                      <a:pt x="84" y="3403"/>
                    </a:cubicBezTo>
                    <a:cubicBezTo>
                      <a:pt x="125" y="3837"/>
                      <a:pt x="404" y="3950"/>
                      <a:pt x="691" y="3950"/>
                    </a:cubicBezTo>
                    <a:cubicBezTo>
                      <a:pt x="987" y="3950"/>
                      <a:pt x="1291" y="3830"/>
                      <a:pt x="1355" y="3815"/>
                    </a:cubicBezTo>
                    <a:cubicBezTo>
                      <a:pt x="1942" y="3676"/>
                      <a:pt x="2424" y="2181"/>
                      <a:pt x="2780" y="2069"/>
                    </a:cubicBezTo>
                    <a:cubicBezTo>
                      <a:pt x="3143" y="1951"/>
                      <a:pt x="4261" y="2209"/>
                      <a:pt x="4331" y="1420"/>
                    </a:cubicBezTo>
                    <a:cubicBezTo>
                      <a:pt x="4393" y="638"/>
                      <a:pt x="3911" y="219"/>
                      <a:pt x="3730" y="58"/>
                    </a:cubicBezTo>
                    <a:cubicBezTo>
                      <a:pt x="3686" y="17"/>
                      <a:pt x="3641" y="1"/>
                      <a:pt x="358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902" name="Google Shape;1902;p9"/>
              <p:cNvSpPr/>
              <p:nvPr/>
            </p:nvSpPr>
            <p:spPr>
              <a:xfrm>
                <a:off x="498800" y="1846525"/>
                <a:ext cx="11650" cy="26075"/>
              </a:xfrm>
              <a:custGeom>
                <a:rect b="b" l="l" r="r" t="t"/>
                <a:pathLst>
                  <a:path extrusionOk="0" h="1043" w="466">
                    <a:moveTo>
                      <a:pt x="143" y="0"/>
                    </a:moveTo>
                    <a:cubicBezTo>
                      <a:pt x="119" y="0"/>
                      <a:pt x="102" y="31"/>
                      <a:pt x="98" y="102"/>
                    </a:cubicBezTo>
                    <a:cubicBezTo>
                      <a:pt x="84" y="465"/>
                      <a:pt x="0" y="912"/>
                      <a:pt x="0" y="912"/>
                    </a:cubicBezTo>
                    <a:cubicBezTo>
                      <a:pt x="0" y="912"/>
                      <a:pt x="147" y="1042"/>
                      <a:pt x="269" y="1042"/>
                    </a:cubicBezTo>
                    <a:cubicBezTo>
                      <a:pt x="343" y="1042"/>
                      <a:pt x="408" y="995"/>
                      <a:pt x="426" y="842"/>
                    </a:cubicBezTo>
                    <a:cubicBezTo>
                      <a:pt x="466" y="516"/>
                      <a:pt x="243" y="0"/>
                      <a:pt x="14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903" name="Google Shape;1903;p9"/>
              <p:cNvSpPr/>
              <p:nvPr/>
            </p:nvSpPr>
            <p:spPr>
              <a:xfrm>
                <a:off x="701150" y="1869300"/>
                <a:ext cx="58525" cy="66675"/>
              </a:xfrm>
              <a:custGeom>
                <a:rect b="b" l="l" r="r" t="t"/>
                <a:pathLst>
                  <a:path extrusionOk="0" h="2667" w="2341">
                    <a:moveTo>
                      <a:pt x="807" y="0"/>
                    </a:moveTo>
                    <a:cubicBezTo>
                      <a:pt x="670" y="0"/>
                      <a:pt x="552" y="10"/>
                      <a:pt x="476" y="29"/>
                    </a:cubicBezTo>
                    <a:cubicBezTo>
                      <a:pt x="197" y="106"/>
                      <a:pt x="273" y="245"/>
                      <a:pt x="197" y="616"/>
                    </a:cubicBezTo>
                    <a:cubicBezTo>
                      <a:pt x="120" y="979"/>
                      <a:pt x="1" y="1516"/>
                      <a:pt x="420" y="1810"/>
                    </a:cubicBezTo>
                    <a:cubicBezTo>
                      <a:pt x="846" y="2103"/>
                      <a:pt x="1405" y="1761"/>
                      <a:pt x="1621" y="2487"/>
                    </a:cubicBezTo>
                    <a:cubicBezTo>
                      <a:pt x="1659" y="2612"/>
                      <a:pt x="1701" y="2666"/>
                      <a:pt x="1745" y="2666"/>
                    </a:cubicBezTo>
                    <a:cubicBezTo>
                      <a:pt x="1956" y="2666"/>
                      <a:pt x="2217" y="1441"/>
                      <a:pt x="2292" y="818"/>
                    </a:cubicBezTo>
                    <a:cubicBezTo>
                      <a:pt x="2306" y="727"/>
                      <a:pt x="2341" y="399"/>
                      <a:pt x="1964" y="210"/>
                    </a:cubicBezTo>
                    <a:cubicBezTo>
                      <a:pt x="1685" y="68"/>
                      <a:pt x="1173" y="0"/>
                      <a:pt x="807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904" name="Google Shape;1904;p9"/>
              <p:cNvSpPr/>
              <p:nvPr/>
            </p:nvSpPr>
            <p:spPr>
              <a:xfrm>
                <a:off x="540350" y="2624300"/>
                <a:ext cx="26400" cy="15900"/>
              </a:xfrm>
              <a:custGeom>
                <a:rect b="b" l="l" r="r" t="t"/>
                <a:pathLst>
                  <a:path extrusionOk="0" h="636" w="1056">
                    <a:moveTo>
                      <a:pt x="929" y="0"/>
                    </a:moveTo>
                    <a:cubicBezTo>
                      <a:pt x="671" y="21"/>
                      <a:pt x="29" y="545"/>
                      <a:pt x="1" y="552"/>
                    </a:cubicBezTo>
                    <a:lnTo>
                      <a:pt x="154" y="636"/>
                    </a:lnTo>
                    <a:cubicBezTo>
                      <a:pt x="503" y="252"/>
                      <a:pt x="1055" y="112"/>
                      <a:pt x="1055" y="112"/>
                    </a:cubicBezTo>
                    <a:lnTo>
                      <a:pt x="929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905" name="Google Shape;1905;p9"/>
              <p:cNvSpPr/>
              <p:nvPr/>
            </p:nvSpPr>
            <p:spPr>
              <a:xfrm>
                <a:off x="599025" y="2622375"/>
                <a:ext cx="26725" cy="13825"/>
              </a:xfrm>
              <a:custGeom>
                <a:rect b="b" l="l" r="r" t="t"/>
                <a:pathLst>
                  <a:path extrusionOk="0" h="553" w="1069">
                    <a:moveTo>
                      <a:pt x="904" y="0"/>
                    </a:moveTo>
                    <a:cubicBezTo>
                      <a:pt x="717" y="0"/>
                      <a:pt x="77" y="461"/>
                      <a:pt x="0" y="468"/>
                    </a:cubicBezTo>
                    <a:lnTo>
                      <a:pt x="259" y="552"/>
                    </a:lnTo>
                    <a:cubicBezTo>
                      <a:pt x="405" y="315"/>
                      <a:pt x="1069" y="77"/>
                      <a:pt x="1069" y="77"/>
                    </a:cubicBezTo>
                    <a:lnTo>
                      <a:pt x="908" y="0"/>
                    </a:lnTo>
                    <a:cubicBezTo>
                      <a:pt x="907" y="0"/>
                      <a:pt x="905" y="0"/>
                      <a:pt x="904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906" name="Google Shape;1906;p9"/>
              <p:cNvSpPr/>
              <p:nvPr/>
            </p:nvSpPr>
            <p:spPr>
              <a:xfrm>
                <a:off x="579825" y="2608875"/>
                <a:ext cx="37375" cy="11775"/>
              </a:xfrm>
              <a:custGeom>
                <a:rect b="b" l="l" r="r" t="t"/>
                <a:pathLst>
                  <a:path extrusionOk="0" h="471" w="1495">
                    <a:moveTo>
                      <a:pt x="1446" y="1"/>
                    </a:moveTo>
                    <a:cubicBezTo>
                      <a:pt x="1347" y="1"/>
                      <a:pt x="244" y="283"/>
                      <a:pt x="64" y="283"/>
                    </a:cubicBezTo>
                    <a:cubicBezTo>
                      <a:pt x="58" y="283"/>
                      <a:pt x="53" y="283"/>
                      <a:pt x="49" y="282"/>
                    </a:cubicBezTo>
                    <a:lnTo>
                      <a:pt x="0" y="471"/>
                    </a:lnTo>
                    <a:lnTo>
                      <a:pt x="1495" y="170"/>
                    </a:lnTo>
                    <a:cubicBezTo>
                      <a:pt x="1495" y="170"/>
                      <a:pt x="1460" y="31"/>
                      <a:pt x="1453" y="3"/>
                    </a:cubicBezTo>
                    <a:cubicBezTo>
                      <a:pt x="1452" y="1"/>
                      <a:pt x="1450" y="1"/>
                      <a:pt x="1446" y="1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907" name="Google Shape;1907;p9"/>
              <p:cNvSpPr/>
              <p:nvPr/>
            </p:nvSpPr>
            <p:spPr>
              <a:xfrm>
                <a:off x="519925" y="2611375"/>
                <a:ext cx="40700" cy="16250"/>
              </a:xfrm>
              <a:custGeom>
                <a:rect b="b" l="l" r="r" t="t"/>
                <a:pathLst>
                  <a:path extrusionOk="0" h="650" w="1628">
                    <a:moveTo>
                      <a:pt x="1628" y="0"/>
                    </a:moveTo>
                    <a:lnTo>
                      <a:pt x="14" y="440"/>
                    </a:lnTo>
                    <a:lnTo>
                      <a:pt x="0" y="650"/>
                    </a:lnTo>
                    <a:lnTo>
                      <a:pt x="161" y="594"/>
                    </a:lnTo>
                    <a:cubicBezTo>
                      <a:pt x="210" y="594"/>
                      <a:pt x="1628" y="182"/>
                      <a:pt x="1628" y="182"/>
                    </a:cubicBezTo>
                    <a:lnTo>
                      <a:pt x="1628" y="0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908" name="Google Shape;1908;p9"/>
              <p:cNvSpPr/>
              <p:nvPr/>
            </p:nvSpPr>
            <p:spPr>
              <a:xfrm>
                <a:off x="612475" y="1695400"/>
                <a:ext cx="13100" cy="12075"/>
              </a:xfrm>
              <a:custGeom>
                <a:rect b="b" l="l" r="r" t="t"/>
                <a:pathLst>
                  <a:path extrusionOk="0" h="483" w="524">
                    <a:moveTo>
                      <a:pt x="370" y="1"/>
                    </a:moveTo>
                    <a:lnTo>
                      <a:pt x="105" y="22"/>
                    </a:lnTo>
                    <a:lnTo>
                      <a:pt x="0" y="266"/>
                    </a:lnTo>
                    <a:lnTo>
                      <a:pt x="147" y="483"/>
                    </a:lnTo>
                    <a:lnTo>
                      <a:pt x="412" y="455"/>
                    </a:lnTo>
                    <a:lnTo>
                      <a:pt x="524" y="217"/>
                    </a:lnTo>
                    <a:lnTo>
                      <a:pt x="37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909" name="Google Shape;1909;p9"/>
              <p:cNvSpPr/>
              <p:nvPr/>
            </p:nvSpPr>
            <p:spPr>
              <a:xfrm>
                <a:off x="529575" y="1629400"/>
                <a:ext cx="100125" cy="150600"/>
              </a:xfrm>
              <a:custGeom>
                <a:rect b="b" l="l" r="r" t="t"/>
                <a:pathLst>
                  <a:path extrusionOk="0" h="6024" w="4005">
                    <a:moveTo>
                      <a:pt x="2569" y="1"/>
                    </a:moveTo>
                    <a:cubicBezTo>
                      <a:pt x="2407" y="1"/>
                      <a:pt x="2236" y="15"/>
                      <a:pt x="2059" y="43"/>
                    </a:cubicBezTo>
                    <a:cubicBezTo>
                      <a:pt x="983" y="210"/>
                      <a:pt x="809" y="1370"/>
                      <a:pt x="809" y="1370"/>
                    </a:cubicBezTo>
                    <a:cubicBezTo>
                      <a:pt x="809" y="1370"/>
                      <a:pt x="638" y="1307"/>
                      <a:pt x="455" y="1307"/>
                    </a:cubicBezTo>
                    <a:cubicBezTo>
                      <a:pt x="237" y="1307"/>
                      <a:pt x="0" y="1397"/>
                      <a:pt x="20" y="1789"/>
                    </a:cubicBezTo>
                    <a:cubicBezTo>
                      <a:pt x="54" y="2508"/>
                      <a:pt x="802" y="2801"/>
                      <a:pt x="802" y="2801"/>
                    </a:cubicBezTo>
                    <a:lnTo>
                      <a:pt x="767" y="5483"/>
                    </a:lnTo>
                    <a:cubicBezTo>
                      <a:pt x="1051" y="5899"/>
                      <a:pt x="1418" y="6024"/>
                      <a:pt x="1757" y="6024"/>
                    </a:cubicBezTo>
                    <a:cubicBezTo>
                      <a:pt x="2265" y="6024"/>
                      <a:pt x="2708" y="5742"/>
                      <a:pt x="2708" y="5742"/>
                    </a:cubicBezTo>
                    <a:lnTo>
                      <a:pt x="2625" y="4282"/>
                    </a:lnTo>
                    <a:cubicBezTo>
                      <a:pt x="2904" y="4282"/>
                      <a:pt x="3114" y="4142"/>
                      <a:pt x="3114" y="4142"/>
                    </a:cubicBezTo>
                    <a:cubicBezTo>
                      <a:pt x="3637" y="3619"/>
                      <a:pt x="3812" y="2410"/>
                      <a:pt x="3917" y="1307"/>
                    </a:cubicBezTo>
                    <a:cubicBezTo>
                      <a:pt x="4004" y="378"/>
                      <a:pt x="3403" y="1"/>
                      <a:pt x="2569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910" name="Google Shape;1910;p9"/>
              <p:cNvSpPr/>
              <p:nvPr/>
            </p:nvSpPr>
            <p:spPr>
              <a:xfrm>
                <a:off x="507450" y="1603850"/>
                <a:ext cx="127550" cy="120925"/>
              </a:xfrm>
              <a:custGeom>
                <a:rect b="b" l="l" r="r" t="t"/>
                <a:pathLst>
                  <a:path extrusionOk="0" h="4837" w="5102">
                    <a:moveTo>
                      <a:pt x="2791" y="1"/>
                    </a:moveTo>
                    <a:cubicBezTo>
                      <a:pt x="2257" y="1"/>
                      <a:pt x="1708" y="206"/>
                      <a:pt x="1708" y="206"/>
                    </a:cubicBezTo>
                    <a:cubicBezTo>
                      <a:pt x="1708" y="206"/>
                      <a:pt x="1706" y="206"/>
                      <a:pt x="1703" y="206"/>
                    </a:cubicBezTo>
                    <a:cubicBezTo>
                      <a:pt x="1608" y="206"/>
                      <a:pt x="0" y="245"/>
                      <a:pt x="122" y="2901"/>
                    </a:cubicBezTo>
                    <a:cubicBezTo>
                      <a:pt x="192" y="4515"/>
                      <a:pt x="1708" y="4836"/>
                      <a:pt x="1708" y="4836"/>
                    </a:cubicBezTo>
                    <a:lnTo>
                      <a:pt x="1687" y="3823"/>
                    </a:lnTo>
                    <a:cubicBezTo>
                      <a:pt x="1505" y="3719"/>
                      <a:pt x="1352" y="3600"/>
                      <a:pt x="1247" y="3488"/>
                    </a:cubicBezTo>
                    <a:cubicBezTo>
                      <a:pt x="1072" y="3321"/>
                      <a:pt x="960" y="3104"/>
                      <a:pt x="939" y="2867"/>
                    </a:cubicBezTo>
                    <a:cubicBezTo>
                      <a:pt x="896" y="2356"/>
                      <a:pt x="1207" y="2328"/>
                      <a:pt x="1276" y="2328"/>
                    </a:cubicBezTo>
                    <a:cubicBezTo>
                      <a:pt x="1284" y="2328"/>
                      <a:pt x="1289" y="2329"/>
                      <a:pt x="1289" y="2329"/>
                    </a:cubicBezTo>
                    <a:cubicBezTo>
                      <a:pt x="1785" y="2406"/>
                      <a:pt x="1715" y="2874"/>
                      <a:pt x="1931" y="3020"/>
                    </a:cubicBezTo>
                    <a:cubicBezTo>
                      <a:pt x="1952" y="3035"/>
                      <a:pt x="1971" y="3041"/>
                      <a:pt x="1989" y="3041"/>
                    </a:cubicBezTo>
                    <a:cubicBezTo>
                      <a:pt x="2155" y="3041"/>
                      <a:pt x="2256" y="2506"/>
                      <a:pt x="2774" y="2506"/>
                    </a:cubicBezTo>
                    <a:cubicBezTo>
                      <a:pt x="2801" y="2506"/>
                      <a:pt x="2830" y="2507"/>
                      <a:pt x="2860" y="2510"/>
                    </a:cubicBezTo>
                    <a:cubicBezTo>
                      <a:pt x="2883" y="2513"/>
                      <a:pt x="2905" y="2514"/>
                      <a:pt x="2928" y="2514"/>
                    </a:cubicBezTo>
                    <a:cubicBezTo>
                      <a:pt x="3561" y="2514"/>
                      <a:pt x="4075" y="1505"/>
                      <a:pt x="4075" y="1505"/>
                    </a:cubicBezTo>
                    <a:cubicBezTo>
                      <a:pt x="4105" y="1473"/>
                      <a:pt x="4133" y="1459"/>
                      <a:pt x="4162" y="1459"/>
                    </a:cubicBezTo>
                    <a:cubicBezTo>
                      <a:pt x="4294" y="1459"/>
                      <a:pt x="4414" y="1769"/>
                      <a:pt x="4529" y="1994"/>
                    </a:cubicBezTo>
                    <a:cubicBezTo>
                      <a:pt x="4662" y="2266"/>
                      <a:pt x="4683" y="3314"/>
                      <a:pt x="4683" y="3314"/>
                    </a:cubicBezTo>
                    <a:cubicBezTo>
                      <a:pt x="5102" y="2964"/>
                      <a:pt x="5053" y="1770"/>
                      <a:pt x="5018" y="1630"/>
                    </a:cubicBezTo>
                    <a:cubicBezTo>
                      <a:pt x="4634" y="87"/>
                      <a:pt x="4075" y="660"/>
                      <a:pt x="3510" y="206"/>
                    </a:cubicBezTo>
                    <a:cubicBezTo>
                      <a:pt x="3321" y="52"/>
                      <a:pt x="3058" y="1"/>
                      <a:pt x="2791" y="1"/>
                    </a:cubicBezTo>
                    <a:close/>
                  </a:path>
                </a:pathLst>
              </a:custGeom>
              <a:solidFill>
                <a:srgbClr val="1D32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911" name="Google Shape;1911;p9"/>
              <p:cNvSpPr/>
              <p:nvPr/>
            </p:nvSpPr>
            <p:spPr>
              <a:xfrm>
                <a:off x="556225" y="1727675"/>
                <a:ext cx="39325" cy="15250"/>
              </a:xfrm>
              <a:custGeom>
                <a:rect b="b" l="l" r="r" t="t"/>
                <a:pathLst>
                  <a:path extrusionOk="0" h="610" w="1573">
                    <a:moveTo>
                      <a:pt x="143" y="0"/>
                    </a:moveTo>
                    <a:cubicBezTo>
                      <a:pt x="0" y="0"/>
                      <a:pt x="615" y="609"/>
                      <a:pt x="1361" y="609"/>
                    </a:cubicBezTo>
                    <a:cubicBezTo>
                      <a:pt x="1424" y="609"/>
                      <a:pt x="1488" y="605"/>
                      <a:pt x="1552" y="595"/>
                    </a:cubicBezTo>
                    <a:lnTo>
                      <a:pt x="1573" y="588"/>
                    </a:lnTo>
                    <a:lnTo>
                      <a:pt x="1559" y="351"/>
                    </a:lnTo>
                    <a:cubicBezTo>
                      <a:pt x="1559" y="351"/>
                      <a:pt x="1529" y="353"/>
                      <a:pt x="1476" y="353"/>
                    </a:cubicBezTo>
                    <a:cubicBezTo>
                      <a:pt x="1271" y="353"/>
                      <a:pt x="723" y="326"/>
                      <a:pt x="294" y="65"/>
                    </a:cubicBezTo>
                    <a:cubicBezTo>
                      <a:pt x="218" y="19"/>
                      <a:pt x="168" y="0"/>
                      <a:pt x="143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912" name="Google Shape;1912;p9"/>
              <p:cNvSpPr/>
              <p:nvPr/>
            </p:nvSpPr>
            <p:spPr>
              <a:xfrm>
                <a:off x="534600" y="1691050"/>
                <a:ext cx="13100" cy="12075"/>
              </a:xfrm>
              <a:custGeom>
                <a:rect b="b" l="l" r="r" t="t"/>
                <a:pathLst>
                  <a:path extrusionOk="0" h="483" w="524">
                    <a:moveTo>
                      <a:pt x="370" y="0"/>
                    </a:moveTo>
                    <a:lnTo>
                      <a:pt x="112" y="28"/>
                    </a:lnTo>
                    <a:lnTo>
                      <a:pt x="0" y="266"/>
                    </a:lnTo>
                    <a:lnTo>
                      <a:pt x="147" y="482"/>
                    </a:lnTo>
                    <a:lnTo>
                      <a:pt x="412" y="454"/>
                    </a:lnTo>
                    <a:lnTo>
                      <a:pt x="524" y="217"/>
                    </a:lnTo>
                    <a:lnTo>
                      <a:pt x="37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  <p:sp>
            <p:nvSpPr>
              <p:cNvPr id="1913" name="Google Shape;1913;p9"/>
              <p:cNvSpPr/>
              <p:nvPr/>
            </p:nvSpPr>
            <p:spPr>
              <a:xfrm>
                <a:off x="523600" y="1563375"/>
                <a:ext cx="60425" cy="58400"/>
              </a:xfrm>
              <a:custGeom>
                <a:rect b="b" l="l" r="r" t="t"/>
                <a:pathLst>
                  <a:path extrusionOk="0" h="2336" w="2417">
                    <a:moveTo>
                      <a:pt x="962" y="0"/>
                    </a:moveTo>
                    <a:cubicBezTo>
                      <a:pt x="608" y="0"/>
                      <a:pt x="217" y="152"/>
                      <a:pt x="140" y="742"/>
                    </a:cubicBezTo>
                    <a:cubicBezTo>
                      <a:pt x="0" y="1755"/>
                      <a:pt x="929" y="2209"/>
                      <a:pt x="929" y="2209"/>
                    </a:cubicBezTo>
                    <a:cubicBezTo>
                      <a:pt x="929" y="2209"/>
                      <a:pt x="1183" y="2336"/>
                      <a:pt x="1473" y="2336"/>
                    </a:cubicBezTo>
                    <a:cubicBezTo>
                      <a:pt x="1635" y="2336"/>
                      <a:pt x="1808" y="2296"/>
                      <a:pt x="1956" y="2174"/>
                    </a:cubicBezTo>
                    <a:cubicBezTo>
                      <a:pt x="2368" y="1832"/>
                      <a:pt x="2417" y="1154"/>
                      <a:pt x="2326" y="512"/>
                    </a:cubicBezTo>
                    <a:cubicBezTo>
                      <a:pt x="2280" y="190"/>
                      <a:pt x="2134" y="126"/>
                      <a:pt x="1973" y="126"/>
                    </a:cubicBezTo>
                    <a:cubicBezTo>
                      <a:pt x="1865" y="126"/>
                      <a:pt x="1751" y="155"/>
                      <a:pt x="1657" y="155"/>
                    </a:cubicBezTo>
                    <a:cubicBezTo>
                      <a:pt x="1611" y="155"/>
                      <a:pt x="1570" y="148"/>
                      <a:pt x="1537" y="127"/>
                    </a:cubicBezTo>
                    <a:cubicBezTo>
                      <a:pt x="1449" y="78"/>
                      <a:pt x="1215" y="0"/>
                      <a:pt x="962" y="0"/>
                    </a:cubicBezTo>
                    <a:close/>
                  </a:path>
                </a:pathLst>
              </a:custGeom>
              <a:solidFill>
                <a:srgbClr val="1D3259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accent5"/>
                  </a:solidFill>
                  <a:latin typeface="Cambria"/>
                  <a:ea typeface="Cambria"/>
                  <a:cs typeface="Cambria"/>
                  <a:sym typeface="Cambria"/>
                </a:endParaRPr>
              </a:p>
            </p:txBody>
          </p:sp>
        </p:grpSp>
      </p:grpSp>
      <p:grpSp>
        <p:nvGrpSpPr>
          <p:cNvPr id="1914" name="Google Shape;1914;p9"/>
          <p:cNvGrpSpPr/>
          <p:nvPr/>
        </p:nvGrpSpPr>
        <p:grpSpPr>
          <a:xfrm>
            <a:off x="1738397" y="1746272"/>
            <a:ext cx="417805" cy="480691"/>
            <a:chOff x="1165075" y="1617150"/>
            <a:chExt cx="394975" cy="454425"/>
          </a:xfrm>
        </p:grpSpPr>
        <p:sp>
          <p:nvSpPr>
            <p:cNvPr id="1915" name="Google Shape;1915;p9"/>
            <p:cNvSpPr/>
            <p:nvPr/>
          </p:nvSpPr>
          <p:spPr>
            <a:xfrm>
              <a:off x="1234700" y="1931325"/>
              <a:ext cx="219775" cy="79925"/>
            </a:xfrm>
            <a:custGeom>
              <a:rect b="b" l="l" r="r" t="t"/>
              <a:pathLst>
                <a:path extrusionOk="0" h="3197" w="8791">
                  <a:moveTo>
                    <a:pt x="1672" y="1"/>
                  </a:moveTo>
                  <a:cubicBezTo>
                    <a:pt x="840" y="1"/>
                    <a:pt x="95" y="679"/>
                    <a:pt x="49" y="1511"/>
                  </a:cubicBezTo>
                  <a:cubicBezTo>
                    <a:pt x="0" y="2432"/>
                    <a:pt x="735" y="3196"/>
                    <a:pt x="1646" y="3196"/>
                  </a:cubicBezTo>
                  <a:lnTo>
                    <a:pt x="8791" y="3196"/>
                  </a:lnTo>
                  <a:lnTo>
                    <a:pt x="7914" y="1522"/>
                  </a:lnTo>
                  <a:cubicBezTo>
                    <a:pt x="7531" y="1099"/>
                    <a:pt x="7415" y="519"/>
                    <a:pt x="756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16" name="Google Shape;1916;p9"/>
            <p:cNvSpPr/>
            <p:nvPr/>
          </p:nvSpPr>
          <p:spPr>
            <a:xfrm>
              <a:off x="1236075" y="1676625"/>
              <a:ext cx="252950" cy="242350"/>
            </a:xfrm>
            <a:custGeom>
              <a:rect b="b" l="l" r="r" t="t"/>
              <a:pathLst>
                <a:path extrusionOk="0" h="9694" w="10118">
                  <a:moveTo>
                    <a:pt x="5041" y="3417"/>
                  </a:moveTo>
                  <a:cubicBezTo>
                    <a:pt x="5183" y="3417"/>
                    <a:pt x="5318" y="3474"/>
                    <a:pt x="5418" y="3573"/>
                  </a:cubicBezTo>
                  <a:lnTo>
                    <a:pt x="6483" y="4639"/>
                  </a:lnTo>
                  <a:cubicBezTo>
                    <a:pt x="6692" y="4846"/>
                    <a:pt x="6690" y="5184"/>
                    <a:pt x="6483" y="5391"/>
                  </a:cubicBezTo>
                  <a:cubicBezTo>
                    <a:pt x="6379" y="5495"/>
                    <a:pt x="6243" y="5548"/>
                    <a:pt x="6106" y="5548"/>
                  </a:cubicBezTo>
                  <a:cubicBezTo>
                    <a:pt x="5971" y="5548"/>
                    <a:pt x="5834" y="5495"/>
                    <a:pt x="5730" y="5391"/>
                  </a:cubicBezTo>
                  <a:lnTo>
                    <a:pt x="5573" y="5236"/>
                  </a:lnTo>
                  <a:lnTo>
                    <a:pt x="5573" y="6580"/>
                  </a:lnTo>
                  <a:cubicBezTo>
                    <a:pt x="5573" y="6854"/>
                    <a:pt x="5373" y="7094"/>
                    <a:pt x="5103" y="7124"/>
                  </a:cubicBezTo>
                  <a:cubicBezTo>
                    <a:pt x="5083" y="7126"/>
                    <a:pt x="5063" y="7128"/>
                    <a:pt x="5043" y="7128"/>
                  </a:cubicBezTo>
                  <a:cubicBezTo>
                    <a:pt x="4748" y="7128"/>
                    <a:pt x="4510" y="6889"/>
                    <a:pt x="4510" y="6595"/>
                  </a:cubicBezTo>
                  <a:lnTo>
                    <a:pt x="4510" y="5236"/>
                  </a:lnTo>
                  <a:lnTo>
                    <a:pt x="4353" y="5391"/>
                  </a:lnTo>
                  <a:cubicBezTo>
                    <a:pt x="4249" y="5496"/>
                    <a:pt x="4113" y="5548"/>
                    <a:pt x="3977" y="5548"/>
                  </a:cubicBezTo>
                  <a:cubicBezTo>
                    <a:pt x="3841" y="5548"/>
                    <a:pt x="3704" y="5496"/>
                    <a:pt x="3600" y="5391"/>
                  </a:cubicBezTo>
                  <a:cubicBezTo>
                    <a:pt x="3393" y="5184"/>
                    <a:pt x="3393" y="4846"/>
                    <a:pt x="3600" y="4639"/>
                  </a:cubicBezTo>
                  <a:lnTo>
                    <a:pt x="4661" y="3578"/>
                  </a:lnTo>
                  <a:cubicBezTo>
                    <a:pt x="4708" y="3529"/>
                    <a:pt x="4764" y="3489"/>
                    <a:pt x="4828" y="3461"/>
                  </a:cubicBezTo>
                  <a:cubicBezTo>
                    <a:pt x="4898" y="3431"/>
                    <a:pt x="4970" y="3417"/>
                    <a:pt x="5041" y="3417"/>
                  </a:cubicBezTo>
                  <a:close/>
                  <a:moveTo>
                    <a:pt x="1193" y="1"/>
                  </a:moveTo>
                  <a:cubicBezTo>
                    <a:pt x="1595" y="639"/>
                    <a:pt x="2138" y="1495"/>
                    <a:pt x="2277" y="1709"/>
                  </a:cubicBezTo>
                  <a:cubicBezTo>
                    <a:pt x="2814" y="2337"/>
                    <a:pt x="2785" y="3284"/>
                    <a:pt x="2192" y="3879"/>
                  </a:cubicBezTo>
                  <a:cubicBezTo>
                    <a:pt x="1890" y="4181"/>
                    <a:pt x="1488" y="4346"/>
                    <a:pt x="1062" y="4346"/>
                  </a:cubicBezTo>
                  <a:cubicBezTo>
                    <a:pt x="667" y="4346"/>
                    <a:pt x="294" y="4204"/>
                    <a:pt x="0" y="3943"/>
                  </a:cubicBezTo>
                  <a:lnTo>
                    <a:pt x="0" y="9694"/>
                  </a:lnTo>
                  <a:cubicBezTo>
                    <a:pt x="446" y="9358"/>
                    <a:pt x="999" y="9160"/>
                    <a:pt x="1598" y="9160"/>
                  </a:cubicBezTo>
                  <a:lnTo>
                    <a:pt x="10117" y="9160"/>
                  </a:lnTo>
                  <a:lnTo>
                    <a:pt x="10117" y="533"/>
                  </a:lnTo>
                  <a:cubicBezTo>
                    <a:pt x="10117" y="238"/>
                    <a:pt x="9880" y="1"/>
                    <a:pt x="958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17" name="Google Shape;1917;p9"/>
            <p:cNvSpPr/>
            <p:nvPr/>
          </p:nvSpPr>
          <p:spPr>
            <a:xfrm>
              <a:off x="1165075" y="1617150"/>
              <a:ext cx="113150" cy="235950"/>
            </a:xfrm>
            <a:custGeom>
              <a:rect b="b" l="l" r="r" t="t"/>
              <a:pathLst>
                <a:path extrusionOk="0" h="9438" w="4526">
                  <a:moveTo>
                    <a:pt x="533" y="1"/>
                  </a:moveTo>
                  <a:cubicBezTo>
                    <a:pt x="241" y="1"/>
                    <a:pt x="0" y="241"/>
                    <a:pt x="0" y="533"/>
                  </a:cubicBezTo>
                  <a:lnTo>
                    <a:pt x="0" y="7350"/>
                  </a:lnTo>
                  <a:cubicBezTo>
                    <a:pt x="0" y="7501"/>
                    <a:pt x="114" y="7775"/>
                    <a:pt x="220" y="7883"/>
                  </a:cubicBezTo>
                  <a:lnTo>
                    <a:pt x="1775" y="9437"/>
                  </a:lnTo>
                  <a:lnTo>
                    <a:pt x="1775" y="5051"/>
                  </a:lnTo>
                  <a:cubicBezTo>
                    <a:pt x="1775" y="4882"/>
                    <a:pt x="1850" y="4716"/>
                    <a:pt x="1987" y="4615"/>
                  </a:cubicBezTo>
                  <a:cubicBezTo>
                    <a:pt x="2084" y="4542"/>
                    <a:pt x="2197" y="4507"/>
                    <a:pt x="2309" y="4507"/>
                  </a:cubicBezTo>
                  <a:cubicBezTo>
                    <a:pt x="2447" y="4507"/>
                    <a:pt x="2583" y="4561"/>
                    <a:pt x="2685" y="4663"/>
                  </a:cubicBezTo>
                  <a:lnTo>
                    <a:pt x="3525" y="5505"/>
                  </a:lnTo>
                  <a:cubicBezTo>
                    <a:pt x="3626" y="5605"/>
                    <a:pt x="3760" y="5660"/>
                    <a:pt x="3903" y="5660"/>
                  </a:cubicBezTo>
                  <a:cubicBezTo>
                    <a:pt x="3957" y="5660"/>
                    <a:pt x="4012" y="5652"/>
                    <a:pt x="4068" y="5636"/>
                  </a:cubicBezTo>
                  <a:cubicBezTo>
                    <a:pt x="4091" y="5629"/>
                    <a:pt x="4114" y="5620"/>
                    <a:pt x="4137" y="5608"/>
                  </a:cubicBezTo>
                  <a:cubicBezTo>
                    <a:pt x="4478" y="5431"/>
                    <a:pt x="4526" y="5000"/>
                    <a:pt x="4278" y="4752"/>
                  </a:cubicBezTo>
                  <a:cubicBezTo>
                    <a:pt x="4245" y="4717"/>
                    <a:pt x="3052" y="2822"/>
                    <a:pt x="3052" y="2822"/>
                  </a:cubicBezTo>
                  <a:cubicBezTo>
                    <a:pt x="3020" y="2767"/>
                    <a:pt x="2998" y="2707"/>
                    <a:pt x="2988" y="2645"/>
                  </a:cubicBezTo>
                  <a:lnTo>
                    <a:pt x="2934" y="533"/>
                  </a:lnTo>
                  <a:cubicBezTo>
                    <a:pt x="2925" y="241"/>
                    <a:pt x="2679" y="1"/>
                    <a:pt x="238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18" name="Google Shape;1918;p9"/>
            <p:cNvSpPr/>
            <p:nvPr/>
          </p:nvSpPr>
          <p:spPr>
            <a:xfrm>
              <a:off x="1447875" y="1835675"/>
              <a:ext cx="112175" cy="235900"/>
            </a:xfrm>
            <a:custGeom>
              <a:rect b="b" l="l" r="r" t="t"/>
              <a:pathLst>
                <a:path extrusionOk="0" h="9436" w="4487">
                  <a:moveTo>
                    <a:pt x="2711" y="1"/>
                  </a:moveTo>
                  <a:lnTo>
                    <a:pt x="2711" y="4387"/>
                  </a:lnTo>
                  <a:cubicBezTo>
                    <a:pt x="2711" y="4557"/>
                    <a:pt x="2637" y="4721"/>
                    <a:pt x="2500" y="4823"/>
                  </a:cubicBezTo>
                  <a:cubicBezTo>
                    <a:pt x="2403" y="4896"/>
                    <a:pt x="2291" y="4931"/>
                    <a:pt x="2179" y="4931"/>
                  </a:cubicBezTo>
                  <a:cubicBezTo>
                    <a:pt x="2041" y="4931"/>
                    <a:pt x="1904" y="4876"/>
                    <a:pt x="1802" y="4774"/>
                  </a:cubicBezTo>
                  <a:lnTo>
                    <a:pt x="969" y="3940"/>
                  </a:lnTo>
                  <a:cubicBezTo>
                    <a:pt x="888" y="3860"/>
                    <a:pt x="785" y="3801"/>
                    <a:pt x="672" y="3784"/>
                  </a:cubicBezTo>
                  <a:cubicBezTo>
                    <a:pt x="643" y="3779"/>
                    <a:pt x="614" y="3777"/>
                    <a:pt x="585" y="3777"/>
                  </a:cubicBezTo>
                  <a:cubicBezTo>
                    <a:pt x="442" y="3777"/>
                    <a:pt x="308" y="3831"/>
                    <a:pt x="208" y="3932"/>
                  </a:cubicBezTo>
                  <a:cubicBezTo>
                    <a:pt x="0" y="4141"/>
                    <a:pt x="0" y="4477"/>
                    <a:pt x="208" y="4686"/>
                  </a:cubicBezTo>
                  <a:cubicBezTo>
                    <a:pt x="242" y="4719"/>
                    <a:pt x="1435" y="6615"/>
                    <a:pt x="1435" y="6615"/>
                  </a:cubicBezTo>
                  <a:cubicBezTo>
                    <a:pt x="1466" y="6670"/>
                    <a:pt x="1487" y="6730"/>
                    <a:pt x="1497" y="6793"/>
                  </a:cubicBezTo>
                  <a:lnTo>
                    <a:pt x="1553" y="8903"/>
                  </a:lnTo>
                  <a:cubicBezTo>
                    <a:pt x="1561" y="9197"/>
                    <a:pt x="1807" y="9436"/>
                    <a:pt x="2099" y="9436"/>
                  </a:cubicBezTo>
                  <a:lnTo>
                    <a:pt x="3953" y="9436"/>
                  </a:lnTo>
                  <a:cubicBezTo>
                    <a:pt x="4246" y="9436"/>
                    <a:pt x="4485" y="9197"/>
                    <a:pt x="4485" y="8903"/>
                  </a:cubicBezTo>
                  <a:lnTo>
                    <a:pt x="4485" y="2088"/>
                  </a:lnTo>
                  <a:cubicBezTo>
                    <a:pt x="4487" y="1935"/>
                    <a:pt x="4373" y="1662"/>
                    <a:pt x="4265" y="1555"/>
                  </a:cubicBezTo>
                  <a:lnTo>
                    <a:pt x="271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  <p:grpSp>
        <p:nvGrpSpPr>
          <p:cNvPr id="1919" name="Google Shape;1919;p9"/>
          <p:cNvGrpSpPr/>
          <p:nvPr/>
        </p:nvGrpSpPr>
        <p:grpSpPr>
          <a:xfrm>
            <a:off x="7005145" y="1791837"/>
            <a:ext cx="417812" cy="414885"/>
            <a:chOff x="6821375" y="3534425"/>
            <a:chExt cx="456725" cy="453525"/>
          </a:xfrm>
        </p:grpSpPr>
        <p:sp>
          <p:nvSpPr>
            <p:cNvPr id="1920" name="Google Shape;1920;p9"/>
            <p:cNvSpPr/>
            <p:nvPr/>
          </p:nvSpPr>
          <p:spPr>
            <a:xfrm>
              <a:off x="6823675" y="3934675"/>
              <a:ext cx="302675" cy="53275"/>
            </a:xfrm>
            <a:custGeom>
              <a:rect b="b" l="l" r="r" t="t"/>
              <a:pathLst>
                <a:path extrusionOk="0" h="2131" w="12107">
                  <a:moveTo>
                    <a:pt x="10761" y="1"/>
                  </a:moveTo>
                  <a:lnTo>
                    <a:pt x="1204" y="15"/>
                  </a:lnTo>
                  <a:lnTo>
                    <a:pt x="260" y="443"/>
                  </a:lnTo>
                  <a:cubicBezTo>
                    <a:pt x="98" y="539"/>
                    <a:pt x="0" y="712"/>
                    <a:pt x="0" y="900"/>
                  </a:cubicBezTo>
                  <a:lnTo>
                    <a:pt x="0" y="1598"/>
                  </a:lnTo>
                  <a:cubicBezTo>
                    <a:pt x="0" y="1892"/>
                    <a:pt x="238" y="2131"/>
                    <a:pt x="532" y="2131"/>
                  </a:cubicBezTo>
                  <a:lnTo>
                    <a:pt x="11574" y="2131"/>
                  </a:lnTo>
                  <a:cubicBezTo>
                    <a:pt x="11868" y="2131"/>
                    <a:pt x="12107" y="1892"/>
                    <a:pt x="12107" y="1598"/>
                  </a:cubicBezTo>
                  <a:lnTo>
                    <a:pt x="12107" y="887"/>
                  </a:lnTo>
                  <a:cubicBezTo>
                    <a:pt x="12106" y="690"/>
                    <a:pt x="11998" y="509"/>
                    <a:pt x="11822" y="417"/>
                  </a:cubicBezTo>
                  <a:lnTo>
                    <a:pt x="10761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21" name="Google Shape;1921;p9"/>
            <p:cNvSpPr/>
            <p:nvPr/>
          </p:nvSpPr>
          <p:spPr>
            <a:xfrm>
              <a:off x="6986100" y="3854800"/>
              <a:ext cx="39950" cy="53275"/>
            </a:xfrm>
            <a:custGeom>
              <a:rect b="b" l="l" r="r" t="t"/>
              <a:pathLst>
                <a:path extrusionOk="0" h="2131" w="1598">
                  <a:moveTo>
                    <a:pt x="1" y="0"/>
                  </a:moveTo>
                  <a:lnTo>
                    <a:pt x="1" y="2131"/>
                  </a:lnTo>
                  <a:lnTo>
                    <a:pt x="1597" y="2131"/>
                  </a:lnTo>
                  <a:lnTo>
                    <a:pt x="159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22" name="Google Shape;1922;p9"/>
            <p:cNvSpPr/>
            <p:nvPr/>
          </p:nvSpPr>
          <p:spPr>
            <a:xfrm>
              <a:off x="6852975" y="3854800"/>
              <a:ext cx="39950" cy="53275"/>
            </a:xfrm>
            <a:custGeom>
              <a:rect b="b" l="l" r="r" t="t"/>
              <a:pathLst>
                <a:path extrusionOk="0" h="2131" w="1598">
                  <a:moveTo>
                    <a:pt x="0" y="0"/>
                  </a:moveTo>
                  <a:lnTo>
                    <a:pt x="0" y="2131"/>
                  </a:lnTo>
                  <a:lnTo>
                    <a:pt x="1598" y="2131"/>
                  </a:lnTo>
                  <a:lnTo>
                    <a:pt x="159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23" name="Google Shape;1923;p9"/>
            <p:cNvSpPr/>
            <p:nvPr/>
          </p:nvSpPr>
          <p:spPr>
            <a:xfrm>
              <a:off x="6852975" y="3722550"/>
              <a:ext cx="39950" cy="53275"/>
            </a:xfrm>
            <a:custGeom>
              <a:rect b="b" l="l" r="r" t="t"/>
              <a:pathLst>
                <a:path extrusionOk="0" h="2131" w="1598">
                  <a:moveTo>
                    <a:pt x="0" y="1"/>
                  </a:moveTo>
                  <a:lnTo>
                    <a:pt x="0" y="2131"/>
                  </a:lnTo>
                  <a:lnTo>
                    <a:pt x="1598" y="2131"/>
                  </a:lnTo>
                  <a:lnTo>
                    <a:pt x="159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24" name="Google Shape;1924;p9"/>
            <p:cNvSpPr/>
            <p:nvPr/>
          </p:nvSpPr>
          <p:spPr>
            <a:xfrm>
              <a:off x="7052650" y="3854800"/>
              <a:ext cx="39950" cy="53275"/>
            </a:xfrm>
            <a:custGeom>
              <a:rect b="b" l="l" r="r" t="t"/>
              <a:pathLst>
                <a:path extrusionOk="0" h="2131" w="1598">
                  <a:moveTo>
                    <a:pt x="0" y="0"/>
                  </a:moveTo>
                  <a:lnTo>
                    <a:pt x="0" y="2131"/>
                  </a:lnTo>
                  <a:lnTo>
                    <a:pt x="1598" y="2131"/>
                  </a:lnTo>
                  <a:lnTo>
                    <a:pt x="1598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25" name="Google Shape;1925;p9"/>
            <p:cNvSpPr/>
            <p:nvPr/>
          </p:nvSpPr>
          <p:spPr>
            <a:xfrm>
              <a:off x="6986100" y="3722550"/>
              <a:ext cx="39950" cy="53275"/>
            </a:xfrm>
            <a:custGeom>
              <a:rect b="b" l="l" r="r" t="t"/>
              <a:pathLst>
                <a:path extrusionOk="0" h="2131" w="1598">
                  <a:moveTo>
                    <a:pt x="1" y="1"/>
                  </a:moveTo>
                  <a:lnTo>
                    <a:pt x="1" y="2131"/>
                  </a:lnTo>
                  <a:lnTo>
                    <a:pt x="1597" y="2131"/>
                  </a:lnTo>
                  <a:lnTo>
                    <a:pt x="159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26" name="Google Shape;1926;p9"/>
            <p:cNvSpPr/>
            <p:nvPr/>
          </p:nvSpPr>
          <p:spPr>
            <a:xfrm>
              <a:off x="6853875" y="3801550"/>
              <a:ext cx="238725" cy="106525"/>
            </a:xfrm>
            <a:custGeom>
              <a:rect b="b" l="l" r="r" t="t"/>
              <a:pathLst>
                <a:path extrusionOk="0" h="4261" w="9549">
                  <a:moveTo>
                    <a:pt x="0" y="0"/>
                  </a:moveTo>
                  <a:lnTo>
                    <a:pt x="0" y="1065"/>
                  </a:lnTo>
                  <a:lnTo>
                    <a:pt x="2096" y="1065"/>
                  </a:lnTo>
                  <a:cubicBezTo>
                    <a:pt x="2388" y="1065"/>
                    <a:pt x="2627" y="1304"/>
                    <a:pt x="2627" y="1598"/>
                  </a:cubicBezTo>
                  <a:lnTo>
                    <a:pt x="2627" y="4261"/>
                  </a:lnTo>
                  <a:lnTo>
                    <a:pt x="4225" y="4261"/>
                  </a:lnTo>
                  <a:lnTo>
                    <a:pt x="4225" y="1598"/>
                  </a:lnTo>
                  <a:cubicBezTo>
                    <a:pt x="4225" y="1304"/>
                    <a:pt x="4462" y="1065"/>
                    <a:pt x="4756" y="1065"/>
                  </a:cubicBezTo>
                  <a:lnTo>
                    <a:pt x="9549" y="1065"/>
                  </a:lnTo>
                  <a:lnTo>
                    <a:pt x="9549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27" name="Google Shape;1927;p9"/>
            <p:cNvSpPr/>
            <p:nvPr/>
          </p:nvSpPr>
          <p:spPr>
            <a:xfrm>
              <a:off x="7052650" y="3722550"/>
              <a:ext cx="39950" cy="53275"/>
            </a:xfrm>
            <a:custGeom>
              <a:rect b="b" l="l" r="r" t="t"/>
              <a:pathLst>
                <a:path extrusionOk="0" h="2131" w="1598">
                  <a:moveTo>
                    <a:pt x="0" y="1"/>
                  </a:moveTo>
                  <a:lnTo>
                    <a:pt x="0" y="2131"/>
                  </a:lnTo>
                  <a:lnTo>
                    <a:pt x="1598" y="2131"/>
                  </a:lnTo>
                  <a:lnTo>
                    <a:pt x="159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28" name="Google Shape;1928;p9"/>
            <p:cNvSpPr/>
            <p:nvPr/>
          </p:nvSpPr>
          <p:spPr>
            <a:xfrm>
              <a:off x="6853875" y="3669325"/>
              <a:ext cx="238725" cy="106500"/>
            </a:xfrm>
            <a:custGeom>
              <a:rect b="b" l="l" r="r" t="t"/>
              <a:pathLst>
                <a:path extrusionOk="0" h="4260" w="9549">
                  <a:moveTo>
                    <a:pt x="0" y="1"/>
                  </a:moveTo>
                  <a:lnTo>
                    <a:pt x="0" y="1065"/>
                  </a:lnTo>
                  <a:lnTo>
                    <a:pt x="2096" y="1065"/>
                  </a:lnTo>
                  <a:cubicBezTo>
                    <a:pt x="2388" y="1065"/>
                    <a:pt x="2627" y="1303"/>
                    <a:pt x="2627" y="1597"/>
                  </a:cubicBezTo>
                  <a:lnTo>
                    <a:pt x="2627" y="4260"/>
                  </a:lnTo>
                  <a:lnTo>
                    <a:pt x="4225" y="4260"/>
                  </a:lnTo>
                  <a:lnTo>
                    <a:pt x="4225" y="1597"/>
                  </a:lnTo>
                  <a:cubicBezTo>
                    <a:pt x="4225" y="1303"/>
                    <a:pt x="4462" y="1065"/>
                    <a:pt x="4756" y="1065"/>
                  </a:cubicBezTo>
                  <a:lnTo>
                    <a:pt x="9549" y="1065"/>
                  </a:lnTo>
                  <a:lnTo>
                    <a:pt x="9549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29" name="Google Shape;1929;p9"/>
            <p:cNvSpPr/>
            <p:nvPr/>
          </p:nvSpPr>
          <p:spPr>
            <a:xfrm>
              <a:off x="6821375" y="3534425"/>
              <a:ext cx="303150" cy="111625"/>
            </a:xfrm>
            <a:custGeom>
              <a:rect b="b" l="l" r="r" t="t"/>
              <a:pathLst>
                <a:path extrusionOk="0" h="4465" w="12126">
                  <a:moveTo>
                    <a:pt x="6062" y="0"/>
                  </a:moveTo>
                  <a:cubicBezTo>
                    <a:pt x="5965" y="0"/>
                    <a:pt x="5867" y="27"/>
                    <a:pt x="5781" y="81"/>
                  </a:cubicBezTo>
                  <a:lnTo>
                    <a:pt x="324" y="3482"/>
                  </a:lnTo>
                  <a:cubicBezTo>
                    <a:pt x="75" y="3638"/>
                    <a:pt x="0" y="3966"/>
                    <a:pt x="154" y="4214"/>
                  </a:cubicBezTo>
                  <a:cubicBezTo>
                    <a:pt x="256" y="4376"/>
                    <a:pt x="430" y="4465"/>
                    <a:pt x="607" y="4465"/>
                  </a:cubicBezTo>
                  <a:cubicBezTo>
                    <a:pt x="703" y="4465"/>
                    <a:pt x="800" y="4439"/>
                    <a:pt x="887" y="4385"/>
                  </a:cubicBezTo>
                  <a:lnTo>
                    <a:pt x="6063" y="1158"/>
                  </a:lnTo>
                  <a:lnTo>
                    <a:pt x="11238" y="4385"/>
                  </a:lnTo>
                  <a:cubicBezTo>
                    <a:pt x="11325" y="4438"/>
                    <a:pt x="11422" y="4464"/>
                    <a:pt x="11518" y="4464"/>
                  </a:cubicBezTo>
                  <a:cubicBezTo>
                    <a:pt x="11695" y="4464"/>
                    <a:pt x="11869" y="4376"/>
                    <a:pt x="11970" y="4214"/>
                  </a:cubicBezTo>
                  <a:cubicBezTo>
                    <a:pt x="12126" y="3965"/>
                    <a:pt x="12049" y="3638"/>
                    <a:pt x="11800" y="3482"/>
                  </a:cubicBezTo>
                  <a:lnTo>
                    <a:pt x="6344" y="81"/>
                  </a:lnTo>
                  <a:cubicBezTo>
                    <a:pt x="6257" y="27"/>
                    <a:pt x="6160" y="0"/>
                    <a:pt x="606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30" name="Google Shape;1930;p9"/>
            <p:cNvSpPr/>
            <p:nvPr/>
          </p:nvSpPr>
          <p:spPr>
            <a:xfrm>
              <a:off x="6896250" y="3594875"/>
              <a:ext cx="153400" cy="47850"/>
            </a:xfrm>
            <a:custGeom>
              <a:rect b="b" l="l" r="r" t="t"/>
              <a:pathLst>
                <a:path extrusionOk="0" h="1914" w="6136">
                  <a:moveTo>
                    <a:pt x="3068" y="1"/>
                  </a:moveTo>
                  <a:lnTo>
                    <a:pt x="1" y="1914"/>
                  </a:lnTo>
                  <a:lnTo>
                    <a:pt x="6135" y="1914"/>
                  </a:lnTo>
                  <a:lnTo>
                    <a:pt x="3068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  <p:sp>
          <p:nvSpPr>
            <p:cNvPr id="1931" name="Google Shape;1931;p9"/>
            <p:cNvSpPr/>
            <p:nvPr/>
          </p:nvSpPr>
          <p:spPr>
            <a:xfrm>
              <a:off x="7119225" y="3658600"/>
              <a:ext cx="158875" cy="329350"/>
            </a:xfrm>
            <a:custGeom>
              <a:rect b="b" l="l" r="r" t="t"/>
              <a:pathLst>
                <a:path extrusionOk="0" h="13174" w="6355">
                  <a:moveTo>
                    <a:pt x="3125" y="1"/>
                  </a:moveTo>
                  <a:cubicBezTo>
                    <a:pt x="1258" y="1"/>
                    <a:pt x="599" y="3936"/>
                    <a:pt x="599" y="4942"/>
                  </a:cubicBezTo>
                  <a:cubicBezTo>
                    <a:pt x="599" y="6153"/>
                    <a:pt x="1454" y="7166"/>
                    <a:pt x="2592" y="7411"/>
                  </a:cubicBezTo>
                  <a:lnTo>
                    <a:pt x="2592" y="9358"/>
                  </a:lnTo>
                  <a:cubicBezTo>
                    <a:pt x="1978" y="8722"/>
                    <a:pt x="1126" y="8351"/>
                    <a:pt x="209" y="8351"/>
                  </a:cubicBezTo>
                  <a:cubicBezTo>
                    <a:pt x="138" y="8351"/>
                    <a:pt x="69" y="8354"/>
                    <a:pt x="0" y="8358"/>
                  </a:cubicBezTo>
                  <a:cubicBezTo>
                    <a:pt x="0" y="8368"/>
                    <a:pt x="0" y="8379"/>
                    <a:pt x="0" y="8390"/>
                  </a:cubicBezTo>
                  <a:lnTo>
                    <a:pt x="0" y="10323"/>
                  </a:lnTo>
                  <a:cubicBezTo>
                    <a:pt x="0" y="10323"/>
                    <a:pt x="461" y="10504"/>
                    <a:pt x="495" y="10523"/>
                  </a:cubicBezTo>
                  <a:cubicBezTo>
                    <a:pt x="1022" y="10799"/>
                    <a:pt x="1349" y="11340"/>
                    <a:pt x="1349" y="11933"/>
                  </a:cubicBezTo>
                  <a:lnTo>
                    <a:pt x="1349" y="13174"/>
                  </a:lnTo>
                  <a:lnTo>
                    <a:pt x="5824" y="13174"/>
                  </a:lnTo>
                  <a:cubicBezTo>
                    <a:pt x="6117" y="13174"/>
                    <a:pt x="6355" y="12936"/>
                    <a:pt x="6355" y="12643"/>
                  </a:cubicBezTo>
                  <a:lnTo>
                    <a:pt x="6355" y="12297"/>
                  </a:lnTo>
                  <a:cubicBezTo>
                    <a:pt x="6355" y="10828"/>
                    <a:pt x="5159" y="9633"/>
                    <a:pt x="3689" y="9633"/>
                  </a:cubicBezTo>
                  <a:lnTo>
                    <a:pt x="3657" y="9633"/>
                  </a:lnTo>
                  <a:lnTo>
                    <a:pt x="3657" y="7411"/>
                  </a:lnTo>
                  <a:cubicBezTo>
                    <a:pt x="4795" y="7166"/>
                    <a:pt x="5650" y="6153"/>
                    <a:pt x="5650" y="4942"/>
                  </a:cubicBezTo>
                  <a:cubicBezTo>
                    <a:pt x="5650" y="3936"/>
                    <a:pt x="4990" y="1"/>
                    <a:pt x="312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chemeClr val="accent5"/>
                </a:solidFill>
                <a:latin typeface="Cambria"/>
                <a:ea typeface="Cambria"/>
                <a:cs typeface="Cambria"/>
                <a:sym typeface="Cambria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tudy Techniques for Final Exams in High School by Slidesgo">
  <a:themeElements>
    <a:clrScheme name="Simple Light">
      <a:dk1>
        <a:srgbClr val="001A49"/>
      </a:dk1>
      <a:lt1>
        <a:srgbClr val="FCFCFC"/>
      </a:lt1>
      <a:dk2>
        <a:srgbClr val="A8B1C1"/>
      </a:dk2>
      <a:lt2>
        <a:srgbClr val="FFB000"/>
      </a:lt2>
      <a:accent1>
        <a:srgbClr val="FF9100"/>
      </a:accent1>
      <a:accent2>
        <a:srgbClr val="FF7300"/>
      </a:accent2>
      <a:accent3>
        <a:srgbClr val="DD4B03"/>
      </a:accent3>
      <a:accent4>
        <a:srgbClr val="E15A84"/>
      </a:accent4>
      <a:accent5>
        <a:srgbClr val="1355A5"/>
      </a:accent5>
      <a:accent6>
        <a:srgbClr val="001A49"/>
      </a:accent6>
      <a:hlink>
        <a:srgbClr val="001A4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