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35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414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1529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80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27301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694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027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47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08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61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3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45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146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37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75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91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3C9A8-BBF4-4C99-97F3-5828F18E1E45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0BCD207-78F6-4ADB-B6AE-B9327995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3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9995" y="150125"/>
            <a:ext cx="9334618" cy="1009935"/>
          </a:xfrm>
        </p:spPr>
        <p:txBody>
          <a:bodyPr>
            <a:normAutofit/>
          </a:bodyPr>
          <a:lstStyle/>
          <a:p>
            <a:r>
              <a:rPr lang="ru-RU" sz="6000" dirty="0"/>
              <a:t>Задача 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687" y="1160060"/>
            <a:ext cx="9593926" cy="5697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/>
              <a:t>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 ноября 1941 года в Москве и Куйбышеве (Самаре) были проведены военные парады. Московский длился всего 25 минут, а парад в Куйбышеве – 1,5 часа. По количеству войск тот куйбышевский парад вполне можно                                   приравнять к небольшой армейской                                       операции: в пешем, конном строю и                                                   с механической колонной прошло                                             свыше 22 тысяч бойцов. На сколько                                         дольше московского длился                                          куйбышевский парад? И какова                                        численность войск, прошедших по                                          Красной площади в Москве, если                                          известно, что их было на 2,5 тысячи                                        больше, чем в Куйбышеве?</a:t>
            </a:r>
            <a:endParaRPr lang="ru-RU" sz="2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777" y="2838734"/>
            <a:ext cx="4899547" cy="327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6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89212" y="136478"/>
            <a:ext cx="8915401" cy="859809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Задача 2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3833" y="996287"/>
            <a:ext cx="9689910" cy="55682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годы Великой Отечественной войны в городе Куйбышев на заводах № 1 («ЦСКБ-Прогресс») и № 18 («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Авиакор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 производился легендарный самолет – штурмовик ИЛ-2. Завод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№18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выпустил в 1941 году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1/10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Ил-2, выпушенных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им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годы войны, а завод № 1,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из-за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трудностей связанных с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эвакуацией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302 раза меньше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составило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1/2386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количества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штурмовиков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выпущенных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 за годы войны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штурмовиков Ил-2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выпустил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завод № 1 за годы войны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завод № 18 выпустил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                   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15 100 самолетов?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743" y="2333766"/>
            <a:ext cx="5654722" cy="403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08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163773"/>
            <a:ext cx="8915401" cy="887105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Задача </a:t>
            </a:r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5845" y="1050878"/>
            <a:ext cx="10385946" cy="5636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 годы Великой Отечественной войны поездами Куйбышевской железной дороги для нужд фронта товарными вагонами, цистернами и открытыми платформами были перевезены миллионы тонн грузов. Всего 19 млн вагонов грузов, в том числе около миллиона цистерн с топливом для танков, самолетов, боевых машин.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масса груза, перевезенная одним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железнодорожным                                                                                             составом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                                                                         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платформы,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5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товарных вагонов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                                     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цистерны?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334" y="3203059"/>
            <a:ext cx="6608457" cy="336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561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5026" y="177421"/>
            <a:ext cx="9688773" cy="10645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Задача </a:t>
            </a:r>
            <a:r>
              <a:rPr lang="ru-RU" sz="6000" dirty="0" smtClean="0"/>
              <a:t>4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1570" y="1241946"/>
            <a:ext cx="10562230" cy="54864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 годы войны в 1941 года по июнь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1945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в Куйбышеве было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выпущено                                                         132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спектакля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Драматическим 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театром 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оперным – 82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премьеры,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оперным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кукольным –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81 премьера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премьер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выпущено                                                              каждым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театром?</a:t>
            </a:r>
          </a:p>
          <a:p>
            <a:pPr marL="0" indent="0">
              <a:lnSpc>
                <a:spcPct val="100000"/>
              </a:lnSpc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207" y="2067950"/>
            <a:ext cx="5584874" cy="433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47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882" y="204715"/>
            <a:ext cx="9252732" cy="1009935"/>
          </a:xfrm>
        </p:spPr>
        <p:txBody>
          <a:bodyPr>
            <a:normAutofit fontScale="90000"/>
          </a:bodyPr>
          <a:lstStyle/>
          <a:p>
            <a:r>
              <a:rPr lang="ru-RU" sz="6700" dirty="0" smtClean="0"/>
              <a:t>Задача</a:t>
            </a:r>
            <a:r>
              <a:rPr lang="ru-RU" sz="6000" dirty="0" smtClean="0"/>
              <a:t> 5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1214649"/>
            <a:ext cx="9675814" cy="53772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первые годы войны в Куйбышеве действовало 19 госпиталей, которые были рассчитаны на 9405 коек. В последующие годы число госпиталей стало на 2 меньше. На сколько коек были рассчитаны госпитали в                                                      последующие годы, если                                                                    число мест в каждом из                                                                             них примерно одинаковое?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822" y="2574388"/>
            <a:ext cx="6203852" cy="413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7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1063" y="136478"/>
            <a:ext cx="9143550" cy="117370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Задача 6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5027" y="1201003"/>
            <a:ext cx="10222173" cy="56569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Масса пустого штурмовика Ил-2, который выпускался в Куйбышеве в годы войны, составляет 4525 кг. Для выполнения боевых действий на борту Ил-2можно разместить следующее вооружение: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 пушки ВЯ по 66 кг каждая;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 пулемета ШКАС по 10 кг;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 пулемет УБТ весом 21 кг;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100-килограммовых бомб;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 250-килограммовых бомбы;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восемь ракет РС-82 весом по 7 кг каждая.</a:t>
            </a:r>
          </a:p>
          <a:p>
            <a:pPr marL="0" indent="0"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Найдите массу вооруженного штурмовика Ил-2, которого немцы называли «летающим танком» или «черной смертью».</a:t>
            </a: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01" y="2499963"/>
            <a:ext cx="4885899" cy="284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635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9995" y="136478"/>
            <a:ext cx="9334618" cy="100993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Задача 7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9619" y="1146411"/>
            <a:ext cx="9784994" cy="5568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Осенью 1941 года из ряда городов России в Самару были эвакуированы крупные предприятия, перед которыми была поставлена задач по выпуску продукции, необходимой фронту. Это и стало началом образования Кировского района. Найдите значение выражения и узнайте, из каких городов в 1941 году в наш город были эвакуированы предприятия: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37 862 + (45 499 + 74 073) – 56 999;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(77 216 – 59 959) + (18 535 + 38 689);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(28 862 + 19 579) – (50 250 – 26 976).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826448"/>
              </p:ext>
            </p:extLst>
          </p:nvPr>
        </p:nvGraphicFramePr>
        <p:xfrm>
          <a:off x="1963761" y="5373553"/>
          <a:ext cx="9540850" cy="1081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70"/>
                <a:gridCol w="1908170"/>
                <a:gridCol w="1908170"/>
                <a:gridCol w="1908170"/>
                <a:gridCol w="1908170"/>
              </a:tblGrid>
              <a:tr h="540919"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100 439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131 476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74 481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25 167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24 167</a:t>
                      </a:r>
                      <a:endParaRPr lang="ru-RU" sz="2600" dirty="0"/>
                    </a:p>
                  </a:txBody>
                  <a:tcPr/>
                </a:tc>
              </a:tr>
              <a:tr h="540919"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Москва</a:t>
                      </a:r>
                      <a:endParaRPr lang="ru-RU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Ульяновск</a:t>
                      </a:r>
                      <a:endParaRPr lang="ru-RU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Воронеж</a:t>
                      </a:r>
                      <a:endParaRPr lang="ru-RU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Смоленск</a:t>
                      </a:r>
                      <a:endParaRPr lang="ru-RU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Ленинград</a:t>
                      </a:r>
                      <a:endParaRPr lang="ru-RU" sz="2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690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221" y="191070"/>
            <a:ext cx="9498391" cy="103723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9618" y="1228300"/>
            <a:ext cx="9784994" cy="54318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Город Куйбышев внёс значительный вклад в побуду над нацистской Германией. Было начато производство оружия и боеприпасов. За годы войны на куйбышевских авиационных заводах выпущено около 28 тысяч штурмовиков Ил-2 – свыше 80% от их общего количества. В дни обороны Кавказа город обеспечивал армию и народное хозяйство горючим. Сколько всего штурмовиков было произведено во время Великой Отечественной войны?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9920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196</TotalTime>
  <Words>636</Words>
  <Application>Microsoft Office PowerPoint</Application>
  <PresentationFormat>Широкоэкранный</PresentationFormat>
  <Paragraphs>39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Задача 1</vt:lpstr>
      <vt:lpstr>Задача 2</vt:lpstr>
      <vt:lpstr>Задача 3</vt:lpstr>
      <vt:lpstr>Задача 4</vt:lpstr>
      <vt:lpstr>Задача 5</vt:lpstr>
      <vt:lpstr>Задача 6</vt:lpstr>
      <vt:lpstr>Задача 7</vt:lpstr>
      <vt:lpstr>Задача 8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1</dc:title>
  <dc:creator>Школа 24</dc:creator>
  <cp:lastModifiedBy>Школа 24</cp:lastModifiedBy>
  <cp:revision>21</cp:revision>
  <dcterms:created xsi:type="dcterms:W3CDTF">2025-01-31T18:59:36Z</dcterms:created>
  <dcterms:modified xsi:type="dcterms:W3CDTF">2025-02-04T18:46:19Z</dcterms:modified>
</cp:coreProperties>
</file>