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0" r:id="rId5"/>
    <p:sldId id="265" r:id="rId6"/>
    <p:sldId id="266" r:id="rId7"/>
    <p:sldId id="267" r:id="rId8"/>
    <p:sldId id="268" r:id="rId9"/>
    <p:sldId id="269" r:id="rId10"/>
    <p:sldId id="271" r:id="rId11"/>
    <p:sldId id="270" r:id="rId12"/>
    <p:sldId id="272" r:id="rId13"/>
    <p:sldId id="276" r:id="rId14"/>
    <p:sldId id="277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31.08.2025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31.08.2025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31.08.2025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31.08.2025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31.08.2025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836712"/>
            <a:ext cx="6976864" cy="351393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Применение информационных технологий 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работе с детьми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ОВЗ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4437112"/>
            <a:ext cx="3384376" cy="1512168"/>
          </a:xfrm>
        </p:spPr>
        <p:txBody>
          <a:bodyPr>
            <a:noAutofit/>
          </a:bodyPr>
          <a:lstStyle/>
          <a:p>
            <a:pPr algn="r"/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Страдухитна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М.А.</a:t>
            </a: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первой категории 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ГБОУ СОШ №3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п.г.т.Безенчук</a:t>
            </a: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3861048"/>
            <a:ext cx="2828292" cy="2828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8439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43149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0658"/>
            <a:ext cx="8352928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84289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084" y="338328"/>
            <a:ext cx="8844404" cy="6519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45979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908721"/>
            <a:ext cx="8363272" cy="5184576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 ответ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– игра для тестирования по различным предметам, где перечень ответов представлен в текстовом виде.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Подпиши конверт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– игра для отработки навыка заполнения деловых бумаг.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Вставь математический знак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– развивающая и обучающая игра для отработки навыков устного счета, сформированных на уроке математики.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игры могут использоваться для проверки и оценки полученных навыков, позволяют фиксировать уровень самооценки результатов игры.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10034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916832"/>
            <a:ext cx="8352927" cy="4209331"/>
          </a:xfrm>
        </p:spPr>
        <p:txBody>
          <a:bodyPr>
            <a:normAutofit lnSpcReduction="10000"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роль использования современных информационных технологий, как в общеобразовательных, так и специальных школах очень велика. Компьютер помогает ребенку освоить сложные для него виды деятельности, способствует индивидуализации обучения, социализации учащихся и подготовке их к будущей трудовой жизни.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166752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3" y="1700808"/>
            <a:ext cx="7740848" cy="44253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5645" y="2708920"/>
            <a:ext cx="3868663" cy="386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765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548680"/>
            <a:ext cx="7016824" cy="4937721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Информационные и коммуникационные технологии </a:t>
            </a:r>
            <a:endParaRPr lang="ru-RU" sz="32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2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ИКТ)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– это обобщающее понятие, описывающее различные устройства, механизмы, способы, алгоритмы обработки информации</a:t>
            </a:r>
            <a:r>
              <a:rPr lang="ru-RU" sz="3200" dirty="0">
                <a:solidFill>
                  <a:schemeClr val="tx1"/>
                </a:solidFill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17949667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052736"/>
            <a:ext cx="6400800" cy="928464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tx1"/>
                </a:solidFill>
              </a:rPr>
              <a:t>Дидактические задачи, решаемые с помощью </a:t>
            </a:r>
            <a:r>
              <a:rPr lang="ru-RU" sz="3600" b="1" dirty="0" smtClean="0">
                <a:solidFill>
                  <a:schemeClr val="tx1"/>
                </a:solidFill>
              </a:rPr>
              <a:t>ИКТ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348880"/>
            <a:ext cx="8280920" cy="4104456"/>
          </a:xfrm>
        </p:spPr>
        <p:txBody>
          <a:bodyPr>
            <a:normAutofit/>
          </a:bodyPr>
          <a:lstStyle/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организации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преподавания,</a:t>
            </a:r>
          </a:p>
          <a:p>
            <a:pPr lvl="0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индивидуализации обучения;</a:t>
            </a:r>
          </a:p>
          <a:p>
            <a:pPr lvl="0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мотивации к обучению;</a:t>
            </a: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Активизация процесса обучения, возможность привлечения учащихся к исследовательской деятельности;</a:t>
            </a: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гибкости процесса обучения.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65665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Преимущества ИКТ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204864"/>
            <a:ext cx="8568952" cy="432048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Повышают интерес  и мотивацию учения.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Несут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себе образный тип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информации.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Формируют самостоятельность, повышают познавательную активность.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Позволяют осуществлять индивидуальный и дифференцированный подход в обучении (различная степень трудности)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Позволяют моделировать такие жизненные процессы, которые нельзя увидеть в повседневной жизни.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Позволяют ребенку самостоятельно определять темп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05501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82606"/>
            <a:ext cx="9144000" cy="6777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732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87" t="2081" r="-414" b="-2081"/>
          <a:stretch/>
        </p:blipFill>
        <p:spPr>
          <a:xfrm>
            <a:off x="35496" y="116632"/>
            <a:ext cx="9109948" cy="6921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65536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19256" cy="1722520"/>
          </a:xfrm>
        </p:spPr>
        <p:txBody>
          <a:bodyPr>
            <a:normAutofit fontScale="90000"/>
          </a:bodyPr>
          <a:lstStyle/>
          <a:p>
            <a:pPr>
              <a:spcAft>
                <a:spcPts val="750"/>
              </a:spcAft>
            </a:pP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000" dirty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700" dirty="0" smtClean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О.Б</a:t>
            </a:r>
            <a:r>
              <a:rPr lang="ru-RU" sz="2700" dirty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 Кремер </a:t>
            </a:r>
            <a:r>
              <a:rPr lang="ru-RU" sz="2700" dirty="0" smtClean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разработала </a:t>
            </a:r>
            <a:r>
              <a:rPr lang="ru-RU" sz="2700" dirty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специальные компьютерные игры, которые предназначены для обучения детей с особыми познавательными потребностями </a:t>
            </a:r>
            <a:r>
              <a:rPr lang="ru-RU" sz="2700" dirty="0" smtClean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 способствуют </a:t>
            </a:r>
            <a:r>
              <a:rPr lang="ru-RU" sz="2700" dirty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решению задач коррекционного обучения, диагностики, </a:t>
            </a:r>
            <a:r>
              <a:rPr lang="ru-RU" sz="2700" dirty="0" smtClean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контроля</a:t>
            </a:r>
            <a:r>
              <a:rPr lang="ru-RU" sz="2700" dirty="0">
                <a:solidFill>
                  <a:srgbClr val="333333"/>
                </a:solidFill>
                <a:latin typeface="Helvetica"/>
                <a:ea typeface="Times New Roman"/>
              </a:rPr>
              <a:t>.</a:t>
            </a:r>
            <a:r>
              <a:rPr lang="ru-RU" sz="2700" dirty="0">
                <a:latin typeface="Times New Roman"/>
                <a:ea typeface="Times New Roman"/>
              </a:rPr>
              <a:t/>
            </a:r>
            <a:br>
              <a:rPr lang="ru-RU" sz="2700" dirty="0">
                <a:latin typeface="Times New Roman"/>
                <a:ea typeface="Times New Roman"/>
              </a:rPr>
            </a:br>
            <a:endParaRPr lang="ru-RU" sz="27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30668" y="3153096"/>
            <a:ext cx="1908213" cy="1390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90240" y="2578142"/>
            <a:ext cx="7344816" cy="841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</a:rPr>
              <a:t>«Ромашка» – игра для отработки навыка устного счета</a:t>
            </a: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/>
              </a:rPr>
              <a:t>.</a:t>
            </a:r>
          </a:p>
          <a:p>
            <a:pPr>
              <a:spcAft>
                <a:spcPts val="750"/>
              </a:spcAft>
            </a:pP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927" y="3645024"/>
            <a:ext cx="3754379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1560" y="2967335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</a:rPr>
              <a:t>«Словарные слова» – игра для закрепления правописания словарных слов и пополнения словарного запаса.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346176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634"/>
            <a:ext cx="8640960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438069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8" cy="6534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19133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548</TotalTime>
  <Words>258</Words>
  <Application>Microsoft Office PowerPoint</Application>
  <PresentationFormat>Экран (4:3)</PresentationFormat>
  <Paragraphs>31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Применение информационных технологий  в работе с детьми  ОВЗ </vt:lpstr>
      <vt:lpstr>Презентация PowerPoint</vt:lpstr>
      <vt:lpstr>Дидактические задачи, решаемые с помощью ИКТ</vt:lpstr>
      <vt:lpstr>Преимущества ИКТ</vt:lpstr>
      <vt:lpstr>Презентация PowerPoint</vt:lpstr>
      <vt:lpstr>Презентация PowerPoint</vt:lpstr>
      <vt:lpstr>  О.Б. Кремер разработала специальные компьютерные игры, которые предназначены для обучения детей с особыми познавательными потребностями и способствуют решению задач коррекционного обучения, диагностики,  контроля.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Заключение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Информационные технологии  В работе с детьми с ОВЗ</dc:title>
  <dc:creator>Альбина Ф. Шарифуллина</dc:creator>
  <cp:lastModifiedBy>Admin</cp:lastModifiedBy>
  <cp:revision>30</cp:revision>
  <dcterms:created xsi:type="dcterms:W3CDTF">2013-12-25T09:31:56Z</dcterms:created>
  <dcterms:modified xsi:type="dcterms:W3CDTF">2025-08-31T18:51:48Z</dcterms:modified>
</cp:coreProperties>
</file>