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5C58C-2802-B682-5B2D-3ADF066063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43B1EF-E53A-DC14-B920-8E50AB70A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EF25C8-E2ED-E66B-7BEE-4F1643F66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E6C845-EAE7-B936-F46C-D736C40C7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561BB6-B46C-7344-5838-244575C0C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74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92831-A1B6-B4E7-8F48-781E06F6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5A7F40-60EC-9893-CCDE-D52DB7005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0514E3-42CC-571C-5D2E-0AB2E7768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08E352-7697-9C32-5694-586EE25E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6F68F2-C274-89BD-4EDF-C61435EAF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0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02F4ABA-5DE6-2948-7162-AB9AC497E9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89B8A1-297A-D139-2D5E-90EEF6337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F27A08-8B41-F772-233B-5AD4ADA16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7013C5-1B38-163A-73C0-26CB6236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C65718-1C8E-0372-BBCD-3E31AFB70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27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57B105-4F3B-2955-F562-FCC1CD9B9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FFE37D-2875-658F-1B56-53FD87A6F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2EE6D3-C0AD-1B27-7C88-6B918BDF5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18B605-AAE9-F123-9C90-90AB149B2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706EDF-B540-2123-050B-94B17995F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4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7202E-BAEF-A36C-D602-291D8A086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065C5A-D0D1-9E86-4E2B-F8C380251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348159-55DF-A04D-F865-7C562C2B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16E191-7F46-8C20-5279-FB80A3945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CDBB68-D3DB-EC2A-033C-46155AE5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055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4D5CB2-D71A-5B2C-F7BD-0B08CAE0A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6B6618-EAEC-CDAA-A113-625A2F4BAD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5D12FA-078A-2477-067A-DA0B26459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455AE4-83C4-8267-289B-019C56752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11F17D-6248-DC02-E164-5285E84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658C26-CA8A-BE83-580E-FFA89AAA4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97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AF289-1A54-F8D7-77F6-33062A370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E2674F-4154-8043-0D3E-C6810FDFF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F003A8-FAA7-8D0A-1F9A-9D4BF9B4C3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70FFC10-18A3-BF6E-AD7C-368F37C3FF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6A82B7-A321-C11B-5257-87D12DACF1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6150A9-C6A8-E757-3429-F69F89A63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478D5A5-0184-B0FE-BA5D-6260F4A55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F35D09E-019F-D099-AFF7-C0850655B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82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6A461-F437-7BC7-CBEB-E71EE68D9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232638-AC18-8095-351F-0ECD610E5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438CD9-E90D-31B2-762C-A69270144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4F27CE-EF3D-6396-004D-482ED34F1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1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C1BDC7C-9CCC-D14A-9B89-DBB4BA743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DE60A3-5BB5-4AA0-D64B-B24E0EB7E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A725BD-2B96-0B6A-26DE-37197F01D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5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D4E60-61CE-BB2C-A885-E098B5BFE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D5244D-BC9C-9B88-72B2-E85F56F38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DF6D5E0-599B-1B75-8815-5DDE319AD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61D0C2-814E-6486-B1E3-AF6D10DA4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417DBB-3F7E-779D-A16E-D4D5EAB7F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401D94-0D35-021B-4E6B-7F4F2482A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20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EB96E-FF58-4571-CD4A-EDB554DAF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8874E2-2336-D5F6-BDB2-9B30D521A8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4363A4C-1265-45B1-9566-3CB27F7A2A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80ED03-6BC6-8647-E837-28EC87E7A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557689-FF08-18C4-7996-0DF4A9DB5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A6AE52-E449-86B3-B951-1B37EDBE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33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FD6D0-7FAD-4926-C988-80B9D0B6F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4FFB79-F295-7891-7E99-5E7D2EF3E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71B1A7-2B34-00B5-96F5-65B51CEACB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91BD4-5648-4B63-A2A9-C64F33362E33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B076FD-5235-257F-4E4E-97C3B3BC6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26E92A-25D9-98C9-774B-5776DBF41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6BAE7-497E-4474-8D8C-D7967146C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csdb62.ru/uploads/editor/images/6(2).jpe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csdb62.ru/uploads/editor/images/9(18)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sdb62.ru/uploads/editor/images/4(56)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csdb62.ru/uploads/editor/images/5(56).jpg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12" Type="http://schemas.openxmlformats.org/officeDocument/2006/relationships/image" Target="../media/image11.png"/><Relationship Id="rId2" Type="http://schemas.openxmlformats.org/officeDocument/2006/relationships/hyperlink" Target="http://csdb62.ru/uploads/editor/images/1(71)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db62.ru/uploads/editor/images/7(2).jpeg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openxmlformats.org/officeDocument/2006/relationships/hyperlink" Target="http://csdb62.ru/uploads/editor/images/3(59).jpg" TargetMode="External"/><Relationship Id="rId4" Type="http://schemas.openxmlformats.org/officeDocument/2006/relationships/hyperlink" Target="http://csdb62.ru/uploads/editor/images/8(25).jpg" TargetMode="External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CCB96-FA81-E984-29B2-0BD3FDE7F0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433" y="330057"/>
            <a:ext cx="10787785" cy="445798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br>
              <a:rPr lang="ru-RU" sz="14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Озерная средняя школа №9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EE5A04-214D-EAE9-04F6-1218ED49C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8837" y="905164"/>
            <a:ext cx="8211128" cy="5541818"/>
          </a:xfrm>
        </p:spPr>
        <p:txBody>
          <a:bodyPr>
            <a:normAutofit fontScale="32500" lnSpcReduction="20000"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Абдорина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Ивановна, </a:t>
            </a:r>
          </a:p>
          <a:p>
            <a:pPr algn="r"/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</a:t>
            </a:r>
          </a:p>
          <a:p>
            <a:pPr algn="r"/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литературы</a:t>
            </a: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Черное Озеро, 2025 г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DEAD998-2D65-92A0-2E3D-3887362A95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8" b="79596"/>
          <a:stretch/>
        </p:blipFill>
        <p:spPr bwMode="auto">
          <a:xfrm>
            <a:off x="125592" y="5260338"/>
            <a:ext cx="3352800" cy="138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CB5F37-581B-34E0-C426-C5535DB73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45" y="1288473"/>
            <a:ext cx="2410691" cy="391621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CF869B0-EEBA-1808-9CD4-8D0543C63674}"/>
              </a:ext>
            </a:extLst>
          </p:cNvPr>
          <p:cNvSpPr/>
          <p:nvPr/>
        </p:nvSpPr>
        <p:spPr>
          <a:xfrm>
            <a:off x="3478392" y="2136338"/>
            <a:ext cx="523521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Быков</a:t>
            </a:r>
          </a:p>
          <a:p>
            <a:pPr algn="ctr"/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«ЛЕЙТЕНАНТСКАЯ ПРОЗА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2510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A911A-23D7-67B2-1671-18EA94441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698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«Альпийская баллада»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C77187-DF30-785D-73D2-480F4FAED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963" y="1844098"/>
            <a:ext cx="5624945" cy="4351338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1963 году появилось одно из самых ранних произведений –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«Альпийская баллада»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которое и сегодня поражает остротой сюжета и драматизмом.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Повесть стала одним из первых советских литературных произведений,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котором плен показывался не как вина солдата, а как его трагедия.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csdb62.ru/uploads/editor/images/6(2).jpeg">
            <a:hlinkClick r:id="rId2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832D9A27-70BE-2827-7A33-1708A66BA5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108364"/>
            <a:ext cx="3706091" cy="4937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0A01A-B4D0-D757-14DF-8DFC3B326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363" y="5623888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46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8E012-487E-E11A-3854-8A3D19DF5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364" y="1089891"/>
            <a:ext cx="4313381" cy="49876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Быков. «Лейтенантская проза»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998599-BAE9-1305-EB4F-7087D2C8D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474" y="1089891"/>
            <a:ext cx="5818909" cy="5133254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Главные герои повести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«Знак беды» </a:t>
            </a:r>
            <a:endParaRPr lang="ru-RU" b="1" dirty="0"/>
          </a:p>
        </p:txBody>
      </p:sp>
      <p:pic>
        <p:nvPicPr>
          <p:cNvPr id="4" name="Рисунок 3" descr="https://topwar.ru/uploads/posts/2013-04/1366322564_bykov_vasil_3.jpg">
            <a:extLst>
              <a:ext uri="{FF2B5EF4-FFF2-40B4-BE49-F238E27FC236}">
                <a16:creationId xmlns:a16="http://schemas.microsoft.com/office/drawing/2014/main" id="{4CB25539-2EE4-A761-4EA9-2FD18BA207E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5" y="1921164"/>
            <a:ext cx="4849091" cy="464589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DEBB5F-3EFD-8D51-7323-57E6159E5CDA}"/>
              </a:ext>
            </a:extLst>
          </p:cNvPr>
          <p:cNvSpPr txBox="1"/>
          <p:nvPr/>
        </p:nvSpPr>
        <p:spPr>
          <a:xfrm>
            <a:off x="5606474" y="1311564"/>
            <a:ext cx="581890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открыто бросают вызов врагу, гордо принимают смерть. Они как бы распрямляются во весь свой человеческий рост, раскрывают в себе то главное, что лежало до поры невостребованное, но что неминуемо проявилось в критическую минуту.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повестях «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Фронтовая страница»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«Третья ракета»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действие происходит намного позже, уже на заключительном этапе войны, «Но и в этих повестях герои типологически прежние – всё те же обыкновенные люди труда, которых время вынудило оставить привычные для них мирные занятия и взяться за оружие». Они воюют с пониманием того, что иначе нельзя, но больше всего мечтают о том, чтобы эта война была последней.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097AEA-0722-0406-71CA-4AC5B96B8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654" y="5768109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20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3BAB1-5236-2832-7CE9-828E7B5EA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671799"/>
            <a:ext cx="10515600" cy="724442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7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2400" b="1" dirty="0">
                <a:solidFill>
                  <a:srgbClr val="5B9BD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ACDBBC-C88B-5EDF-AAF0-81FDC9DBA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418" y="1468582"/>
            <a:ext cx="6511637" cy="471761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Т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алант великого мастера современной русской прозы обширен и уникален. В произведениях Василия  Быкова, усилился трагический акцент в изображении войны. Писателем был найден новый поворот темы, новый ракурс видения и изображения. Он раскрыл «анатомию» войны, </a:t>
            </a:r>
            <a:r>
              <a:rPr lang="ru-RU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показал её в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мельчайших, достоверных подробностях, максимально приблизил читателя к фронтовому быту.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Огнем опалены практически все его герои. Через все творчество писателя проходит дума о тех молодых людях, чья юность совпала с часом великих испытаний народа, кто, выдержав эти испытания, живой или мертвый, завещает идеалы своего времени новым поколениям молодежи.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DC8435-CE29-C627-58C4-DEEB1AEE3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309" y="1847273"/>
            <a:ext cx="4550689" cy="41009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1929C0-42BD-6353-96B8-74EABD1BA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83921">
            <a:off x="5688443" y="5402853"/>
            <a:ext cx="2347163" cy="82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46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93E0E3-1240-1949-DEDF-6B3F0D621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629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  <p:pic>
        <p:nvPicPr>
          <p:cNvPr id="1026" name="Picture 2" descr="3">
            <a:extLst>
              <a:ext uri="{FF2B5EF4-FFF2-40B4-BE49-F238E27FC236}">
                <a16:creationId xmlns:a16="http://schemas.microsoft.com/office/drawing/2014/main" id="{F2DB61F9-CB2E-164B-446E-E75BE50DE4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30037"/>
            <a:ext cx="5551053" cy="407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E74BA6-3B5E-69BC-6B6B-7E56F2C8E8A5}"/>
              </a:ext>
            </a:extLst>
          </p:cNvPr>
          <p:cNvSpPr txBox="1"/>
          <p:nvPr/>
        </p:nvSpPr>
        <p:spPr>
          <a:xfrm>
            <a:off x="415636" y="1071418"/>
            <a:ext cx="5098185" cy="4849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Тема войны сложна, многообразна, неисчерпаема. Задача современных литераторов, пишущих о войне -  показать значимость борьбы и победы, истоки героизма советских людей, их нравственную силу, донести до современников чувства и мысли героев военных лет, дать глубокий анализ в один из самых критических периодов в жизни страны и их собственной жизни. Мир не должен забывать ужасы войны, разлуку, страдания и смерть миллионов. 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ы должны помнить о войне, о героизме и мужестве. Поэтому одной из важнейших тем нашей литературы является тема подвига советского народа в Великой Отечественной войне.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7E86FC-BB6C-99A2-B928-36A0F0222B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773"/>
          <a:stretch/>
        </p:blipFill>
        <p:spPr>
          <a:xfrm>
            <a:off x="7853289" y="5662383"/>
            <a:ext cx="2618655" cy="101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57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3D705-0297-99D9-EB39-10A543DBB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711"/>
          </a:xfrm>
        </p:spPr>
        <p:txBody>
          <a:bodyPr>
            <a:normAutofit fontScale="90000"/>
          </a:bodyPr>
          <a:lstStyle/>
          <a:p>
            <a:pPr marL="0" marR="0" lvl="0" indent="450215" algn="ctr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Художественное течение на рубеже 50-60 годов 20 века</a:t>
            </a:r>
            <a:b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9FFBFC4-D01B-0308-FE8B-5959C23867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61" y="1733380"/>
            <a:ext cx="4896620" cy="400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AB13C4-2694-F133-4C9A-BE86485653D2}"/>
              </a:ext>
            </a:extLst>
          </p:cNvPr>
          <p:cNvSpPr txBox="1"/>
          <p:nvPr/>
        </p:nvSpPr>
        <p:spPr>
          <a:xfrm>
            <a:off x="5394036" y="1607128"/>
            <a:ext cx="6402148" cy="406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Великая Отечественная война отражена в русской литературе XX века глубоко и всесторонне. Писатели-фронтовики - это целое поколение мужественных, многое испытавших, одаренных личностей, перенесших военные и послевоенные невзгоды. </a:t>
            </a: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лейтенантской прозе относят творчество советских писателей, прошедших войну в звании младших офицеров.</a:t>
            </a:r>
            <a:r>
              <a:rPr lang="ru-RU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рубеже 50-60-х годов XX в. образовалось целое художественное течение, которое стали называть “лейтенантской прозой”, были опубликованы произведения,</a:t>
            </a:r>
            <a:r>
              <a:rPr lang="ru-RU" sz="1050" dirty="0">
                <a:solidFill>
                  <a:srgbClr val="173B5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которых  совершенно новый, непривычный облик войны показан, словно «изнутри», глазами простого солдата, боевого офицера. Без лакировки, без романтики, откровенно говорилось о грубости и жестокости войны. Это была «окопная» правда.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31B366-64EF-BE95-A21F-723C7803B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0328" y="5866966"/>
            <a:ext cx="2347384" cy="73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784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E24E3-2483-195D-63C5-0117F20F5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судьбы и нравственного выбора в «лейтенантской прозе»</a:t>
            </a:r>
            <a:br>
              <a:rPr lang="ru-RU" sz="2000" b="1" dirty="0">
                <a:solidFill>
                  <a:srgbClr val="C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52B2D7-272F-DF0E-FEB0-95BA4D589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46" y="914400"/>
            <a:ext cx="10822854" cy="5262563"/>
          </a:xfrm>
        </p:spPr>
        <p:txBody>
          <a:bodyPr>
            <a:normAutofit fontScale="925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—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- термин, введённый для описания произведений, созданных писателями советского периода, прошедшими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Великую Отечественную войну в звании младших офицеров.                              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сделала картину войны всеохватной, стала необходимым основанием всего накопленного культурного, нравственного, социального опыта людей, прошедших через Великую Отечественную войну и вынесших из неё уроки таких необходимых для существования человека качеств, которые помогали воспринимать человечество в целом и каждую личность в отдельности.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,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войдя в состав «военной прозы», задала главные ориентиры художественных поисков для жанра, в котором очень ясно прозвучала тема судьбы и нравственного выбора.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E51200-593C-2145-55ED-367D594E0F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684"/>
          <a:stretch/>
        </p:blipFill>
        <p:spPr>
          <a:xfrm>
            <a:off x="530946" y="1216445"/>
            <a:ext cx="3062000" cy="7253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0028AF-1152-CB18-44E0-76AD775B65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178"/>
          <a:stretch/>
        </p:blipFill>
        <p:spPr>
          <a:xfrm>
            <a:off x="530946" y="2703655"/>
            <a:ext cx="3060457" cy="7253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A0D65A6-B9C1-C66D-01B5-6551E6EB64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178"/>
          <a:stretch/>
        </p:blipFill>
        <p:spPr>
          <a:xfrm>
            <a:off x="530946" y="4824438"/>
            <a:ext cx="3060457" cy="72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88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0302B-B2A1-7BFB-5176-93369647F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Василь Быков – лидер «лейтенантской прозы»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9DA0E8-9A6A-78A8-6C2C-A12A159C5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31691" cy="4351338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Лидером «лейтенантской прозы» по праву считается белорусский писатель Василь Быков. Его произведения отличает нравственно-психологическая проблематика. Основой его сюжетов является ситуация нравственного выбора. Писатель дает художественное исследование моральных основ человеческого поведения в их социальной и идеологической обусловленности.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В. Быков в своих произведениях сознательно стремится преодолеть картинное представление о войне, «отстаивая перед критикой свое право на так называемую «окопную правду». </a:t>
            </a:r>
          </a:p>
          <a:p>
            <a:endParaRPr lang="ru-RU" dirty="0"/>
          </a:p>
        </p:txBody>
      </p:sp>
      <p:pic>
        <p:nvPicPr>
          <p:cNvPr id="6" name="Рисунок 5" descr="http://csdb62.ru/uploads/editor/images/9(18).jpg">
            <a:hlinkClick r:id="rId2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64842722-E43A-424D-24BD-DF8049B6A22C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0" t="4725" r="19064" b="36204"/>
          <a:stretch/>
        </p:blipFill>
        <p:spPr bwMode="auto">
          <a:xfrm>
            <a:off x="6594764" y="1146463"/>
            <a:ext cx="4162424" cy="520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F4831E-6BBE-707C-8EFA-F3149940157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880"/>
          <a:stretch/>
        </p:blipFill>
        <p:spPr>
          <a:xfrm>
            <a:off x="1973816" y="5375564"/>
            <a:ext cx="3060457" cy="80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15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>
            <a:extLst>
              <a:ext uri="{FF2B5EF4-FFF2-40B4-BE49-F238E27FC236}">
                <a16:creationId xmlns:a16="http://schemas.microsoft.com/office/drawing/2014/main" id="{F113E3D7-D8DD-62C2-FCE6-71B19A21B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41" y="3214254"/>
            <a:ext cx="2621543" cy="357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62B495-7E14-1651-D46A-8EBB018AD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7165"/>
            <a:ext cx="10515600" cy="6188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Нравственная проблематика повестей В. Быкова</a:t>
            </a:r>
            <a:br>
              <a:rPr lang="ru-RU" sz="4400" b="1" dirty="0">
                <a:solidFill>
                  <a:srgbClr val="5B9BD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057839-2FD5-8D32-D47C-4E49AD12A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0509" y="1163782"/>
            <a:ext cx="4756727" cy="5013181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произведениях В. Быкова усиливается трагедийный аспект в изображении войны; у писателя усиливается интерес к нравственному миру человека, подлинная народность автора проявляется в умении с большой психологической точностью показать скромное по своим проявлениям мужество; его герой часто делает свой выбор, цена которому – жизнь.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44781D2-884F-49A1-65C6-00E948B37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9707">
            <a:off x="432837" y="968542"/>
            <a:ext cx="2326415" cy="337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2A62E6F-89BB-77C9-D731-1C50B2150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710" y="1163782"/>
            <a:ext cx="2546350" cy="358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4C8012-6E7C-9CE0-579B-EBE9B45CD1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303" y="5185567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8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EE2A5-60D2-F79F-F268-C2E2D8EAF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8982"/>
            <a:ext cx="10515600" cy="60960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Быков.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A8B886-2863-9872-923B-86CD13AA8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401" y="1801524"/>
            <a:ext cx="64934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1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	Война застала писателя на Украине, где он принимал участие в создании оборонительных рубежей.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1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	Летом 1942 года был призван в армию, окончил Саратовское пехотное училище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1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	Осенью 1943 года Василю Быкову было присвоено звание младшего лейтенанта.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1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	Принимал участие в боях за Александрию, Кривой Рог, Знаменку.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41173F-C866-00AF-7AA7-F3ADD14F2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60" y="1468582"/>
            <a:ext cx="3842604" cy="48583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8950D5-1874-43ED-BF18-ECAAB1F12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539" y="5835842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64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C2092-03AB-188B-E963-AC7B29E5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4473"/>
            <a:ext cx="3041073" cy="637309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Беспощадный реализм…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834E73-0744-3639-15DA-EF47C1807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818" y="1355870"/>
            <a:ext cx="6319982" cy="482109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Во время проведения одной из наступательных операций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Василь Быков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получил ранение и ошибочно был занесен в списки погибших.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Воспоминания об этом и события после ранения легли в основу его будущей повести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«Мертвым не больно»,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которой «мясорубка» прошедшей войны была показана с присущим всему творчеству писателя беспощадным реализмом.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Данное произведение принесло писателю мировую славу.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Объект 3" descr="http://csdb62.ru/uploads/editor/images/4(56).jpg">
            <a:hlinkClick r:id="rId2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61EB6BDE-2CC1-5311-C6E0-953DFAABA82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82" y="1671782"/>
            <a:ext cx="3796146" cy="4821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C83B89-3376-D8A5-9206-47BEF5B288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27" y="6015854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51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csdb62.ru/uploads/editor/images/1(71).jpg">
            <a:hlinkClick r:id="rId2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A40591EB-FC9B-6A67-F2A9-FB59743E01C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1410">
            <a:off x="6359955" y="2266281"/>
            <a:ext cx="2591835" cy="35172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A66DE2-84B6-C351-45CF-CD08508B3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54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Быков. «Лейтенантская проза»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F49E90-1E0C-DA3A-97D4-DD96A2742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836" y="1140321"/>
            <a:ext cx="10515600" cy="13073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	В лучших своих произведениях – </a:t>
            </a:r>
            <a:r>
              <a:rPr lang="ru-RU" sz="18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«Третья ракета», «Альпийская баллада», «Мертвым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18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 больно», «Сотников», «Пойти и не вернуться», »Волчья стая» </a:t>
            </a:r>
            <a:r>
              <a:rPr lang="ru-RU" sz="1800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Василь Быков показал, как близость смерти меняет внутренний мир человека, как проявляется его истинная суть.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csdb62.ru/uploads/editor/images/8(25).jpg">
            <a:hlinkClick r:id="rId4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B6A5A5F0-E11B-68C9-A52A-10CBD79DAA5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5419">
            <a:off x="295174" y="2382310"/>
            <a:ext cx="2345577" cy="3745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csdb62.ru/uploads/editor/images/7(2).jpeg">
            <a:hlinkClick r:id="rId6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6ECA381C-2FAE-57FB-CD7C-54B12EF497C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91">
            <a:off x="2647076" y="3693649"/>
            <a:ext cx="2129187" cy="292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csdb62.ru/uploads/editor/images/5(56).jpg">
            <a:hlinkClick r:id="rId8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5C961581-6183-995D-ED5E-D06013D73BB3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9804">
            <a:off x="4385821" y="2695397"/>
            <a:ext cx="2000602" cy="2991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csdb62.ru/uploads/editor/images/3(59).jpg">
            <a:hlinkClick r:id="rId10" tooltip="&quot;Лейтенантская проза: Василь Быков&quot;"/>
            <a:extLst>
              <a:ext uri="{FF2B5EF4-FFF2-40B4-BE49-F238E27FC236}">
                <a16:creationId xmlns:a16="http://schemas.microsoft.com/office/drawing/2014/main" id="{7D559985-CB7A-4037-67F6-1A9A829A245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43">
            <a:off x="8975017" y="3227789"/>
            <a:ext cx="2299982" cy="2938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4F7EAA-9223-3354-A9A7-7D391074FE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4457" y="6044560"/>
            <a:ext cx="234716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608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997</Words>
  <Application>Microsoft Office PowerPoint</Application>
  <PresentationFormat>Широкоэкранный</PresentationFormat>
  <Paragraphs>69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Times New Roman</vt:lpstr>
      <vt:lpstr>Тема Office</vt:lpstr>
      <vt:lpstr>Муниципальное бюджетное общеобразовательное учреждение   Озерная средняя школа №9</vt:lpstr>
      <vt:lpstr>Введение</vt:lpstr>
      <vt:lpstr> Художественное течение на рубеже 50-60 годов 20 века </vt:lpstr>
      <vt:lpstr> Тема судьбы и нравственного выбора в «лейтенантской прозе» </vt:lpstr>
      <vt:lpstr>Василь Быков – лидер «лейтенантской прозы» </vt:lpstr>
      <vt:lpstr>Нравственная проблематика повестей В. Быкова </vt:lpstr>
      <vt:lpstr>Василь Быков. </vt:lpstr>
      <vt:lpstr>Беспощадный реализм…</vt:lpstr>
      <vt:lpstr>В. Быков. «Лейтенантская проза»</vt:lpstr>
      <vt:lpstr>«Альпийская баллада»</vt:lpstr>
      <vt:lpstr>В. Быков. «Лейтенантская проза»</vt:lpstr>
      <vt:lpstr>                         Заключение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777</dc:creator>
  <cp:lastModifiedBy>777</cp:lastModifiedBy>
  <cp:revision>9</cp:revision>
  <dcterms:created xsi:type="dcterms:W3CDTF">2025-03-13T13:28:43Z</dcterms:created>
  <dcterms:modified xsi:type="dcterms:W3CDTF">2025-03-14T03:20:05Z</dcterms:modified>
</cp:coreProperties>
</file>