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78" r:id="rId5"/>
    <p:sldId id="261" r:id="rId6"/>
    <p:sldId id="260" r:id="rId7"/>
    <p:sldId id="280" r:id="rId8"/>
    <p:sldId id="262" r:id="rId9"/>
    <p:sldId id="263" r:id="rId10"/>
    <p:sldId id="275" r:id="rId11"/>
    <p:sldId id="282" r:id="rId12"/>
    <p:sldId id="283" r:id="rId13"/>
    <p:sldId id="285" r:id="rId14"/>
    <p:sldId id="27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73" d="100"/>
          <a:sy n="73" d="100"/>
        </p:scale>
        <p:origin x="-1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6150019-E792-47CF-9AE9-D0949D90D376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B50520-7F8C-4A34-B92F-8AA5F35C5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Ргнтт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EC59FB-17BB-4205-811B-41565CBAA7B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Ргнтт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93DB0E-DCB7-40C7-B4B3-83D9E4E58F6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Ргнтт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AF3D93-5ED5-44CF-A3B8-F0718CBE988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Ргнтт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27384D-3D46-41D0-8CA3-B4F83419EFB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Ргнтт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370295-9647-491D-8E64-669416F6989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047388-658B-4A3B-86E7-47A6A76E603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246F73-66DA-43F1-93C0-256CE14C0FD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44F27B-C558-49E9-AD47-F9D9D476858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C54212-E1C7-45D1-A237-F8F253F8814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3C687-0087-4656-A784-C06308122F80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B69AA-67F4-4FFB-B130-EEFAB06D5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F5A33-4393-4E47-8733-3A92DCFC601E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688FA-E835-4D0D-9A19-2A52A3E92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AF15A-8933-45CB-9BBF-9D96FD4801F2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2C90F-B459-46C1-9826-B99505F44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45E26-8D3A-47D6-A638-8F578B1C31D1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A35DA-9C5A-4FF0-B32B-0A9208A19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13EC8-1CED-4AD1-A42E-1D041B1A278F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E99FA-2B19-4F08-8FCA-03C94BFB4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DA0E6-F825-4BFA-95FC-BD4890AE8590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6EA44-E690-48A8-8A56-2C574EBF9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20131-645C-4CF7-9987-F986617BF2FD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66FCE-6E00-4011-8DFC-66698BBF2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3C650-E77B-46A2-82C9-E3C2C2D91723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74CCD-7DED-4F7F-A2D0-E83159CF8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5018-AF2F-4DFC-A59A-48CCFE30E7E2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8427F-4A10-4C77-8EC1-7DBF6EE93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4925E-1044-4DA7-BE22-17865A38FE1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9E85-291C-4198-A3BD-3279BEFD9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5DB89-6C45-4D50-BBDA-A74919A20538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A61F-0913-4E27-B9BC-0E00DBFCE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AEB164-BD93-4F37-AAC7-E331409A79B8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136DE2-64A7-42C5-ABE0-3FB12650C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Users\&#1044;&#1077;&#1090;&#1089;&#1082;&#1080;&#1081;%20&#1089;&#1072;&#1076;\Pictures\kartinki24_ru_russia_32.jpg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4;&#1077;&#1090;&#1089;&#1082;&#1080;&#1081;%20&#1089;&#1072;&#1076;\Pictures\Saved%20Pictures\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4;&#1077;&#1090;&#1089;&#1082;&#1080;&#1081;%20&#1089;&#1072;&#1076;\Pictures\Saved%20Pictures\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4;&#1077;&#1090;&#1089;&#1082;&#1080;&#1081;%20&#1089;&#1072;&#1076;\Pictures\Saved%20Pictures\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rodlenka.org/metodicheskie-razrabotki/175534-vospitanie-patriotizma-starsheklassnikov-s-ov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4;&#1077;&#1090;&#1089;&#1082;&#1080;&#1081;%20&#1089;&#1072;&#1076;\Pictures\Saved%20Pictures\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Users\&#1044;&#1077;&#1090;&#1089;&#1082;&#1080;&#1081;%20&#1089;&#1072;&#1076;\Pictures\kartinki24_ru_russia_32.jpg" TargetMode="Externa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Users\&#1044;&#1077;&#1090;&#1089;&#1082;&#1080;&#1081;%20&#1089;&#1072;&#1076;\Pictures\i5U8EQPPT.jpg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Users\&#1044;&#1077;&#1090;&#1089;&#1082;&#1080;&#1081;%20&#1089;&#1072;&#1076;\Pictures\i5U8EQPPT.jpg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file:///C:\Users\&#1044;&#1077;&#1090;&#1089;&#1082;&#1080;&#1081;%20&#1089;&#1072;&#1076;\Pictures\iW3LWSCYZ.jpg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Users\&#1044;&#1077;&#1090;&#1089;&#1082;&#1080;&#1081;%20&#1089;&#1072;&#1076;\Pictures\i4CP2EWCO.jpg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Users\&#1044;&#1077;&#1090;&#1089;&#1082;&#1080;&#1081;%20&#1089;&#1072;&#1076;\Pictures\i4CP2EWCO.jpg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file:///C:\Users\&#1044;&#1077;&#1090;&#1089;&#1082;&#1080;&#1081;%20&#1089;&#1072;&#1076;\Pictures\iKOZC4M3N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file:///C:\Users\&#1044;&#1077;&#1090;&#1089;&#1082;&#1080;&#1081;%20&#1089;&#1072;&#1076;\Pictures\iD1J1YYXY.jpg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file:///C:\Users\&#1044;&#1077;&#1090;&#1089;&#1082;&#1080;&#1081;%20&#1089;&#1072;&#1076;\Pictures\10.jpg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026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214313" y="428625"/>
            <a:ext cx="85010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 публикации 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002060"/>
                </a:solidFill>
              </a:rPr>
              <a:t>Профилактика асоциального поведения обучающихся с ОВЗ через патриотическое воспитание, путем приобщения к культуре родного края».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 социальный педагог Кассихина  Наталья Евгеньевна,  ГКОУ УР «СОШ № 5 с ОВЗ», город Сарапул. 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Август 2025 года.</a:t>
            </a:r>
          </a:p>
        </p:txBody>
      </p:sp>
      <p:pic>
        <p:nvPicPr>
          <p:cNvPr id="14341" name="Рисунок 3" descr="C:\Users\Детский сад\Pictures\kartinki24_ru_russia_32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 flipV="1">
            <a:off x="1619250" y="6840538"/>
            <a:ext cx="730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" name="TextBox 4"/>
          <p:cNvSpPr txBox="1"/>
          <p:nvPr/>
        </p:nvSpPr>
        <p:spPr>
          <a:xfrm>
            <a:off x="-107950" y="333375"/>
            <a:ext cx="95043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32771" name="Picture 2" descr="C:\Documents and Settings\Центр.YOUR-EFA261BD93\Рабочий стол\самообразование\TeZpYqOUjt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214313"/>
            <a:ext cx="8643938" cy="6215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4" name="Объект 3" descr="C:\Users\Детский сад\Pictures\Saved Pictures\i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-22225" y="-1588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-107950" y="333375"/>
            <a:ext cx="95043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33796" name="Picture 2" descr="C:\Documents and Settings\Центр.YOUR-EFA261BD93\Рабочий стол\самообразование\XsaXq-phvo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285750"/>
            <a:ext cx="821531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8" name="Объект 3" descr="C:\Users\Детский сад\Pictures\Saved Pictures\i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-22225" y="-1588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-107950" y="333375"/>
            <a:ext cx="9504363" cy="6524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Вывод: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с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интересом узнали много нового об истории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малой Родины, города Сарапула, 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традициях и образе жизни людей, живущих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родном крае. У обучающихся 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 интерес к истории родного края –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культура родного народа должна быть неотъемлемой частью души ребенка, лечь в основу его воспитания, как полноценной гармоничной личности и гражданина своей Родины.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2" name="Объект 3" descr="C:\Users\Детский сад\Pictures\Saved Pictures\i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-22225" y="-1588"/>
            <a:ext cx="9166225" cy="6767513"/>
          </a:xfrm>
        </p:spPr>
      </p:pic>
      <p:sp>
        <p:nvSpPr>
          <p:cNvPr id="5" name="TextBox 4"/>
          <p:cNvSpPr txBox="1"/>
          <p:nvPr/>
        </p:nvSpPr>
        <p:spPr>
          <a:xfrm>
            <a:off x="-107950" y="333375"/>
            <a:ext cx="9251950" cy="8032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 :</a:t>
            </a:r>
          </a:p>
          <a:p>
            <a:pPr>
              <a:defRPr/>
            </a:pPr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Ляхов И.И. Проектная деятельность-М.1996</a:t>
            </a:r>
          </a:p>
          <a:p>
            <a:pPr>
              <a:defRPr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Гречухин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Г.Б. Краеведение и патриотическое воспитание // Историческое краеведение в школе. – Н.Новгород,2002. – С. 21.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Концепция модернизации образования // Модернизация российского образования. Документы и материалы. – М., 2002. – С. 270 Державин Г.Р. Арфа //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Акушин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Н.С.,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Акушина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М.Г. Крылатые слова. – М., 1986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Концепция патриотического воспитания граждан РФ. М., 2003.</a:t>
            </a:r>
          </a:p>
          <a:p>
            <a:pPr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Государственная программа «Патриотическое воспитание граждан Российской Федерации на 2006 – 2010 годы». М., 2005. – С. 7.</a:t>
            </a:r>
          </a:p>
          <a:p>
            <a:pPr>
              <a:defRPr/>
            </a:pP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Гречухин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Г.Б. Краеведение и патриотическое воспитание //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Историческое краеведение в школе. – Н.Новгород, 2002. – С. 19.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Левашов В.К. Патриотизм в контексте современных социально-политических реалий //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Социс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№ 8. 2006. С. 68.</a:t>
            </a:r>
          </a:p>
          <a:p>
            <a:pPr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Горбова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М.А. Патриотическое воспитание средствами краеведения. М.: «Глобус», 2007. – С. 208, 211-214.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Ильин И.А. Путь к очевидности. М.: Республика, 1993. (Мыслители XX века).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Левашов В.К. Патриотизм в контексте современных социально-политических реалий //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Социс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№ 8. 2006.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Краеведение – это всегда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краелюбие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// http://his.1september.ru/2004/22/4/htm/</a:t>
            </a:r>
          </a:p>
          <a:p>
            <a:pPr>
              <a:defRPr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Касимова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Т.А., Яковлев Д.Е. Патриотическое воспитание школьников. М.: Айрис-пресс, 2005.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Адрес публикации: 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4" tooltip="Скачать методичку"/>
              </a:rPr>
              <a:t>https://www.prodlenka.org/metodicheskie-razrabotki/175534-vospitanie-patriotizma-starsheklassnikov-s-ov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Объект 3" descr="C:\Users\Детский сад\Pictures\Saved Pictures\i.jpg"/>
          <p:cNvPicPr>
            <a:picLocks noGrp="1" noChangeAspect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60350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6000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Рисунок 5" descr="C:\Users\Детский сад\Pictures\kartinki24_ru_russia_32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714500" y="1643063"/>
            <a:ext cx="5715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17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571500" y="642938"/>
            <a:ext cx="84455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темы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патриотического воспитания детей и молодежи на сегодняшний день очевидна. Воспитание патриотизма у современных школьников, формирование чувства любви к Родине, гордости за свой край, уважение традиций предков. </a:t>
            </a:r>
            <a:endParaRPr lang="ru-RU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6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4213" y="115888"/>
            <a:ext cx="7991475" cy="2492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 по самообразованию: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разработать комплекс педагогических условий, обеспечивающих эффективное развитие и активное использование краеведения при организации учебно-воспитательного процесса.</a:t>
            </a:r>
            <a:r>
              <a:rPr lang="ru-RU" sz="3600" dirty="0"/>
              <a:t> 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Детский сад\Pictures\i5U8EQPPT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2286000" y="3571875"/>
            <a:ext cx="5027613" cy="291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026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4213" y="115888"/>
            <a:ext cx="7991475" cy="5754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1.Изучить и проанализировать научно-методическую литературу по теме формирования патриотического воспитания у обучающихся на уроках краеведения.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2.Разработать основные разделы изучения краеведческого  материала.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3.Подобрать педагогический инструментарий для организации деятельности и оценивания результатов патриотического воспитания.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4.Практическое применение разработанного материала в учебно-воспитательном процессе и определение его эффективности в формировании патриотического воспитания  на уроках краеведения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Детский сад\Pictures\i5U8EQPPT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215063" y="4786313"/>
            <a:ext cx="2320925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388" y="0"/>
            <a:ext cx="8856662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исследований: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дополнительный класс ,  1 класс, 2 класс, 4 класс,  6 Г.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3" name="Рисунок 4" descr="C:\Users\Детский сад\Pictures\iW3LWSCYZ.jpg"/>
          <p:cNvPicPr>
            <a:picLocks noChangeAspect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6643688" y="4929188"/>
            <a:ext cx="19748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4" name="Диаграмма 6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p:oleObj spid="_x0000_s22534" r:id="rId7" imgW="6194073" imgH="416392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288" y="428625"/>
            <a:ext cx="8353425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1" name="Рисунок 4" descr="C:\Users\Детский сад\Pictures\i4CP2EWCO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84213" y="5013325"/>
            <a:ext cx="1649412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42938" y="714375"/>
            <a:ext cx="7715250" cy="44783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Внедрение в практику: </a:t>
            </a:r>
          </a:p>
          <a:p>
            <a:pPr>
              <a:buFontTx/>
              <a:buChar char="-"/>
            </a:pPr>
            <a:r>
              <a:rPr lang="ru-RU" sz="32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создание музейного уголка «С чего начинается Родина», картотеки дидактических игр по патриотическому воспитанию </a:t>
            </a:r>
          </a:p>
          <a:p>
            <a:pPr>
              <a:buFontTx/>
              <a:buChar char="-"/>
            </a:pPr>
            <a:r>
              <a:rPr lang="ru-RU" sz="32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подбор материала об истории родного города Сарапула</a:t>
            </a:r>
          </a:p>
          <a:p>
            <a:pPr>
              <a:buFontTx/>
              <a:buChar char="-"/>
            </a:pPr>
            <a:r>
              <a:rPr lang="ru-RU" sz="3200" b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Викторина «Город - дорог»</a:t>
            </a:r>
          </a:p>
          <a:p>
            <a:pPr>
              <a:buFontTx/>
              <a:buChar char="-"/>
            </a:pPr>
            <a:endParaRPr lang="ru-RU" sz="3200" b="1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288" y="0"/>
            <a:ext cx="8353425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 « Экскурсия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улицам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Сарапула»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Посещение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музея, совместно с классными руководителями на базе общеобразовательных школ города Сарапула (5 класс, 5 ТМНР, 6 класс, 8 класс, 9 класс) 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«Музей шоколада» (1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Мастер- класс на даче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Мощевитина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( 2 класс, 1 класс, 1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 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по патриотическому воспитанию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фотографий, иллюстраций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9" name="Рисунок 4" descr="C:\Users\Детский сад\Pictures\i4CP2EWCO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7092950" y="5084763"/>
            <a:ext cx="167798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5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179388" y="476250"/>
            <a:ext cx="87137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 краеведческих уроках  внимание уделялось воспитанию толерантности у обучающихся.  </a:t>
            </a:r>
          </a:p>
        </p:txBody>
      </p:sp>
      <p:pic>
        <p:nvPicPr>
          <p:cNvPr id="28677" name="Рисунок 3" descr="C:\Users\Детский сад\Pictures\iD1J1YYXY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3441700" y="1862138"/>
            <a:ext cx="567848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5" descr="C:\Users\Детский сад\Pictures\iKOZC4M3N.jpg"/>
          <p:cNvPicPr>
            <a:picLocks noChangeAspect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1862138"/>
            <a:ext cx="34417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23" name="Picture 2" descr="C:\Users\Детский сад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8858250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250825" y="333375"/>
            <a:ext cx="87137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Музей в чемодане</a:t>
            </a:r>
          </a:p>
        </p:txBody>
      </p:sp>
      <p:pic>
        <p:nvPicPr>
          <p:cNvPr id="30725" name="Рисунок 5" descr="C:\Users\Детский сад\Pictures\10.jpg"/>
          <p:cNvPicPr>
            <a:picLocks noChangeAspect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 flipH="1">
            <a:off x="10260013" y="1225550"/>
            <a:ext cx="6667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 descr="C:\Documents and Settings\Центр.YOUR-EFA261BD93\Рабочий стол\самообразование\wyGvngI1YS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714500" y="-2286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448</Words>
  <Application>Microsoft Office PowerPoint</Application>
  <PresentationFormat>Экран (4:3)</PresentationFormat>
  <Paragraphs>75</Paragraphs>
  <Slides>14</Slides>
  <Notes>9</Notes>
  <HiddenSlides>2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Диаграмма Microsoft Excel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</dc:creator>
  <cp:lastModifiedBy>ASUS</cp:lastModifiedBy>
  <cp:revision>47</cp:revision>
  <dcterms:created xsi:type="dcterms:W3CDTF">2018-03-23T11:10:29Z</dcterms:created>
  <dcterms:modified xsi:type="dcterms:W3CDTF">2025-09-04T19:34:57Z</dcterms:modified>
</cp:coreProperties>
</file>