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ebp" ContentType="image/p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9" r:id="rId7"/>
    <p:sldId id="269" r:id="rId8"/>
    <p:sldId id="266" r:id="rId9"/>
    <p:sldId id="268" r:id="rId10"/>
    <p:sldId id="261" r:id="rId11"/>
    <p:sldId id="263" r:id="rId12"/>
    <p:sldId id="265" r:id="rId13"/>
    <p:sldId id="270" r:id="rId14"/>
    <p:sldId id="271" r:id="rId15"/>
    <p:sldId id="272" r:id="rId1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386"/>
    <a:srgbClr val="0082B0"/>
    <a:srgbClr val="1F2295"/>
    <a:srgbClr val="CC9900"/>
    <a:srgbClr val="346F2F"/>
    <a:srgbClr val="FC64EA"/>
    <a:srgbClr val="21A74E"/>
    <a:srgbClr val="D3D045"/>
    <a:srgbClr val="A88000"/>
    <a:srgbClr val="004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86" y="11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7" d="100"/>
          <a:sy n="77" d="100"/>
        </p:scale>
        <p:origin x="330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chemeClr val="tx1"/>
                </a:solidFill>
              </a:rPr>
              <a:t>Институты</a:t>
            </a:r>
            <a:r>
              <a:rPr lang="ru-RU" baseline="0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социализации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20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3591731266149873E-2"/>
          <c:y val="0.12211111111111111"/>
          <c:w val="0.9431524547803618"/>
          <c:h val="0.756867454068241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100000"/>
                      <a:satMod val="137000"/>
                    </a:schemeClr>
                  </a:gs>
                  <a:gs pos="71000">
                    <a:schemeClr val="accent1">
                      <a:shade val="98000"/>
                      <a:satMod val="137000"/>
                    </a:schemeClr>
                  </a:gs>
                  <a:gs pos="100000">
                    <a:schemeClr val="accent1">
                      <a:shade val="75000"/>
                      <a:satMod val="137000"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>
                <a:outerShdw blurRad="390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800000"/>
                </a:lightRig>
              </a:scene3d>
              <a:sp3d prstMaterial="matte">
                <a:bevelT h="20000"/>
              </a:sp3d>
            </c:spPr>
            <c:extLst>
              <c:ext xmlns:c16="http://schemas.microsoft.com/office/drawing/2014/chart" uri="{C3380CC4-5D6E-409C-BE32-E72D297353CC}">
                <c16:uniqueId val="{00000002-7BA9-48DB-8226-0BD8337A3E41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100000"/>
                      <a:satMod val="137000"/>
                    </a:schemeClr>
                  </a:gs>
                  <a:gs pos="71000">
                    <a:schemeClr val="accent2">
                      <a:shade val="98000"/>
                      <a:satMod val="137000"/>
                    </a:schemeClr>
                  </a:gs>
                  <a:gs pos="100000">
                    <a:schemeClr val="accent2">
                      <a:shade val="75000"/>
                      <a:satMod val="137000"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>
                <a:outerShdw blurRad="390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800000"/>
                </a:lightRig>
              </a:scene3d>
              <a:sp3d prstMaterial="matte">
                <a:bevelT h="20000"/>
              </a:sp3d>
            </c:spPr>
            <c:extLst>
              <c:ext xmlns:c16="http://schemas.microsoft.com/office/drawing/2014/chart" uri="{C3380CC4-5D6E-409C-BE32-E72D297353CC}">
                <c16:uniqueId val="{00000003-7BA9-48DB-8226-0BD8337A3E41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100000"/>
                      <a:satMod val="137000"/>
                    </a:schemeClr>
                  </a:gs>
                  <a:gs pos="71000">
                    <a:schemeClr val="accent3">
                      <a:shade val="98000"/>
                      <a:satMod val="137000"/>
                    </a:schemeClr>
                  </a:gs>
                  <a:gs pos="100000">
                    <a:schemeClr val="accent3">
                      <a:shade val="75000"/>
                      <a:satMod val="137000"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>
                <a:outerShdw blurRad="390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800000"/>
                </a:lightRig>
              </a:scene3d>
              <a:sp3d prstMaterial="matte">
                <a:bevelT h="20000"/>
              </a:sp3d>
            </c:spPr>
            <c:extLst>
              <c:ext xmlns:c16="http://schemas.microsoft.com/office/drawing/2014/chart" uri="{C3380CC4-5D6E-409C-BE32-E72D297353CC}">
                <c16:uniqueId val="{00000004-7BA9-48DB-8226-0BD8337A3E41}"/>
              </c:ext>
            </c:extLst>
          </c:dPt>
          <c:dLbls>
            <c:dLbl>
              <c:idx val="0"/>
              <c:layout>
                <c:manualLayout>
                  <c:x val="0.12488545036521598"/>
                  <c:y val="0.1618230533683289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F0A6CD8D-72E4-4C45-BCB8-A3B9BB25179D}" type="CATEGORYNAME">
                      <a:rPr lang="ru-RU" sz="1800" b="1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2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[ИМЯ КАТЕГОРИИ]</a:t>
                    </a:fld>
                    <a:r>
                      <a:rPr lang="ru-RU" sz="1800" b="1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</a:t>
                    </a:r>
                    <a:fld id="{D3F0755E-6427-4259-8BD1-44FD9F690F2D}" type="PERCENTAGE">
                      <a:rPr lang="ru-RU" sz="1800" b="1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2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[ПРОЦЕНТ]</a:t>
                    </a:fld>
                    <a:endParaRPr lang="ru-RU" sz="1800" b="1" baseline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989664082687332"/>
                      <c:h val="0.219680664916885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7BA9-48DB-8226-0BD8337A3E41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4B0ED5B5-D3F7-47FD-925B-38D7C2B662DE}" type="CATEGORYNAME">
                      <a:rPr lang="ru-RU" sz="18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2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[ИМЯ КАТЕГОРИИ]</a:t>
                    </a:fld>
                    <a:r>
                      <a:rPr lang="ru-RU" sz="1800" b="1" baseline="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</a:t>
                    </a:r>
                    <a:fld id="{BAFB28DA-C456-4C07-9060-BA48BDDCAA83}" type="PERCENTAGE">
                      <a:rPr lang="ru-RU" sz="18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2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[ПРОЦЕНТ]</a:t>
                    </a:fld>
                    <a:endParaRPr lang="ru-RU" sz="1800" b="1" baseline="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213168121426677"/>
                      <c:h val="0.1891251093613298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BA9-48DB-8226-0BD8337A3E4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Семья</c:v>
                </c:pt>
                <c:pt idx="1">
                  <c:v>Школа</c:v>
                </c:pt>
                <c:pt idx="2">
                  <c:v>Соц. окружение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</c:v>
                </c:pt>
                <c:pt idx="1">
                  <c:v>0.2</c:v>
                </c:pt>
                <c:pt idx="2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A9-48DB-8226-0BD8337A3E41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A37ABB-526D-4F9A-8E3A-3BAE0E4D8FB9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AEDB6D-7EAC-45AB-9E9A-AAA948679C57}">
      <dgm:prSet phldrT="[Текст]" custT="1"/>
      <dgm:spPr/>
      <dgm:t>
        <a:bodyPr/>
        <a:lstStyle/>
        <a:p>
          <a:pPr algn="l"/>
          <a:r>
            <a:rPr lang="ru-RU" sz="1800" dirty="0"/>
            <a:t>5. Межкультурное взаимодействие </a:t>
          </a:r>
        </a:p>
      </dgm:t>
    </dgm:pt>
    <dgm:pt modelId="{3318ECCC-3297-4EE7-8FDB-4A274D93C9AB}" type="parTrans" cxnId="{B6628E36-C0EE-4B13-93D9-159676012F9B}">
      <dgm:prSet/>
      <dgm:spPr/>
      <dgm:t>
        <a:bodyPr/>
        <a:lstStyle/>
        <a:p>
          <a:endParaRPr lang="ru-RU"/>
        </a:p>
      </dgm:t>
    </dgm:pt>
    <dgm:pt modelId="{57E27CE0-778E-44C2-B034-48C49D8ACB5D}" type="sibTrans" cxnId="{B6628E36-C0EE-4B13-93D9-159676012F9B}">
      <dgm:prSet/>
      <dgm:spPr/>
      <dgm:t>
        <a:bodyPr/>
        <a:lstStyle/>
        <a:p>
          <a:endParaRPr lang="ru-RU"/>
        </a:p>
      </dgm:t>
    </dgm:pt>
    <dgm:pt modelId="{E785B26E-E988-4E7F-ABDB-952459B37D24}">
      <dgm:prSet phldrT="[Текст]" custT="1"/>
      <dgm:spPr/>
      <dgm:t>
        <a:bodyPr/>
        <a:lstStyle/>
        <a:p>
          <a:r>
            <a:rPr lang="ru-RU" sz="1600" dirty="0"/>
            <a:t>Взаимодействие разных культур.</a:t>
          </a:r>
        </a:p>
      </dgm:t>
    </dgm:pt>
    <dgm:pt modelId="{DF4EACC7-2FC2-4A9F-A30A-4E0248321BAF}" type="parTrans" cxnId="{07AD5E77-92F2-4513-ACCE-712CAF45232D}">
      <dgm:prSet/>
      <dgm:spPr/>
      <dgm:t>
        <a:bodyPr/>
        <a:lstStyle/>
        <a:p>
          <a:endParaRPr lang="ru-RU"/>
        </a:p>
      </dgm:t>
    </dgm:pt>
    <dgm:pt modelId="{848C3D98-D0B0-4FB9-887A-74D3E368E07B}" type="sibTrans" cxnId="{07AD5E77-92F2-4513-ACCE-712CAF45232D}">
      <dgm:prSet/>
      <dgm:spPr/>
      <dgm:t>
        <a:bodyPr/>
        <a:lstStyle/>
        <a:p>
          <a:endParaRPr lang="ru-RU"/>
        </a:p>
      </dgm:t>
    </dgm:pt>
    <dgm:pt modelId="{FC3A2026-8551-460A-A6FC-92A0A7966C15}">
      <dgm:prSet phldrT="[Текст]" custT="1"/>
      <dgm:spPr/>
      <dgm:t>
        <a:bodyPr/>
        <a:lstStyle/>
        <a:p>
          <a:pPr algn="l"/>
          <a:r>
            <a:rPr lang="ru-RU" sz="1800" dirty="0"/>
            <a:t>6. Интерактивные модели </a:t>
          </a:r>
        </a:p>
      </dgm:t>
    </dgm:pt>
    <dgm:pt modelId="{C972C8B9-176C-4342-A6D9-8D027D83E9FF}" type="parTrans" cxnId="{99EA3974-FB9F-4D27-BB1A-E7A419161C1D}">
      <dgm:prSet/>
      <dgm:spPr/>
      <dgm:t>
        <a:bodyPr/>
        <a:lstStyle/>
        <a:p>
          <a:endParaRPr lang="ru-RU"/>
        </a:p>
      </dgm:t>
    </dgm:pt>
    <dgm:pt modelId="{F2E90C35-0BC1-46A1-B8B0-CC0D39F5EEE5}" type="sibTrans" cxnId="{99EA3974-FB9F-4D27-BB1A-E7A419161C1D}">
      <dgm:prSet/>
      <dgm:spPr/>
      <dgm:t>
        <a:bodyPr/>
        <a:lstStyle/>
        <a:p>
          <a:endParaRPr lang="ru-RU"/>
        </a:p>
      </dgm:t>
    </dgm:pt>
    <dgm:pt modelId="{A2426895-17EC-4110-9A67-F6A7ABB65680}">
      <dgm:prSet phldrT="[Текст]"/>
      <dgm:spPr/>
      <dgm:t>
        <a:bodyPr/>
        <a:lstStyle/>
        <a:p>
          <a:r>
            <a:rPr lang="ru-RU" dirty="0"/>
            <a:t>Активное вовлечение участников.</a:t>
          </a:r>
        </a:p>
      </dgm:t>
    </dgm:pt>
    <dgm:pt modelId="{3AB8D804-C4F3-4321-B8D6-8ECA3EF1144D}" type="parTrans" cxnId="{03C96448-A35D-4D0B-B48F-830251C3755C}">
      <dgm:prSet/>
      <dgm:spPr/>
      <dgm:t>
        <a:bodyPr/>
        <a:lstStyle/>
        <a:p>
          <a:endParaRPr lang="ru-RU"/>
        </a:p>
      </dgm:t>
    </dgm:pt>
    <dgm:pt modelId="{5602DF12-DD26-4B65-AF0D-BC52A31A15A8}" type="sibTrans" cxnId="{03C96448-A35D-4D0B-B48F-830251C3755C}">
      <dgm:prSet/>
      <dgm:spPr/>
      <dgm:t>
        <a:bodyPr/>
        <a:lstStyle/>
        <a:p>
          <a:endParaRPr lang="ru-RU"/>
        </a:p>
      </dgm:t>
    </dgm:pt>
    <dgm:pt modelId="{C85748E1-1A93-46F9-8C10-F59513F0D1B4}" type="pres">
      <dgm:prSet presAssocID="{E9A37ABB-526D-4F9A-8E3A-3BAE0E4D8FB9}" presName="Name0" presStyleCnt="0">
        <dgm:presLayoutVars>
          <dgm:dir/>
          <dgm:animLvl val="lvl"/>
          <dgm:resizeHandles/>
        </dgm:presLayoutVars>
      </dgm:prSet>
      <dgm:spPr/>
    </dgm:pt>
    <dgm:pt modelId="{621DFCEB-1938-47AA-8FAE-91BC50869FB7}" type="pres">
      <dgm:prSet presAssocID="{94AEDB6D-7EAC-45AB-9E9A-AAA948679C57}" presName="linNode" presStyleCnt="0"/>
      <dgm:spPr/>
    </dgm:pt>
    <dgm:pt modelId="{E4AD445E-ECF2-4584-AF69-92AABAB26F20}" type="pres">
      <dgm:prSet presAssocID="{94AEDB6D-7EAC-45AB-9E9A-AAA948679C57}" presName="parentShp" presStyleLbl="node1" presStyleIdx="0" presStyleCnt="2" custScaleX="117652" custLinFactNeighborX="-965" custLinFactNeighborY="-374">
        <dgm:presLayoutVars>
          <dgm:bulletEnabled val="1"/>
        </dgm:presLayoutVars>
      </dgm:prSet>
      <dgm:spPr/>
    </dgm:pt>
    <dgm:pt modelId="{D33B222E-4775-423D-BE95-24C10B77CEF9}" type="pres">
      <dgm:prSet presAssocID="{94AEDB6D-7EAC-45AB-9E9A-AAA948679C57}" presName="childShp" presStyleLbl="bgAccFollowNode1" presStyleIdx="0" presStyleCnt="2" custLinFactNeighborX="-1448" custLinFactNeighborY="6886">
        <dgm:presLayoutVars>
          <dgm:bulletEnabled val="1"/>
        </dgm:presLayoutVars>
      </dgm:prSet>
      <dgm:spPr/>
    </dgm:pt>
    <dgm:pt modelId="{C067FFC8-519E-4697-BCCD-14A9E11C71BD}" type="pres">
      <dgm:prSet presAssocID="{57E27CE0-778E-44C2-B034-48C49D8ACB5D}" presName="spacing" presStyleCnt="0"/>
      <dgm:spPr/>
    </dgm:pt>
    <dgm:pt modelId="{1D0A7DEF-9251-4441-8270-18E3F0CAAFF6}" type="pres">
      <dgm:prSet presAssocID="{FC3A2026-8551-460A-A6FC-92A0A7966C15}" presName="linNode" presStyleCnt="0"/>
      <dgm:spPr/>
    </dgm:pt>
    <dgm:pt modelId="{4B188DDA-E93D-4A7B-9E6C-14DBF88C5156}" type="pres">
      <dgm:prSet presAssocID="{FC3A2026-8551-460A-A6FC-92A0A7966C15}" presName="parentShp" presStyleLbl="node1" presStyleIdx="1" presStyleCnt="2" custScaleX="117565" custLinFactNeighborX="-965" custLinFactNeighborY="-374">
        <dgm:presLayoutVars>
          <dgm:bulletEnabled val="1"/>
        </dgm:presLayoutVars>
      </dgm:prSet>
      <dgm:spPr/>
    </dgm:pt>
    <dgm:pt modelId="{9E798E4B-1B77-4071-BE86-2A7E759C69C8}" type="pres">
      <dgm:prSet presAssocID="{FC3A2026-8551-460A-A6FC-92A0A7966C15}" presName="childShp" presStyleLbl="bgAccFollowNode1" presStyleIdx="1" presStyleCnt="2" custLinFactNeighborX="-1448" custLinFactNeighborY="-374">
        <dgm:presLayoutVars>
          <dgm:bulletEnabled val="1"/>
        </dgm:presLayoutVars>
      </dgm:prSet>
      <dgm:spPr/>
    </dgm:pt>
  </dgm:ptLst>
  <dgm:cxnLst>
    <dgm:cxn modelId="{113E1302-8DBF-41B8-8DCE-191502FEFEA3}" type="presOf" srcId="{94AEDB6D-7EAC-45AB-9E9A-AAA948679C57}" destId="{E4AD445E-ECF2-4584-AF69-92AABAB26F20}" srcOrd="0" destOrd="0" presId="urn:microsoft.com/office/officeart/2005/8/layout/vList6"/>
    <dgm:cxn modelId="{D5A9BC05-6D31-430D-8283-170DA53EC213}" type="presOf" srcId="{A2426895-17EC-4110-9A67-F6A7ABB65680}" destId="{9E798E4B-1B77-4071-BE86-2A7E759C69C8}" srcOrd="0" destOrd="0" presId="urn:microsoft.com/office/officeart/2005/8/layout/vList6"/>
    <dgm:cxn modelId="{9A871A0F-975A-4F0F-9D1C-942C47C9D16F}" type="presOf" srcId="{E9A37ABB-526D-4F9A-8E3A-3BAE0E4D8FB9}" destId="{C85748E1-1A93-46F9-8C10-F59513F0D1B4}" srcOrd="0" destOrd="0" presId="urn:microsoft.com/office/officeart/2005/8/layout/vList6"/>
    <dgm:cxn modelId="{B6628E36-C0EE-4B13-93D9-159676012F9B}" srcId="{E9A37ABB-526D-4F9A-8E3A-3BAE0E4D8FB9}" destId="{94AEDB6D-7EAC-45AB-9E9A-AAA948679C57}" srcOrd="0" destOrd="0" parTransId="{3318ECCC-3297-4EE7-8FDB-4A274D93C9AB}" sibTransId="{57E27CE0-778E-44C2-B034-48C49D8ACB5D}"/>
    <dgm:cxn modelId="{03C96448-A35D-4D0B-B48F-830251C3755C}" srcId="{FC3A2026-8551-460A-A6FC-92A0A7966C15}" destId="{A2426895-17EC-4110-9A67-F6A7ABB65680}" srcOrd="0" destOrd="0" parTransId="{3AB8D804-C4F3-4321-B8D6-8ECA3EF1144D}" sibTransId="{5602DF12-DD26-4B65-AF0D-BC52A31A15A8}"/>
    <dgm:cxn modelId="{99EA3974-FB9F-4D27-BB1A-E7A419161C1D}" srcId="{E9A37ABB-526D-4F9A-8E3A-3BAE0E4D8FB9}" destId="{FC3A2026-8551-460A-A6FC-92A0A7966C15}" srcOrd="1" destOrd="0" parTransId="{C972C8B9-176C-4342-A6D9-8D027D83E9FF}" sibTransId="{F2E90C35-0BC1-46A1-B8B0-CC0D39F5EEE5}"/>
    <dgm:cxn modelId="{F8119C75-C8AA-4D67-A132-4D114C6CD097}" type="presOf" srcId="{FC3A2026-8551-460A-A6FC-92A0A7966C15}" destId="{4B188DDA-E93D-4A7B-9E6C-14DBF88C5156}" srcOrd="0" destOrd="0" presId="urn:microsoft.com/office/officeart/2005/8/layout/vList6"/>
    <dgm:cxn modelId="{07AD5E77-92F2-4513-ACCE-712CAF45232D}" srcId="{94AEDB6D-7EAC-45AB-9E9A-AAA948679C57}" destId="{E785B26E-E988-4E7F-ABDB-952459B37D24}" srcOrd="0" destOrd="0" parTransId="{DF4EACC7-2FC2-4A9F-A30A-4E0248321BAF}" sibTransId="{848C3D98-D0B0-4FB9-887A-74D3E368E07B}"/>
    <dgm:cxn modelId="{95380BF4-B4D2-4CA5-87B1-E8242362234F}" type="presOf" srcId="{E785B26E-E988-4E7F-ABDB-952459B37D24}" destId="{D33B222E-4775-423D-BE95-24C10B77CEF9}" srcOrd="0" destOrd="0" presId="urn:microsoft.com/office/officeart/2005/8/layout/vList6"/>
    <dgm:cxn modelId="{79074661-2B2C-4302-A618-48BB86642577}" type="presParOf" srcId="{C85748E1-1A93-46F9-8C10-F59513F0D1B4}" destId="{621DFCEB-1938-47AA-8FAE-91BC50869FB7}" srcOrd="0" destOrd="0" presId="urn:microsoft.com/office/officeart/2005/8/layout/vList6"/>
    <dgm:cxn modelId="{B15812FF-9B33-404F-A8C4-BCE1416708AC}" type="presParOf" srcId="{621DFCEB-1938-47AA-8FAE-91BC50869FB7}" destId="{E4AD445E-ECF2-4584-AF69-92AABAB26F20}" srcOrd="0" destOrd="0" presId="urn:microsoft.com/office/officeart/2005/8/layout/vList6"/>
    <dgm:cxn modelId="{DB935977-E2B3-4CEF-9A7B-9045225CC46A}" type="presParOf" srcId="{621DFCEB-1938-47AA-8FAE-91BC50869FB7}" destId="{D33B222E-4775-423D-BE95-24C10B77CEF9}" srcOrd="1" destOrd="0" presId="urn:microsoft.com/office/officeart/2005/8/layout/vList6"/>
    <dgm:cxn modelId="{539E8305-5709-41B5-A71E-FA1F3BC8F1F8}" type="presParOf" srcId="{C85748E1-1A93-46F9-8C10-F59513F0D1B4}" destId="{C067FFC8-519E-4697-BCCD-14A9E11C71BD}" srcOrd="1" destOrd="0" presId="urn:microsoft.com/office/officeart/2005/8/layout/vList6"/>
    <dgm:cxn modelId="{569DCEB7-5B01-47C2-B19E-D11745996A6F}" type="presParOf" srcId="{C85748E1-1A93-46F9-8C10-F59513F0D1B4}" destId="{1D0A7DEF-9251-4441-8270-18E3F0CAAFF6}" srcOrd="2" destOrd="0" presId="urn:microsoft.com/office/officeart/2005/8/layout/vList6"/>
    <dgm:cxn modelId="{19CB7187-37E8-46C3-8DA2-9CDEC121D312}" type="presParOf" srcId="{1D0A7DEF-9251-4441-8270-18E3F0CAAFF6}" destId="{4B188DDA-E93D-4A7B-9E6C-14DBF88C5156}" srcOrd="0" destOrd="0" presId="urn:microsoft.com/office/officeart/2005/8/layout/vList6"/>
    <dgm:cxn modelId="{ACB42682-D1AB-4593-AC6F-5BB2C7E56AD5}" type="presParOf" srcId="{1D0A7DEF-9251-4441-8270-18E3F0CAAFF6}" destId="{9E798E4B-1B77-4071-BE86-2A7E759C69C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A37ABB-526D-4F9A-8E3A-3BAE0E4D8FB9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AEDB6D-7EAC-45AB-9E9A-AAA948679C57}">
      <dgm:prSet phldrT="[Текст]" custT="1"/>
      <dgm:spPr/>
      <dgm:t>
        <a:bodyPr/>
        <a:lstStyle/>
        <a:p>
          <a:pPr algn="l"/>
          <a:r>
            <a:rPr lang="ru-RU" sz="1800" dirty="0"/>
            <a:t>3. Модель наставничества</a:t>
          </a:r>
        </a:p>
      </dgm:t>
    </dgm:pt>
    <dgm:pt modelId="{3318ECCC-3297-4EE7-8FDB-4A274D93C9AB}" type="parTrans" cxnId="{B6628E36-C0EE-4B13-93D9-159676012F9B}">
      <dgm:prSet/>
      <dgm:spPr/>
      <dgm:t>
        <a:bodyPr/>
        <a:lstStyle/>
        <a:p>
          <a:endParaRPr lang="ru-RU"/>
        </a:p>
      </dgm:t>
    </dgm:pt>
    <dgm:pt modelId="{57E27CE0-778E-44C2-B034-48C49D8ACB5D}" type="sibTrans" cxnId="{B6628E36-C0EE-4B13-93D9-159676012F9B}">
      <dgm:prSet/>
      <dgm:spPr/>
      <dgm:t>
        <a:bodyPr/>
        <a:lstStyle/>
        <a:p>
          <a:endParaRPr lang="ru-RU"/>
        </a:p>
      </dgm:t>
    </dgm:pt>
    <dgm:pt modelId="{E785B26E-E988-4E7F-ABDB-952459B37D24}">
      <dgm:prSet phldrT="[Текст]" custT="1"/>
      <dgm:spPr/>
      <dgm:t>
        <a:bodyPr/>
        <a:lstStyle/>
        <a:p>
          <a:r>
            <a:rPr lang="ru-RU" sz="1600" dirty="0"/>
            <a:t>Взаимодействие с опытным взрослым.</a:t>
          </a:r>
        </a:p>
      </dgm:t>
    </dgm:pt>
    <dgm:pt modelId="{DF4EACC7-2FC2-4A9F-A30A-4E0248321BAF}" type="parTrans" cxnId="{07AD5E77-92F2-4513-ACCE-712CAF45232D}">
      <dgm:prSet/>
      <dgm:spPr/>
      <dgm:t>
        <a:bodyPr/>
        <a:lstStyle/>
        <a:p>
          <a:endParaRPr lang="ru-RU"/>
        </a:p>
      </dgm:t>
    </dgm:pt>
    <dgm:pt modelId="{848C3D98-D0B0-4FB9-887A-74D3E368E07B}" type="sibTrans" cxnId="{07AD5E77-92F2-4513-ACCE-712CAF45232D}">
      <dgm:prSet/>
      <dgm:spPr/>
      <dgm:t>
        <a:bodyPr/>
        <a:lstStyle/>
        <a:p>
          <a:endParaRPr lang="ru-RU"/>
        </a:p>
      </dgm:t>
    </dgm:pt>
    <dgm:pt modelId="{FC3A2026-8551-460A-A6FC-92A0A7966C15}">
      <dgm:prSet phldrT="[Текст]" custT="1"/>
      <dgm:spPr/>
      <dgm:t>
        <a:bodyPr/>
        <a:lstStyle/>
        <a:p>
          <a:pPr algn="l"/>
          <a:r>
            <a:rPr lang="ru-RU" sz="1800" dirty="0"/>
            <a:t>4. Сетевые формы взаимодействия</a:t>
          </a:r>
        </a:p>
      </dgm:t>
    </dgm:pt>
    <dgm:pt modelId="{C972C8B9-176C-4342-A6D9-8D027D83E9FF}" type="parTrans" cxnId="{99EA3974-FB9F-4D27-BB1A-E7A419161C1D}">
      <dgm:prSet/>
      <dgm:spPr/>
      <dgm:t>
        <a:bodyPr/>
        <a:lstStyle/>
        <a:p>
          <a:endParaRPr lang="ru-RU"/>
        </a:p>
      </dgm:t>
    </dgm:pt>
    <dgm:pt modelId="{F2E90C35-0BC1-46A1-B8B0-CC0D39F5EEE5}" type="sibTrans" cxnId="{99EA3974-FB9F-4D27-BB1A-E7A419161C1D}">
      <dgm:prSet/>
      <dgm:spPr/>
      <dgm:t>
        <a:bodyPr/>
        <a:lstStyle/>
        <a:p>
          <a:endParaRPr lang="ru-RU"/>
        </a:p>
      </dgm:t>
    </dgm:pt>
    <dgm:pt modelId="{A2426895-17EC-4110-9A67-F6A7ABB65680}">
      <dgm:prSet phldrT="[Текст]"/>
      <dgm:spPr/>
      <dgm:t>
        <a:bodyPr/>
        <a:lstStyle/>
        <a:p>
          <a:r>
            <a:rPr lang="ru-RU" dirty="0"/>
            <a:t>Обмен через цифровые платформы.</a:t>
          </a:r>
        </a:p>
      </dgm:t>
    </dgm:pt>
    <dgm:pt modelId="{3AB8D804-C4F3-4321-B8D6-8ECA3EF1144D}" type="parTrans" cxnId="{03C96448-A35D-4D0B-B48F-830251C3755C}">
      <dgm:prSet/>
      <dgm:spPr/>
      <dgm:t>
        <a:bodyPr/>
        <a:lstStyle/>
        <a:p>
          <a:endParaRPr lang="ru-RU"/>
        </a:p>
      </dgm:t>
    </dgm:pt>
    <dgm:pt modelId="{5602DF12-DD26-4B65-AF0D-BC52A31A15A8}" type="sibTrans" cxnId="{03C96448-A35D-4D0B-B48F-830251C3755C}">
      <dgm:prSet/>
      <dgm:spPr/>
      <dgm:t>
        <a:bodyPr/>
        <a:lstStyle/>
        <a:p>
          <a:endParaRPr lang="ru-RU"/>
        </a:p>
      </dgm:t>
    </dgm:pt>
    <dgm:pt modelId="{C85748E1-1A93-46F9-8C10-F59513F0D1B4}" type="pres">
      <dgm:prSet presAssocID="{E9A37ABB-526D-4F9A-8E3A-3BAE0E4D8FB9}" presName="Name0" presStyleCnt="0">
        <dgm:presLayoutVars>
          <dgm:dir/>
          <dgm:animLvl val="lvl"/>
          <dgm:resizeHandles/>
        </dgm:presLayoutVars>
      </dgm:prSet>
      <dgm:spPr/>
    </dgm:pt>
    <dgm:pt modelId="{621DFCEB-1938-47AA-8FAE-91BC50869FB7}" type="pres">
      <dgm:prSet presAssocID="{94AEDB6D-7EAC-45AB-9E9A-AAA948679C57}" presName="linNode" presStyleCnt="0"/>
      <dgm:spPr/>
    </dgm:pt>
    <dgm:pt modelId="{E4AD445E-ECF2-4584-AF69-92AABAB26F20}" type="pres">
      <dgm:prSet presAssocID="{94AEDB6D-7EAC-45AB-9E9A-AAA948679C57}" presName="parentShp" presStyleLbl="node1" presStyleIdx="0" presStyleCnt="2" custScaleX="115601" custLinFactNeighborY="-2485">
        <dgm:presLayoutVars>
          <dgm:bulletEnabled val="1"/>
        </dgm:presLayoutVars>
      </dgm:prSet>
      <dgm:spPr/>
    </dgm:pt>
    <dgm:pt modelId="{D33B222E-4775-423D-BE95-24C10B77CEF9}" type="pres">
      <dgm:prSet presAssocID="{94AEDB6D-7EAC-45AB-9E9A-AAA948679C57}" presName="childShp" presStyleLbl="bgAccFollowNode1" presStyleIdx="0" presStyleCnt="2">
        <dgm:presLayoutVars>
          <dgm:bulletEnabled val="1"/>
        </dgm:presLayoutVars>
      </dgm:prSet>
      <dgm:spPr/>
    </dgm:pt>
    <dgm:pt modelId="{C067FFC8-519E-4697-BCCD-14A9E11C71BD}" type="pres">
      <dgm:prSet presAssocID="{57E27CE0-778E-44C2-B034-48C49D8ACB5D}" presName="spacing" presStyleCnt="0"/>
      <dgm:spPr/>
    </dgm:pt>
    <dgm:pt modelId="{1D0A7DEF-9251-4441-8270-18E3F0CAAFF6}" type="pres">
      <dgm:prSet presAssocID="{FC3A2026-8551-460A-A6FC-92A0A7966C15}" presName="linNode" presStyleCnt="0"/>
      <dgm:spPr/>
    </dgm:pt>
    <dgm:pt modelId="{4B188DDA-E93D-4A7B-9E6C-14DBF88C5156}" type="pres">
      <dgm:prSet presAssocID="{FC3A2026-8551-460A-A6FC-92A0A7966C15}" presName="parentShp" presStyleLbl="node1" presStyleIdx="1" presStyleCnt="2" custScaleX="115582">
        <dgm:presLayoutVars>
          <dgm:bulletEnabled val="1"/>
        </dgm:presLayoutVars>
      </dgm:prSet>
      <dgm:spPr/>
    </dgm:pt>
    <dgm:pt modelId="{9E798E4B-1B77-4071-BE86-2A7E759C69C8}" type="pres">
      <dgm:prSet presAssocID="{FC3A2026-8551-460A-A6FC-92A0A7966C15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113E1302-8DBF-41B8-8DCE-191502FEFEA3}" type="presOf" srcId="{94AEDB6D-7EAC-45AB-9E9A-AAA948679C57}" destId="{E4AD445E-ECF2-4584-AF69-92AABAB26F20}" srcOrd="0" destOrd="0" presId="urn:microsoft.com/office/officeart/2005/8/layout/vList6"/>
    <dgm:cxn modelId="{D5A9BC05-6D31-430D-8283-170DA53EC213}" type="presOf" srcId="{A2426895-17EC-4110-9A67-F6A7ABB65680}" destId="{9E798E4B-1B77-4071-BE86-2A7E759C69C8}" srcOrd="0" destOrd="0" presId="urn:microsoft.com/office/officeart/2005/8/layout/vList6"/>
    <dgm:cxn modelId="{9A871A0F-975A-4F0F-9D1C-942C47C9D16F}" type="presOf" srcId="{E9A37ABB-526D-4F9A-8E3A-3BAE0E4D8FB9}" destId="{C85748E1-1A93-46F9-8C10-F59513F0D1B4}" srcOrd="0" destOrd="0" presId="urn:microsoft.com/office/officeart/2005/8/layout/vList6"/>
    <dgm:cxn modelId="{B6628E36-C0EE-4B13-93D9-159676012F9B}" srcId="{E9A37ABB-526D-4F9A-8E3A-3BAE0E4D8FB9}" destId="{94AEDB6D-7EAC-45AB-9E9A-AAA948679C57}" srcOrd="0" destOrd="0" parTransId="{3318ECCC-3297-4EE7-8FDB-4A274D93C9AB}" sibTransId="{57E27CE0-778E-44C2-B034-48C49D8ACB5D}"/>
    <dgm:cxn modelId="{03C96448-A35D-4D0B-B48F-830251C3755C}" srcId="{FC3A2026-8551-460A-A6FC-92A0A7966C15}" destId="{A2426895-17EC-4110-9A67-F6A7ABB65680}" srcOrd="0" destOrd="0" parTransId="{3AB8D804-C4F3-4321-B8D6-8ECA3EF1144D}" sibTransId="{5602DF12-DD26-4B65-AF0D-BC52A31A15A8}"/>
    <dgm:cxn modelId="{99EA3974-FB9F-4D27-BB1A-E7A419161C1D}" srcId="{E9A37ABB-526D-4F9A-8E3A-3BAE0E4D8FB9}" destId="{FC3A2026-8551-460A-A6FC-92A0A7966C15}" srcOrd="1" destOrd="0" parTransId="{C972C8B9-176C-4342-A6D9-8D027D83E9FF}" sibTransId="{F2E90C35-0BC1-46A1-B8B0-CC0D39F5EEE5}"/>
    <dgm:cxn modelId="{F8119C75-C8AA-4D67-A132-4D114C6CD097}" type="presOf" srcId="{FC3A2026-8551-460A-A6FC-92A0A7966C15}" destId="{4B188DDA-E93D-4A7B-9E6C-14DBF88C5156}" srcOrd="0" destOrd="0" presId="urn:microsoft.com/office/officeart/2005/8/layout/vList6"/>
    <dgm:cxn modelId="{07AD5E77-92F2-4513-ACCE-712CAF45232D}" srcId="{94AEDB6D-7EAC-45AB-9E9A-AAA948679C57}" destId="{E785B26E-E988-4E7F-ABDB-952459B37D24}" srcOrd="0" destOrd="0" parTransId="{DF4EACC7-2FC2-4A9F-A30A-4E0248321BAF}" sibTransId="{848C3D98-D0B0-4FB9-887A-74D3E368E07B}"/>
    <dgm:cxn modelId="{95380BF4-B4D2-4CA5-87B1-E8242362234F}" type="presOf" srcId="{E785B26E-E988-4E7F-ABDB-952459B37D24}" destId="{D33B222E-4775-423D-BE95-24C10B77CEF9}" srcOrd="0" destOrd="0" presId="urn:microsoft.com/office/officeart/2005/8/layout/vList6"/>
    <dgm:cxn modelId="{79074661-2B2C-4302-A618-48BB86642577}" type="presParOf" srcId="{C85748E1-1A93-46F9-8C10-F59513F0D1B4}" destId="{621DFCEB-1938-47AA-8FAE-91BC50869FB7}" srcOrd="0" destOrd="0" presId="urn:microsoft.com/office/officeart/2005/8/layout/vList6"/>
    <dgm:cxn modelId="{B15812FF-9B33-404F-A8C4-BCE1416708AC}" type="presParOf" srcId="{621DFCEB-1938-47AA-8FAE-91BC50869FB7}" destId="{E4AD445E-ECF2-4584-AF69-92AABAB26F20}" srcOrd="0" destOrd="0" presId="urn:microsoft.com/office/officeart/2005/8/layout/vList6"/>
    <dgm:cxn modelId="{DB935977-E2B3-4CEF-9A7B-9045225CC46A}" type="presParOf" srcId="{621DFCEB-1938-47AA-8FAE-91BC50869FB7}" destId="{D33B222E-4775-423D-BE95-24C10B77CEF9}" srcOrd="1" destOrd="0" presId="urn:microsoft.com/office/officeart/2005/8/layout/vList6"/>
    <dgm:cxn modelId="{539E8305-5709-41B5-A71E-FA1F3BC8F1F8}" type="presParOf" srcId="{C85748E1-1A93-46F9-8C10-F59513F0D1B4}" destId="{C067FFC8-519E-4697-BCCD-14A9E11C71BD}" srcOrd="1" destOrd="0" presId="urn:microsoft.com/office/officeart/2005/8/layout/vList6"/>
    <dgm:cxn modelId="{569DCEB7-5B01-47C2-B19E-D11745996A6F}" type="presParOf" srcId="{C85748E1-1A93-46F9-8C10-F59513F0D1B4}" destId="{1D0A7DEF-9251-4441-8270-18E3F0CAAFF6}" srcOrd="2" destOrd="0" presId="urn:microsoft.com/office/officeart/2005/8/layout/vList6"/>
    <dgm:cxn modelId="{19CB7187-37E8-46C3-8DA2-9CDEC121D312}" type="presParOf" srcId="{1D0A7DEF-9251-4441-8270-18E3F0CAAFF6}" destId="{4B188DDA-E93D-4A7B-9E6C-14DBF88C5156}" srcOrd="0" destOrd="0" presId="urn:microsoft.com/office/officeart/2005/8/layout/vList6"/>
    <dgm:cxn modelId="{ACB42682-D1AB-4593-AC6F-5BB2C7E56AD5}" type="presParOf" srcId="{1D0A7DEF-9251-4441-8270-18E3F0CAAFF6}" destId="{9E798E4B-1B77-4071-BE86-2A7E759C69C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A37ABB-526D-4F9A-8E3A-3BAE0E4D8FB9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AEDB6D-7EAC-45AB-9E9A-AAA948679C57}">
      <dgm:prSet phldrT="[Текст]" custT="1"/>
      <dgm:spPr/>
      <dgm:t>
        <a:bodyPr/>
        <a:lstStyle/>
        <a:p>
          <a:pPr algn="l"/>
          <a:r>
            <a:rPr lang="ru-RU" sz="1800" dirty="0"/>
            <a:t>1. Игровая модель </a:t>
          </a:r>
        </a:p>
      </dgm:t>
    </dgm:pt>
    <dgm:pt modelId="{3318ECCC-3297-4EE7-8FDB-4A274D93C9AB}" type="parTrans" cxnId="{B6628E36-C0EE-4B13-93D9-159676012F9B}">
      <dgm:prSet/>
      <dgm:spPr/>
      <dgm:t>
        <a:bodyPr/>
        <a:lstStyle/>
        <a:p>
          <a:endParaRPr lang="ru-RU"/>
        </a:p>
      </dgm:t>
    </dgm:pt>
    <dgm:pt modelId="{57E27CE0-778E-44C2-B034-48C49D8ACB5D}" type="sibTrans" cxnId="{B6628E36-C0EE-4B13-93D9-159676012F9B}">
      <dgm:prSet/>
      <dgm:spPr/>
      <dgm:t>
        <a:bodyPr/>
        <a:lstStyle/>
        <a:p>
          <a:endParaRPr lang="ru-RU"/>
        </a:p>
      </dgm:t>
    </dgm:pt>
    <dgm:pt modelId="{E785B26E-E988-4E7F-ABDB-952459B37D24}">
      <dgm:prSet phldrT="[Текст]" custT="1"/>
      <dgm:spPr/>
      <dgm:t>
        <a:bodyPr/>
        <a:lstStyle/>
        <a:p>
          <a:r>
            <a:rPr lang="ru-RU" sz="1800" dirty="0"/>
            <a:t>Акцент на развитие через игру.</a:t>
          </a:r>
        </a:p>
      </dgm:t>
    </dgm:pt>
    <dgm:pt modelId="{DF4EACC7-2FC2-4A9F-A30A-4E0248321BAF}" type="parTrans" cxnId="{07AD5E77-92F2-4513-ACCE-712CAF45232D}">
      <dgm:prSet/>
      <dgm:spPr/>
      <dgm:t>
        <a:bodyPr/>
        <a:lstStyle/>
        <a:p>
          <a:endParaRPr lang="ru-RU"/>
        </a:p>
      </dgm:t>
    </dgm:pt>
    <dgm:pt modelId="{848C3D98-D0B0-4FB9-887A-74D3E368E07B}" type="sibTrans" cxnId="{07AD5E77-92F2-4513-ACCE-712CAF45232D}">
      <dgm:prSet/>
      <dgm:spPr/>
      <dgm:t>
        <a:bodyPr/>
        <a:lstStyle/>
        <a:p>
          <a:endParaRPr lang="ru-RU"/>
        </a:p>
      </dgm:t>
    </dgm:pt>
    <dgm:pt modelId="{FC3A2026-8551-460A-A6FC-92A0A7966C15}">
      <dgm:prSet phldrT="[Текст]"/>
      <dgm:spPr/>
      <dgm:t>
        <a:bodyPr/>
        <a:lstStyle/>
        <a:p>
          <a:pPr algn="l"/>
          <a:r>
            <a:rPr lang="ru-RU" dirty="0"/>
            <a:t>2. Проектная модель </a:t>
          </a:r>
        </a:p>
      </dgm:t>
    </dgm:pt>
    <dgm:pt modelId="{C972C8B9-176C-4342-A6D9-8D027D83E9FF}" type="parTrans" cxnId="{99EA3974-FB9F-4D27-BB1A-E7A419161C1D}">
      <dgm:prSet/>
      <dgm:spPr/>
      <dgm:t>
        <a:bodyPr/>
        <a:lstStyle/>
        <a:p>
          <a:endParaRPr lang="ru-RU"/>
        </a:p>
      </dgm:t>
    </dgm:pt>
    <dgm:pt modelId="{F2E90C35-0BC1-46A1-B8B0-CC0D39F5EEE5}" type="sibTrans" cxnId="{99EA3974-FB9F-4D27-BB1A-E7A419161C1D}">
      <dgm:prSet/>
      <dgm:spPr/>
      <dgm:t>
        <a:bodyPr/>
        <a:lstStyle/>
        <a:p>
          <a:endParaRPr lang="ru-RU"/>
        </a:p>
      </dgm:t>
    </dgm:pt>
    <dgm:pt modelId="{A2426895-17EC-4110-9A67-F6A7ABB65680}">
      <dgm:prSet phldrT="[Текст]"/>
      <dgm:spPr/>
      <dgm:t>
        <a:bodyPr/>
        <a:lstStyle/>
        <a:p>
          <a:r>
            <a:rPr lang="ru-RU" dirty="0"/>
            <a:t>Воспитание через реализацию проектов.</a:t>
          </a:r>
        </a:p>
      </dgm:t>
    </dgm:pt>
    <dgm:pt modelId="{3AB8D804-C4F3-4321-B8D6-8ECA3EF1144D}" type="parTrans" cxnId="{03C96448-A35D-4D0B-B48F-830251C3755C}">
      <dgm:prSet/>
      <dgm:spPr/>
      <dgm:t>
        <a:bodyPr/>
        <a:lstStyle/>
        <a:p>
          <a:endParaRPr lang="ru-RU"/>
        </a:p>
      </dgm:t>
    </dgm:pt>
    <dgm:pt modelId="{5602DF12-DD26-4B65-AF0D-BC52A31A15A8}" type="sibTrans" cxnId="{03C96448-A35D-4D0B-B48F-830251C3755C}">
      <dgm:prSet/>
      <dgm:spPr/>
      <dgm:t>
        <a:bodyPr/>
        <a:lstStyle/>
        <a:p>
          <a:endParaRPr lang="ru-RU"/>
        </a:p>
      </dgm:t>
    </dgm:pt>
    <dgm:pt modelId="{C85748E1-1A93-46F9-8C10-F59513F0D1B4}" type="pres">
      <dgm:prSet presAssocID="{E9A37ABB-526D-4F9A-8E3A-3BAE0E4D8FB9}" presName="Name0" presStyleCnt="0">
        <dgm:presLayoutVars>
          <dgm:dir/>
          <dgm:animLvl val="lvl"/>
          <dgm:resizeHandles/>
        </dgm:presLayoutVars>
      </dgm:prSet>
      <dgm:spPr/>
    </dgm:pt>
    <dgm:pt modelId="{621DFCEB-1938-47AA-8FAE-91BC50869FB7}" type="pres">
      <dgm:prSet presAssocID="{94AEDB6D-7EAC-45AB-9E9A-AAA948679C57}" presName="linNode" presStyleCnt="0"/>
      <dgm:spPr/>
    </dgm:pt>
    <dgm:pt modelId="{E4AD445E-ECF2-4584-AF69-92AABAB26F20}" type="pres">
      <dgm:prSet presAssocID="{94AEDB6D-7EAC-45AB-9E9A-AAA948679C57}" presName="parentShp" presStyleLbl="node1" presStyleIdx="0" presStyleCnt="2" custScaleX="117771">
        <dgm:presLayoutVars>
          <dgm:bulletEnabled val="1"/>
        </dgm:presLayoutVars>
      </dgm:prSet>
      <dgm:spPr/>
    </dgm:pt>
    <dgm:pt modelId="{D33B222E-4775-423D-BE95-24C10B77CEF9}" type="pres">
      <dgm:prSet presAssocID="{94AEDB6D-7EAC-45AB-9E9A-AAA948679C57}" presName="childShp" presStyleLbl="bgAccFollowNode1" presStyleIdx="0" presStyleCnt="2">
        <dgm:presLayoutVars>
          <dgm:bulletEnabled val="1"/>
        </dgm:presLayoutVars>
      </dgm:prSet>
      <dgm:spPr/>
    </dgm:pt>
    <dgm:pt modelId="{C067FFC8-519E-4697-BCCD-14A9E11C71BD}" type="pres">
      <dgm:prSet presAssocID="{57E27CE0-778E-44C2-B034-48C49D8ACB5D}" presName="spacing" presStyleCnt="0"/>
      <dgm:spPr/>
    </dgm:pt>
    <dgm:pt modelId="{1D0A7DEF-9251-4441-8270-18E3F0CAAFF6}" type="pres">
      <dgm:prSet presAssocID="{FC3A2026-8551-460A-A6FC-92A0A7966C15}" presName="linNode" presStyleCnt="0"/>
      <dgm:spPr/>
    </dgm:pt>
    <dgm:pt modelId="{4B188DDA-E93D-4A7B-9E6C-14DBF88C5156}" type="pres">
      <dgm:prSet presAssocID="{FC3A2026-8551-460A-A6FC-92A0A7966C15}" presName="parentShp" presStyleLbl="node1" presStyleIdx="1" presStyleCnt="2" custScaleX="114488">
        <dgm:presLayoutVars>
          <dgm:bulletEnabled val="1"/>
        </dgm:presLayoutVars>
      </dgm:prSet>
      <dgm:spPr/>
    </dgm:pt>
    <dgm:pt modelId="{9E798E4B-1B77-4071-BE86-2A7E759C69C8}" type="pres">
      <dgm:prSet presAssocID="{FC3A2026-8551-460A-A6FC-92A0A7966C15}" presName="childShp" presStyleLbl="bgAccFollowNode1" presStyleIdx="1" presStyleCnt="2" custLinFactNeighborX="1333" custLinFactNeighborY="-5764">
        <dgm:presLayoutVars>
          <dgm:bulletEnabled val="1"/>
        </dgm:presLayoutVars>
      </dgm:prSet>
      <dgm:spPr/>
    </dgm:pt>
  </dgm:ptLst>
  <dgm:cxnLst>
    <dgm:cxn modelId="{113E1302-8DBF-41B8-8DCE-191502FEFEA3}" type="presOf" srcId="{94AEDB6D-7EAC-45AB-9E9A-AAA948679C57}" destId="{E4AD445E-ECF2-4584-AF69-92AABAB26F20}" srcOrd="0" destOrd="0" presId="urn:microsoft.com/office/officeart/2005/8/layout/vList6"/>
    <dgm:cxn modelId="{D5A9BC05-6D31-430D-8283-170DA53EC213}" type="presOf" srcId="{A2426895-17EC-4110-9A67-F6A7ABB65680}" destId="{9E798E4B-1B77-4071-BE86-2A7E759C69C8}" srcOrd="0" destOrd="0" presId="urn:microsoft.com/office/officeart/2005/8/layout/vList6"/>
    <dgm:cxn modelId="{9A871A0F-975A-4F0F-9D1C-942C47C9D16F}" type="presOf" srcId="{E9A37ABB-526D-4F9A-8E3A-3BAE0E4D8FB9}" destId="{C85748E1-1A93-46F9-8C10-F59513F0D1B4}" srcOrd="0" destOrd="0" presId="urn:microsoft.com/office/officeart/2005/8/layout/vList6"/>
    <dgm:cxn modelId="{B6628E36-C0EE-4B13-93D9-159676012F9B}" srcId="{E9A37ABB-526D-4F9A-8E3A-3BAE0E4D8FB9}" destId="{94AEDB6D-7EAC-45AB-9E9A-AAA948679C57}" srcOrd="0" destOrd="0" parTransId="{3318ECCC-3297-4EE7-8FDB-4A274D93C9AB}" sibTransId="{57E27CE0-778E-44C2-B034-48C49D8ACB5D}"/>
    <dgm:cxn modelId="{03C96448-A35D-4D0B-B48F-830251C3755C}" srcId="{FC3A2026-8551-460A-A6FC-92A0A7966C15}" destId="{A2426895-17EC-4110-9A67-F6A7ABB65680}" srcOrd="0" destOrd="0" parTransId="{3AB8D804-C4F3-4321-B8D6-8ECA3EF1144D}" sibTransId="{5602DF12-DD26-4B65-AF0D-BC52A31A15A8}"/>
    <dgm:cxn modelId="{99EA3974-FB9F-4D27-BB1A-E7A419161C1D}" srcId="{E9A37ABB-526D-4F9A-8E3A-3BAE0E4D8FB9}" destId="{FC3A2026-8551-460A-A6FC-92A0A7966C15}" srcOrd="1" destOrd="0" parTransId="{C972C8B9-176C-4342-A6D9-8D027D83E9FF}" sibTransId="{F2E90C35-0BC1-46A1-B8B0-CC0D39F5EEE5}"/>
    <dgm:cxn modelId="{F8119C75-C8AA-4D67-A132-4D114C6CD097}" type="presOf" srcId="{FC3A2026-8551-460A-A6FC-92A0A7966C15}" destId="{4B188DDA-E93D-4A7B-9E6C-14DBF88C5156}" srcOrd="0" destOrd="0" presId="urn:microsoft.com/office/officeart/2005/8/layout/vList6"/>
    <dgm:cxn modelId="{07AD5E77-92F2-4513-ACCE-712CAF45232D}" srcId="{94AEDB6D-7EAC-45AB-9E9A-AAA948679C57}" destId="{E785B26E-E988-4E7F-ABDB-952459B37D24}" srcOrd="0" destOrd="0" parTransId="{DF4EACC7-2FC2-4A9F-A30A-4E0248321BAF}" sibTransId="{848C3D98-D0B0-4FB9-887A-74D3E368E07B}"/>
    <dgm:cxn modelId="{95380BF4-B4D2-4CA5-87B1-E8242362234F}" type="presOf" srcId="{E785B26E-E988-4E7F-ABDB-952459B37D24}" destId="{D33B222E-4775-423D-BE95-24C10B77CEF9}" srcOrd="0" destOrd="0" presId="urn:microsoft.com/office/officeart/2005/8/layout/vList6"/>
    <dgm:cxn modelId="{79074661-2B2C-4302-A618-48BB86642577}" type="presParOf" srcId="{C85748E1-1A93-46F9-8C10-F59513F0D1B4}" destId="{621DFCEB-1938-47AA-8FAE-91BC50869FB7}" srcOrd="0" destOrd="0" presId="urn:microsoft.com/office/officeart/2005/8/layout/vList6"/>
    <dgm:cxn modelId="{B15812FF-9B33-404F-A8C4-BCE1416708AC}" type="presParOf" srcId="{621DFCEB-1938-47AA-8FAE-91BC50869FB7}" destId="{E4AD445E-ECF2-4584-AF69-92AABAB26F20}" srcOrd="0" destOrd="0" presId="urn:microsoft.com/office/officeart/2005/8/layout/vList6"/>
    <dgm:cxn modelId="{DB935977-E2B3-4CEF-9A7B-9045225CC46A}" type="presParOf" srcId="{621DFCEB-1938-47AA-8FAE-91BC50869FB7}" destId="{D33B222E-4775-423D-BE95-24C10B77CEF9}" srcOrd="1" destOrd="0" presId="urn:microsoft.com/office/officeart/2005/8/layout/vList6"/>
    <dgm:cxn modelId="{539E8305-5709-41B5-A71E-FA1F3BC8F1F8}" type="presParOf" srcId="{C85748E1-1A93-46F9-8C10-F59513F0D1B4}" destId="{C067FFC8-519E-4697-BCCD-14A9E11C71BD}" srcOrd="1" destOrd="0" presId="urn:microsoft.com/office/officeart/2005/8/layout/vList6"/>
    <dgm:cxn modelId="{569DCEB7-5B01-47C2-B19E-D11745996A6F}" type="presParOf" srcId="{C85748E1-1A93-46F9-8C10-F59513F0D1B4}" destId="{1D0A7DEF-9251-4441-8270-18E3F0CAAFF6}" srcOrd="2" destOrd="0" presId="urn:microsoft.com/office/officeart/2005/8/layout/vList6"/>
    <dgm:cxn modelId="{19CB7187-37E8-46C3-8DA2-9CDEC121D312}" type="presParOf" srcId="{1D0A7DEF-9251-4441-8270-18E3F0CAAFF6}" destId="{4B188DDA-E93D-4A7B-9E6C-14DBF88C5156}" srcOrd="0" destOrd="0" presId="urn:microsoft.com/office/officeart/2005/8/layout/vList6"/>
    <dgm:cxn modelId="{ACB42682-D1AB-4593-AC6F-5BB2C7E56AD5}" type="presParOf" srcId="{1D0A7DEF-9251-4441-8270-18E3F0CAAFF6}" destId="{9E798E4B-1B77-4071-BE86-2A7E759C69C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7BAD96-D574-4198-83A5-F9CB545BC14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B5CEE8-E947-48E5-8DC9-6F333FC50E99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УЧЕНИК</a:t>
          </a:r>
          <a:endParaRPr lang="ru-RU" dirty="0">
            <a:solidFill>
              <a:schemeClr val="tx1"/>
            </a:solidFill>
          </a:endParaRPr>
        </a:p>
      </dgm:t>
    </dgm:pt>
    <dgm:pt modelId="{E0829B37-A9E8-4BC3-888F-1E228430144A}" type="parTrans" cxnId="{CC7FDFB9-460A-40DA-8B5F-5D20338A1F41}">
      <dgm:prSet/>
      <dgm:spPr/>
      <dgm:t>
        <a:bodyPr/>
        <a:lstStyle/>
        <a:p>
          <a:endParaRPr lang="ru-RU"/>
        </a:p>
      </dgm:t>
    </dgm:pt>
    <dgm:pt modelId="{431AF4CD-F783-4587-8D2C-3E354C795410}" type="sibTrans" cxnId="{CC7FDFB9-460A-40DA-8B5F-5D20338A1F41}">
      <dgm:prSet/>
      <dgm:spPr/>
      <dgm:t>
        <a:bodyPr/>
        <a:lstStyle/>
        <a:p>
          <a:endParaRPr lang="ru-RU"/>
        </a:p>
      </dgm:t>
    </dgm:pt>
    <dgm:pt modelId="{C0C66198-E3BE-4686-AD69-682288AF7F17}">
      <dgm:prSet phldrT="[Текст]" custT="1"/>
      <dgm:spPr>
        <a:solidFill>
          <a:srgbClr val="D3D045"/>
        </a:solidFill>
      </dgm:spPr>
      <dgm:t>
        <a:bodyPr/>
        <a:lstStyle/>
        <a:p>
          <a:r>
            <a:rPr lang="ru-RU" sz="1400" b="1" dirty="0">
              <a:solidFill>
                <a:schemeClr val="bg2"/>
              </a:solidFill>
              <a:latin typeface="Times New Roman" panose="02020603050405020304" pitchFamily="18" charset="0"/>
              <a:ea typeface="Calibri" panose="020F0502020204030204" pitchFamily="34" charset="0"/>
            </a:rPr>
            <a:t>ОТВЕТСТВЕННОСТЬ ЗА СВОИ ДЕЙСТВИЯ</a:t>
          </a:r>
          <a:endParaRPr lang="ru-RU" sz="1400" b="1" dirty="0">
            <a:solidFill>
              <a:schemeClr val="bg2"/>
            </a:solidFill>
          </a:endParaRPr>
        </a:p>
      </dgm:t>
    </dgm:pt>
    <dgm:pt modelId="{9AD94C73-2048-4A20-938B-50C200BA50C5}" type="parTrans" cxnId="{00CB59B1-D6E7-45B0-AE43-01014747682A}">
      <dgm:prSet/>
      <dgm:spPr/>
      <dgm:t>
        <a:bodyPr/>
        <a:lstStyle/>
        <a:p>
          <a:endParaRPr lang="ru-RU"/>
        </a:p>
      </dgm:t>
    </dgm:pt>
    <dgm:pt modelId="{D1842240-0CAA-4A41-BBA9-2F40EB270D8E}" type="sibTrans" cxnId="{00CB59B1-D6E7-45B0-AE43-01014747682A}">
      <dgm:prSet/>
      <dgm:spPr/>
      <dgm:t>
        <a:bodyPr/>
        <a:lstStyle/>
        <a:p>
          <a:endParaRPr lang="ru-RU"/>
        </a:p>
      </dgm:t>
    </dgm:pt>
    <dgm:pt modelId="{D90EEE96-6214-4D1E-9BB4-98BD05D1993D}">
      <dgm:prSet phldrT="[Текст]" custT="1"/>
      <dgm:spPr>
        <a:solidFill>
          <a:srgbClr val="0082B0"/>
        </a:solidFill>
      </dgm:spPr>
      <dgm:t>
        <a:bodyPr/>
        <a:lstStyle/>
        <a:p>
          <a:r>
            <a:rPr lang="ru-RU" sz="1600" b="1" dirty="0">
              <a:solidFill>
                <a:schemeClr val="bg2"/>
              </a:solidFill>
            </a:rPr>
            <a:t>РАЗВИТИЕ УВЕРЕННОСТИ </a:t>
          </a:r>
        </a:p>
      </dgm:t>
    </dgm:pt>
    <dgm:pt modelId="{B056ED81-3458-42D4-8261-53CBCDC960FF}" type="parTrans" cxnId="{FB3D7DE0-C84F-4ECB-9BE1-B25D03505475}">
      <dgm:prSet/>
      <dgm:spPr/>
      <dgm:t>
        <a:bodyPr/>
        <a:lstStyle/>
        <a:p>
          <a:endParaRPr lang="ru-RU"/>
        </a:p>
      </dgm:t>
    </dgm:pt>
    <dgm:pt modelId="{0CFC2A48-A3C4-4DD4-BBE9-F2CDE3774A4E}" type="sibTrans" cxnId="{FB3D7DE0-C84F-4ECB-9BE1-B25D03505475}">
      <dgm:prSet/>
      <dgm:spPr/>
      <dgm:t>
        <a:bodyPr/>
        <a:lstStyle/>
        <a:p>
          <a:endParaRPr lang="ru-RU"/>
        </a:p>
      </dgm:t>
    </dgm:pt>
    <dgm:pt modelId="{17A62053-5F1A-4E10-BAF9-42BB41FA5E2C}">
      <dgm:prSet phldrT="[Текст]" custT="1"/>
      <dgm:spPr>
        <a:solidFill>
          <a:srgbClr val="A88000"/>
        </a:solidFill>
      </dgm:spPr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rPr>
            <a:t>СПОСОБНОСТЬ </a:t>
          </a:r>
          <a:r>
            <a:rPr lang="ru-RU" sz="1400" b="1" dirty="0">
              <a:solidFill>
                <a:schemeClr val="bg2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ПРИНИМАТЬ</a:t>
          </a:r>
          <a:r>
            <a:rPr lang="ru-RU" sz="14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rPr>
            <a:t> РЕШЕНИЯ</a:t>
          </a:r>
        </a:p>
      </dgm:t>
    </dgm:pt>
    <dgm:pt modelId="{CB423F5D-BEDA-40B7-AF71-4CF6C5F0EDAF}" type="parTrans" cxnId="{A99BAF9E-6357-46B2-B9EF-35D365161347}">
      <dgm:prSet/>
      <dgm:spPr/>
      <dgm:t>
        <a:bodyPr/>
        <a:lstStyle/>
        <a:p>
          <a:endParaRPr lang="ru-RU"/>
        </a:p>
      </dgm:t>
    </dgm:pt>
    <dgm:pt modelId="{491F9DF4-04D2-429F-B41C-DC5B52505522}" type="sibTrans" cxnId="{A99BAF9E-6357-46B2-B9EF-35D365161347}">
      <dgm:prSet/>
      <dgm:spPr/>
      <dgm:t>
        <a:bodyPr/>
        <a:lstStyle/>
        <a:p>
          <a:endParaRPr lang="ru-RU"/>
        </a:p>
      </dgm:t>
    </dgm:pt>
    <dgm:pt modelId="{F118958D-890F-4B5E-AE50-4F1548CB5659}" type="pres">
      <dgm:prSet presAssocID="{E87BAD96-D574-4198-83A5-F9CB545BC14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46D2F34-4DFA-47B3-A0C0-5071C4EF7C00}" type="pres">
      <dgm:prSet presAssocID="{60B5CEE8-E947-48E5-8DC9-6F333FC50E99}" presName="centerShape" presStyleLbl="node0" presStyleIdx="0" presStyleCnt="1" custScaleX="148304" custScaleY="248448" custLinFactNeighborX="-29680" custLinFactNeighborY="-26774"/>
      <dgm:spPr/>
    </dgm:pt>
    <dgm:pt modelId="{E2117A45-A81A-4435-9B31-62E7A018D397}" type="pres">
      <dgm:prSet presAssocID="{9AD94C73-2048-4A20-938B-50C200BA50C5}" presName="parTrans" presStyleLbl="sibTrans2D1" presStyleIdx="0" presStyleCnt="3"/>
      <dgm:spPr/>
    </dgm:pt>
    <dgm:pt modelId="{3CF910BE-B2C1-431F-A6A8-25D0FCC8ED35}" type="pres">
      <dgm:prSet presAssocID="{9AD94C73-2048-4A20-938B-50C200BA50C5}" presName="connectorText" presStyleLbl="sibTrans2D1" presStyleIdx="0" presStyleCnt="3"/>
      <dgm:spPr/>
    </dgm:pt>
    <dgm:pt modelId="{CB63FECD-75F2-44F5-A4D4-2658804F7857}" type="pres">
      <dgm:prSet presAssocID="{C0C66198-E3BE-4686-AD69-682288AF7F17}" presName="node" presStyleLbl="node1" presStyleIdx="0" presStyleCnt="3" custScaleX="130106" custRadScaleRad="85860" custRadScaleInc="121587">
        <dgm:presLayoutVars>
          <dgm:bulletEnabled val="1"/>
        </dgm:presLayoutVars>
      </dgm:prSet>
      <dgm:spPr/>
    </dgm:pt>
    <dgm:pt modelId="{B50C8C83-72B2-4FC0-AA06-E1BFA8652D83}" type="pres">
      <dgm:prSet presAssocID="{B056ED81-3458-42D4-8261-53CBCDC960FF}" presName="parTrans" presStyleLbl="sibTrans2D1" presStyleIdx="1" presStyleCnt="3"/>
      <dgm:spPr/>
    </dgm:pt>
    <dgm:pt modelId="{E6594FC4-C91D-4C7E-AADF-EF76016FEB4E}" type="pres">
      <dgm:prSet presAssocID="{B056ED81-3458-42D4-8261-53CBCDC960FF}" presName="connectorText" presStyleLbl="sibTrans2D1" presStyleIdx="1" presStyleCnt="3"/>
      <dgm:spPr/>
    </dgm:pt>
    <dgm:pt modelId="{C01431E2-B577-4563-898C-421F1ED20812}" type="pres">
      <dgm:prSet presAssocID="{D90EEE96-6214-4D1E-9BB4-98BD05D1993D}" presName="node" presStyleLbl="node1" presStyleIdx="1" presStyleCnt="3" custScaleX="156982" custScaleY="121324" custRadScaleRad="145183" custRadScaleInc="-14550">
        <dgm:presLayoutVars>
          <dgm:bulletEnabled val="1"/>
        </dgm:presLayoutVars>
      </dgm:prSet>
      <dgm:spPr/>
    </dgm:pt>
    <dgm:pt modelId="{EB05F845-E422-45B4-BEAB-6FB9E2BBD4DF}" type="pres">
      <dgm:prSet presAssocID="{CB423F5D-BEDA-40B7-AF71-4CF6C5F0EDAF}" presName="parTrans" presStyleLbl="sibTrans2D1" presStyleIdx="2" presStyleCnt="3"/>
      <dgm:spPr/>
    </dgm:pt>
    <dgm:pt modelId="{EBAAC4D7-D5A6-4BC3-8C48-08CF62D10629}" type="pres">
      <dgm:prSet presAssocID="{CB423F5D-BEDA-40B7-AF71-4CF6C5F0EDAF}" presName="connectorText" presStyleLbl="sibTrans2D1" presStyleIdx="2" presStyleCnt="3"/>
      <dgm:spPr/>
    </dgm:pt>
    <dgm:pt modelId="{C24DF7BF-3CDC-4CE3-9073-D32B7341A0BD}" type="pres">
      <dgm:prSet presAssocID="{17A62053-5F1A-4E10-BAF9-42BB41FA5E2C}" presName="node" presStyleLbl="node1" presStyleIdx="2" presStyleCnt="3" custScaleX="154428" custRadScaleRad="125311" custRadScaleInc="255119">
        <dgm:presLayoutVars>
          <dgm:bulletEnabled val="1"/>
        </dgm:presLayoutVars>
      </dgm:prSet>
      <dgm:spPr/>
    </dgm:pt>
  </dgm:ptLst>
  <dgm:cxnLst>
    <dgm:cxn modelId="{4D694B06-5868-4115-AE07-2472EA218109}" type="presOf" srcId="{CB423F5D-BEDA-40B7-AF71-4CF6C5F0EDAF}" destId="{EBAAC4D7-D5A6-4BC3-8C48-08CF62D10629}" srcOrd="1" destOrd="0" presId="urn:microsoft.com/office/officeart/2005/8/layout/radial5"/>
    <dgm:cxn modelId="{93A70B08-68E9-4164-A02A-2F5F273E6F0D}" type="presOf" srcId="{9AD94C73-2048-4A20-938B-50C200BA50C5}" destId="{E2117A45-A81A-4435-9B31-62E7A018D397}" srcOrd="0" destOrd="0" presId="urn:microsoft.com/office/officeart/2005/8/layout/radial5"/>
    <dgm:cxn modelId="{9168500A-BBB7-4BC2-8D4E-FC31A38F1A02}" type="presOf" srcId="{B056ED81-3458-42D4-8261-53CBCDC960FF}" destId="{E6594FC4-C91D-4C7E-AADF-EF76016FEB4E}" srcOrd="1" destOrd="0" presId="urn:microsoft.com/office/officeart/2005/8/layout/radial5"/>
    <dgm:cxn modelId="{2C2C8A18-A0F6-4FC6-8C30-D445F9D40B50}" type="presOf" srcId="{60B5CEE8-E947-48E5-8DC9-6F333FC50E99}" destId="{F46D2F34-4DFA-47B3-A0C0-5071C4EF7C00}" srcOrd="0" destOrd="0" presId="urn:microsoft.com/office/officeart/2005/8/layout/radial5"/>
    <dgm:cxn modelId="{34227C21-ADEC-4A2C-A69F-BDC741D6D6A8}" type="presOf" srcId="{9AD94C73-2048-4A20-938B-50C200BA50C5}" destId="{3CF910BE-B2C1-431F-A6A8-25D0FCC8ED35}" srcOrd="1" destOrd="0" presId="urn:microsoft.com/office/officeart/2005/8/layout/radial5"/>
    <dgm:cxn modelId="{9B9EDF27-5D3F-4686-9842-672B8CE0B0BD}" type="presOf" srcId="{17A62053-5F1A-4E10-BAF9-42BB41FA5E2C}" destId="{C24DF7BF-3CDC-4CE3-9073-D32B7341A0BD}" srcOrd="0" destOrd="0" presId="urn:microsoft.com/office/officeart/2005/8/layout/radial5"/>
    <dgm:cxn modelId="{01DEA92E-65B5-4A56-9745-C0BE368BFAE8}" type="presOf" srcId="{C0C66198-E3BE-4686-AD69-682288AF7F17}" destId="{CB63FECD-75F2-44F5-A4D4-2658804F7857}" srcOrd="0" destOrd="0" presId="urn:microsoft.com/office/officeart/2005/8/layout/radial5"/>
    <dgm:cxn modelId="{CCE2CE5A-563B-4B17-863E-246F42B9D50B}" type="presOf" srcId="{E87BAD96-D574-4198-83A5-F9CB545BC142}" destId="{F118958D-890F-4B5E-AE50-4F1548CB5659}" srcOrd="0" destOrd="0" presId="urn:microsoft.com/office/officeart/2005/8/layout/radial5"/>
    <dgm:cxn modelId="{A99BAF9E-6357-46B2-B9EF-35D365161347}" srcId="{60B5CEE8-E947-48E5-8DC9-6F333FC50E99}" destId="{17A62053-5F1A-4E10-BAF9-42BB41FA5E2C}" srcOrd="2" destOrd="0" parTransId="{CB423F5D-BEDA-40B7-AF71-4CF6C5F0EDAF}" sibTransId="{491F9DF4-04D2-429F-B41C-DC5B52505522}"/>
    <dgm:cxn modelId="{36F5EBAC-C2C2-4AD5-B54C-A875F0C1A6E4}" type="presOf" srcId="{D90EEE96-6214-4D1E-9BB4-98BD05D1993D}" destId="{C01431E2-B577-4563-898C-421F1ED20812}" srcOrd="0" destOrd="0" presId="urn:microsoft.com/office/officeart/2005/8/layout/radial5"/>
    <dgm:cxn modelId="{00CB59B1-D6E7-45B0-AE43-01014747682A}" srcId="{60B5CEE8-E947-48E5-8DC9-6F333FC50E99}" destId="{C0C66198-E3BE-4686-AD69-682288AF7F17}" srcOrd="0" destOrd="0" parTransId="{9AD94C73-2048-4A20-938B-50C200BA50C5}" sibTransId="{D1842240-0CAA-4A41-BBA9-2F40EB270D8E}"/>
    <dgm:cxn modelId="{70B4F0B2-E545-49BD-B42E-D9EA8C6EDA91}" type="presOf" srcId="{CB423F5D-BEDA-40B7-AF71-4CF6C5F0EDAF}" destId="{EB05F845-E422-45B4-BEAB-6FB9E2BBD4DF}" srcOrd="0" destOrd="0" presId="urn:microsoft.com/office/officeart/2005/8/layout/radial5"/>
    <dgm:cxn modelId="{CC7FDFB9-460A-40DA-8B5F-5D20338A1F41}" srcId="{E87BAD96-D574-4198-83A5-F9CB545BC142}" destId="{60B5CEE8-E947-48E5-8DC9-6F333FC50E99}" srcOrd="0" destOrd="0" parTransId="{E0829B37-A9E8-4BC3-888F-1E228430144A}" sibTransId="{431AF4CD-F783-4587-8D2C-3E354C795410}"/>
    <dgm:cxn modelId="{EDF4B7CF-815B-4740-B60A-3B2CA987E5E1}" type="presOf" srcId="{B056ED81-3458-42D4-8261-53CBCDC960FF}" destId="{B50C8C83-72B2-4FC0-AA06-E1BFA8652D83}" srcOrd="0" destOrd="0" presId="urn:microsoft.com/office/officeart/2005/8/layout/radial5"/>
    <dgm:cxn modelId="{FB3D7DE0-C84F-4ECB-9BE1-B25D03505475}" srcId="{60B5CEE8-E947-48E5-8DC9-6F333FC50E99}" destId="{D90EEE96-6214-4D1E-9BB4-98BD05D1993D}" srcOrd="1" destOrd="0" parTransId="{B056ED81-3458-42D4-8261-53CBCDC960FF}" sibTransId="{0CFC2A48-A3C4-4DD4-BBE9-F2CDE3774A4E}"/>
    <dgm:cxn modelId="{FF172559-2AF4-41ED-A3B1-97091CAF1F3B}" type="presParOf" srcId="{F118958D-890F-4B5E-AE50-4F1548CB5659}" destId="{F46D2F34-4DFA-47B3-A0C0-5071C4EF7C00}" srcOrd="0" destOrd="0" presId="urn:microsoft.com/office/officeart/2005/8/layout/radial5"/>
    <dgm:cxn modelId="{39BAFF3C-B7C2-40BC-A73C-D3024F9C5537}" type="presParOf" srcId="{F118958D-890F-4B5E-AE50-4F1548CB5659}" destId="{E2117A45-A81A-4435-9B31-62E7A018D397}" srcOrd="1" destOrd="0" presId="urn:microsoft.com/office/officeart/2005/8/layout/radial5"/>
    <dgm:cxn modelId="{959CFDC6-0458-4CE3-8FDF-C32F53E82D09}" type="presParOf" srcId="{E2117A45-A81A-4435-9B31-62E7A018D397}" destId="{3CF910BE-B2C1-431F-A6A8-25D0FCC8ED35}" srcOrd="0" destOrd="0" presId="urn:microsoft.com/office/officeart/2005/8/layout/radial5"/>
    <dgm:cxn modelId="{C9332093-976D-4684-B34A-8FCB9682C4D5}" type="presParOf" srcId="{F118958D-890F-4B5E-AE50-4F1548CB5659}" destId="{CB63FECD-75F2-44F5-A4D4-2658804F7857}" srcOrd="2" destOrd="0" presId="urn:microsoft.com/office/officeart/2005/8/layout/radial5"/>
    <dgm:cxn modelId="{C6F032FC-21D6-4879-8C23-37B380D5B30E}" type="presParOf" srcId="{F118958D-890F-4B5E-AE50-4F1548CB5659}" destId="{B50C8C83-72B2-4FC0-AA06-E1BFA8652D83}" srcOrd="3" destOrd="0" presId="urn:microsoft.com/office/officeart/2005/8/layout/radial5"/>
    <dgm:cxn modelId="{E8BC175D-37F2-46D6-B127-B1870D2BB749}" type="presParOf" srcId="{B50C8C83-72B2-4FC0-AA06-E1BFA8652D83}" destId="{E6594FC4-C91D-4C7E-AADF-EF76016FEB4E}" srcOrd="0" destOrd="0" presId="urn:microsoft.com/office/officeart/2005/8/layout/radial5"/>
    <dgm:cxn modelId="{8E1511F4-C324-4EAF-9E23-AC00CD452E34}" type="presParOf" srcId="{F118958D-890F-4B5E-AE50-4F1548CB5659}" destId="{C01431E2-B577-4563-898C-421F1ED20812}" srcOrd="4" destOrd="0" presId="urn:microsoft.com/office/officeart/2005/8/layout/radial5"/>
    <dgm:cxn modelId="{704137C1-22B1-40E4-8A9B-8BAA02854465}" type="presParOf" srcId="{F118958D-890F-4B5E-AE50-4F1548CB5659}" destId="{EB05F845-E422-45B4-BEAB-6FB9E2BBD4DF}" srcOrd="5" destOrd="0" presId="urn:microsoft.com/office/officeart/2005/8/layout/radial5"/>
    <dgm:cxn modelId="{81B52213-30C9-4EAC-BA29-0C4A03C8F1CB}" type="presParOf" srcId="{EB05F845-E422-45B4-BEAB-6FB9E2BBD4DF}" destId="{EBAAC4D7-D5A6-4BC3-8C48-08CF62D10629}" srcOrd="0" destOrd="0" presId="urn:microsoft.com/office/officeart/2005/8/layout/radial5"/>
    <dgm:cxn modelId="{D0B75B81-6831-42EA-BF1A-176E0DAA8FC9}" type="presParOf" srcId="{F118958D-890F-4B5E-AE50-4F1548CB5659}" destId="{C24DF7BF-3CDC-4CE3-9073-D32B7341A0BD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B222E-4775-423D-BE95-24C10B77CEF9}">
      <dsp:nvSpPr>
        <dsp:cNvPr id="0" name=""/>
        <dsp:cNvSpPr/>
      </dsp:nvSpPr>
      <dsp:spPr>
        <a:xfrm>
          <a:off x="2296231" y="49654"/>
          <a:ext cx="2962389" cy="7184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Взаимодействие разных культур.</a:t>
          </a:r>
        </a:p>
      </dsp:txBody>
      <dsp:txXfrm>
        <a:off x="2296231" y="139456"/>
        <a:ext cx="2692982" cy="538815"/>
      </dsp:txXfrm>
    </dsp:sp>
    <dsp:sp modelId="{E4AD445E-ECF2-4584-AF69-92AABAB26F20}">
      <dsp:nvSpPr>
        <dsp:cNvPr id="0" name=""/>
        <dsp:cNvSpPr/>
      </dsp:nvSpPr>
      <dsp:spPr>
        <a:xfrm>
          <a:off x="0" y="0"/>
          <a:ext cx="2323540" cy="7184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5. Межкультурное взаимодействие </a:t>
          </a:r>
        </a:p>
      </dsp:txBody>
      <dsp:txXfrm>
        <a:off x="35070" y="35070"/>
        <a:ext cx="2253400" cy="648279"/>
      </dsp:txXfrm>
    </dsp:sp>
    <dsp:sp modelId="{9E798E4B-1B77-4071-BE86-2A7E759C69C8}">
      <dsp:nvSpPr>
        <dsp:cNvPr id="0" name=""/>
        <dsp:cNvSpPr/>
      </dsp:nvSpPr>
      <dsp:spPr>
        <a:xfrm>
          <a:off x="2295372" y="787758"/>
          <a:ext cx="2962389" cy="7184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Активное вовлечение участников.</a:t>
          </a:r>
        </a:p>
      </dsp:txBody>
      <dsp:txXfrm>
        <a:off x="2295372" y="877560"/>
        <a:ext cx="2692982" cy="538815"/>
      </dsp:txXfrm>
    </dsp:sp>
    <dsp:sp modelId="{4B188DDA-E93D-4A7B-9E6C-14DBF88C5156}">
      <dsp:nvSpPr>
        <dsp:cNvPr id="0" name=""/>
        <dsp:cNvSpPr/>
      </dsp:nvSpPr>
      <dsp:spPr>
        <a:xfrm>
          <a:off x="0" y="787758"/>
          <a:ext cx="2321822" cy="7184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6. Интерактивные модели </a:t>
          </a:r>
        </a:p>
      </dsp:txBody>
      <dsp:txXfrm>
        <a:off x="35070" y="822828"/>
        <a:ext cx="2251682" cy="6482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B222E-4775-423D-BE95-24C10B77CEF9}">
      <dsp:nvSpPr>
        <dsp:cNvPr id="0" name=""/>
        <dsp:cNvSpPr/>
      </dsp:nvSpPr>
      <dsp:spPr>
        <a:xfrm>
          <a:off x="2302088" y="184"/>
          <a:ext cx="2984080" cy="7184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Взаимодействие с опытным взрослым.</a:t>
          </a:r>
        </a:p>
      </dsp:txBody>
      <dsp:txXfrm>
        <a:off x="2302088" y="89986"/>
        <a:ext cx="2714673" cy="538815"/>
      </dsp:txXfrm>
    </dsp:sp>
    <dsp:sp modelId="{E4AD445E-ECF2-4584-AF69-92AABAB26F20}">
      <dsp:nvSpPr>
        <dsp:cNvPr id="0" name=""/>
        <dsp:cNvSpPr/>
      </dsp:nvSpPr>
      <dsp:spPr>
        <a:xfrm>
          <a:off x="2336" y="0"/>
          <a:ext cx="2299751" cy="7184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3. Модель наставничества</a:t>
          </a:r>
        </a:p>
      </dsp:txBody>
      <dsp:txXfrm>
        <a:off x="37406" y="35070"/>
        <a:ext cx="2229611" cy="648279"/>
      </dsp:txXfrm>
    </dsp:sp>
    <dsp:sp modelId="{9E798E4B-1B77-4071-BE86-2A7E759C69C8}">
      <dsp:nvSpPr>
        <dsp:cNvPr id="0" name=""/>
        <dsp:cNvSpPr/>
      </dsp:nvSpPr>
      <dsp:spPr>
        <a:xfrm>
          <a:off x="2301899" y="790445"/>
          <a:ext cx="2984080" cy="7184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Обмен через цифровые платформы.</a:t>
          </a:r>
        </a:p>
      </dsp:txBody>
      <dsp:txXfrm>
        <a:off x="2301899" y="880247"/>
        <a:ext cx="2714673" cy="538815"/>
      </dsp:txXfrm>
    </dsp:sp>
    <dsp:sp modelId="{4B188DDA-E93D-4A7B-9E6C-14DBF88C5156}">
      <dsp:nvSpPr>
        <dsp:cNvPr id="0" name=""/>
        <dsp:cNvSpPr/>
      </dsp:nvSpPr>
      <dsp:spPr>
        <a:xfrm>
          <a:off x="2525" y="790445"/>
          <a:ext cx="2299373" cy="7184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4. Сетевые формы взаимодействия</a:t>
          </a:r>
        </a:p>
      </dsp:txBody>
      <dsp:txXfrm>
        <a:off x="37595" y="825515"/>
        <a:ext cx="2229233" cy="6482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B222E-4775-423D-BE95-24C10B77CEF9}">
      <dsp:nvSpPr>
        <dsp:cNvPr id="0" name=""/>
        <dsp:cNvSpPr/>
      </dsp:nvSpPr>
      <dsp:spPr>
        <a:xfrm>
          <a:off x="2326003" y="184"/>
          <a:ext cx="2962389" cy="7184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/>
            <a:t>Акцент на развитие через игру.</a:t>
          </a:r>
        </a:p>
      </dsp:txBody>
      <dsp:txXfrm>
        <a:off x="2326003" y="89986"/>
        <a:ext cx="2692982" cy="538815"/>
      </dsp:txXfrm>
    </dsp:sp>
    <dsp:sp modelId="{E4AD445E-ECF2-4584-AF69-92AABAB26F20}">
      <dsp:nvSpPr>
        <dsp:cNvPr id="0" name=""/>
        <dsp:cNvSpPr/>
      </dsp:nvSpPr>
      <dsp:spPr>
        <a:xfrm>
          <a:off x="112" y="184"/>
          <a:ext cx="2325890" cy="7184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1. Игровая модель </a:t>
          </a:r>
        </a:p>
      </dsp:txBody>
      <dsp:txXfrm>
        <a:off x="35182" y="35254"/>
        <a:ext cx="2255750" cy="648279"/>
      </dsp:txXfrm>
    </dsp:sp>
    <dsp:sp modelId="{9E798E4B-1B77-4071-BE86-2A7E759C69C8}">
      <dsp:nvSpPr>
        <dsp:cNvPr id="0" name=""/>
        <dsp:cNvSpPr/>
      </dsp:nvSpPr>
      <dsp:spPr>
        <a:xfrm>
          <a:off x="2292030" y="749035"/>
          <a:ext cx="2996475" cy="7184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Воспитание через реализацию проектов.</a:t>
          </a:r>
        </a:p>
      </dsp:txBody>
      <dsp:txXfrm>
        <a:off x="2292030" y="838837"/>
        <a:ext cx="2727068" cy="538815"/>
      </dsp:txXfrm>
    </dsp:sp>
    <dsp:sp modelId="{4B188DDA-E93D-4A7B-9E6C-14DBF88C5156}">
      <dsp:nvSpPr>
        <dsp:cNvPr id="0" name=""/>
        <dsp:cNvSpPr/>
      </dsp:nvSpPr>
      <dsp:spPr>
        <a:xfrm>
          <a:off x="2480" y="790445"/>
          <a:ext cx="2287070" cy="7184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2. Проектная модель </a:t>
          </a:r>
        </a:p>
      </dsp:txBody>
      <dsp:txXfrm>
        <a:off x="37550" y="825515"/>
        <a:ext cx="2216930" cy="6482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D2F34-4DFA-47B3-A0C0-5071C4EF7C00}">
      <dsp:nvSpPr>
        <dsp:cNvPr id="0" name=""/>
        <dsp:cNvSpPr/>
      </dsp:nvSpPr>
      <dsp:spPr>
        <a:xfrm>
          <a:off x="262843" y="0"/>
          <a:ext cx="2162695" cy="3623080"/>
        </a:xfrm>
        <a:prstGeom prst="ellipse">
          <a:avLst/>
        </a:prstGeom>
        <a:solidFill>
          <a:srgbClr val="92D050"/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УЧЕНИК</a:t>
          </a:r>
          <a:endParaRPr lang="ru-RU" sz="2700" kern="1200" dirty="0">
            <a:solidFill>
              <a:schemeClr val="tx1"/>
            </a:solidFill>
          </a:endParaRPr>
        </a:p>
      </dsp:txBody>
      <dsp:txXfrm>
        <a:off x="579562" y="530588"/>
        <a:ext cx="1529257" cy="2561904"/>
      </dsp:txXfrm>
    </dsp:sp>
    <dsp:sp modelId="{E2117A45-A81A-4435-9B31-62E7A018D397}">
      <dsp:nvSpPr>
        <dsp:cNvPr id="0" name=""/>
        <dsp:cNvSpPr/>
      </dsp:nvSpPr>
      <dsp:spPr>
        <a:xfrm rot="446566">
          <a:off x="2601992" y="1756763"/>
          <a:ext cx="441174" cy="4958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/>
        </a:p>
      </dsp:txBody>
      <dsp:txXfrm>
        <a:off x="2602550" y="1847354"/>
        <a:ext cx="308822" cy="297490"/>
      </dsp:txXfrm>
    </dsp:sp>
    <dsp:sp modelId="{CB63FECD-75F2-44F5-A4D4-2658804F7857}">
      <dsp:nvSpPr>
        <dsp:cNvPr id="0" name=""/>
        <dsp:cNvSpPr/>
      </dsp:nvSpPr>
      <dsp:spPr>
        <a:xfrm>
          <a:off x="3234243" y="1453236"/>
          <a:ext cx="1897316" cy="1458285"/>
        </a:xfrm>
        <a:prstGeom prst="ellipse">
          <a:avLst/>
        </a:prstGeom>
        <a:solidFill>
          <a:srgbClr val="D3D045"/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2"/>
              </a:solidFill>
              <a:latin typeface="Times New Roman" panose="02020603050405020304" pitchFamily="18" charset="0"/>
              <a:ea typeface="Calibri" panose="020F0502020204030204" pitchFamily="34" charset="0"/>
            </a:rPr>
            <a:t>ОТВЕТСТВЕННОСТЬ ЗА СВОИ ДЕЙСТВИЯ</a:t>
          </a:r>
          <a:endParaRPr lang="ru-RU" sz="1400" b="1" kern="1200" dirty="0">
            <a:solidFill>
              <a:schemeClr val="bg2"/>
            </a:solidFill>
          </a:endParaRPr>
        </a:p>
      </dsp:txBody>
      <dsp:txXfrm>
        <a:off x="3512098" y="1666797"/>
        <a:ext cx="1341606" cy="1031163"/>
      </dsp:txXfrm>
    </dsp:sp>
    <dsp:sp modelId="{B50C8C83-72B2-4FC0-AA06-E1BFA8652D83}">
      <dsp:nvSpPr>
        <dsp:cNvPr id="0" name=""/>
        <dsp:cNvSpPr/>
      </dsp:nvSpPr>
      <dsp:spPr>
        <a:xfrm rot="1955715">
          <a:off x="2540037" y="2547235"/>
          <a:ext cx="684904" cy="4958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/>
        </a:p>
      </dsp:txBody>
      <dsp:txXfrm>
        <a:off x="2551751" y="2606333"/>
        <a:ext cx="536159" cy="297490"/>
      </dsp:txXfrm>
    </dsp:sp>
    <dsp:sp modelId="{C01431E2-B577-4563-898C-421F1ED20812}">
      <dsp:nvSpPr>
        <dsp:cNvPr id="0" name=""/>
        <dsp:cNvSpPr/>
      </dsp:nvSpPr>
      <dsp:spPr>
        <a:xfrm>
          <a:off x="3180484" y="2832943"/>
          <a:ext cx="2289245" cy="1769249"/>
        </a:xfrm>
        <a:prstGeom prst="ellipse">
          <a:avLst/>
        </a:prstGeom>
        <a:solidFill>
          <a:srgbClr val="0082B0"/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2"/>
              </a:solidFill>
            </a:rPr>
            <a:t>РАЗВИТИЕ УВЕРЕННОСТИ </a:t>
          </a:r>
        </a:p>
      </dsp:txBody>
      <dsp:txXfrm>
        <a:off x="3515736" y="3092044"/>
        <a:ext cx="1618741" cy="1251047"/>
      </dsp:txXfrm>
    </dsp:sp>
    <dsp:sp modelId="{EB05F845-E422-45B4-BEAB-6FB9E2BBD4DF}">
      <dsp:nvSpPr>
        <dsp:cNvPr id="0" name=""/>
        <dsp:cNvSpPr/>
      </dsp:nvSpPr>
      <dsp:spPr>
        <a:xfrm rot="20247965">
          <a:off x="2514872" y="1005168"/>
          <a:ext cx="350627" cy="4958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/>
        </a:p>
      </dsp:txBody>
      <dsp:txXfrm>
        <a:off x="2518887" y="1124487"/>
        <a:ext cx="245439" cy="297490"/>
      </dsp:txXfrm>
    </dsp:sp>
    <dsp:sp modelId="{C24DF7BF-3CDC-4CE3-9073-D32B7341A0BD}">
      <dsp:nvSpPr>
        <dsp:cNvPr id="0" name=""/>
        <dsp:cNvSpPr/>
      </dsp:nvSpPr>
      <dsp:spPr>
        <a:xfrm>
          <a:off x="2826960" y="0"/>
          <a:ext cx="2252000" cy="1458285"/>
        </a:xfrm>
        <a:prstGeom prst="ellipse">
          <a:avLst/>
        </a:prstGeom>
        <a:solidFill>
          <a:srgbClr val="A88000"/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rPr>
            <a:t>СПОСОБНОСТЬ </a:t>
          </a:r>
          <a:r>
            <a:rPr lang="ru-RU" sz="1400" b="1" kern="1200" dirty="0">
              <a:solidFill>
                <a:schemeClr val="bg2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ПРИНИМАТЬ</a:t>
          </a:r>
          <a:r>
            <a:rPr lang="ru-RU" sz="1400" b="1" kern="12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rPr>
            <a:t> РЕШЕНИЯ</a:t>
          </a:r>
        </a:p>
      </dsp:txBody>
      <dsp:txXfrm>
        <a:off x="3156758" y="213561"/>
        <a:ext cx="1592404" cy="1031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>
              <a:latin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8F8E447-D05B-4FFA-97D1-0D40619C5058}" type="datetime1">
              <a:rPr lang="ru-RU" smtClean="0">
                <a:latin typeface="Arial" panose="020B0604020202020204" pitchFamily="34" charset="0"/>
              </a:rPr>
              <a:t>06.06.2025</a:t>
            </a:fld>
            <a:endParaRPr lang="ru-RU">
              <a:latin typeface="Arial" panose="020B060402020202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>
              <a:latin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6834459-7356-44BF-850D-8B30C4FB3B6B}" type="slidenum">
              <a:rPr lang="ru-RU">
                <a:latin typeface="Arial" panose="020B0604020202020204" pitchFamily="34" charset="0"/>
              </a:rPr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59AB7BB4-B381-4B36-A878-801C2D535B6C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A3C37BE-C303-496D-B5CD-85F2937540FC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i="1">
                <a:latin typeface="Arial" pitchFamily="34" charset="0"/>
                <a:cs typeface="Arial" pitchFamily="34" charset="0"/>
              </a:rPr>
              <a:t>ПРИМЕЧАНИЕ.</a:t>
            </a:r>
          </a:p>
          <a:p>
            <a:pPr rtl="0"/>
            <a:r>
              <a:rPr lang="ru-RU" i="1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«Рисунки» в заполнителе, чтобы вставить изображение.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39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917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686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010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612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1158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28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>
              <a:defRPr sz="4400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 rtl="0"/>
            <a:fld id="{D8B4D001-6C79-4FD1-AF42-71BB3FA1B742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 rtl="0"/>
            <a:fld id="{0FF54DE5-C571-48E8-A5BC-B369434E2F4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FF03FF-A43A-40BF-83AB-CE3349878E54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18E68B7-A3F8-4FEF-882B-7944E2A82704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08174E-23E9-4832-894F-8EBFA04B2056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B0CC20-FBBA-4D4C-99D3-BD35DB445E5E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>
              <a:defRPr sz="4400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11" name="Рисунок 10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  <p:grpSp>
          <p:nvGrpSpPr>
            <p:cNvPr id="11" name="Группа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8FF4DDC-A71E-4CFA-82E6-280290985665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14F0B8-33FA-40F9-A58A-30DB4BB279E6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803FD05-CCB6-4703-95F1-035600F1D8EA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F65C484-0CAA-4CAD-9AE3-9374BF849181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C01BF4-B79E-49A8-881C-E61A40A3E9DD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340FF9-C789-4B98-9496-8946B23EDA26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  <a:p>
            <a:pPr lvl="5" rtl="0"/>
            <a:r>
              <a:rPr lang="ru-RU" noProof="0"/>
              <a:t>Шестой уровень</a:t>
            </a:r>
          </a:p>
          <a:p>
            <a:pPr lvl="6" rtl="0"/>
            <a:r>
              <a:rPr lang="ru-RU" noProof="0"/>
              <a:t>Седьмой уровень</a:t>
            </a:r>
          </a:p>
          <a:p>
            <a:pPr lvl="7" rtl="0"/>
            <a:r>
              <a:rPr lang="ru-RU" noProof="0"/>
              <a:t>Восьмой уровень</a:t>
            </a:r>
          </a:p>
          <a:p>
            <a:pPr lvl="8" rtl="0"/>
            <a:r>
              <a:rPr lang="ru-RU" noProof="0"/>
              <a:t>Девятый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E92A1406-CFD2-48C3-B2D4-06D1DAAD4CAE}" type="datetime1">
              <a:rPr lang="ru-RU" noProof="0" smtClean="0"/>
              <a:t>06.06.2025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0FF54DE5-C571-48E8-A5BC-B369434E2F44}" type="slidenum">
              <a:rPr lang="ru-RU" noProof="0" smtClean="0"/>
              <a:pPr/>
              <a:t>‹#›</a:t>
            </a:fld>
            <a:endParaRPr lang="ru-RU" noProof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ebp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ebp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eb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webp"/><Relationship Id="rId5" Type="http://schemas.openxmlformats.org/officeDocument/2006/relationships/image" Target="../media/image6.webp"/><Relationship Id="rId4" Type="http://schemas.openxmlformats.org/officeDocument/2006/relationships/image" Target="../media/image5.web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9.jpeg"/><Relationship Id="rId3" Type="http://schemas.openxmlformats.org/officeDocument/2006/relationships/diagramData" Target="../diagrams/data1.xml"/><Relationship Id="rId21" Type="http://schemas.openxmlformats.org/officeDocument/2006/relationships/image" Target="../media/image12.webp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8.webp"/><Relationship Id="rId16" Type="http://schemas.openxmlformats.org/officeDocument/2006/relationships/diagramColors" Target="../diagrams/colors3.xml"/><Relationship Id="rId20" Type="http://schemas.openxmlformats.org/officeDocument/2006/relationships/image" Target="../media/image11.webp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image" Target="../media/image10.png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openxmlformats.org/officeDocument/2006/relationships/image" Target="../media/image13.web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eb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web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03367" y="2292094"/>
            <a:ext cx="7203882" cy="2219691"/>
          </a:xfrm>
        </p:spPr>
        <p:txBody>
          <a:bodyPr rtlCol="0" anchor="ctr">
            <a:noAutofit/>
          </a:bodyPr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«Модели развивающих форм воспитательного процесса, способствующие социализации воспитанников»</a:t>
            </a:r>
            <a:endParaRPr lang="ru-RU" sz="2800" noProof="1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algn="r"/>
            <a:r>
              <a:rPr lang="ru-RU" dirty="0"/>
              <a:t>Составитель:</a:t>
            </a:r>
          </a:p>
          <a:p>
            <a:pPr algn="r"/>
            <a:r>
              <a:rPr lang="ru-RU" dirty="0"/>
              <a:t>Гурдуй Екатерина Олеговна</a:t>
            </a:r>
          </a:p>
          <a:p>
            <a:pPr algn="r"/>
            <a:r>
              <a:rPr lang="ru-RU" dirty="0"/>
              <a:t>воспитатель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0828F01-D3A2-4BE1-A220-AD54ED72AF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1063" y="1258745"/>
            <a:ext cx="5210937" cy="42086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CE6CCC3-A866-419E-94E4-8E610FDE67FA}"/>
              </a:ext>
            </a:extLst>
          </p:cNvPr>
          <p:cNvSpPr/>
          <p:nvPr/>
        </p:nvSpPr>
        <p:spPr>
          <a:xfrm>
            <a:off x="2496710" y="109491"/>
            <a:ext cx="96952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Муниципальное казенное учреждение «Социально-реабилитационный 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для несовершеннолетних «Радуга»»</a:t>
            </a:r>
          </a:p>
          <a:p>
            <a:endParaRPr lang="ru-RU" sz="200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8F79DD3-037E-4102-8520-BE0A9106E405}"/>
              </a:ext>
            </a:extLst>
          </p:cNvPr>
          <p:cNvSpPr/>
          <p:nvPr/>
        </p:nvSpPr>
        <p:spPr>
          <a:xfrm>
            <a:off x="2666338" y="6108771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Ленинск-Кузнецкий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год</a:t>
            </a:r>
          </a:p>
        </p:txBody>
      </p:sp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757EC1-70C3-419F-B0F6-661D10527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Интерактивные модели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075C7AE-27CF-40CD-9E27-0DC8BC24F81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2266" y="1655781"/>
            <a:ext cx="4007467" cy="291015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F650AEB-5A54-4DC0-A541-1EB96B8F54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14412">
            <a:off x="8540910" y="1758245"/>
            <a:ext cx="2326072" cy="30145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2A9A851-DFC6-4848-A27C-65A8ECAD25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466884">
            <a:off x="617867" y="1966704"/>
            <a:ext cx="3156857" cy="2370591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8EDAAE17-EB05-477F-AE76-294A6CE5EF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4333">
            <a:off x="4205618" y="4422585"/>
            <a:ext cx="3795081" cy="2134733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8F3EBF5-CE1B-40D6-9B75-127C9CB37B42}"/>
              </a:ext>
            </a:extLst>
          </p:cNvPr>
          <p:cNvSpPr/>
          <p:nvPr/>
        </p:nvSpPr>
        <p:spPr>
          <a:xfrm>
            <a:off x="4924229" y="1334948"/>
            <a:ext cx="2798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ГРУППОВЫЕ ДЕБАТЫ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B401887-F50A-4952-B158-77D75B9A9688}"/>
              </a:ext>
            </a:extLst>
          </p:cNvPr>
          <p:cNvSpPr/>
          <p:nvPr/>
        </p:nvSpPr>
        <p:spPr>
          <a:xfrm rot="1867092">
            <a:off x="8325074" y="5054839"/>
            <a:ext cx="1641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8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СЕМИНАРЫ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8E54542-27F7-4F13-88D8-2D5C10D544E9}"/>
              </a:ext>
            </a:extLst>
          </p:cNvPr>
          <p:cNvSpPr/>
          <p:nvPr/>
        </p:nvSpPr>
        <p:spPr>
          <a:xfrm rot="20429634">
            <a:off x="1253241" y="4599720"/>
            <a:ext cx="2248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МАСТЕР-КЛАССЫ</a:t>
            </a:r>
          </a:p>
        </p:txBody>
      </p:sp>
    </p:spTree>
    <p:extLst>
      <p:ext uri="{BB962C8B-B14F-4D97-AF65-F5344CB8AC3E}">
        <p14:creationId xmlns:p14="http://schemas.microsoft.com/office/powerpoint/2010/main" val="269609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6C04C8-0CB3-4AD1-803A-4747911D6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7F72B95-A81E-4E0E-AF7B-F902886F6D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1054" y="1872342"/>
            <a:ext cx="5455004" cy="3897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3C37A17-B3A3-4D9D-8FAA-216149E4E25E}"/>
              </a:ext>
            </a:extLst>
          </p:cNvPr>
          <p:cNvSpPr/>
          <p:nvPr/>
        </p:nvSpPr>
        <p:spPr>
          <a:xfrm>
            <a:off x="195942" y="1621695"/>
            <a:ext cx="6096000" cy="28053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Итоги:    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0063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Разнообразие образовательных моделей               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Важность активного вовлечения                      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Роль взрослого в воспитании                        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CC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 к жизни в обществе </a:t>
            </a:r>
          </a:p>
        </p:txBody>
      </p:sp>
    </p:spTree>
    <p:extLst>
      <p:ext uri="{BB962C8B-B14F-4D97-AF65-F5344CB8AC3E}">
        <p14:creationId xmlns:p14="http://schemas.microsoft.com/office/powerpoint/2010/main" val="268207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782283-470D-4FE6-B562-8443FBC80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dist="38100" dir="2700000" algn="bl" rotWithShape="0">
                    <a:schemeClr val="accent5">
                      <a:lumMod val="50000"/>
                    </a:schemeClr>
                  </a:outerShdw>
                </a:effectLst>
              </a:rPr>
              <a:t>Спасибо за внимание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A032D0A9-2AF9-4094-AA66-2FE44F8182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27" t="9483" r="3338" b="7499"/>
          <a:stretch/>
        </p:blipFill>
        <p:spPr>
          <a:xfrm>
            <a:off x="2264228" y="1338943"/>
            <a:ext cx="7847612" cy="5519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5271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3600" noProof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noProof="1">
                <a:latin typeface="Arial" panose="020B0604020202020204" pitchFamily="34" charset="0"/>
                <a:cs typeface="Arial" panose="020B0604020202020204" pitchFamily="34" charset="0"/>
              </a:rPr>
              <a:t>Введение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628154" y="1568116"/>
            <a:ext cx="5467087" cy="4592052"/>
          </a:xfrm>
        </p:spPr>
        <p:txBody>
          <a:bodyPr rtlCol="0">
            <a:noAutofit/>
          </a:bodyPr>
          <a:lstStyle/>
          <a:p>
            <a:r>
              <a:rPr lang="ru-RU" sz="2800" b="1" dirty="0">
                <a:solidFill>
                  <a:schemeClr val="bg2"/>
                </a:solidFill>
                <a:highlight>
                  <a:srgbClr val="808000"/>
                </a:highlight>
              </a:rPr>
              <a:t>Социализация</a:t>
            </a:r>
            <a:r>
              <a:rPr lang="ru-RU" sz="2800" dirty="0"/>
              <a:t> — это процесс, в котором индивид усваивает социальные нормы, ценности и роли, необходимые для его функционирования в обществе.</a:t>
            </a:r>
          </a:p>
          <a:p>
            <a:r>
              <a:rPr lang="ru-RU" sz="2800" dirty="0"/>
              <a:t>В воспитательном процессе важным является создание условий, способствующих эффективной социализации.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5736BF-1892-47E4-BF27-60562D45E5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037" y="1655581"/>
            <a:ext cx="5208809" cy="48247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Понимание социализации</a:t>
            </a:r>
            <a:endParaRPr lang="ru-RU" sz="3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Объект 13">
            <a:extLst>
              <a:ext uri="{FF2B5EF4-FFF2-40B4-BE49-F238E27FC236}">
                <a16:creationId xmlns:a16="http://schemas.microsoft.com/office/drawing/2014/main" id="{B3586231-6655-4CDB-8E7D-B56559C8BB8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87239538"/>
              </p:ext>
            </p:extLst>
          </p:nvPr>
        </p:nvGraphicFramePr>
        <p:xfrm>
          <a:off x="183468" y="1355834"/>
          <a:ext cx="5820103" cy="4805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7" name="Объект 16">
            <a:extLst>
              <a:ext uri="{FF2B5EF4-FFF2-40B4-BE49-F238E27FC236}">
                <a16:creationId xmlns:a16="http://schemas.microsoft.com/office/drawing/2014/main" id="{DC8F91D7-9D01-40E5-B560-6ABE090D6F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474" y="658844"/>
            <a:ext cx="4665526" cy="2770156"/>
          </a:xfr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CCC517E-65B1-4777-99B4-E0065D4BB8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4306" y="2655842"/>
            <a:ext cx="2444335" cy="1831007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1BCF577A-2F6D-4DDD-977E-8B8FD86AFC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18" y="3137125"/>
            <a:ext cx="3654206" cy="21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77DC32-908F-4071-8016-AAE5FA780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Модели воспитательного процесса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B0D02F2-0841-4F8A-9135-E9579DE7FD6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453" b="14453"/>
          <a:stretch>
            <a:fillRect/>
          </a:stretch>
        </p:blipFill>
        <p:spPr>
          <a:xfrm>
            <a:off x="5346698" y="3496400"/>
            <a:ext cx="2549349" cy="18124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687AB6A8-CE28-456D-BFD4-D857364561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0716819"/>
              </p:ext>
            </p:extLst>
          </p:nvPr>
        </p:nvGraphicFramePr>
        <p:xfrm>
          <a:off x="312516" y="4773219"/>
          <a:ext cx="5288506" cy="1509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1F094879-A44F-45D5-9186-C802A66AE6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5642447"/>
              </p:ext>
            </p:extLst>
          </p:nvPr>
        </p:nvGraphicFramePr>
        <p:xfrm>
          <a:off x="312516" y="3185449"/>
          <a:ext cx="5288506" cy="1509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4CD8287A-3DF7-4329-B477-210F234AD2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7067227"/>
              </p:ext>
            </p:extLst>
          </p:nvPr>
        </p:nvGraphicFramePr>
        <p:xfrm>
          <a:off x="312516" y="1600200"/>
          <a:ext cx="5288506" cy="1509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D0E21C3-4A09-4C3F-81EA-7EA8E3AE6BC8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6786" y="3539068"/>
            <a:ext cx="2666403" cy="2743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8C5837F-925A-47E4-86EB-5CE22F6C4343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0473" y="4678797"/>
            <a:ext cx="3585148" cy="23742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4D326F5-A0E1-4836-8D04-4A96486E2360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0327" y="2725848"/>
            <a:ext cx="2046470" cy="20464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54623603-44C5-48AC-8E61-FB7B87FAC781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72" t="6423" r="13372" b="6434"/>
          <a:stretch/>
        </p:blipFill>
        <p:spPr>
          <a:xfrm>
            <a:off x="5633614" y="1231228"/>
            <a:ext cx="2187502" cy="22651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145FF4F-A068-4603-A7DB-CDEE98CB5FAD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0072" y="1240517"/>
            <a:ext cx="2856030" cy="19360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8888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Игровая модель</a:t>
            </a:r>
            <a:endParaRPr lang="ru-RU" sz="3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70" y="1600200"/>
            <a:ext cx="4401826" cy="4572000"/>
          </a:xfrm>
        </p:spPr>
        <p:txBody>
          <a:bodyPr rtlCol="0">
            <a:normAutofit fontScale="92500" lnSpcReduction="10000"/>
          </a:bodyPr>
          <a:lstStyle/>
          <a:p>
            <a:r>
              <a:rPr lang="ru-RU" noProof="1"/>
              <a:t> </a:t>
            </a:r>
            <a:r>
              <a:rPr lang="ru-RU" b="1" noProof="1">
                <a:highlight>
                  <a:srgbClr val="C0C0C0"/>
                </a:highlight>
              </a:rPr>
              <a:t>1. Ролевые игры                                         </a:t>
            </a:r>
          </a:p>
          <a:p>
            <a:r>
              <a:rPr lang="ru-RU" noProof="1"/>
              <a:t>- Развивают воображение и навыки общения.                                                 </a:t>
            </a:r>
          </a:p>
          <a:p>
            <a:r>
              <a:rPr lang="ru-RU" noProof="1"/>
              <a:t> </a:t>
            </a:r>
            <a:r>
              <a:rPr lang="ru-RU" b="1" noProof="1">
                <a:highlight>
                  <a:srgbClr val="C0C0C0"/>
                </a:highlight>
              </a:rPr>
              <a:t>2. Командные игры                                      </a:t>
            </a:r>
          </a:p>
          <a:p>
            <a:r>
              <a:rPr lang="ru-RU" noProof="1"/>
              <a:t>- Учат работать в команде и соблюдать правила.                                                      </a:t>
            </a:r>
          </a:p>
          <a:p>
            <a:r>
              <a:rPr lang="ru-RU" b="1" noProof="1">
                <a:highlight>
                  <a:srgbClr val="C0C0C0"/>
                </a:highlight>
              </a:rPr>
              <a:t>3. Строительные игры                                   </a:t>
            </a:r>
          </a:p>
          <a:p>
            <a:r>
              <a:rPr lang="ru-RU" noProof="1"/>
              <a:t>- Способствуют креативности и решению проблем.      </a:t>
            </a:r>
          </a:p>
          <a:p>
            <a:r>
              <a:rPr lang="ru-RU" b="1" noProof="1">
                <a:highlight>
                  <a:srgbClr val="C0C0C0"/>
                </a:highlight>
              </a:rPr>
              <a:t> 4. Игры с правилами                                    </a:t>
            </a:r>
          </a:p>
          <a:p>
            <a:r>
              <a:rPr lang="ru-RU" noProof="1"/>
              <a:t>- Помогают понимать важность следования правилам.                                                       </a:t>
            </a:r>
          </a:p>
          <a:p>
            <a:r>
              <a:rPr lang="ru-RU" b="1" noProof="1"/>
              <a:t> </a:t>
            </a:r>
            <a:r>
              <a:rPr lang="ru-RU" b="1" noProof="1">
                <a:highlight>
                  <a:srgbClr val="C0C0C0"/>
                </a:highlight>
              </a:rPr>
              <a:t>5. Музыкальные и танцевальные игры                     </a:t>
            </a:r>
          </a:p>
          <a:p>
            <a:r>
              <a:rPr lang="ru-RU" noProof="1"/>
              <a:t>- Развивают координацию и творческое самовыражение.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7C26B69-D433-486C-BED5-57485030D27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828949">
            <a:off x="9494014" y="1622122"/>
            <a:ext cx="2648815" cy="18831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6A5C203-1DED-4BF6-B6B8-FCBDC4214BF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46477">
            <a:off x="5122910" y="3149537"/>
            <a:ext cx="2263171" cy="34838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44DD1DC-AF27-4D5B-8E8C-C409E63F8F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18116">
            <a:off x="7815439" y="4104401"/>
            <a:ext cx="4293299" cy="24451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26A1D33-0CE4-4B96-AD6C-81A6A3B4018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12774">
            <a:off x="5124063" y="1018939"/>
            <a:ext cx="4356720" cy="24085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E14964A-7ED1-4598-AB2F-A3C667134F8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14720">
            <a:off x="6333311" y="2390608"/>
            <a:ext cx="4248612" cy="22973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3600" noProof="1">
                <a:latin typeface="Arial" panose="020B0604020202020204" pitchFamily="34" charset="0"/>
                <a:cs typeface="Arial" panose="020B0604020202020204" pitchFamily="34" charset="0"/>
              </a:rPr>
              <a:t>Проектная модель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F94E621-EADE-4D1E-9A11-B93965131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4900" y="4699321"/>
            <a:ext cx="9980682" cy="2082479"/>
          </a:xfrm>
        </p:spPr>
        <p:txBody>
          <a:bodyPr>
            <a:noAutofit/>
          </a:bodyPr>
          <a:lstStyle/>
          <a:p>
            <a:r>
              <a:rPr lang="ru-RU" sz="2000" b="1" dirty="0"/>
              <a:t>Участие в проектах предоставляет детям возможность: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Внедрять свои идеи в жизнь: Они могут реализовать свои концепции и увидеть, как идеи становятся реальностью.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Видеть результаты своей работы: Осознание того, что их усилия приводят к конкретным результатам, усиливает мотивацию и уверенность в себе.</a:t>
            </a:r>
          </a:p>
          <a:p>
            <a:endParaRPr lang="ru-RU" sz="20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8E71822-3B04-4F0D-8FCE-85C83ED024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909" y="1429122"/>
            <a:ext cx="2590761" cy="296035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879AA17-589B-48C6-9B96-BC18798CC7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3670" y="1429122"/>
            <a:ext cx="5119702" cy="296035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1E94650-662E-4F64-993D-E0FD6822D85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372" y="1429121"/>
            <a:ext cx="3552425" cy="296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3600" noProof="1">
                <a:latin typeface="Arial" panose="020B0604020202020204" pitchFamily="34" charset="0"/>
                <a:cs typeface="Arial" panose="020B0604020202020204" pitchFamily="34" charset="0"/>
              </a:rPr>
              <a:t>Сетевые формы взаимодействия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4539802-F8D1-440E-A827-69EA2AD6C8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9171" y="1604298"/>
            <a:ext cx="4137742" cy="2694008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BF0BF0F-047D-48EE-8D45-7CFB682CF1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38" y="3618996"/>
            <a:ext cx="3175000" cy="31750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0CBEA0C-025D-4507-B316-A7764A0DB218}"/>
              </a:ext>
            </a:extLst>
          </p:cNvPr>
          <p:cNvSpPr/>
          <p:nvPr/>
        </p:nvSpPr>
        <p:spPr>
          <a:xfrm>
            <a:off x="698339" y="2044005"/>
            <a:ext cx="69062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Сетевые формы взаимодействия играют важную роль в современном воспитательном процессе.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3375610-9258-42BB-B168-D07C0FF66B4D}"/>
              </a:ext>
            </a:extLst>
          </p:cNvPr>
          <p:cNvSpPr/>
          <p:nvPr/>
        </p:nvSpPr>
        <p:spPr>
          <a:xfrm>
            <a:off x="4061085" y="4729443"/>
            <a:ext cx="75158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 Расширяют социальные горизонты                       - Способствуют культурному обмену </a:t>
            </a:r>
          </a:p>
        </p:txBody>
      </p:sp>
    </p:spTree>
    <p:extLst>
      <p:ext uri="{BB962C8B-B14F-4D97-AF65-F5344CB8AC3E}">
        <p14:creationId xmlns:p14="http://schemas.microsoft.com/office/powerpoint/2010/main" val="1328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Модель наставничества</a:t>
            </a:r>
            <a:endParaRPr lang="ru-RU" noProof="1"/>
          </a:p>
        </p:txBody>
      </p:sp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C2A159ED-AFCF-4ED8-B612-EA5D5F73D4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1376361"/>
              </p:ext>
            </p:extLst>
          </p:nvPr>
        </p:nvGraphicFramePr>
        <p:xfrm>
          <a:off x="6741506" y="1453544"/>
          <a:ext cx="5131560" cy="4527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4ABDAFA9-DD59-4328-AC1F-E52048391688}"/>
              </a:ext>
            </a:extLst>
          </p:cNvPr>
          <p:cNvGrpSpPr/>
          <p:nvPr/>
        </p:nvGrpSpPr>
        <p:grpSpPr>
          <a:xfrm>
            <a:off x="87086" y="1453544"/>
            <a:ext cx="6675129" cy="3602565"/>
            <a:chOff x="87086" y="1453544"/>
            <a:chExt cx="6675129" cy="3602565"/>
          </a:xfrm>
        </p:grpSpPr>
        <p:sp>
          <p:nvSpPr>
            <p:cNvPr id="5" name="Стрелка: вправо 4">
              <a:extLst>
                <a:ext uri="{FF2B5EF4-FFF2-40B4-BE49-F238E27FC236}">
                  <a16:creationId xmlns:a16="http://schemas.microsoft.com/office/drawing/2014/main" id="{D961CFEE-30FB-4700-8C44-3FB44C1A9CF0}"/>
                </a:ext>
              </a:extLst>
            </p:cNvPr>
            <p:cNvSpPr/>
            <p:nvPr/>
          </p:nvSpPr>
          <p:spPr>
            <a:xfrm>
              <a:off x="2786743" y="3651852"/>
              <a:ext cx="3211286" cy="1404257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трелка: вправо 9">
              <a:extLst>
                <a:ext uri="{FF2B5EF4-FFF2-40B4-BE49-F238E27FC236}">
                  <a16:creationId xmlns:a16="http://schemas.microsoft.com/office/drawing/2014/main" id="{3958923D-982D-45D7-8107-E83E0FD088E5}"/>
                </a:ext>
              </a:extLst>
            </p:cNvPr>
            <p:cNvSpPr/>
            <p:nvPr/>
          </p:nvSpPr>
          <p:spPr>
            <a:xfrm>
              <a:off x="3243944" y="2590801"/>
              <a:ext cx="3518271" cy="1404257"/>
            </a:xfrm>
            <a:prstGeom prst="rightArrow">
              <a:avLst/>
            </a:prstGeom>
            <a:solidFill>
              <a:srgbClr val="00467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трелка: вправо 10">
              <a:extLst>
                <a:ext uri="{FF2B5EF4-FFF2-40B4-BE49-F238E27FC236}">
                  <a16:creationId xmlns:a16="http://schemas.microsoft.com/office/drawing/2014/main" id="{1E8B364B-0841-40BB-BC85-4C80333BB5C7}"/>
                </a:ext>
              </a:extLst>
            </p:cNvPr>
            <p:cNvSpPr/>
            <p:nvPr/>
          </p:nvSpPr>
          <p:spPr>
            <a:xfrm>
              <a:off x="2884714" y="1453544"/>
              <a:ext cx="3211286" cy="1404257"/>
            </a:xfrm>
            <a:prstGeom prst="rightArrow">
              <a:avLst/>
            </a:prstGeom>
            <a:solidFill>
              <a:srgbClr val="00642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Блок-схема: дисплей 3">
              <a:extLst>
                <a:ext uri="{FF2B5EF4-FFF2-40B4-BE49-F238E27FC236}">
                  <a16:creationId xmlns:a16="http://schemas.microsoft.com/office/drawing/2014/main" id="{FBA23E62-F791-44EE-814F-3806987A7348}"/>
                </a:ext>
              </a:extLst>
            </p:cNvPr>
            <p:cNvSpPr/>
            <p:nvPr/>
          </p:nvSpPr>
          <p:spPr>
            <a:xfrm rot="10800000">
              <a:off x="87086" y="1807025"/>
              <a:ext cx="3352800" cy="2895601"/>
            </a:xfrm>
            <a:prstGeom prst="flowChartDisp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344DFC7-DCAC-4A37-AFE3-EB4DF9B50A13}"/>
              </a:ext>
            </a:extLst>
          </p:cNvPr>
          <p:cNvSpPr/>
          <p:nvPr/>
        </p:nvSpPr>
        <p:spPr>
          <a:xfrm>
            <a:off x="102282" y="3000541"/>
            <a:ext cx="31416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НАСТАВНИК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2BD854A-10DC-42F6-8656-3E2F8230FB95}"/>
              </a:ext>
            </a:extLst>
          </p:cNvPr>
          <p:cNvSpPr/>
          <p:nvPr/>
        </p:nvSpPr>
        <p:spPr>
          <a:xfrm>
            <a:off x="3022599" y="1927638"/>
            <a:ext cx="2975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ДЕЛЯТСЯ СВОИМ ОПЫТОМ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3597C1E-92A6-44A7-99B8-44CAC3580082}"/>
              </a:ext>
            </a:extLst>
          </p:cNvPr>
          <p:cNvSpPr/>
          <p:nvPr/>
        </p:nvSpPr>
        <p:spPr>
          <a:xfrm>
            <a:off x="3310285" y="2978414"/>
            <a:ext cx="2817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ПОМОГАЮТ НАХОДИТЬ СВОЙ ПУТЬ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EA7380C0-4978-4554-9484-A4208F9EB729}"/>
              </a:ext>
            </a:extLst>
          </p:cNvPr>
          <p:cNvSpPr/>
          <p:nvPr/>
        </p:nvSpPr>
        <p:spPr>
          <a:xfrm>
            <a:off x="3085485" y="4137798"/>
            <a:ext cx="2809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ОКАЗЫВАЮТ ПОДДЕРЖКУ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AB6D65DB-C273-4D20-A8A9-449F953917E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85136"/>
            <a:ext cx="3802025" cy="2138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3CFBB38A-6B5D-41B9-A57E-1E1674E4481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8953" y="5052303"/>
            <a:ext cx="2669381" cy="1842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70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noProof="1">
                <a:latin typeface="Arial" panose="020B0604020202020204" pitchFamily="34" charset="0"/>
                <a:cs typeface="Arial" panose="020B0604020202020204" pitchFamily="34" charset="0"/>
              </a:rPr>
              <a:t>Модель межкультурного взаимодействия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EF05C336-2943-4718-A07E-803AB0B272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3495" y="1387560"/>
            <a:ext cx="6532087" cy="3674298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C9F4BCE-686E-4DA3-A1E5-3C1964D9CE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43" y="1662240"/>
            <a:ext cx="3408136" cy="31249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468D918-BEBC-426A-8C02-45F797862CFB}"/>
              </a:ext>
            </a:extLst>
          </p:cNvPr>
          <p:cNvSpPr/>
          <p:nvPr/>
        </p:nvSpPr>
        <p:spPr>
          <a:xfrm>
            <a:off x="2645229" y="5276256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Развитие толерантности                               </a:t>
            </a:r>
          </a:p>
          <a:p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Уважение                                             </a:t>
            </a:r>
          </a:p>
          <a:p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Понимание многообразия</a:t>
            </a:r>
          </a:p>
        </p:txBody>
      </p:sp>
    </p:spTree>
    <p:extLst>
      <p:ext uri="{BB962C8B-B14F-4D97-AF65-F5344CB8AC3E}">
        <p14:creationId xmlns:p14="http://schemas.microsoft.com/office/powerpoint/2010/main" val="31970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50521062_TF03431380_Win32" id="{A6E822EE-F76A-47D0-9249-6D708B3EA282}" vid="{56E3C628-9B47-49D6-A52A-36E073D67663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DDBB83-77C1-4099-A0AA-289882E745E2}">
  <ds:schemaRefs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презентация, макет с лентами и полосками (широкоэкранный формат)</Template>
  <TotalTime>10091</TotalTime>
  <Words>374</Words>
  <Application>Microsoft Office PowerPoint</Application>
  <PresentationFormat>Широкоэкранный</PresentationFormat>
  <Paragraphs>82</Paragraphs>
  <Slides>12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Euphemia</vt:lpstr>
      <vt:lpstr>Times New Roman</vt:lpstr>
      <vt:lpstr>Wingdings</vt:lpstr>
      <vt:lpstr>Научная литература 16 х 9</vt:lpstr>
      <vt:lpstr> «Модели развивающих форм воспитательного процесса, способствующие социализации воспитанников»</vt:lpstr>
      <vt:lpstr> Введение</vt:lpstr>
      <vt:lpstr>Понимание социализации</vt:lpstr>
      <vt:lpstr>Модели воспитательного процесса</vt:lpstr>
      <vt:lpstr>Игровая модель</vt:lpstr>
      <vt:lpstr>Проектная модель</vt:lpstr>
      <vt:lpstr>Сетевые формы взаимодействия</vt:lpstr>
      <vt:lpstr>Модель наставничества</vt:lpstr>
      <vt:lpstr>Модель межкультурного взаимодействия</vt:lpstr>
      <vt:lpstr>Интерактивные модели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«Модели развивающих форм воспитательного процесса, способствующие социализации воспитанников»</dc:title>
  <dc:creator>Екатерина Гурдуй</dc:creator>
  <cp:lastModifiedBy>Екатерина Гурдуй</cp:lastModifiedBy>
  <cp:revision>8</cp:revision>
  <dcterms:created xsi:type="dcterms:W3CDTF">2024-09-04T09:07:26Z</dcterms:created>
  <dcterms:modified xsi:type="dcterms:W3CDTF">2025-06-06T06:43:14Z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