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717C7-4167-482D-B440-07F0B31605F1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25952-CF69-44CB-958F-3F3174FBBC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15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древних времён людей манило всё недоступное и загадочное. Без сомнения самым недостижимым из всего того, что их окружало, был космос. А потому, солнце, луна и звёзды всегда притягивали их взгляды и души. Они заставляли мечтать, раздумывать и любить</a:t>
            </a:r>
            <a:endParaRPr lang="ru-RU" sz="1200" b="1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t"/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t"/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Фотография</a:t>
            </a:r>
            <a:r>
              <a:rPr lang="ru-RU" baseline="0" dirty="0" smtClean="0"/>
              <a:t> с МКС –Земля ночью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Планета земля 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Макет планет солнечной системы соотношение их по размерам.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Искусственные спутники следят за погодой, обеспечивают связь, фотографируют Землю для </a:t>
            </a:r>
            <a:r>
              <a:rPr lang="ru-RU" smtClean="0"/>
              <a:t>точных карт.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Именно путешествие</a:t>
            </a:r>
            <a:r>
              <a:rPr lang="ru-RU" baseline="0" dirty="0" smtClean="0"/>
              <a:t> Белки и Стрелки позволило сделать выводы о возможности человека совершать </a:t>
            </a:r>
            <a:r>
              <a:rPr lang="ru-RU" baseline="0" dirty="0" err="1" smtClean="0"/>
              <a:t>орбитальныый</a:t>
            </a:r>
            <a:r>
              <a:rPr lang="ru-RU" baseline="0" dirty="0" smtClean="0"/>
              <a:t> полет вокруг Земли.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</a:t>
            </a:r>
            <a:r>
              <a:rPr lang="ru-RU" baseline="0" dirty="0" smtClean="0"/>
              <a:t> встречали Гагарина на Земле после полета.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на орбитальных станциях работают экипажи космонавтов из разных стран.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Невесомость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Процедура мытья рук в космосе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25952-CF69-44CB-958F-3F3174FBBC3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8077200" cy="1673352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smtClean="0"/>
              <a:t>Знакомство с космосом»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\Desktop\1271312781_1271230322_0_8403_13620acc_or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88640"/>
            <a:ext cx="8959114" cy="6566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\Desktop\0009-009-Mirovaja-izvest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8683"/>
            <a:ext cx="8496944" cy="6286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805264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Валентина Терешкова - первая в мире женщина-космонавт. Свой космический полёт она совершила 16 июня 1963 года на космическом корабле Восток-6, он продолжался почти трое суток.</a:t>
            </a:r>
            <a:endParaRPr lang="ru-RU" dirty="0"/>
          </a:p>
        </p:txBody>
      </p:sp>
      <p:pic>
        <p:nvPicPr>
          <p:cNvPr id="6148" name="Picture 4" descr="C:\Users\комп\Desktop\3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4104456" cy="4990504"/>
          </a:xfrm>
          <a:prstGeom prst="rect">
            <a:avLst/>
          </a:prstGeom>
          <a:noFill/>
        </p:spPr>
      </p:pic>
      <p:pic>
        <p:nvPicPr>
          <p:cNvPr id="6150" name="Picture 6" descr="C:\Users\комп\Desktop\0011-012-Valentina-Tere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371496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esktop\1-2129.markin-predlozhil-kopnut-pod-vyisadku-na-lun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5472608" cy="58890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12160" y="476672"/>
            <a:ext cx="2952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Астронавты NASA Нил </a:t>
            </a:r>
            <a:r>
              <a:rPr lang="ru-RU" dirty="0" err="1" smtClean="0"/>
              <a:t>Армстронг</a:t>
            </a:r>
            <a:r>
              <a:rPr lang="ru-RU" dirty="0" smtClean="0"/>
              <a:t> и </a:t>
            </a:r>
            <a:r>
              <a:rPr lang="ru-RU" dirty="0" err="1" smtClean="0"/>
              <a:t>Базз</a:t>
            </a:r>
            <a:r>
              <a:rPr lang="ru-RU" dirty="0" smtClean="0"/>
              <a:t> </a:t>
            </a:r>
            <a:r>
              <a:rPr lang="ru-RU" dirty="0" err="1" smtClean="0"/>
              <a:t>Олдрин</a:t>
            </a:r>
            <a:r>
              <a:rPr lang="ru-RU" dirty="0" smtClean="0"/>
              <a:t> совершили посадку 20 июля 1969 г. на поверхность Луны.</a:t>
            </a:r>
          </a:p>
          <a:p>
            <a:r>
              <a:rPr lang="ru-RU" dirty="0" smtClean="0"/>
              <a:t>Они провели на поверхности Луны 21 час 36 минут и 21 секунду. В том числе выход на поверхность длился 2 часа 31 минуту 40 секунд.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комп\Desktop\ISS_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71788" y="-3459163"/>
            <a:ext cx="14182726" cy="14344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комп\Desktop\DejjPB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68" y="476672"/>
            <a:ext cx="8162515" cy="5562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комп\Desktop\t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6088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20166" cy="6220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мп\Desktop\1417102502_earth_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75608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esktop\76974484-max-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7848872" cy="612068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27584" y="522920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defRPr/>
            </a:pPr>
            <a:r>
              <a:rPr lang="ru-RU" i="1" dirty="0">
                <a:solidFill>
                  <a:schemeClr val="bg1"/>
                </a:solidFill>
              </a:rPr>
              <a:t>С древних времён людей манило всё недоступное и загадочное. Без сомнения самым недостижимым из всего того, что их окружало, был космос. А потому, солнце, луна и звёзды всегда притягивали их взгляды и души. Они заставляли мечтать, раздумывать и любить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97152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Глядя на небо, древние люди представляли себе сказочных существ или мифических героев, которые, как им казалось, населяют небесный свод, и состоят из близко расположенных звёзд. Так были придуманы созвездия.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Значительно позже люди все-таки разобрались, что те звезды, которые «составляют» одно созвездие, на самом деле располагаются на огромном расстоянии друг от друга, и никак не связаны. Но традиция делить небо на созвездия осталась.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C:\Users\комп\Desktop\sozvezdiya-kartinka-dlya-det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4921"/>
            <a:ext cx="8496944" cy="4480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такое астрономия?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8223448" cy="8081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Астрономия – это наука, изучающая космическое пространство и объекты, находящиеся в нем, а также происходящие изменения со звездами и галактиками. Наука включает не только изучение процессов, протекающих на Земле и в нашей Солнечной системе. Астрономия занимается изучением всех планет, объектов и частиц энергии, движущихся по Вселенной. </a:t>
            </a:r>
            <a:endParaRPr lang="ru-RU" dirty="0"/>
          </a:p>
        </p:txBody>
      </p:sp>
      <p:pic>
        <p:nvPicPr>
          <p:cNvPr id="17410" name="Picture 2" descr="C:\Users\комп\Desktop\solsystem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4693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комп\Desktop\img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640960" cy="6337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комп\Desktop\0009-009-4-oktjabrja-1957-goda-nachalo-kosmicheskoj-ery-byl-zapuschen-pervy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3556"/>
            <a:ext cx="8640959" cy="6363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esktop\image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92896"/>
            <a:ext cx="4257675" cy="41764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92080" y="404664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августе 1960 дворняга Белка и </a:t>
            </a:r>
          </a:p>
          <a:p>
            <a:r>
              <a:rPr lang="ru-RU" dirty="0" smtClean="0"/>
              <a:t>Стрелка стали первыми живыми существами, побывавшими в </a:t>
            </a:r>
          </a:p>
          <a:p>
            <a:r>
              <a:rPr lang="ru-RU" dirty="0" smtClean="0"/>
              <a:t>космосе и благополучно вернувшиеся на Землю .</a:t>
            </a:r>
            <a:endParaRPr lang="ru-RU" dirty="0"/>
          </a:p>
        </p:txBody>
      </p:sp>
      <p:pic>
        <p:nvPicPr>
          <p:cNvPr id="2" name="Picture 2" descr="C:\Users\комп\Desktop\6032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248472" cy="3572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077072"/>
            <a:ext cx="43204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Кроме Белки и Стрелки в катапультируемом контейнере находились 12 мышей, насекомые, растения, грибковые культуры, семена кукурузы, пшеницы, гороха, лука, некоторые виды микробов и другие биообъекты.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esktop\359366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8208912" cy="51845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566124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Белка и Стрелка сделали 17  оборотов вокруг Земли за сутки, а потом весть о них облетела весь мир за считанные часы, навсегда оставив их клички в истории. Собаки открыли путь к звездам человеку.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\Desktop\Vosto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424936" cy="49685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301208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12 апреля 1961 года с космодрома Байконур впервые в мире стартовал космический корабль «Восток», на борту с пилотом-космонавтом Юрием Алексеевичем Гагариным. За этот подвиг ему было присвоено звание Героя Советского Союза, а начиная с 12 апреля 1962 года день полёта Гагарина в космос был объявлен праздником — Днём космонавтики.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415</Words>
  <Application>Microsoft Office PowerPoint</Application>
  <PresentationFormat>Экран (4:3)</PresentationFormat>
  <Paragraphs>37</Paragraphs>
  <Slides>18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Модульная</vt:lpstr>
      <vt:lpstr>«Знакомство с космосом»</vt:lpstr>
      <vt:lpstr>Презентация PowerPoint</vt:lpstr>
      <vt:lpstr>Презентация PowerPoint</vt:lpstr>
      <vt:lpstr>Что  такое астрономия?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«Знакомство с космосом»</dc:title>
  <dc:creator>комп</dc:creator>
  <cp:lastModifiedBy>Win</cp:lastModifiedBy>
  <cp:revision>38</cp:revision>
  <dcterms:created xsi:type="dcterms:W3CDTF">2016-03-15T10:26:16Z</dcterms:created>
  <dcterms:modified xsi:type="dcterms:W3CDTF">2025-04-10T13:04:28Z</dcterms:modified>
</cp:coreProperties>
</file>