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2DA9-E60D-44DC-9221-76AC5A94A564}" type="datetimeFigureOut">
              <a:rPr lang="ru-RU" smtClean="0"/>
              <a:t>24.07.2025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AE09F-1634-4D3B-BCF2-30C91FDF7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849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2DA9-E60D-44DC-9221-76AC5A94A564}" type="datetimeFigureOut">
              <a:rPr lang="ru-RU" smtClean="0"/>
              <a:t>24.07.2025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AE09F-1634-4D3B-BCF2-30C91FDF7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760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2DA9-E60D-44DC-9221-76AC5A94A564}" type="datetimeFigureOut">
              <a:rPr lang="ru-RU" smtClean="0"/>
              <a:t>24.07.2025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AE09F-1634-4D3B-BCF2-30C91FDF7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395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2DA9-E60D-44DC-9221-76AC5A94A564}" type="datetimeFigureOut">
              <a:rPr lang="ru-RU" smtClean="0"/>
              <a:t>24.07.2025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AE09F-1634-4D3B-BCF2-30C91FDF7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078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2DA9-E60D-44DC-9221-76AC5A94A564}" type="datetimeFigureOut">
              <a:rPr lang="ru-RU" smtClean="0"/>
              <a:t>24.07.2025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AE09F-1634-4D3B-BCF2-30C91FDF7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313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2DA9-E60D-44DC-9221-76AC5A94A564}" type="datetimeFigureOut">
              <a:rPr lang="ru-RU" smtClean="0"/>
              <a:t>24.07.2025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AE09F-1634-4D3B-BCF2-30C91FDF7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091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2DA9-E60D-44DC-9221-76AC5A94A564}" type="datetimeFigureOut">
              <a:rPr lang="ru-RU" smtClean="0"/>
              <a:t>24.07.2025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AE09F-1634-4D3B-BCF2-30C91FDF7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332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2DA9-E60D-44DC-9221-76AC5A94A564}" type="datetimeFigureOut">
              <a:rPr lang="ru-RU" smtClean="0"/>
              <a:t>24.07.2025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AE09F-1634-4D3B-BCF2-30C91FDF7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69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2DA9-E60D-44DC-9221-76AC5A94A564}" type="datetimeFigureOut">
              <a:rPr lang="ru-RU" smtClean="0"/>
              <a:t>24.07.2025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AE09F-1634-4D3B-BCF2-30C91FDF7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823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2DA9-E60D-44DC-9221-76AC5A94A564}" type="datetimeFigureOut">
              <a:rPr lang="ru-RU" smtClean="0"/>
              <a:t>24.07.2025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AE09F-1634-4D3B-BCF2-30C91FDF7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413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2DA9-E60D-44DC-9221-76AC5A94A564}" type="datetimeFigureOut">
              <a:rPr lang="ru-RU" smtClean="0"/>
              <a:t>24.07.2025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AE09F-1634-4D3B-BCF2-30C91FDF7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231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D2DA9-E60D-44DC-9221-76AC5A94A564}" type="datetimeFigureOut">
              <a:rPr lang="ru-RU" smtClean="0"/>
              <a:t>24.07.2025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AE09F-1634-4D3B-BCF2-30C91FDF7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687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40" y="0"/>
            <a:ext cx="1223264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What`s your </a:t>
            </a:r>
            <a:r>
              <a:rPr lang="en-US" sz="6600" b="1" dirty="0" err="1" smtClean="0"/>
              <a:t>favourite</a:t>
            </a:r>
            <a:r>
              <a:rPr lang="en-US" sz="6600" b="1" dirty="0" smtClean="0"/>
              <a:t> food?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sz="4400" b="1" dirty="0" smtClean="0"/>
              <a:t>Do you like …?       Yes, I do/ No, I don`t.</a:t>
            </a:r>
          </a:p>
          <a:p>
            <a:pPr marL="0" indent="0">
              <a:buNone/>
            </a:pPr>
            <a:r>
              <a:rPr lang="en-US" sz="4400" b="1" dirty="0"/>
              <a:t> </a:t>
            </a:r>
            <a:r>
              <a:rPr lang="en-US" sz="4400" b="1" dirty="0" smtClean="0"/>
              <a:t>                                 I like …</a:t>
            </a:r>
          </a:p>
          <a:p>
            <a:pPr marL="0" indent="0">
              <a:buNone/>
            </a:pPr>
            <a:endParaRPr lang="en-US" sz="4400" b="1" dirty="0" smtClean="0"/>
          </a:p>
          <a:p>
            <a:pPr marL="0" indent="0">
              <a:buNone/>
            </a:pPr>
            <a:r>
              <a:rPr lang="en-US" sz="4400" b="1" dirty="0" smtClean="0"/>
              <a:t>Do you like </a:t>
            </a:r>
            <a:r>
              <a:rPr lang="en-US" sz="4400" b="1" u="sng" dirty="0" smtClean="0"/>
              <a:t>apples</a:t>
            </a:r>
            <a:r>
              <a:rPr lang="en-US" sz="4400" b="1" dirty="0" smtClean="0"/>
              <a:t>? Yes, I do.</a:t>
            </a:r>
          </a:p>
          <a:p>
            <a:pPr marL="0" indent="0">
              <a:buNone/>
            </a:pPr>
            <a:r>
              <a:rPr lang="en-US" sz="4400" b="1" dirty="0" smtClean="0"/>
              <a:t>Do you like </a:t>
            </a:r>
            <a:r>
              <a:rPr lang="en-US" sz="4400" b="1" u="sng" dirty="0" smtClean="0"/>
              <a:t>bananas</a:t>
            </a:r>
            <a:r>
              <a:rPr lang="en-US" sz="4400" b="1" dirty="0" smtClean="0"/>
              <a:t>? No, I don`t. I like </a:t>
            </a:r>
            <a:r>
              <a:rPr lang="en-US" sz="4400" b="1" u="sng" dirty="0" smtClean="0"/>
              <a:t>apples</a:t>
            </a:r>
            <a:r>
              <a:rPr lang="en-US" sz="4400" b="1" dirty="0" smtClean="0"/>
              <a:t>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430993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40" y="1"/>
            <a:ext cx="1223264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75680" y="1360805"/>
            <a:ext cx="491236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                </a:t>
            </a:r>
            <a:r>
              <a:rPr lang="en-US" sz="8900" dirty="0" smtClean="0"/>
              <a:t>an</a:t>
            </a:r>
            <a:r>
              <a:rPr lang="en-US" dirty="0" smtClean="0"/>
              <a:t> </a:t>
            </a:r>
            <a:r>
              <a:rPr lang="en-US" sz="8000" dirty="0" smtClean="0"/>
              <a:t>apple</a:t>
            </a:r>
            <a:endParaRPr lang="ru-RU" sz="8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729" y="568960"/>
            <a:ext cx="3522881" cy="3315653"/>
          </a:xfrm>
        </p:spPr>
      </p:pic>
    </p:spTree>
    <p:extLst>
      <p:ext uri="{BB962C8B-B14F-4D97-AF65-F5344CB8AC3E}">
        <p14:creationId xmlns:p14="http://schemas.microsoft.com/office/powerpoint/2010/main" val="1622613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40" y="0"/>
            <a:ext cx="1223264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0980" y="2103436"/>
            <a:ext cx="3916680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sz="8000" dirty="0" smtClean="0"/>
              <a:t>a</a:t>
            </a:r>
            <a:r>
              <a:rPr lang="en-US" dirty="0" smtClean="0"/>
              <a:t> </a:t>
            </a:r>
            <a:r>
              <a:rPr lang="en-US" sz="8000" dirty="0" smtClean="0"/>
              <a:t>banana</a:t>
            </a:r>
            <a:endParaRPr lang="ru-RU" sz="8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370" y="1156494"/>
            <a:ext cx="3684270" cy="3467548"/>
          </a:xfrm>
        </p:spPr>
      </p:pic>
    </p:spTree>
    <p:extLst>
      <p:ext uri="{BB962C8B-B14F-4D97-AF65-F5344CB8AC3E}">
        <p14:creationId xmlns:p14="http://schemas.microsoft.com/office/powerpoint/2010/main" val="1195388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40" y="0"/>
            <a:ext cx="1223264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24219" y="1950085"/>
            <a:ext cx="4871720" cy="1325563"/>
          </a:xfrm>
        </p:spPr>
        <p:txBody>
          <a:bodyPr>
            <a:noAutofit/>
          </a:bodyPr>
          <a:lstStyle/>
          <a:p>
            <a:r>
              <a:rPr lang="en-US" sz="8000" dirty="0" smtClean="0"/>
              <a:t>a sandwich</a:t>
            </a:r>
            <a:endParaRPr lang="ru-RU" sz="8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64" y="939324"/>
            <a:ext cx="3769995" cy="3571574"/>
          </a:xfrm>
        </p:spPr>
      </p:pic>
    </p:spTree>
    <p:extLst>
      <p:ext uri="{BB962C8B-B14F-4D97-AF65-F5344CB8AC3E}">
        <p14:creationId xmlns:p14="http://schemas.microsoft.com/office/powerpoint/2010/main" val="2440020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40" y="0"/>
            <a:ext cx="1223264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5380" y="2364346"/>
            <a:ext cx="4069080" cy="1325563"/>
          </a:xfrm>
        </p:spPr>
        <p:txBody>
          <a:bodyPr>
            <a:noAutofit/>
          </a:bodyPr>
          <a:lstStyle/>
          <a:p>
            <a:r>
              <a:rPr lang="en-US" sz="8000" dirty="0" smtClean="0"/>
              <a:t>a burger</a:t>
            </a:r>
            <a:endParaRPr lang="ru-RU" sz="8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30" y="1369853"/>
            <a:ext cx="3521710" cy="3314551"/>
          </a:xfrm>
        </p:spPr>
      </p:pic>
    </p:spTree>
    <p:extLst>
      <p:ext uri="{BB962C8B-B14F-4D97-AF65-F5344CB8AC3E}">
        <p14:creationId xmlns:p14="http://schemas.microsoft.com/office/powerpoint/2010/main" val="233033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40" y="0"/>
            <a:ext cx="1223264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54800" y="1868805"/>
            <a:ext cx="3032760" cy="1325563"/>
          </a:xfrm>
        </p:spPr>
        <p:txBody>
          <a:bodyPr>
            <a:normAutofit/>
          </a:bodyPr>
          <a:lstStyle/>
          <a:p>
            <a:r>
              <a:rPr lang="en-US" sz="8000" dirty="0" smtClean="0"/>
              <a:t>chips</a:t>
            </a:r>
            <a:endParaRPr lang="ru-RU" sz="8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70" y="1027906"/>
            <a:ext cx="3907790" cy="3677920"/>
          </a:xfrm>
        </p:spPr>
      </p:pic>
    </p:spTree>
    <p:extLst>
      <p:ext uri="{BB962C8B-B14F-4D97-AF65-F5344CB8AC3E}">
        <p14:creationId xmlns:p14="http://schemas.microsoft.com/office/powerpoint/2010/main" val="2032102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40" y="0"/>
            <a:ext cx="1223264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33440" y="1787525"/>
            <a:ext cx="3124200" cy="1325563"/>
          </a:xfrm>
        </p:spPr>
        <p:txBody>
          <a:bodyPr>
            <a:normAutofit/>
          </a:bodyPr>
          <a:lstStyle/>
          <a:p>
            <a:r>
              <a:rPr lang="en-US" sz="8000" dirty="0" smtClean="0"/>
              <a:t>pizza</a:t>
            </a:r>
            <a:endParaRPr lang="ru-RU" sz="8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10" y="726439"/>
            <a:ext cx="3846830" cy="3620546"/>
          </a:xfrm>
        </p:spPr>
      </p:pic>
    </p:spTree>
    <p:extLst>
      <p:ext uri="{BB962C8B-B14F-4D97-AF65-F5344CB8AC3E}">
        <p14:creationId xmlns:p14="http://schemas.microsoft.com/office/powerpoint/2010/main" val="9369279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60</Words>
  <Application>Microsoft Office PowerPoint</Application>
  <PresentationFormat>Широкоэкранный</PresentationFormat>
  <Paragraphs>12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What`s your favourite food?</vt:lpstr>
      <vt:lpstr>                                                   an apple</vt:lpstr>
      <vt:lpstr> a banana</vt:lpstr>
      <vt:lpstr>a sandwich</vt:lpstr>
      <vt:lpstr>a burger</vt:lpstr>
      <vt:lpstr>chips</vt:lpstr>
      <vt:lpstr>pizza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What`s your favourite food?</dc:title>
  <dc:creator>Алина Гизатуллина</dc:creator>
  <cp:lastModifiedBy>Алина Гизатуллина</cp:lastModifiedBy>
  <cp:revision>4</cp:revision>
  <dcterms:created xsi:type="dcterms:W3CDTF">2025-07-24T17:08:39Z</dcterms:created>
  <dcterms:modified xsi:type="dcterms:W3CDTF">2025-07-24T17:30:08Z</dcterms:modified>
</cp:coreProperties>
</file>