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docProps/custom.xml" ContentType="application/vnd.openxmlformats-officedocument.custom-properties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12192000" cy="6858000"/>
  <p:defaultTextStyle>
    <a:defPPr>
      <a:defRPr lang="ru-RU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5" d="102"/>
          <a:sy n="99" d="101"/>
        </p:scale>
        <p:origin x="112" y="112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443820A-0E64-48F8-9055-FF0DD326791F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43333E65-E319-423D-A2F3-391F9AD0C527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A71CA36-5B07-4E7D-959F-2DAA2C004824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43192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802872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43192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802872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C69DE03-561F-4E27-872C-F6EF2C2AABB2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BAF7565-BD3D-4988-BF27-19ACCF1FF09C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ADD4291-E64D-4ACE-9606-872F71F26F53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7848800-600E-4D7C-8C16-56913FC2CB79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3F740C6-2FCF-4DC5-BD09-D174C89031A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24CE1E4F-90CD-444A-9102-28A7F8C6D4A3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54B77554-3C92-4FB0-A5BA-1538CE874445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E45E5D0-7D09-4149-8883-20EC63A466B5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C5258FE-DB84-45B9-9B37-2835BC5834A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 bwMode="auto"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 bwMode="auto"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 bwMode="auto"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p>
            <a:pPr indent="0" algn="ctr">
              <a:buNone/>
              <a:defRPr/>
            </a:pPr>
            <a:r>
              <a:rPr lang="ru-RU" sz="3600" b="1" i="0" u="none" strike="noStrike" cap="none" spc="0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Презентация </a:t>
            </a:r>
            <a:endParaRPr sz="3600" b="0" strike="noStrike" spc="-1">
              <a:solidFill>
                <a:srgbClr val="000000"/>
              </a:solidFill>
              <a:latin typeface="Liberation Sans"/>
              <a:cs typeface="Liberation Sans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 bwMode="auto">
          <a:xfrm flipH="0" flipV="0">
            <a:off x="2447804" y="3602160"/>
            <a:ext cx="7722276" cy="1654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indent="0" algn="ctr">
              <a:buNone/>
              <a:defRPr/>
            </a:pPr>
            <a:r>
              <a:rPr sz="3600" b="1" strike="noStrike" spc="-1">
                <a:solidFill>
                  <a:srgbClr val="FF0000"/>
                </a:solidFill>
                <a:latin typeface="Liberation Sans"/>
                <a:cs typeface="Liberation Sans"/>
              </a:rPr>
              <a:t>Безопасный летний отдых</a:t>
            </a:r>
            <a:endParaRPr sz="2400" b="0" strike="noStrike" spc="-1">
              <a:solidFill>
                <a:srgbClr val="000000"/>
              </a:solidFill>
              <a:latin typeface="Liberation Sans"/>
              <a:cs typeface="Liberation Sans"/>
            </a:endParaRPr>
          </a:p>
        </p:txBody>
      </p:sp>
      <p:sp>
        <p:nvSpPr>
          <p:cNvPr id="1359724549" name=""/>
          <p:cNvSpPr txBox="1"/>
          <p:nvPr/>
        </p:nvSpPr>
        <p:spPr bwMode="auto">
          <a:xfrm flipH="0" flipV="0">
            <a:off x="8684181" y="5838824"/>
            <a:ext cx="1915439" cy="2441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Воспитатель: Горковчук И.Г.</a:t>
            </a:r>
            <a:endParaRPr/>
          </a:p>
        </p:txBody>
      </p:sp>
      <p:sp>
        <p:nvSpPr>
          <p:cNvPr id="542289656" name=""/>
          <p:cNvSpPr txBox="1"/>
          <p:nvPr/>
        </p:nvSpPr>
        <p:spPr bwMode="auto">
          <a:xfrm flipH="0" flipV="0">
            <a:off x="5655231" y="6524624"/>
            <a:ext cx="2073044" cy="2441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п/о Порошино 2025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9674126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9610315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sp>
        <p:nvSpPr>
          <p:cNvPr id="719667359" name=""/>
          <p:cNvSpPr txBox="1"/>
          <p:nvPr/>
        </p:nvSpPr>
        <p:spPr bwMode="auto">
          <a:xfrm flipH="0" flipV="0">
            <a:off x="3134699" y="1371600"/>
            <a:ext cx="6013514" cy="13109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just">
              <a:defRPr/>
            </a:pPr>
            <a:r>
              <a:rPr sz="1600" b="0" i="0" u="none">
                <a:solidFill>
                  <a:srgbClr val="000000"/>
                </a:solidFill>
                <a:latin typeface="Liberation Sans"/>
                <a:ea typeface="Liberation Sans"/>
                <a:cs typeface="Liberation Sans"/>
              </a:rPr>
              <a:t>     Эта презентация поможет повысить осведомленность о правилах безопасного отдыха и предотвратить возможные травмы и заболевания. Она также способствует формированию культуры здорового образа жизни среди населения.</a:t>
            </a:r>
            <a:endParaRPr sz="1600"/>
          </a:p>
        </p:txBody>
      </p:sp>
      <p:sp>
        <p:nvSpPr>
          <p:cNvPr id="1793829181" name=""/>
          <p:cNvSpPr txBox="1"/>
          <p:nvPr/>
        </p:nvSpPr>
        <p:spPr bwMode="auto">
          <a:xfrm flipH="0" flipV="0">
            <a:off x="3229949" y="3486150"/>
            <a:ext cx="4110509" cy="5794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600" b="1" i="1"/>
              <a:t>Спасибо за внимание! Хорошего отдыха!</a:t>
            </a:r>
            <a:endParaRPr sz="1600" b="1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1044827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sp>
        <p:nvSpPr>
          <p:cNvPr id="1008707102" name=""/>
          <p:cNvSpPr txBox="1"/>
          <p:nvPr/>
        </p:nvSpPr>
        <p:spPr bwMode="auto">
          <a:xfrm flipH="0" flipV="0">
            <a:off x="1639274" y="2181224"/>
            <a:ext cx="6334484" cy="1737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 b="1" i="0" u="none">
                <a:solidFill>
                  <a:srgbClr val="0B1F33"/>
                </a:solidFill>
                <a:latin typeface="Liberation Sans"/>
                <a:ea typeface="Liberation Sans"/>
                <a:cs typeface="Liberation Sans"/>
              </a:rPr>
              <a:t>Лето</a:t>
            </a:r>
            <a:r>
              <a:rPr sz="1200" b="0" i="0" u="none">
                <a:solidFill>
                  <a:srgbClr val="0B1F33"/>
                </a:solidFill>
                <a:latin typeface="Liberation Sans"/>
                <a:ea typeface="Liberation Sans"/>
                <a:cs typeface="Liberation Sans"/>
              </a:rPr>
              <a:t> — самое короткое и долгожданное время года для детей и их родителей. Пока есть возможность, хочется успеть всё: вволю погулять, искупаться, покататься на велосипеде, и заняться другими увлекательными делами.</a:t>
            </a:r>
            <a:endParaRPr/>
          </a:p>
          <a:p>
            <a:pPr>
              <a:defRPr/>
            </a:pPr>
            <a:r>
              <a:rPr sz="1200" b="0" i="0" u="none">
                <a:solidFill>
                  <a:srgbClr val="0B1F33"/>
                </a:solidFill>
                <a:latin typeface="Liberation Sans"/>
                <a:ea typeface="Liberation Sans"/>
                <a:cs typeface="Liberation Sans"/>
              </a:rPr>
              <a:t>Чтобы летние месяцы не омрачились травмами и болезнями — достаточно соблюдать правила безопасности летом для детей.</a:t>
            </a:r>
            <a:endParaRPr/>
          </a:p>
          <a:p>
            <a:pPr>
              <a:defRPr/>
            </a:pPr>
            <a:r>
              <a:rPr sz="1200" b="0" i="0" u="none">
                <a:solidFill>
                  <a:srgbClr val="0B1F33"/>
                </a:solidFill>
                <a:latin typeface="Liberation Sans"/>
                <a:ea typeface="Liberation Sans"/>
                <a:cs typeface="Liberation Sans"/>
              </a:rPr>
              <a:t>Даже если ваш ребёнок осторожен, всё равно почаще напоминайте ему об основах безопасного поведения летом. Как показывает опыт врачей-травматологов и педиатров, даже взрослые не всегда знают, как вести себя в экстренной ситуации, а дети — тем более.</a:t>
            </a:r>
            <a:endParaRPr/>
          </a:p>
        </p:txBody>
      </p:sp>
      <p:pic>
        <p:nvPicPr>
          <p:cNvPr id="174128982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806517" y="4210049"/>
            <a:ext cx="3117622" cy="2257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5917671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pic>
        <p:nvPicPr>
          <p:cNvPr id="37246741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352674" y="228599"/>
            <a:ext cx="7486650" cy="6400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4837368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sp>
        <p:nvSpPr>
          <p:cNvPr id="1871329497" name=""/>
          <p:cNvSpPr txBox="1"/>
          <p:nvPr/>
        </p:nvSpPr>
        <p:spPr bwMode="auto">
          <a:xfrm flipH="0" flipV="0">
            <a:off x="2915624" y="1228725"/>
            <a:ext cx="6334484" cy="4115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Семь советов родителям!</a:t>
            </a:r>
            <a:endParaRPr/>
          </a:p>
          <a:p>
            <a:pPr>
              <a:defRPr/>
            </a:pP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первый -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Заранее продумайте, как будут организованы каникулы.</a:t>
            </a:r>
            <a:b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</a:b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второй-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Прогулки, игры и спортивные занятия на свежем воздухе – вот лучший отдых. Пребывание на свежем воздухе как можно дальше от проезжих дорог, транспорта, предприятий.</a:t>
            </a:r>
            <a:endParaRPr/>
          </a:p>
          <a:p>
            <a:pPr>
              <a:defRPr/>
            </a:pP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третий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–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Постарайтесь сделать все от вас зависящее, чтобы уберечь ребенка от различных травм. Помните, что в каникулы увеличивается риск не только уличного, но и бытового травматизма. Поговорите с ребенком об этом.</a:t>
            </a:r>
            <a:b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</a:b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четвертый -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Необходимо соблюдать режим дня. Чем младше по возрасту ребенок, тем больше времени требуется его мозгу и всему организму, чтобы полностью восстановить работоспособность. Помните, что продолжительность непрерывного занятия за компьютером для детей в возрасте с 7 до 12 лет составляет 20 минут, а старше – не более 30 минут.</a:t>
            </a:r>
            <a:b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</a:b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пятый -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Чтобы каникулы стали временем восстановления и накопления сил вашего ребенка, необходимо, чтобы в его рационе было достаточно молочных и мясных продуктов, овощей, фруктов.</a:t>
            </a:r>
            <a:b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</a:b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шестой -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Воспользуйтесь каникулами, чтобы проконсультироваться у педиатра, окулиста, стоматолога, ортопеда. Часто болеющему ребенку нелишне будет провести курс лечебных процедур; комплекс упражнений для коррекции осанки.</a:t>
            </a:r>
            <a:b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</a:b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Совет седьмой -</a:t>
            </a:r>
            <a:r>
              <a:rPr sz="1200" b="1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sz="1200" b="0" i="0" u="none">
                <a:solidFill>
                  <a:srgbClr val="3F3F3F"/>
                </a:solidFill>
                <a:latin typeface="Open Sans"/>
                <a:ea typeface="Open Sans"/>
                <a:cs typeface="Open Sans"/>
              </a:rPr>
              <a:t>Каникулы – самое подходящее время для экскурсий, совместного посещения музея, кинотеатра, бассейна и т.д.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3783209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pic>
        <p:nvPicPr>
          <p:cNvPr id="131417969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333499" y="747712"/>
            <a:ext cx="9524999" cy="53625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4708657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pic>
        <p:nvPicPr>
          <p:cNvPr id="98767827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04787" y="333374"/>
            <a:ext cx="11782424" cy="6191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0143427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pic>
        <p:nvPicPr>
          <p:cNvPr id="53235627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23999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6200136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pic>
        <p:nvPicPr>
          <p:cNvPr id="198666743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18039" y="0"/>
            <a:ext cx="9155921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4885730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>
              <a:defRPr/>
            </a:pPr>
            <a:endParaRPr/>
          </a:p>
        </p:txBody>
      </p:sp>
      <p:pic>
        <p:nvPicPr>
          <p:cNvPr id="1886032870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809749" y="895349"/>
            <a:ext cx="8572500" cy="50672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R7-Office/2024.1.1.375</Application>
  <DocSecurity>0</DocSecurity>
  <PresentationFormat/>
  <Paragraphs>0</Paragraphs>
  <Slides>11</Slides>
  <Notes>11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dc:identifier/>
  <dc:language>ru-RU</dc:language>
  <cp:lastModifiedBy>Ирина Горковчук</cp:lastModifiedBy>
  <cp:revision>4</cp:revision>
  <dcterms:created xsi:type="dcterms:W3CDTF">2023-08-25T13:22:51Z</dcterms:created>
  <dcterms:modified xsi:type="dcterms:W3CDTF">2025-08-15T06:07:08Z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</vt:i4>
  </property>
  <property fmtid="{D5CDD505-2E9C-101B-9397-08002B2CF9AE}" pid="4" name="PresentationFormat">
    <vt:lpwstr>Широкоэкранный</vt:lpwstr>
  </property>
  <property fmtid="{D5CDD505-2E9C-101B-9397-08002B2CF9AE}" pid="5" name="Slides">
    <vt:i4>1</vt:i4>
  </property>
</Properties>
</file>