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F0D4B-9FA4-4D2D-B06A-02BFFEDC158C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46AD5-85B2-4B7B-9C46-34BFA059BB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46AD5-85B2-4B7B-9C46-34BFA059BB7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0" i="1" dirty="0" smtClean="0"/>
              <a:t>Изготовление </a:t>
            </a:r>
            <a:r>
              <a:rPr lang="ru-RU" sz="3200" b="0" i="1" dirty="0" smtClean="0"/>
              <a:t>декоративного элемента для Георгиевской ленты с помощью лазерного гравера робота </a:t>
            </a:r>
            <a:r>
              <a:rPr lang="ru-RU" sz="3200" b="0" i="1" dirty="0" err="1" smtClean="0"/>
              <a:t>Dobot</a:t>
            </a:r>
            <a:r>
              <a:rPr lang="ru-RU" sz="3200" b="0" i="1" dirty="0" smtClean="0"/>
              <a:t> </a:t>
            </a:r>
            <a:r>
              <a:rPr lang="ru-RU" sz="3200" b="0" i="1" dirty="0" err="1" smtClean="0"/>
              <a:t>Magician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611607"/>
            <a:ext cx="5038328" cy="119970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Автор: Черных София, 5 класс</a:t>
            </a:r>
          </a:p>
          <a:p>
            <a:pPr algn="l"/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Руководитель: Черных             </a:t>
            </a:r>
          </a:p>
          <a:p>
            <a:pPr algn="l"/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Ольга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Геннадьевна, учитель математики, физики</a:t>
            </a:r>
            <a:endParaRPr lang="en-US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122" name="AutoShape 2" descr="C:\Users\%D0%BF%D0%BE%D0%BB%D1%8C%D0%B7%D0%BE%D0%B2%D0%B0%D1%82%D0%B5%D0%BB%D1%8C\Downloads\i (5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C:\Users\%D0%BF%D0%BE%D0%BB%D1%8C%D0%B7%D0%BE%D0%B2%D0%B0%D1%82%D0%B5%D0%BB%D1%8C\Downloads\i (5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7684" y="0"/>
            <a:ext cx="93631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Георгиевская лента — символ памяти о подвиге героев Великой Отечественной войны. Сегодня технологии позволяют создавать для нее уникальные украшения быстро, точно и массово.</a:t>
            </a:r>
            <a:endParaRPr lang="ru-RU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Цель проекта</a:t>
            </a:r>
            <a:r>
              <a:rPr lang="ru-RU" sz="17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</a:t>
            </a:r>
            <a: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Использовать робота </a:t>
            </a:r>
            <a:r>
              <a:rPr lang="ru-RU" sz="17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Dobot</a:t>
            </a:r>
            <a: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17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Magician</a:t>
            </a:r>
            <a: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с лазерным модулем для изготовления декоративных элементов (звезд, надписей) к Георгиевской ленте.</a:t>
            </a:r>
          </a:p>
          <a:p>
            <a:r>
              <a:rPr lang="ru-RU" sz="1700" b="1" dirty="0" smtClean="0">
                <a:solidFill>
                  <a:schemeClr val="bg1"/>
                </a:solidFill>
              </a:rPr>
              <a:t>Гипотеза:</a:t>
            </a:r>
            <a: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17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Лазерная гравировка обеспечит высокую точность и сократит время производства по сравнению с ручной работой.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пользователь\Downloads\Telegram Desktop\photo_4_2025-04-15_09-59-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429000"/>
            <a:ext cx="3871979" cy="2903984"/>
          </a:xfrm>
          <a:prstGeom prst="rect">
            <a:avLst/>
          </a:prstGeom>
          <a:noFill/>
        </p:spPr>
      </p:pic>
      <p:pic>
        <p:nvPicPr>
          <p:cNvPr id="6146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0"/>
            <a:ext cx="936316" cy="1700808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653136"/>
            <a:ext cx="2551832" cy="191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hoto_8_2025-04-15_09-59-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4032448" cy="3024336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Робот </a:t>
            </a:r>
            <a:r>
              <a:rPr lang="en-US" sz="2400" b="1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Dobot</a:t>
            </a:r>
            <a:r>
              <a:rPr lang="en-US" sz="24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 Magician</a:t>
            </a:r>
            <a:r>
              <a:rPr lang="en-US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 лазерным модулем </a:t>
            </a:r>
          </a:p>
          <a:p>
            <a:r>
              <a:rPr lang="ru-RU" sz="24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Программа: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 </a:t>
            </a:r>
            <a:r>
              <a:rPr lang="en-US" sz="2400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DobotStudio</a:t>
            </a:r>
            <a:endParaRPr lang="ru-RU" sz="24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Материалы: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 картон, Георгиевские ленты, клей, булавки</a:t>
            </a:r>
            <a:endParaRPr lang="ru-RU" sz="24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 и материалы</a:t>
            </a:r>
            <a:endParaRPr lang="ru-RU" dirty="0"/>
          </a:p>
        </p:txBody>
      </p:sp>
      <p:pic>
        <p:nvPicPr>
          <p:cNvPr id="6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7684" y="0"/>
            <a:ext cx="93631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Результаты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355976" y="4581128"/>
            <a:ext cx="4040188" cy="2088232"/>
          </a:xfrm>
        </p:spPr>
        <p:txBody>
          <a:bodyPr>
            <a:normAutofit fontScale="77500" lnSpcReduction="20000"/>
          </a:bodyPr>
          <a:lstStyle/>
          <a:p>
            <a:endParaRPr lang="ru-RU" b="1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Точность: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 ±0,1 мм.</a:t>
            </a:r>
          </a:p>
          <a:p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Сравнение с ручным методом:</a:t>
            </a:r>
            <a:endParaRPr lang="ru-RU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В 5 раз быстрее.</a:t>
            </a:r>
          </a:p>
          <a:p>
            <a:pPr lvl="1"/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Повторяемость — 100%.</a:t>
            </a:r>
          </a:p>
          <a:p>
            <a:endParaRPr lang="ru-RU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/>
              <a:t>м.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1979711" y="4797152"/>
            <a:ext cx="360041" cy="11521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photo_2025-04-17_11-10-0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123728" y="980728"/>
            <a:ext cx="2592288" cy="2664296"/>
          </a:xfrm>
        </p:spPr>
      </p:pic>
      <p:pic>
        <p:nvPicPr>
          <p:cNvPr id="10" name="Содержимое 9" descr="photo_2025-04-17_11-10-1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340768"/>
            <a:ext cx="4041775" cy="3176583"/>
          </a:xfr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068960"/>
            <a:ext cx="2520280" cy="3582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0"/>
            <a:ext cx="93631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photo_2025-04-17_11-09-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4935736" cy="3701802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220072" y="1556793"/>
            <a:ext cx="3466728" cy="396044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lvl="1"/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Изготовление сувениров к 9 Мая и другим праздникам для школьных акций.</a:t>
            </a:r>
          </a:p>
          <a:p>
            <a:pPr lvl="1"/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Использование других материалов (фанера, металл, кожа).</a:t>
            </a:r>
          </a:p>
          <a:p>
            <a:pPr lvl="1"/>
            <a:endParaRPr lang="ru-RU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endParaRPr lang="ru-RU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</a:t>
            </a:r>
            <a:endParaRPr lang="ru-RU" dirty="0"/>
          </a:p>
        </p:txBody>
      </p:sp>
      <p:sp>
        <p:nvSpPr>
          <p:cNvPr id="19460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93631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hoto_2025-04-17_11-10-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481138"/>
            <a:ext cx="3394472" cy="4525962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2344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Технология доказала эффективность.</a:t>
            </a:r>
          </a:p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Элементы получились качественными и идентичными.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Призыв: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«Сохраним память о Победе с помощью современных технологий!»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pic>
        <p:nvPicPr>
          <p:cNvPr id="6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16632"/>
            <a:ext cx="93631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" name="Picture 2" descr="https://www.dumschool.ru/uploads/738f34b403db206eb27475d3801005b9-%D0%9E%D1%84%D0%B8%D1%86%D0%B8%D0%B0%D0%BB%D1%8C%D0%BD%D1%8B%D0%B9%20%D0%BB%D0%BE%D0%B3%D0%BE%D1%82%D0%B8%D0%BF%20%D0%BF%D1%80%D0%B0%D0%B7%D0%B4%D0%BD%D0%BE%D0%B2%D0%B0%D0%BD%D0%B8%D1%8F%2080-%D0%BB%D0%B5%D1%82%D0%B8%D1%8F%20%D0%92%D0%B5%D0%BB%D0%B8%D0%BA%D0%BE%D0%B9%20%D0%9F%D0%BE%D0%B1%D0%B5%D0%B4%D1%8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60648"/>
            <a:ext cx="936316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2">
      <a:dk1>
        <a:srgbClr val="EB641B"/>
      </a:dk1>
      <a:lt1>
        <a:sysClr val="window" lastClr="FFFFFF"/>
      </a:lt1>
      <a:dk2>
        <a:srgbClr val="464646"/>
      </a:dk2>
      <a:lt2>
        <a:srgbClr val="EB641B"/>
      </a:lt2>
      <a:accent1>
        <a:srgbClr val="EB641B"/>
      </a:accent1>
      <a:accent2>
        <a:srgbClr val="EB641B"/>
      </a:accent2>
      <a:accent3>
        <a:srgbClr val="464646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3809</TotalTime>
  <Words>111</Words>
  <Application>Microsoft Office PowerPoint</Application>
  <PresentationFormat>Экран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Изготовление декоративного элемента для Георгиевской ленты с помощью лазерного гравера робота Dobot Magician</vt:lpstr>
      <vt:lpstr>Актуальность проекта</vt:lpstr>
      <vt:lpstr>Оборудование и материалы</vt:lpstr>
      <vt:lpstr>Результаты</vt:lpstr>
      <vt:lpstr>Перспективы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«Изготовление декоративного элемента для Георгиевской ленты с помощью лазерного гравера робота Dobot Magician»</dc:title>
  <dc:creator>пользователь</dc:creator>
  <cp:lastModifiedBy>пользователь</cp:lastModifiedBy>
  <cp:revision>104</cp:revision>
  <dcterms:created xsi:type="dcterms:W3CDTF">2025-04-15T06:07:26Z</dcterms:created>
  <dcterms:modified xsi:type="dcterms:W3CDTF">2025-04-18T05:28:24Z</dcterms:modified>
</cp:coreProperties>
</file>