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83" r:id="rId8"/>
    <p:sldId id="284" r:id="rId9"/>
    <p:sldId id="285" r:id="rId10"/>
    <p:sldId id="286" r:id="rId11"/>
    <p:sldId id="265" r:id="rId12"/>
    <p:sldId id="279" r:id="rId13"/>
    <p:sldId id="281" r:id="rId14"/>
    <p:sldId id="28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3" d="100"/>
          <a:sy n="53" d="100"/>
        </p:scale>
        <p:origin x="79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259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9667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38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135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657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2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9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98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880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874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68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6395B-260A-4951-8616-15CE5F3C963D}" type="datetimeFigureOut">
              <a:rPr lang="ru-RU" smtClean="0"/>
              <a:t>11.09.2025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CCB31A-832D-4742-A754-816984B7F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15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707693"/>
            <a:ext cx="9144000" cy="2387600"/>
          </a:xfrm>
        </p:spPr>
        <p:txBody>
          <a:bodyPr>
            <a:normAutofit/>
          </a:bodyPr>
          <a:lstStyle/>
          <a:p>
            <a:pPr>
              <a:spcBef>
                <a:spcPts val="1000"/>
              </a:spcBef>
            </a:pPr>
            <a:r>
              <a:rPr lang="ru-RU" sz="66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МНИМОТЕХНИКА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28483" y="4271742"/>
            <a:ext cx="6939516" cy="704904"/>
          </a:xfrm>
        </p:spPr>
        <p:txBody>
          <a:bodyPr>
            <a:normAutofit/>
          </a:bodyPr>
          <a:lstStyle/>
          <a:p>
            <a:endParaRPr lang="ru-RU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2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130839-D5AC-47AB-BC31-F5D214403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9F12C86B-B376-4659-85D1-4916F66386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2743" y="-682171"/>
            <a:ext cx="10091057" cy="717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36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3A2CBF-0127-4961-9E39-E62126D53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043B6D-D6C8-4019-8FFF-49894E5AF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0000" dirty="0"/>
              <a:t>М</a:t>
            </a:r>
            <a:r>
              <a:rPr lang="ru-RU" sz="10000" dirty="0">
                <a:solidFill>
                  <a:srgbClr val="FF0000"/>
                </a:solidFill>
              </a:rPr>
              <a:t>О</a:t>
            </a:r>
            <a:r>
              <a:rPr lang="ru-RU" sz="10000" dirty="0"/>
              <a:t>Л</a:t>
            </a:r>
            <a:r>
              <a:rPr lang="ru-RU" sz="10000" dirty="0">
                <a:solidFill>
                  <a:srgbClr val="FF0000"/>
                </a:solidFill>
              </a:rPr>
              <a:t>О</a:t>
            </a:r>
            <a:r>
              <a:rPr lang="ru-RU" sz="10000" dirty="0"/>
              <a:t>КО</a:t>
            </a:r>
          </a:p>
        </p:txBody>
      </p:sp>
    </p:spTree>
    <p:extLst>
      <p:ext uri="{BB962C8B-B14F-4D97-AF65-F5344CB8AC3E}">
        <p14:creationId xmlns:p14="http://schemas.microsoft.com/office/powerpoint/2010/main" val="635813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C5521D-3C35-421E-BD43-5D0B17B2E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F6169B-1106-47E2-9097-2665BE1BB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6742"/>
            <a:ext cx="12192000" cy="66112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   </a:t>
            </a:r>
            <a:r>
              <a:rPr lang="ru-RU" sz="3600" dirty="0"/>
              <a:t>Однажды мы с Димой услышали в лесу громкие голоса дроздов. Мы подошли к большому дереву, где кружились птицы. Из травы донёсся тоненький писк. </a:t>
            </a:r>
          </a:p>
          <a:p>
            <a:pPr marL="0" indent="0">
              <a:buNone/>
            </a:pPr>
            <a:r>
              <a:rPr lang="ru-RU" sz="3600" dirty="0"/>
              <a:t>        Мы осторожно раздвинули травинки и увидели птенца. Птенчик был крошечный и головастый. Он то и дело открывал большой, жёлтый по краям клюв и жалобно попискивал. Родители не могли ему помочь. </a:t>
            </a:r>
          </a:p>
          <a:p>
            <a:pPr marL="0" indent="0">
              <a:buNone/>
            </a:pPr>
            <a:r>
              <a:rPr lang="ru-RU" sz="3600" dirty="0"/>
              <a:t>       Невысоко от земли среди веток виднелось гнездо. Мы водворили птенца в гнездо. Дрозды сразу смолкли. Только от гнезда ещё доносился писк. Это голодные детишки требовали, чтобы их накормили. </a:t>
            </a:r>
          </a:p>
          <a:p>
            <a:pPr marL="0" indent="0">
              <a:buNone/>
            </a:pPr>
            <a:r>
              <a:rPr lang="ru-RU" sz="3600" dirty="0"/>
              <a:t>      Так мы с Димой впервые увидели крошечных птенчиков. </a:t>
            </a:r>
          </a:p>
        </p:txBody>
      </p:sp>
    </p:spTree>
    <p:extLst>
      <p:ext uri="{BB962C8B-B14F-4D97-AF65-F5344CB8AC3E}">
        <p14:creationId xmlns:p14="http://schemas.microsoft.com/office/powerpoint/2010/main" val="29941767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A456D4-EA6E-460B-8EE7-46984BC94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08FC4F-A1A0-4FF7-9972-1454373AC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6115" y="365125"/>
            <a:ext cx="12540342" cy="70081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Для качественного обучения важно понимать как же устроено процесс запоминания, который состоит из двух блоков: загрузки и сохранении информации.</a:t>
            </a:r>
          </a:p>
          <a:p>
            <a:pPr marL="0" indent="0">
              <a:buNone/>
            </a:pPr>
            <a:r>
              <a:rPr lang="ru-RU" sz="3600" dirty="0"/>
              <a:t>Загрузка состоит:</a:t>
            </a:r>
          </a:p>
          <a:p>
            <a:pPr marL="0" indent="0">
              <a:buNone/>
            </a:pPr>
            <a:r>
              <a:rPr lang="ru-RU" sz="3600" dirty="0"/>
              <a:t>1. Запоминание</a:t>
            </a:r>
          </a:p>
          <a:p>
            <a:pPr marL="0" indent="0">
              <a:buNone/>
            </a:pPr>
            <a:r>
              <a:rPr lang="ru-RU" sz="3600" dirty="0"/>
              <a:t>2.Активное воспроизведение</a:t>
            </a:r>
          </a:p>
          <a:p>
            <a:pPr marL="0" indent="0">
              <a:buNone/>
            </a:pPr>
            <a:r>
              <a:rPr lang="ru-RU" sz="3600" dirty="0"/>
              <a:t>3.Сравнение с оригиналом</a:t>
            </a:r>
          </a:p>
          <a:p>
            <a:pPr marL="0" indent="0">
              <a:buNone/>
            </a:pPr>
            <a:r>
              <a:rPr lang="ru-RU" sz="3600" dirty="0"/>
              <a:t>4.Исправление ошибок.</a:t>
            </a:r>
          </a:p>
          <a:p>
            <a:pPr marL="0" indent="0">
              <a:buNone/>
            </a:pPr>
            <a:r>
              <a:rPr lang="ru-RU" sz="3600" dirty="0"/>
              <a:t>5.Доведение до уровня навыка</a:t>
            </a:r>
          </a:p>
          <a:p>
            <a:pPr marL="0" indent="0">
              <a:buNone/>
            </a:pPr>
            <a:r>
              <a:rPr lang="ru-RU" sz="3600" dirty="0"/>
              <a:t>Сохранение информации – это интенсивное и интервальное повторение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7677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47DF84-1E8E-4D43-B3ED-59778956C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FCE2E1C0-26A6-4D77-919A-2A5EE37317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12061371" cy="798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631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2AAB735-7B60-492B-906E-435FA226D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2936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7247" y="1941070"/>
            <a:ext cx="9144000" cy="2387600"/>
          </a:xfrm>
        </p:spPr>
        <p:txBody>
          <a:bodyPr/>
          <a:lstStyle/>
          <a:p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829596"/>
            <a:ext cx="9144000" cy="875026"/>
          </a:xfrm>
        </p:spPr>
        <p:txBody>
          <a:bodyPr>
            <a:normAutofit/>
          </a:bodyPr>
          <a:lstStyle/>
          <a:p>
            <a:endParaRPr lang="ru-RU" sz="32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7429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67247" y="1941070"/>
            <a:ext cx="9144000" cy="2387600"/>
          </a:xfrm>
        </p:spPr>
        <p:txBody>
          <a:bodyPr/>
          <a:lstStyle/>
          <a:p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КРОКИРОВАНИЕ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888" y="4911439"/>
            <a:ext cx="9144000" cy="875026"/>
          </a:xfrm>
        </p:spPr>
        <p:txBody>
          <a:bodyPr>
            <a:normAutofit/>
          </a:bodyPr>
          <a:lstStyle/>
          <a:p>
            <a:endParaRPr lang="ru-RU" sz="32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554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34"/>
            <a:ext cx="12192000" cy="6859034"/>
          </a:xfrm>
          <a:prstGeom prst="rect">
            <a:avLst/>
          </a:prstGeom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177144" y="1901371"/>
            <a:ext cx="8026400" cy="4215379"/>
          </a:xfrm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ЗРИТЕЛЬНЫЕ АССОЦИАЦИИ</a:t>
            </a:r>
          </a:p>
        </p:txBody>
      </p:sp>
    </p:spTree>
    <p:extLst>
      <p:ext uri="{BB962C8B-B14F-4D97-AF65-F5344CB8AC3E}">
        <p14:creationId xmlns:p14="http://schemas.microsoft.com/office/powerpoint/2010/main" val="60471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08297" y="1045030"/>
            <a:ext cx="9206446" cy="3228894"/>
          </a:xfrm>
        </p:spPr>
        <p:txBody>
          <a:bodyPr>
            <a:normAutofit/>
          </a:bodyPr>
          <a:lstStyle/>
          <a:p>
            <a:endParaRPr lang="ru-RU" sz="3600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1AE80634-B0C0-4B2B-A0EF-DF2782BB7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2846739"/>
              </p:ext>
            </p:extLst>
          </p:nvPr>
        </p:nvGraphicFramePr>
        <p:xfrm>
          <a:off x="1" y="181547"/>
          <a:ext cx="12453256" cy="68597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03499">
                  <a:extLst>
                    <a:ext uri="{9D8B030D-6E8A-4147-A177-3AD203B41FA5}">
                      <a16:colId xmlns:a16="http://schemas.microsoft.com/office/drawing/2014/main" val="733541950"/>
                    </a:ext>
                  </a:extLst>
                </a:gridCol>
                <a:gridCol w="6149757">
                  <a:extLst>
                    <a:ext uri="{9D8B030D-6E8A-4147-A177-3AD203B41FA5}">
                      <a16:colId xmlns:a16="http://schemas.microsoft.com/office/drawing/2014/main" val="808628973"/>
                    </a:ext>
                  </a:extLst>
                </a:gridCol>
              </a:tblGrid>
              <a:tr h="641874">
                <a:tc>
                  <a:txBody>
                    <a:bodyPr/>
                    <a:lstStyle/>
                    <a:p>
                      <a:r>
                        <a:rPr lang="ru-RU" sz="3600" dirty="0"/>
                        <a:t>Название техники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/>
                        <a:t>Зрительные ассоциации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21805"/>
                  </a:ext>
                </a:extLst>
              </a:tr>
              <a:tr h="4880910">
                <a:tc>
                  <a:txBody>
                    <a:bodyPr/>
                    <a:lstStyle/>
                    <a:p>
                      <a:r>
                        <a:rPr lang="ru-RU" sz="3600" dirty="0"/>
                        <a:t>Описание техники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/>
                        <a:t>Информацию, которую необходимо запомнить, следует представить</a:t>
                      </a:r>
                    </a:p>
                    <a:p>
                      <a:r>
                        <a:rPr lang="ru-RU" sz="3600" dirty="0"/>
                        <a:t>в виде какого-то яркого образа. К примеру, буква О в слове КОЛЕСО легко запомнится, если вообразить это слово и букву О в нём представить в виде колеса.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010542"/>
                  </a:ext>
                </a:extLst>
              </a:tr>
              <a:tr h="1153670">
                <a:tc>
                  <a:txBody>
                    <a:bodyPr/>
                    <a:lstStyle/>
                    <a:p>
                      <a:r>
                        <a:rPr lang="ru-RU" sz="3600" dirty="0"/>
                        <a:t>Что можно запомнить с её помощью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/>
                        <a:t>Словарные слова, их правильное написание.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737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014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32F553-8CB2-4D80-9E16-C9A9BA06A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914B26-71AE-4D86-875C-33E1291D3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2725882-8A20-4C0A-A60B-6448F90511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1600" y="0"/>
            <a:ext cx="120468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243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9E448F-4735-4263-ACE6-B96C4DED1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6D3783E-A35F-4D55-BA75-56313F9DBA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1" y="145143"/>
            <a:ext cx="9989456" cy="6574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5173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9120BC-3B8A-46B8-8094-556F50F95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31EF09-26FA-41E5-A539-0053A86F0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57" y="638629"/>
            <a:ext cx="10889343" cy="553833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600" dirty="0"/>
              <a:t>Он серый и драчливый,</a:t>
            </a:r>
          </a:p>
          <a:p>
            <a:pPr marL="0" indent="0">
              <a:buNone/>
            </a:pPr>
            <a:r>
              <a:rPr lang="ru-RU" sz="3600" dirty="0"/>
              <a:t>Растрёпанный, крикливый,</a:t>
            </a:r>
          </a:p>
          <a:p>
            <a:pPr marL="0" indent="0">
              <a:buNone/>
            </a:pPr>
            <a:r>
              <a:rPr lang="ru-RU" sz="3600" dirty="0"/>
              <a:t>Резво скачет по дорожке,</a:t>
            </a:r>
          </a:p>
          <a:p>
            <a:pPr marL="0" indent="0">
              <a:buNone/>
            </a:pPr>
            <a:r>
              <a:rPr lang="ru-RU" sz="3600" dirty="0"/>
              <a:t>Собирая с пола крошки.</a:t>
            </a:r>
          </a:p>
          <a:p>
            <a:pPr marL="0" indent="0">
              <a:buNone/>
            </a:pPr>
            <a:r>
              <a:rPr lang="ru-RU" sz="3600" dirty="0"/>
              <a:t>А ещё — он ест червей,</a:t>
            </a:r>
          </a:p>
          <a:p>
            <a:pPr marL="0" indent="0">
              <a:buNone/>
            </a:pPr>
            <a:r>
              <a:rPr lang="ru-RU" sz="3600" dirty="0"/>
              <a:t>Кто же это?…</a:t>
            </a:r>
          </a:p>
          <a:p>
            <a:pPr marL="0" indent="0">
              <a:buNone/>
            </a:pPr>
            <a:r>
              <a:rPr lang="ru-RU" sz="3600" dirty="0"/>
              <a:t>ВОРОБЕЙ</a:t>
            </a:r>
          </a:p>
          <a:p>
            <a:pPr marL="0" indent="0">
              <a:buNone/>
            </a:pPr>
            <a:r>
              <a:rPr lang="ru-RU" sz="3600" dirty="0" err="1"/>
              <a:t>ВОробей-вОробушек</a:t>
            </a:r>
            <a:endParaRPr lang="ru-RU" sz="3600" dirty="0"/>
          </a:p>
          <a:p>
            <a:pPr marL="0" indent="0">
              <a:buNone/>
            </a:pPr>
            <a:r>
              <a:rPr lang="ru-RU" sz="3600" dirty="0"/>
              <a:t>Очень любит зернышки,</a:t>
            </a:r>
          </a:p>
          <a:p>
            <a:pPr marL="0" indent="0">
              <a:buNone/>
            </a:pPr>
            <a:r>
              <a:rPr lang="ru-RU" sz="3600" dirty="0"/>
              <a:t>Любит он клевать </a:t>
            </a:r>
            <a:r>
              <a:rPr lang="ru-RU" sz="3600" dirty="0" err="1"/>
              <a:t>зернО</a:t>
            </a:r>
            <a:r>
              <a:rPr lang="ru-RU" sz="3600" dirty="0"/>
              <a:t>, </a:t>
            </a:r>
          </a:p>
          <a:p>
            <a:pPr marL="0" indent="0">
              <a:buNone/>
            </a:pPr>
            <a:r>
              <a:rPr lang="ru-RU" sz="3600" dirty="0"/>
              <a:t>Ведь </a:t>
            </a:r>
            <a:r>
              <a:rPr lang="ru-RU" sz="3600" dirty="0" err="1"/>
              <a:t>зернО</a:t>
            </a:r>
            <a:r>
              <a:rPr lang="ru-RU" sz="3600" dirty="0"/>
              <a:t> как буква «О».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F21227-074F-4DEF-B915-C673BCABE0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14" y="101600"/>
            <a:ext cx="11263086" cy="665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391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EEFDB-92F8-4A97-8420-7CE7B3DC7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7C67A8C8-B20B-4E46-89D3-82B0A5F05F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5086" y="217714"/>
            <a:ext cx="11306628" cy="6502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5764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277</Words>
  <Application>Microsoft Office PowerPoint</Application>
  <PresentationFormat>Широкоэкранный</PresentationFormat>
  <Paragraphs>34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МНИМОТЕХНИКА</vt:lpstr>
      <vt:lpstr>Презентация PowerPoint</vt:lpstr>
      <vt:lpstr>КРОКИРОВАНИЕ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класс – моя школа</dc:title>
  <dc:creator>Максим Михайлов</dc:creator>
  <cp:lastModifiedBy>User</cp:lastModifiedBy>
  <cp:revision>27</cp:revision>
  <dcterms:created xsi:type="dcterms:W3CDTF">2024-02-08T17:12:31Z</dcterms:created>
  <dcterms:modified xsi:type="dcterms:W3CDTF">2025-09-11T16:09:56Z</dcterms:modified>
</cp:coreProperties>
</file>