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5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836712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«Ой, Мишка, как же страшно мне!»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2406372"/>
            <a:ext cx="27363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стихотворению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Тасси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4 класса, обучающихся по АООП (1 вариант)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 дефектолог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Грибанова  С.Н.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5877272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ГОУ ЯО «Ярославская школа №45»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Ярославль</a:t>
            </a:r>
          </a:p>
        </p:txBody>
      </p:sp>
    </p:spTree>
    <p:extLst>
      <p:ext uri="{BB962C8B-B14F-4D97-AF65-F5344CB8AC3E}">
        <p14:creationId xmlns:p14="http://schemas.microsoft.com/office/powerpoint/2010/main" val="205360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26642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«Ой, Мишка, как же страшно мне!» -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Оборванного мишку утешала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Девчушка в изувеченной избе: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плачь, не плачь… Сама недоедала,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Полсухаря оставила тебе…</a:t>
            </a:r>
          </a:p>
        </p:txBody>
      </p:sp>
      <p:pic>
        <p:nvPicPr>
          <p:cNvPr id="1026" name="Picture 2" descr="C:\Users\SONY\Pictures\s1200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982" y="2492896"/>
            <a:ext cx="5472608" cy="4048622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33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Снаряды пролетали и взрывались,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Смешалась с кровью черная земля…</a:t>
            </a:r>
          </a:p>
        </p:txBody>
      </p:sp>
      <p:pic>
        <p:nvPicPr>
          <p:cNvPr id="2050" name="Picture 2" descr="C:\Users\SONY\Pictures\663217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672"/>
            <a:ext cx="5472608" cy="561662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3068960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«Была семья, был дом…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остались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одни на свете —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и я…»</a:t>
            </a:r>
          </a:p>
        </p:txBody>
      </p:sp>
    </p:spTree>
    <p:extLst>
      <p:ext uri="{BB962C8B-B14F-4D97-AF65-F5344CB8AC3E}">
        <p14:creationId xmlns:p14="http://schemas.microsoft.com/office/powerpoint/2010/main" val="3055322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08720"/>
            <a:ext cx="3312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А за деревней рощица дымилась,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Поражена чудовищным огнём,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Смерть вокруг летала злою птицей,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Бедой нежданной приходила в дом…</a:t>
            </a:r>
          </a:p>
        </p:txBody>
      </p:sp>
      <p:pic>
        <p:nvPicPr>
          <p:cNvPr id="3074" name="Picture 2" descr="C:\Users\SONY\Pictures\1318239671_world_war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4824"/>
            <a:ext cx="4896544" cy="4689326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63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25202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«Ты слышишь, Миш, я сильная, не плачу,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мне дадут на фронте автомат.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отомщу за то, что слезы прячу,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то, что наши яблони горят…»</a:t>
            </a:r>
          </a:p>
        </p:txBody>
      </p:sp>
      <p:pic>
        <p:nvPicPr>
          <p:cNvPr id="4099" name="Picture 3" descr="C:\Users\SONY\Pictures\s1200 (4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39"/>
          <a:stretch/>
        </p:blipFill>
        <p:spPr bwMode="auto">
          <a:xfrm>
            <a:off x="3419871" y="2348880"/>
            <a:ext cx="5423115" cy="4122982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46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52736"/>
            <a:ext cx="3240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 тишине свистели пули звонко,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Зловещий отблеск полыхнул в окне…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выбежала из дому девчонка: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«Ой, Мишка, Мишка, как же страшно мне!..»</a:t>
            </a:r>
          </a:p>
        </p:txBody>
      </p:sp>
      <p:pic>
        <p:nvPicPr>
          <p:cNvPr id="5123" name="Picture 3" descr="C:\Users\SONY\Pictures\vlcsnap-2019-04-05-10h52m36s16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03"/>
          <a:stretch/>
        </p:blipFill>
        <p:spPr bwMode="auto">
          <a:xfrm>
            <a:off x="4067944" y="1988840"/>
            <a:ext cx="4735218" cy="4392488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37321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Молчание.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голоса не слышно.</a:t>
            </a:r>
          </a:p>
        </p:txBody>
      </p:sp>
    </p:spTree>
    <p:extLst>
      <p:ext uri="{BB962C8B-B14F-4D97-AF65-F5344CB8AC3E}">
        <p14:creationId xmlns:p14="http://schemas.microsoft.com/office/powerpoint/2010/main" val="1731981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764704"/>
            <a:ext cx="2448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Победу нынче празднует страна…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сколько их, девчонок и мальчишек,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Осиротила подлая война?!..</a:t>
            </a:r>
          </a:p>
        </p:txBody>
      </p:sp>
      <p:pic>
        <p:nvPicPr>
          <p:cNvPr id="6146" name="Picture 2" descr="C:\Users\SONY\Pictures\img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5688632" cy="4797152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265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</TotalTime>
  <Words>226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Constantia</vt:lpstr>
      <vt:lpstr>Times New Roman</vt:lpstr>
      <vt:lpstr>Wingdings 2</vt:lpstr>
      <vt:lpstr>Бумажная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Admin</cp:lastModifiedBy>
  <cp:revision>11</cp:revision>
  <dcterms:created xsi:type="dcterms:W3CDTF">2020-04-16T16:16:46Z</dcterms:created>
  <dcterms:modified xsi:type="dcterms:W3CDTF">2025-03-23T03:22:09Z</dcterms:modified>
</cp:coreProperties>
</file>