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188969" cy="2088232"/>
          </a:xfrm>
        </p:spPr>
        <p:txBody>
          <a:bodyPr>
            <a:noAutofit/>
          </a:bodyPr>
          <a:lstStyle/>
          <a:p>
            <a:pPr algn="l"/>
            <a:r>
              <a:rPr lang="ru-RU" b="1" i="1" dirty="0" smtClean="0"/>
              <a:t>Тема урока:</a:t>
            </a:r>
            <a:br>
              <a:rPr lang="ru-RU" b="1" i="1" dirty="0" smtClean="0"/>
            </a:br>
            <a:r>
              <a:rPr lang="ru-RU" b="1" i="1" dirty="0" smtClean="0"/>
              <a:t>Машины </a:t>
            </a:r>
            <a:r>
              <a:rPr lang="ru-RU" b="1" i="1" dirty="0"/>
              <a:t>и механизмы. Кинематические схемы</a:t>
            </a:r>
            <a:r>
              <a:rPr lang="ru-RU" sz="6000" b="1" i="1" dirty="0" smtClean="0"/>
              <a:t>.</a:t>
            </a:r>
            <a:endParaRPr lang="ru-RU" sz="6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Елена\Downloads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3381163"/>
            <a:ext cx="6045440" cy="3476837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556792"/>
            <a:ext cx="3937502" cy="50625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59166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3825"/>
            <a:ext cx="7010400" cy="661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575" y="548680"/>
            <a:ext cx="8808913" cy="3051770"/>
          </a:xfrm>
        </p:spPr>
        <p:txBody>
          <a:bodyPr>
            <a:noAutofit/>
          </a:bodyPr>
          <a:lstStyle/>
          <a:p>
            <a:r>
              <a:rPr lang="ru-RU" b="1" dirty="0"/>
              <a:t>Деталь</a:t>
            </a:r>
            <a:r>
              <a:rPr lang="ru-RU" dirty="0"/>
              <a:t> — это изделие, выполненное из однородного материала без применения сборочных операций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259632" y="4377380"/>
            <a:ext cx="288032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Простые детали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6" y="4377380"/>
            <a:ext cx="288032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Сложные детали</a:t>
            </a:r>
            <a:endParaRPr lang="ru-RU" sz="2800" dirty="0"/>
          </a:p>
        </p:txBody>
      </p:sp>
      <p:cxnSp>
        <p:nvCxnSpPr>
          <p:cNvPr id="16" name="Прямая со стрелкой 15"/>
          <p:cNvCxnSpPr>
            <a:stCxn id="2" idx="2"/>
            <a:endCxn id="13" idx="0"/>
          </p:cNvCxnSpPr>
          <p:nvPr/>
        </p:nvCxnSpPr>
        <p:spPr>
          <a:xfrm flipH="1">
            <a:off x="2699792" y="3600450"/>
            <a:ext cx="1860240" cy="7769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2"/>
            <a:endCxn id="15" idx="0"/>
          </p:cNvCxnSpPr>
          <p:nvPr/>
        </p:nvCxnSpPr>
        <p:spPr>
          <a:xfrm>
            <a:off x="4560032" y="3600450"/>
            <a:ext cx="1956184" cy="7769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6" y="116631"/>
            <a:ext cx="7551240" cy="662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6" y="116633"/>
            <a:ext cx="7038800" cy="6625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887" y="41753"/>
            <a:ext cx="8395593" cy="3440112"/>
          </a:xfrm>
        </p:spPr>
        <p:txBody>
          <a:bodyPr>
            <a:noAutofit/>
          </a:bodyPr>
          <a:lstStyle/>
          <a:p>
            <a:r>
              <a:rPr lang="ru-RU" sz="3600" b="1" dirty="0"/>
              <a:t>Кинематические схемы </a:t>
            </a:r>
            <a:r>
              <a:rPr lang="ru-RU" sz="3600" dirty="0"/>
              <a:t>– это такая схема, на которой показана последовательность передачи движения от двигателя к рабочему органу машины посредством передаточного механизма.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9000"/>
            <a:ext cx="1781145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4536504" cy="3402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992888" cy="33123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Обсудите с родителями (старшими родственниками), какие машины и механизмы они используют в процессе трудовой деятельности, на работе?   А какие машины помогают вам дома? Оформите сообщение на листе формата А 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728192"/>
          </a:xfrm>
        </p:spPr>
        <p:txBody>
          <a:bodyPr/>
          <a:lstStyle/>
          <a:p>
            <a:r>
              <a:rPr lang="ru-RU" b="1" i="1" dirty="0" smtClean="0"/>
              <a:t>Что такое машина?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C:\Users\Елена\Downloads\40e7c73ca965fcae14776f9b8303d83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478013"/>
            <a:ext cx="5436096" cy="2379987"/>
          </a:xfrm>
          <a:prstGeom prst="rect">
            <a:avLst/>
          </a:prstGeom>
          <a:noFill/>
        </p:spPr>
      </p:pic>
      <p:pic>
        <p:nvPicPr>
          <p:cNvPr id="2051" name="Picture 3" descr="C:\Users\Елена\Downloads\i (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628800"/>
            <a:ext cx="3779912" cy="2834934"/>
          </a:xfrm>
          <a:prstGeom prst="rect">
            <a:avLst/>
          </a:prstGeom>
          <a:noFill/>
        </p:spPr>
      </p:pic>
      <p:pic>
        <p:nvPicPr>
          <p:cNvPr id="2052" name="Picture 4" descr="C:\Users\Елена\Downloads\HTB1x_0GbyLxK1Rjy0Ffq6zYdVXa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00188"/>
            <a:ext cx="3707904" cy="2457811"/>
          </a:xfrm>
          <a:prstGeom prst="rect">
            <a:avLst/>
          </a:prstGeom>
          <a:noFill/>
        </p:spPr>
      </p:pic>
      <p:pic>
        <p:nvPicPr>
          <p:cNvPr id="2053" name="Picture 5" descr="C:\Users\Елена\Downloads\or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597968" y="1628800"/>
            <a:ext cx="3574432" cy="30283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17538"/>
            <a:ext cx="7772400" cy="2090663"/>
          </a:xfrm>
        </p:spPr>
        <p:txBody>
          <a:bodyPr>
            <a:noAutofit/>
          </a:bodyPr>
          <a:lstStyle/>
          <a:p>
            <a:r>
              <a:rPr lang="ru-RU" sz="3200" b="1" dirty="0"/>
              <a:t>Машина — это устройство, предназначенное для выполнения какой-либо работы путём преобразования одного вида энергии в другой</a:t>
            </a:r>
            <a:r>
              <a:rPr lang="ru-RU" sz="3200" dirty="0"/>
              <a:t>. 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https://proza.ru/pics/2020/11/13/1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14" y="2636912"/>
            <a:ext cx="4381642" cy="2925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https://drikus.club/uploads/posts/2022-09/1663975993_8-drikus-club-p-daewoo-kran-manipulyator-oboi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4138013" cy="2925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09120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/>
              <a:t>Машины-двигатели</a:t>
            </a:r>
            <a:r>
              <a:rPr lang="ru-RU" sz="3200" dirty="0"/>
              <a:t> — превращают энергию любого вида в механическую, например электрическую в механическую (стиральная машина) или </a:t>
            </a:r>
            <a:r>
              <a:rPr lang="ru-RU" sz="3200" dirty="0" smtClean="0"/>
              <a:t>тепловую </a:t>
            </a:r>
            <a:r>
              <a:rPr lang="ru-RU" sz="3200" dirty="0"/>
              <a:t>в механическую (двигатель в автомобиле).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s://cdn1.ozone.ru/s3/multimedia-h/65593293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08336"/>
            <a:ext cx="3352256" cy="3352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s://i.cenyavto.com/2019/12/bc1dfa753e3564c8006325f10fb099d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91847"/>
            <a:ext cx="4441200" cy="2985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581" y="160338"/>
            <a:ext cx="8584505" cy="1470025"/>
          </a:xfrm>
        </p:spPr>
        <p:txBody>
          <a:bodyPr>
            <a:noAutofit/>
          </a:bodyPr>
          <a:lstStyle/>
          <a:p>
            <a:r>
              <a:rPr lang="ru-RU" sz="2800" b="1" dirty="0"/>
              <a:t>Машины-генераторы</a:t>
            </a:r>
            <a:r>
              <a:rPr lang="ru-RU" sz="2800" dirty="0"/>
              <a:t> — преобразуют механическую энергию в </a:t>
            </a:r>
            <a:r>
              <a:rPr lang="ru-RU" sz="2800" dirty="0" smtClean="0"/>
              <a:t>другой </a:t>
            </a:r>
            <a:r>
              <a:rPr lang="ru-RU" sz="2800" dirty="0"/>
              <a:t>вид энергии, например: турбина электростанции превращает энергию текущей в реке воды в электрическую энергию.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https://100urokov.ru/images/geography/9klass/4urok/13-princip-raboty-gidroelektrostanci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17" y="1821415"/>
            <a:ext cx="8208912" cy="50365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938" y="4293096"/>
            <a:ext cx="8584505" cy="1470025"/>
          </a:xfrm>
        </p:spPr>
        <p:txBody>
          <a:bodyPr>
            <a:noAutofit/>
          </a:bodyPr>
          <a:lstStyle/>
          <a:p>
            <a:r>
              <a:rPr lang="ru-RU" sz="3600" b="1" dirty="0"/>
              <a:t>Технологические машины</a:t>
            </a:r>
            <a:r>
              <a:rPr lang="ru-RU" sz="3600" dirty="0"/>
              <a:t> предназначены для изменения размеров и форм заготовок, например станки для обработки древесины и металла.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6" name="Picture 2" descr="https://image3.slideserve.com/5713199/slide15-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40" y="347245"/>
            <a:ext cx="4493051" cy="33697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s://express-china.ru/upload/iblock/b16/fpaq0r0khxm159i4y0b7jwkjqm1mgir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387" y="370717"/>
            <a:ext cx="3999093" cy="3163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465137"/>
            <a:ext cx="8568952" cy="1470025"/>
          </a:xfrm>
        </p:spPr>
        <p:txBody>
          <a:bodyPr>
            <a:noAutofit/>
          </a:bodyPr>
          <a:lstStyle/>
          <a:p>
            <a:r>
              <a:rPr lang="ru-RU" sz="3600" b="1" dirty="0"/>
              <a:t>Транспортные и подъёмно-транспортные машины</a:t>
            </a:r>
            <a:r>
              <a:rPr lang="ru-RU" sz="3600" dirty="0"/>
              <a:t> служат для перемещения людей, грузов, изделий, например: автомобили, подъёмные краны, лифты.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s://ae04.alicdn.com/kf/Hafd97417338241a6a0869b3861c32afd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564904"/>
            <a:ext cx="3774232" cy="3774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s://alum-ural.ru/images/th2_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11860"/>
            <a:ext cx="4315471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790" y="628296"/>
            <a:ext cx="8808913" cy="1470025"/>
          </a:xfrm>
        </p:spPr>
        <p:txBody>
          <a:bodyPr>
            <a:noAutofit/>
          </a:bodyPr>
          <a:lstStyle/>
          <a:p>
            <a:r>
              <a:rPr lang="ru-RU" sz="3600" b="1" dirty="0"/>
              <a:t>Информационные машины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предназначены </a:t>
            </a:r>
            <a:r>
              <a:rPr lang="ru-RU" sz="3600" dirty="0"/>
              <a:t>для преобразования информации, например: электронно-вычислительные машины (ЭВМ), персональные компьютеры (ПК).</a:t>
            </a:r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63" y="2708920"/>
            <a:ext cx="280992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 descr="https://avatars.mds.yandex.net/get-mpic/4120567/img_id3934870310807633673.jpeg/ori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37720"/>
            <a:ext cx="3832615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https://avatars.dzeninfra.ru/get-zen_doc/5330201/pub_61c40786c1fd4f13080d1953_61c40fe0fb853d2c92b89c81/scale_12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52936"/>
            <a:ext cx="3576932" cy="24129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g.razrisyika.ru/img/237/947184-mehanizm-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975" y="465137"/>
            <a:ext cx="8584505" cy="5340127"/>
          </a:xfrm>
        </p:spPr>
        <p:txBody>
          <a:bodyPr>
            <a:noAutofit/>
          </a:bodyPr>
          <a:lstStyle/>
          <a:p>
            <a:r>
              <a:rPr lang="ru-RU" sz="3600" dirty="0"/>
              <a:t>Машины состоят из одного или нескольких связанных между собой механизмов. </a:t>
            </a:r>
            <a:r>
              <a:rPr lang="ru-RU" sz="3600" b="1" u="sng" dirty="0"/>
              <a:t>Механизм — это устройство, имеющее несколько деталей, в котором при движении одного элемента (звена) другие звенья выполняют определённые согласованные </a:t>
            </a:r>
            <a:r>
              <a:rPr lang="ru-RU" sz="3600" b="1" u="sng" dirty="0" smtClean="0"/>
              <a:t>движения.</a:t>
            </a:r>
            <a:endParaRPr lang="ru-RU" sz="3600" b="1" u="sng" dirty="0"/>
          </a:p>
        </p:txBody>
      </p:sp>
      <p:sp>
        <p:nvSpPr>
          <p:cNvPr id="4" name="AutoShape 2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op-fon.com/uploads/posts/2023-01/1674619689_top-fon-com-p-kartinki-dlya-fona-prezentatsii-po-tekhnol-8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top-fon.com/uploads/posts/2023-02/1675299834_top-fon-com-p-fon-dlya-prezentatsii-shesterenki-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4005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149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 урока: Машины и механизмы. Кинематические схемы.</vt:lpstr>
      <vt:lpstr>Что такое машина?</vt:lpstr>
      <vt:lpstr>Машина — это устройство, предназначенное для выполнения какой-либо работы путём преобразования одного вида энергии в другой. </vt:lpstr>
      <vt:lpstr>Машины-двигатели — превращают энергию любого вида в механическую, например электрическую в механическую (стиральная машина) или тепловую в механическую (двигатель в автомобиле).</vt:lpstr>
      <vt:lpstr>Машины-генераторы — преобразуют механическую энергию в другой вид энергии, например: турбина электростанции превращает энергию текущей в реке воды в электрическую энергию.</vt:lpstr>
      <vt:lpstr>Технологические машины предназначены для изменения размеров и форм заготовок, например станки для обработки древесины и металла.</vt:lpstr>
      <vt:lpstr>Транспортные и подъёмно-транспортные машины служат для перемещения людей, грузов, изделий, например: автомобили, подъёмные краны, лифты.</vt:lpstr>
      <vt:lpstr>Информационные машины  предназначены для преобразования информации, например: электронно-вычислительные машины (ЭВМ), персональные компьютеры (ПК).</vt:lpstr>
      <vt:lpstr>Машины состоят из одного или нескольких связанных между собой механизмов. Механизм — это устройство, имеющее несколько деталей, в котором при движении одного элемента (звена) другие звенья выполняют определённые согласованные движения.</vt:lpstr>
      <vt:lpstr>Слайд 10</vt:lpstr>
      <vt:lpstr>Деталь — это изделие, выполненное из однородного материала без применения сборочных операций.</vt:lpstr>
      <vt:lpstr>Слайд 12</vt:lpstr>
      <vt:lpstr>Слайд 13</vt:lpstr>
      <vt:lpstr>Кинематические схемы – это такая схема, на которой показана последовательность передачи движения от двигателя к рабочему органу машины посредством передаточного механизма.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Машины и механизмы. Кинематические схемы.</dc:title>
  <dc:creator>ВРЕДНЮЩАЯ</dc:creator>
  <cp:lastModifiedBy>Елена</cp:lastModifiedBy>
  <cp:revision>17</cp:revision>
  <dcterms:created xsi:type="dcterms:W3CDTF">2023-09-10T17:36:50Z</dcterms:created>
  <dcterms:modified xsi:type="dcterms:W3CDTF">2025-09-07T15:10:54Z</dcterms:modified>
</cp:coreProperties>
</file>