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 /><Relationship Id="rId2" Type="http://schemas.openxmlformats.org/package/2006/relationships/metadata/thumbnail" Target="docProps/thumbnail.jpeg" /><Relationship Id="rId1" Type="http://schemas.openxmlformats.org/officeDocument/2006/relationships/officeDocument" Target="ppt/presentation.xml" /><Relationship Id="rId4" Type="http://schemas.openxmlformats.org/officeDocument/2006/relationships/extended-properties" Target="docProps/app.xml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1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 /><Relationship Id="rId13" Type="http://schemas.openxmlformats.org/officeDocument/2006/relationships/slide" Target="slides/slide12.xml" /><Relationship Id="rId18" Type="http://schemas.openxmlformats.org/officeDocument/2006/relationships/theme" Target="theme/theme1.xml" /><Relationship Id="rId3" Type="http://schemas.openxmlformats.org/officeDocument/2006/relationships/slide" Target="slides/slide2.xml" /><Relationship Id="rId7" Type="http://schemas.openxmlformats.org/officeDocument/2006/relationships/slide" Target="slides/slide6.xml" /><Relationship Id="rId12" Type="http://schemas.openxmlformats.org/officeDocument/2006/relationships/slide" Target="slides/slide11.xml" /><Relationship Id="rId17" Type="http://schemas.openxmlformats.org/officeDocument/2006/relationships/viewProps" Target="viewProps.xml" /><Relationship Id="rId2" Type="http://schemas.openxmlformats.org/officeDocument/2006/relationships/slide" Target="slides/slide1.xml" /><Relationship Id="rId16" Type="http://schemas.openxmlformats.org/officeDocument/2006/relationships/presProps" Target="presProps.xml" /><Relationship Id="rId1" Type="http://schemas.openxmlformats.org/officeDocument/2006/relationships/slideMaster" Target="slideMasters/slideMaster1.xml" /><Relationship Id="rId6" Type="http://schemas.openxmlformats.org/officeDocument/2006/relationships/slide" Target="slides/slide5.xml" /><Relationship Id="rId11" Type="http://schemas.openxmlformats.org/officeDocument/2006/relationships/slide" Target="slides/slide10.xml" /><Relationship Id="rId5" Type="http://schemas.openxmlformats.org/officeDocument/2006/relationships/slide" Target="slides/slide4.xml" /><Relationship Id="rId15" Type="http://schemas.openxmlformats.org/officeDocument/2006/relationships/slide" Target="slides/slide14.xml" /><Relationship Id="rId10" Type="http://schemas.openxmlformats.org/officeDocument/2006/relationships/slide" Target="slides/slide9.xml" /><Relationship Id="rId19" Type="http://schemas.openxmlformats.org/officeDocument/2006/relationships/tableStyles" Target="tableStyles.xml" /><Relationship Id="rId4" Type="http://schemas.openxmlformats.org/officeDocument/2006/relationships/slide" Target="slides/slide3.xml" /><Relationship Id="rId9" Type="http://schemas.openxmlformats.org/officeDocument/2006/relationships/slide" Target="slides/slide8.xml" /><Relationship Id="rId14" Type="http://schemas.openxmlformats.org/officeDocument/2006/relationships/slide" Target="slides/slide13.xml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15128" y="1788454"/>
            <a:ext cx="8361229" cy="2098226"/>
          </a:xfrm>
        </p:spPr>
        <p:txBody>
          <a:bodyPr anchor="b">
            <a:noAutofit/>
          </a:bodyPr>
          <a:lstStyle>
            <a:lvl1pPr algn="ct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9906" y="3956279"/>
            <a:ext cx="6831673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3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2858" y="6453386"/>
            <a:ext cx="1607944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11/2/2023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054" y="6453386"/>
            <a:ext cx="7023377" cy="404614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752858" y="744469"/>
            <a:ext cx="10674117" cy="5349671"/>
            <a:chOff x="752858" y="744469"/>
            <a:chExt cx="10674117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8151962" y="1685652"/>
              <a:ext cx="3275013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4" name="Freeform 6"/>
            <p:cNvSpPr/>
            <p:nvPr/>
          </p:nvSpPr>
          <p:spPr bwMode="auto">
            <a:xfrm flipH="1" flipV="1">
              <a:off x="752858" y="744469"/>
              <a:ext cx="3275668" cy="4408488"/>
            </a:xfrm>
            <a:custGeom>
              <a:avLst/>
              <a:gdLst/>
              <a:ahLst/>
              <a:cxnLst/>
              <a:rect l="l" t="t" r="r" b="b"/>
              <a:pathLst>
                <a:path w="10002" h="1000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2295525"/>
            <a:ext cx="9601200" cy="357187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11/2/2023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96561" y="624156"/>
            <a:ext cx="1565766" cy="5243244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624156"/>
            <a:ext cx="8179641" cy="5243244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11/2/2023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11/2/2023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025" y="1301360"/>
            <a:ext cx="9612971" cy="2852737"/>
          </a:xfrm>
        </p:spPr>
        <p:txBody>
          <a:bodyPr anchor="b">
            <a:normAutofit/>
          </a:bodyPr>
          <a:lstStyle>
            <a:lvl1pPr algn="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025" y="4216328"/>
            <a:ext cx="9612971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8908" y="6453386"/>
            <a:ext cx="162240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11/2/2023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312" y="6453386"/>
            <a:ext cx="7023377" cy="404614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7" name="Freeform 6" title="Crop Mark"/>
          <p:cNvSpPr/>
          <p:nvPr/>
        </p:nvSpPr>
        <p:spPr bwMode="auto">
          <a:xfrm>
            <a:off x="8151962" y="1685652"/>
            <a:ext cx="3275013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2285999"/>
            <a:ext cx="4447786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25403" y="2285999"/>
            <a:ext cx="4447786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11/2/2023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71600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5014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25014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11/2/2023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11/2/2023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11/2/2023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4800" baseline="0"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56020" y="685801"/>
            <a:ext cx="5212080" cy="517525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6344"/>
            <a:ext cx="3855720" cy="3011056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11/2/2023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rmAutofit/>
          </a:bodyPr>
          <a:lstStyle>
            <a:lvl1pPr>
              <a:lnSpc>
                <a:spcPct val="84000"/>
              </a:lnSpc>
              <a:defRPr sz="4800" baseline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32120" y="0"/>
            <a:ext cx="6659880" cy="6857999"/>
          </a:xfrm>
        </p:spPr>
        <p:txBody>
          <a:bodyPr anchor="t"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5968"/>
            <a:ext cx="3855720" cy="3011432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11/2/2023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 /><Relationship Id="rId3" Type="http://schemas.openxmlformats.org/officeDocument/2006/relationships/slideLayout" Target="../slideLayouts/slideLayout3.xml" /><Relationship Id="rId7" Type="http://schemas.openxmlformats.org/officeDocument/2006/relationships/slideLayout" Target="../slideLayouts/slideLayout7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1" Type="http://schemas.openxmlformats.org/officeDocument/2006/relationships/slideLayout" Target="../slideLayouts/slideLayout1.xml" /><Relationship Id="rId6" Type="http://schemas.openxmlformats.org/officeDocument/2006/relationships/slideLayout" Target="../slideLayouts/slideLayout6.xml" /><Relationship Id="rId11" Type="http://schemas.openxmlformats.org/officeDocument/2006/relationships/slideLayout" Target="../slideLayouts/slideLayout11.xml" /><Relationship Id="rId5" Type="http://schemas.openxmlformats.org/officeDocument/2006/relationships/slideLayout" Target="../slideLayouts/slideLayout5.xml" /><Relationship Id="rId10" Type="http://schemas.openxmlformats.org/officeDocument/2006/relationships/slideLayout" Target="../slideLayouts/slideLayout10.xml" /><Relationship Id="rId4" Type="http://schemas.openxmlformats.org/officeDocument/2006/relationships/slideLayout" Target="../slideLayouts/slideLayout4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286000"/>
            <a:ext cx="96012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11/2/2023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93564" y="6453386"/>
            <a:ext cx="6280830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72736" y="6453386"/>
            <a:ext cx="159629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 title="Side bar"/>
          <p:cNvSpPr/>
          <p:nvPr/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89000"/>
        </a:lnSpc>
        <a:spcBef>
          <a:spcPct val="0"/>
        </a:spcBef>
        <a:buNone/>
        <a:defRPr sz="44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84048" indent="-384048" algn="l" defTabSz="914400" rtl="0" eaLnBrk="1" latinLnBrk="0" hangingPunct="1">
        <a:lnSpc>
          <a:spcPct val="94000"/>
        </a:lnSpc>
        <a:spcBef>
          <a:spcPts val="1000"/>
        </a:spcBef>
        <a:spcAft>
          <a:spcPts val="200"/>
        </a:spcAft>
        <a:buFont typeface="Franklin Gothic Book" panose="020B0503020102020204" pitchFamily="34" charset="0"/>
        <a:buChar char="■"/>
        <a:defRPr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20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80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7432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200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657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4114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3" orient="horz" pos="1368">
          <p15:clr>
            <a:srgbClr val="F26B43"/>
          </p15:clr>
        </p15:guide>
        <p15:guide id="4" orient="horz" pos="1440">
          <p15:clr>
            <a:srgbClr val="F26B43"/>
          </p15:clr>
        </p15:guide>
        <p15:guide id="6" orient="horz" pos="3696">
          <p15:clr>
            <a:srgbClr val="F26B43"/>
          </p15:clr>
        </p15:guide>
        <p15:guide id="7" orient="horz" pos="432">
          <p15:clr>
            <a:srgbClr val="F26B43"/>
          </p15:clr>
        </p15:guide>
        <p15:guide id="8" orient="horz" pos="1512">
          <p15:clr>
            <a:srgbClr val="F26B43"/>
          </p15:clr>
        </p15:guide>
        <p15:guide id="9" pos="6912">
          <p15:clr>
            <a:srgbClr val="F26B43"/>
          </p15:clr>
        </p15:guide>
        <p15:guide id="10" pos="936">
          <p15:clr>
            <a:srgbClr val="F26B43"/>
          </p15:clr>
        </p15:guide>
        <p15:guide id="11" pos="86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 /><Relationship Id="rId1" Type="http://schemas.openxmlformats.org/officeDocument/2006/relationships/slideLayout" Target="../slideLayouts/slideLayout1.xml" 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 /><Relationship Id="rId1" Type="http://schemas.openxmlformats.org/officeDocument/2006/relationships/slideLayout" Target="../slideLayouts/slideLayout2.xml" 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 /><Relationship Id="rId1" Type="http://schemas.openxmlformats.org/officeDocument/2006/relationships/slideLayout" Target="../slideLayouts/slideLayout2.xml" 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 /><Relationship Id="rId1" Type="http://schemas.openxmlformats.org/officeDocument/2006/relationships/slideLayout" Target="../slideLayouts/slideLayout2.xml" 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 /><Relationship Id="rId1" Type="http://schemas.openxmlformats.org/officeDocument/2006/relationships/slideLayout" Target="../slideLayouts/slideLayout2.xml" 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 /><Relationship Id="rId1" Type="http://schemas.openxmlformats.org/officeDocument/2006/relationships/slideLayout" Target="../slideLayouts/slideLayout2.xml" 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 /><Relationship Id="rId1" Type="http://schemas.openxmlformats.org/officeDocument/2006/relationships/slideLayout" Target="../slideLayouts/slideLayout2.xml" 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 /><Relationship Id="rId1" Type="http://schemas.openxmlformats.org/officeDocument/2006/relationships/slideLayout" Target="../slideLayouts/slideLayout2.xml" 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 /><Relationship Id="rId1" Type="http://schemas.openxmlformats.org/officeDocument/2006/relationships/slideLayout" Target="../slideLayouts/slideLayout2.xml" 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 /><Relationship Id="rId1" Type="http://schemas.openxmlformats.org/officeDocument/2006/relationships/slideLayout" Target="../slideLayouts/slideLayout2.xml" 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 /><Relationship Id="rId1" Type="http://schemas.openxmlformats.org/officeDocument/2006/relationships/slideLayout" Target="../slideLayouts/slideLayout2.xml" 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 /><Relationship Id="rId1" Type="http://schemas.openxmlformats.org/officeDocument/2006/relationships/slideLayout" Target="../slideLayouts/slideLayout2.xml" 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 /><Relationship Id="rId1" Type="http://schemas.openxmlformats.org/officeDocument/2006/relationships/slideLayout" Target="../slideLayouts/slideLayout2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0D9FA31A-DFE2-4248-2708-3AF705C2C2F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/>
              <a:t>т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35383A25-FC35-17FC-0095-19C60F30FB1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88469" y="1260041"/>
            <a:ext cx="5816203" cy="43379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116715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0A46D03-1B4C-120C-27FA-BE2A1A842C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68303" y="2590800"/>
            <a:ext cx="9601200" cy="1485900"/>
          </a:xfrm>
        </p:spPr>
        <p:txBody>
          <a:bodyPr/>
          <a:lstStyle/>
          <a:p>
            <a:endParaRPr lang="ru-RU"/>
          </a:p>
        </p:txBody>
      </p:sp>
      <p:pic>
        <p:nvPicPr>
          <p:cNvPr id="4" name="Объект 3">
            <a:extLst>
              <a:ext uri="{FF2B5EF4-FFF2-40B4-BE49-F238E27FC236}">
                <a16:creationId xmlns:a16="http://schemas.microsoft.com/office/drawing/2014/main" id="{238FF94D-7BCB-8780-57F8-604706E7B5E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034381" y="548580"/>
            <a:ext cx="7681119" cy="5760839"/>
          </a:xfrm>
        </p:spPr>
      </p:pic>
    </p:spTree>
    <p:extLst>
      <p:ext uri="{BB962C8B-B14F-4D97-AF65-F5344CB8AC3E}">
        <p14:creationId xmlns:p14="http://schemas.microsoft.com/office/powerpoint/2010/main" val="99570654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1485CC8-AD72-763A-251B-0AE7C9C925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80170" y="2952750"/>
            <a:ext cx="9601200" cy="1485900"/>
          </a:xfrm>
        </p:spPr>
        <p:txBody>
          <a:bodyPr/>
          <a:lstStyle/>
          <a:p>
            <a:endParaRPr lang="ru-RU"/>
          </a:p>
        </p:txBody>
      </p:sp>
      <p:pic>
        <p:nvPicPr>
          <p:cNvPr id="4" name="Объект 3">
            <a:extLst>
              <a:ext uri="{FF2B5EF4-FFF2-40B4-BE49-F238E27FC236}">
                <a16:creationId xmlns:a16="http://schemas.microsoft.com/office/drawing/2014/main" id="{AA543232-6478-FF29-EFA2-19B7A70C026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825164" y="231804"/>
            <a:ext cx="8541672" cy="6394391"/>
          </a:xfrm>
        </p:spPr>
      </p:pic>
    </p:spTree>
    <p:extLst>
      <p:ext uri="{BB962C8B-B14F-4D97-AF65-F5344CB8AC3E}">
        <p14:creationId xmlns:p14="http://schemas.microsoft.com/office/powerpoint/2010/main" val="7798470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9ACE79B-0A49-4292-E2CC-A2336BC6DA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5428" y="2686050"/>
            <a:ext cx="9601200" cy="1485900"/>
          </a:xfrm>
        </p:spPr>
        <p:txBody>
          <a:bodyPr/>
          <a:lstStyle/>
          <a:p>
            <a:endParaRPr lang="ru-RU"/>
          </a:p>
        </p:txBody>
      </p:sp>
      <p:pic>
        <p:nvPicPr>
          <p:cNvPr id="4" name="Объект 3">
            <a:extLst>
              <a:ext uri="{FF2B5EF4-FFF2-40B4-BE49-F238E27FC236}">
                <a16:creationId xmlns:a16="http://schemas.microsoft.com/office/drawing/2014/main" id="{2037D46B-E230-8B60-390F-BB962426AFC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93309" y="151440"/>
            <a:ext cx="8805382" cy="6555119"/>
          </a:xfrm>
        </p:spPr>
      </p:pic>
    </p:spTree>
    <p:extLst>
      <p:ext uri="{BB962C8B-B14F-4D97-AF65-F5344CB8AC3E}">
        <p14:creationId xmlns:p14="http://schemas.microsoft.com/office/powerpoint/2010/main" val="51219465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32C4CA9-9BB7-5E3F-8DE1-DA2C01AF83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18271" y="2838450"/>
            <a:ext cx="9601200" cy="1485900"/>
          </a:xfrm>
        </p:spPr>
        <p:txBody>
          <a:bodyPr/>
          <a:lstStyle/>
          <a:p>
            <a:endParaRPr lang="ru-RU"/>
          </a:p>
        </p:txBody>
      </p:sp>
      <p:pic>
        <p:nvPicPr>
          <p:cNvPr id="4" name="Объект 3">
            <a:extLst>
              <a:ext uri="{FF2B5EF4-FFF2-40B4-BE49-F238E27FC236}">
                <a16:creationId xmlns:a16="http://schemas.microsoft.com/office/drawing/2014/main" id="{0DE1075F-3B08-683E-9636-FF0E26AC491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789980" y="187523"/>
            <a:ext cx="8612040" cy="6482953"/>
          </a:xfrm>
        </p:spPr>
      </p:pic>
    </p:spTree>
    <p:extLst>
      <p:ext uri="{BB962C8B-B14F-4D97-AF65-F5344CB8AC3E}">
        <p14:creationId xmlns:p14="http://schemas.microsoft.com/office/powerpoint/2010/main" val="159375668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E5D8CEC5-C5E1-2FED-F6F5-3A6E22C6653F}"/>
              </a:ext>
            </a:extLst>
          </p:cNvPr>
          <p:cNvSpPr txBox="1"/>
          <p:nvPr/>
        </p:nvSpPr>
        <p:spPr>
          <a:xfrm>
            <a:off x="5184575" y="2514600"/>
            <a:ext cx="51917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ru-RU"/>
              <a:t>спасибо за внимание</a:t>
            </a:r>
          </a:p>
        </p:txBody>
      </p:sp>
    </p:spTree>
    <p:extLst>
      <p:ext uri="{BB962C8B-B14F-4D97-AF65-F5344CB8AC3E}">
        <p14:creationId xmlns:p14="http://schemas.microsoft.com/office/powerpoint/2010/main" val="8762201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D1019D3F-2DF8-E990-98AB-DFC03742855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20515" y="249233"/>
            <a:ext cx="8495109" cy="63595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95384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388B4C8C-CA1D-D331-338A-998EB8A9A0F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38374" y="343793"/>
            <a:ext cx="8227219" cy="61704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96761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6610C90-0D9B-EE3D-DD2C-6DF79B1C0D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36069" y="2828926"/>
            <a:ext cx="9601200" cy="1485900"/>
          </a:xfrm>
        </p:spPr>
        <p:txBody>
          <a:bodyPr/>
          <a:lstStyle/>
          <a:p>
            <a:endParaRPr lang="ru-RU"/>
          </a:p>
        </p:txBody>
      </p:sp>
      <p:pic>
        <p:nvPicPr>
          <p:cNvPr id="7" name="Объект 6">
            <a:extLst>
              <a:ext uri="{FF2B5EF4-FFF2-40B4-BE49-F238E27FC236}">
                <a16:creationId xmlns:a16="http://schemas.microsoft.com/office/drawing/2014/main" id="{B24693FC-D373-7CD1-970E-FF872DB2468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17622" y="536377"/>
            <a:ext cx="7756755" cy="5785246"/>
          </a:xfrm>
        </p:spPr>
      </p:pic>
    </p:spTree>
    <p:extLst>
      <p:ext uri="{BB962C8B-B14F-4D97-AF65-F5344CB8AC3E}">
        <p14:creationId xmlns:p14="http://schemas.microsoft.com/office/powerpoint/2010/main" val="10785439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E433787-DE47-B87D-EEEC-E3CEF3B8BF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36131" y="2686050"/>
            <a:ext cx="9601200" cy="1485900"/>
          </a:xfrm>
        </p:spPr>
        <p:txBody>
          <a:bodyPr/>
          <a:lstStyle/>
          <a:p>
            <a:endParaRPr lang="ru-RU"/>
          </a:p>
        </p:txBody>
      </p:sp>
      <p:pic>
        <p:nvPicPr>
          <p:cNvPr id="4" name="Объект 3">
            <a:extLst>
              <a:ext uri="{FF2B5EF4-FFF2-40B4-BE49-F238E27FC236}">
                <a16:creationId xmlns:a16="http://schemas.microsoft.com/office/drawing/2014/main" id="{63A89076-C8F5-B1B9-56CB-27CB0AD398E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946018" y="437554"/>
            <a:ext cx="8299964" cy="5982891"/>
          </a:xfrm>
        </p:spPr>
      </p:pic>
    </p:spTree>
    <p:extLst>
      <p:ext uri="{BB962C8B-B14F-4D97-AF65-F5344CB8AC3E}">
        <p14:creationId xmlns:p14="http://schemas.microsoft.com/office/powerpoint/2010/main" val="1537298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303B6EF-D280-B805-7C19-940A17C1D7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68303" y="2686050"/>
            <a:ext cx="9601200" cy="1485900"/>
          </a:xfrm>
        </p:spPr>
        <p:txBody>
          <a:bodyPr/>
          <a:lstStyle/>
          <a:p>
            <a:endParaRPr lang="ru-RU"/>
          </a:p>
        </p:txBody>
      </p:sp>
      <p:pic>
        <p:nvPicPr>
          <p:cNvPr id="4" name="Объект 3">
            <a:extLst>
              <a:ext uri="{FF2B5EF4-FFF2-40B4-BE49-F238E27FC236}">
                <a16:creationId xmlns:a16="http://schemas.microsoft.com/office/drawing/2014/main" id="{EA344F46-EC6E-A1AE-7780-84347DC4DA7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931666" y="0"/>
            <a:ext cx="9060109" cy="6858000"/>
          </a:xfrm>
        </p:spPr>
      </p:pic>
    </p:spTree>
    <p:extLst>
      <p:ext uri="{BB962C8B-B14F-4D97-AF65-F5344CB8AC3E}">
        <p14:creationId xmlns:p14="http://schemas.microsoft.com/office/powerpoint/2010/main" val="335599586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1CDC635-8EC4-0022-68B4-FE41DEA215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28975" y="2686050"/>
            <a:ext cx="9601200" cy="1485900"/>
          </a:xfrm>
        </p:spPr>
        <p:txBody>
          <a:bodyPr/>
          <a:lstStyle/>
          <a:p>
            <a:endParaRPr lang="ru-RU"/>
          </a:p>
        </p:txBody>
      </p:sp>
      <p:pic>
        <p:nvPicPr>
          <p:cNvPr id="4" name="Объект 3">
            <a:extLst>
              <a:ext uri="{FF2B5EF4-FFF2-40B4-BE49-F238E27FC236}">
                <a16:creationId xmlns:a16="http://schemas.microsoft.com/office/drawing/2014/main" id="{41420CEB-F49A-CB14-171F-E6D01D85B29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320435" y="607814"/>
            <a:ext cx="7551129" cy="5642372"/>
          </a:xfrm>
        </p:spPr>
      </p:pic>
    </p:spTree>
    <p:extLst>
      <p:ext uri="{BB962C8B-B14F-4D97-AF65-F5344CB8AC3E}">
        <p14:creationId xmlns:p14="http://schemas.microsoft.com/office/powerpoint/2010/main" val="100994133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2966E8D-2896-08CE-A7B7-810FB220F7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50381" y="2686050"/>
            <a:ext cx="9601200" cy="1485900"/>
          </a:xfrm>
        </p:spPr>
        <p:txBody>
          <a:bodyPr/>
          <a:lstStyle/>
          <a:p>
            <a:endParaRPr lang="ru-RU"/>
          </a:p>
        </p:txBody>
      </p:sp>
      <p:pic>
        <p:nvPicPr>
          <p:cNvPr id="4" name="Объект 3">
            <a:extLst>
              <a:ext uri="{FF2B5EF4-FFF2-40B4-BE49-F238E27FC236}">
                <a16:creationId xmlns:a16="http://schemas.microsoft.com/office/drawing/2014/main" id="{73BDF30C-E9C9-48DC-9195-B47D9312B73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032616" y="249634"/>
            <a:ext cx="8126768" cy="6049928"/>
          </a:xfrm>
        </p:spPr>
      </p:pic>
    </p:spTree>
    <p:extLst>
      <p:ext uri="{BB962C8B-B14F-4D97-AF65-F5344CB8AC3E}">
        <p14:creationId xmlns:p14="http://schemas.microsoft.com/office/powerpoint/2010/main" val="415703278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D63B71B-4AF3-5F9C-8CCA-18396B6901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57600" y="2686050"/>
            <a:ext cx="9601200" cy="1485900"/>
          </a:xfrm>
        </p:spPr>
        <p:txBody>
          <a:bodyPr/>
          <a:lstStyle/>
          <a:p>
            <a:endParaRPr lang="ru-RU"/>
          </a:p>
        </p:txBody>
      </p:sp>
      <p:pic>
        <p:nvPicPr>
          <p:cNvPr id="4" name="Объект 3">
            <a:extLst>
              <a:ext uri="{FF2B5EF4-FFF2-40B4-BE49-F238E27FC236}">
                <a16:creationId xmlns:a16="http://schemas.microsoft.com/office/drawing/2014/main" id="{7E92295A-88A9-BF83-01B1-E1AF5E65AA4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880922" y="267692"/>
            <a:ext cx="8430155" cy="6322616"/>
          </a:xfrm>
        </p:spPr>
      </p:pic>
    </p:spTree>
    <p:extLst>
      <p:ext uri="{BB962C8B-B14F-4D97-AF65-F5344CB8AC3E}">
        <p14:creationId xmlns:p14="http://schemas.microsoft.com/office/powerpoint/2010/main" val="2160932014"/>
      </p:ext>
    </p:extLst>
  </p:cSld>
  <p:clrMapOvr>
    <a:masterClrMapping/>
  </p:clrMapOvr>
</p:sld>
</file>

<file path=ppt/theme/theme1.xml><?xml version="1.0" encoding="utf-8"?>
<a:theme xmlns:a="http://schemas.openxmlformats.org/drawingml/2006/main" name="TF10001025">
  <a:themeElements>
    <a:clrScheme name="Crop">
      <a:dk1>
        <a:sysClr val="windowText" lastClr="000000"/>
      </a:dk1>
      <a:lt1>
        <a:sysClr val="window" lastClr="FFFFFF"/>
      </a:lt1>
      <a:dk2>
        <a:srgbClr val="191B0E"/>
      </a:dk2>
      <a:lt2>
        <a:srgbClr val="EFEDE3"/>
      </a:lt2>
      <a:accent1>
        <a:srgbClr val="8C8D86"/>
      </a:accent1>
      <a:accent2>
        <a:srgbClr val="E6C069"/>
      </a:accent2>
      <a:accent3>
        <a:srgbClr val="897B61"/>
      </a:accent3>
      <a:accent4>
        <a:srgbClr val="8DAB8E"/>
      </a:accent4>
      <a:accent5>
        <a:srgbClr val="77A2BB"/>
      </a:accent5>
      <a:accent6>
        <a:srgbClr val="E28394"/>
      </a:accent6>
      <a:hlink>
        <a:srgbClr val="77A2BB"/>
      </a:hlink>
      <a:folHlink>
        <a:srgbClr val="957A99"/>
      </a:folHlink>
    </a:clrScheme>
    <a:fontScheme name="Crop">
      <a:maj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Crop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F10001025" id="{F9915BBD-9749-466F-995C-8C8D6A938EC0}" vid="{CF1D1A65-FC75-42D2-B7EF-D2991382DC6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PresentationFormat>Широкоэкранный</PresentationFormat>
  <Slides>14</Slides>
  <Notes>0</Notes>
  <HiddenSlides>0</HiddenSlide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TF10001025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Гостевой пользователь</dc:creator>
  <cp:lastModifiedBy>Гостевой пользователь</cp:lastModifiedBy>
  <cp:revision>2</cp:revision>
  <dcterms:created xsi:type="dcterms:W3CDTF">2023-11-02T13:27:07Z</dcterms:created>
  <dcterms:modified xsi:type="dcterms:W3CDTF">2023-11-02T13:42:36Z</dcterms:modified>
</cp:coreProperties>
</file>