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61" r:id="rId4"/>
    <p:sldId id="258" r:id="rId5"/>
    <p:sldId id="260" r:id="rId6"/>
    <p:sldId id="262" r:id="rId7"/>
    <p:sldId id="259" r:id="rId8"/>
    <p:sldId id="25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2" r:id="rId24"/>
    <p:sldId id="279" r:id="rId25"/>
    <p:sldId id="278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6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7973E-3132-436F-8688-F56AA03C32C9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F9347-20E3-425E-94E1-645A3775D3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62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F9347-20E3-425E-94E1-645A3775D38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404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76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00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11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70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95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616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870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33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7152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72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2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062/37366204.57d/0_124eb3_cfc4d6f5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905688"/>
            <a:ext cx="1656184" cy="158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240" y="380688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 userDrawn="1"/>
        </p:nvSpPr>
        <p:spPr>
          <a:xfrm>
            <a:off x="0" y="6669000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7E47-E488-4595-8651-1B36A86CA1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56A0-98F5-4709-A9F8-C6435766D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73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3253" y="3667246"/>
            <a:ext cx="1536233" cy="153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5"/>
          <p:cNvSpPr txBox="1">
            <a:spLocks/>
          </p:cNvSpPr>
          <p:nvPr/>
        </p:nvSpPr>
        <p:spPr>
          <a:xfrm>
            <a:off x="1331640" y="-213433"/>
            <a:ext cx="6176614" cy="286232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 sz="36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_CityNova" panose="02060806040706090203" pitchFamily="18" charset="-52"/>
              <a:cs typeface="Arial" charset="0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_CityNova" panose="02060806040706090203" pitchFamily="18" charset="-52"/>
                <a:cs typeface="Arial" charset="0"/>
              </a:rPr>
              <a:t>ЭКОЛОГИЧЕСКИЙ ПРОЕКТ </a:t>
            </a:r>
            <a:b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_CityNova" panose="02060806040706090203" pitchFamily="18" charset="-52"/>
                <a:cs typeface="Arial" charset="0"/>
              </a:rPr>
            </a:br>
            <a: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_CityNova" panose="02060806040706090203" pitchFamily="18" charset="-52"/>
                <a:cs typeface="Arial" charset="0"/>
              </a:rPr>
              <a:t>«ДОМАШНИЕ ЖИВОТНЫЕ»</a:t>
            </a:r>
            <a:endParaRPr lang="ru-RU" sz="36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_CityNova" panose="02060806040706090203" pitchFamily="18" charset="-52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1" y="2107789"/>
            <a:ext cx="8449001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ctr"/>
            <a:endParaRPr lang="ru-RU" sz="14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Подготовила </a:t>
            </a:r>
            <a:r>
              <a:rPr lang="ru-RU" sz="1400" b="1" dirty="0">
                <a:solidFill>
                  <a:srgbClr val="0070C0"/>
                </a:solidFill>
                <a:latin typeface="Arial Black" panose="020B0A04020102020204" pitchFamily="34" charset="0"/>
              </a:rPr>
              <a:t>проект: </a:t>
            </a:r>
            <a:r>
              <a:rPr lang="ru-RU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воспитатель </a:t>
            </a:r>
            <a:r>
              <a:rPr lang="ru-RU" sz="1400" b="1" dirty="0">
                <a:solidFill>
                  <a:srgbClr val="0070C0"/>
                </a:solidFill>
                <a:latin typeface="Arial Black" panose="020B0A04020102020204" pitchFamily="34" charset="0"/>
              </a:rPr>
              <a:t>МБДОУ детского сада </a:t>
            </a:r>
            <a:r>
              <a:rPr lang="ru-RU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№</a:t>
            </a:r>
            <a:r>
              <a:rPr lang="ru-RU" sz="1400" b="1" dirty="0">
                <a:solidFill>
                  <a:srgbClr val="0070C0"/>
                </a:solidFill>
                <a:latin typeface="Arial Black" panose="020B0A04020102020204" pitchFamily="34" charset="0"/>
              </a:rPr>
              <a:t>8</a:t>
            </a:r>
            <a:r>
              <a:rPr lang="ru-RU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 «Крепыш» </a:t>
            </a:r>
            <a:r>
              <a:rPr lang="ru-RU" sz="14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г.Балашиха</a:t>
            </a:r>
            <a:r>
              <a:rPr lang="ru-RU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. Попова Г.В. </a:t>
            </a:r>
            <a:r>
              <a:rPr lang="ru-RU" sz="1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второй </a:t>
            </a:r>
            <a:r>
              <a:rPr lang="ru-RU" sz="1400" b="1" dirty="0">
                <a:solidFill>
                  <a:srgbClr val="0070C0"/>
                </a:solidFill>
                <a:latin typeface="Arial Black" panose="020B0A04020102020204" pitchFamily="34" charset="0"/>
              </a:rPr>
              <a:t>младшей группы </a:t>
            </a:r>
            <a:endParaRPr lang="ru-RU" sz="14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      Срок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реализации проекта: 2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месяца (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09.01.2019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г. по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17.03.2020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г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.)</a:t>
            </a:r>
            <a:endParaRPr lang="ru-RU" sz="1400" b="1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D:\Документы\Documents\Documents\21 детский сад\2016 работа\домашние животные\Рисунок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477" y="3263188"/>
            <a:ext cx="2409978" cy="239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картинки домашние животные для детского сада коров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3429000"/>
            <a:ext cx="2560140" cy="201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523105"/>
            <a:ext cx="1070232" cy="153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Документы\Documents\Documents\21 детский сад\2016 работа\тема петух\218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648" y="4299587"/>
            <a:ext cx="1070536" cy="151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Маринка\Desktop\0_faf9e_5be0dca3_orig.pn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512361"/>
            <a:ext cx="1476837" cy="1367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4" descr="4273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47" y="440647"/>
            <a:ext cx="158273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958" y="802946"/>
            <a:ext cx="8355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ЭТАПЫ РЕАЛИЗАЦИИ ПРОЕКТА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i="1" u="sng" dirty="0" err="1" smtClean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I.Подготовительный</a:t>
            </a:r>
            <a:r>
              <a:rPr lang="ru-RU" sz="1600" b="1" i="1" u="sng" dirty="0" smtClean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i="1" u="sng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этап: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1.Определение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педагогом темы, целей и задач, содержания проекта.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2.Прогнозирование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результата.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3.Обсуждение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 родителями темы проекта, этапов его реализации.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4.Определение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содержания деятельности всех участников проекта.</a:t>
            </a:r>
          </a:p>
        </p:txBody>
      </p:sp>
      <p:pic>
        <p:nvPicPr>
          <p:cNvPr id="5122" name="Picture 2" descr="Картинки по запросу дети и домашние животные картинки для детского са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6351" y="3111270"/>
            <a:ext cx="639127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кументы\Downloads\Derevya\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178" y="2713205"/>
            <a:ext cx="2880319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6914" y="404664"/>
            <a:ext cx="844355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Предварительная работа: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u="sng" dirty="0" err="1" smtClean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II.Основной</a:t>
            </a:r>
            <a:r>
              <a:rPr lang="ru-RU" sz="1600" b="1" i="1" u="sng" dirty="0" smtClean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i="1" u="sng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этап реализации проекта: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Содержание деятельности родителей: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1.  Наполняемость центров активности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предметами и материалами по темам, проходящим в процессе реализации проекта;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2.Участие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продуктивной деятельности и оформление выставок в группе; в совместных мероприятиях, играх с детьми.</a:t>
            </a:r>
          </a:p>
        </p:txBody>
      </p:sp>
      <p:pic>
        <p:nvPicPr>
          <p:cNvPr id="3074" name="Picture 2" descr="D:\Документы\Documents\Documents\21 детский сад\2016 работа\домашние животные\37762446-happy-cartoon-family-with-two-children-and-pets-near-their-house--Stock-Ph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1799" y="3121763"/>
            <a:ext cx="4536504" cy="335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окументы\Documents\Documents\21 детский сад\2016 работа\тема корова\116826327_large________0004__7_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096" y="4800233"/>
            <a:ext cx="2244435" cy="16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972" y="404664"/>
            <a:ext cx="84594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Содержание деятельности педагога: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1.Проведение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запланированных мероприятий в рамках проектной деятельности по теме «Домашние животные»;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2.Фиксирование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всех видов детской деятельности, работы с родителями, для оформления презентации проекта.</a:t>
            </a:r>
          </a:p>
        </p:txBody>
      </p:sp>
      <p:pic>
        <p:nvPicPr>
          <p:cNvPr id="2050" name="Picture 2" descr="C:\Users\User\Desktop\IMG_20180510_0918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0729" y="2564903"/>
            <a:ext cx="4536504" cy="29517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_20180510_0917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645024"/>
            <a:ext cx="3839472" cy="25617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2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047" y="404664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Тема: «КОРОВА»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Система мероприятий с детьми.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«Начало дня»: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Беседы: «Корова и теленок», «Где живет корова?», «Зачем человек  заводит домашних животных?», «Что ест корова?», «Полезная еда»;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Рассматривание альбома «Домашние животные и их детеныши», «Корова с теленком».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Подвижные, пальчиковые игры;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Хороводная игра «Далеко-далеко, на лугу пасутся ко...»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Дыхательная гимнастика  «Как мычит теленок».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литературном центре: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Работа с познавательной и художественной литературой (подбор иллюстраций, книг, сказок, рассказов, загадок, стихотворений);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Оформление книжного центра книгами по теме;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Разучивание с детьми стихотворений  о животных;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Е.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Чарушин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«Корова» .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И.Новиков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«Теленочек»,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К.Ушинский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«Коровка»,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А.Барто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«Бычок», В. Берестов «Бычок».</a:t>
            </a:r>
          </a:p>
        </p:txBody>
      </p:sp>
      <p:pic>
        <p:nvPicPr>
          <p:cNvPr id="8" name="Picture 4" descr="Картинки по запросу картинки домашние животные для детского са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718" y="4437111"/>
            <a:ext cx="2406954" cy="204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9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728" y="1916832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искусства: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Аппликация «Коровка»;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Лепка «Травка для коровы»;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лепка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плоскостная «Наша коровка» (пятнышки),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Рисование «Моя коровка»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математики: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Дидактические игры: «Найди такую же», «Далеко-близко».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Величина: «Большая, поменьше, маленькая»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Количество и счет: «Один-много»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драматизации и сюжетно-ролевой игры: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Дидактические игры: «Кто как помогает человеку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», 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Узнай, чей голос».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Сюжетно-ролевая игра «Ветеринары»;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Обыгрывание постройки «Домик для коровы»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строительства: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Строительство «На ферме»,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«Домик для коровы»</a:t>
            </a:r>
          </a:p>
        </p:txBody>
      </p:sp>
      <p:pic>
        <p:nvPicPr>
          <p:cNvPr id="6" name="Picture 4" descr="Картинки по запросу картинки домашние животные для детского са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718" y="4101803"/>
            <a:ext cx="2406954" cy="23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10189845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76672"/>
            <a:ext cx="2467738" cy="291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07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2789"/>
            <a:ext cx="842493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Тема: «КОШКА»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Система мероприятий с детьми.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«Начало дня</a:t>
            </a: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Беседы: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«На бабушкином дворе»,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Что ест кошка?», 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Кошка в сказках»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Рассматривание и сравнение кошки и котенка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Рассматривание 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картины «Кошка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 котятами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»,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«Узнай, чей  детеныш», «Где, чей домик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?»,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Двигательная деятельность: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игра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«Кот и мыши».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литературном центре: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Рассматривание иллюстраций в книгах о домашних животных.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Чтение и заучивания стихотворений,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потешек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, рассказов, сказок,  песен. «Как у нашего кота», заучивание: песенки,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потешки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: "Кисонька-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мурысенька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", Кот на печку пошел", "Котик-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коток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", С. Маршак «Усатый – полосатый». В. Берестов «Котенок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»,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.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Сутеев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«Кто сказал мяу», «Три котенка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»,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. Маршак "Кошкин дом".</a:t>
            </a:r>
          </a:p>
          <a:p>
            <a:pPr>
              <a:spcAft>
                <a:spcPts val="0"/>
              </a:spcAft>
            </a:pPr>
            <a:r>
              <a:rPr lang="ru-RU" sz="1600" dirty="0" err="1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Н.Носов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«Живая шляпа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2050" name="Picture 2" descr="Картинки по запросу домашние животные картинки для детского са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9279" y="412789"/>
            <a:ext cx="2385685" cy="262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34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16832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искусства: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Рисование: «Дом для кошки»,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Аппликация: «Котенок и клубочки»,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Лепка: «Пирожки с рыбкой» (соленое тесто) 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математики: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Дидактическая игра «Кого не стало», «Клубочки»,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Сравни», «Разложи по порядку»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«Сложи картинку из геометрических фигур» (путем наложения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),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«Угадай, что изменилось?»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драматизации и сюжетно-ролевой игры: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Сюжетно-ролевые игры: «Ветеринарная лечебница»,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Доктор Айболит».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С/р игра «Семья»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(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Сюжеты «Мне подарили котенка»)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строительства: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Строительство «Домик для кошки»,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Обыгрывание постройки «Кошкин дом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5" name="Рисунок 4" descr="D:\Документы\Documents\Documents\21 детский сад\2016 работа\проект\проект экология\фото экологический проект\WP_20170215_00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13239"/>
            <a:ext cx="2952328" cy="21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94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550" y="332656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Тема: «СОБАКА»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Система мероприятий с детьми.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«Начало дня»: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Беседы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на тему: «Домашние  животные - наши друзья», «Безопасность при обращении с незнакомыми животными»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Рассматривание картины  «Собака со щенком»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«Животное домашнее или дикое?» «Угадай, кто спрятался?»,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Кто чей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Коммуникативная деятельность: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Игра «Назови ласково».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Игра «Какой, какая, какое».</a:t>
            </a: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Двигательная деятельность: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Игра «Лохматый пес».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Игра «Угадай  животное». 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литературном центре: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Беседа: «О своем питомце», 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Беседа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«Кто лечит животных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?»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(профессия – ветеринар)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«Кто учит животных в цирке?»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(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</a:rPr>
              <a:t>профессия - дрессировщик)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А.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Барто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«Пес», Е. </a:t>
            </a:r>
            <a:r>
              <a:rPr lang="ru-RU" sz="16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Чарушин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«Собака»,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Л.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Толстой «Слушай меня, мой пес».</a:t>
            </a:r>
          </a:p>
        </p:txBody>
      </p:sp>
      <p:pic>
        <p:nvPicPr>
          <p:cNvPr id="3074" name="Picture 2" descr="Картинки по запросу картинки домашние животные для детског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420888"/>
            <a:ext cx="2736304" cy="357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5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654" y="404664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искусства: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Рисование: «Будка для собаки», «Пес»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Лепка «Разноцветные собачки»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Аппликация «Моя собака»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 </a:t>
            </a:r>
            <a:r>
              <a:rPr lang="en-US" sz="1600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математики: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Сравнение по величине (ФЭМП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)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Домашние животные»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Игра “Сравни”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Кто больше – собака или щенок? 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Собака больше щенка.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Упражнение на сравнение множеств</a:t>
            </a:r>
          </a:p>
          <a:p>
            <a:pPr>
              <a:spcAft>
                <a:spcPts val="0"/>
              </a:spcAft>
            </a:pPr>
            <a:r>
              <a:rPr lang="en-US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драматизации и сюжетно-ролевой игры: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Инсценировка русской народной сказки « Репка»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С/р игра «Семья» (Сюжеты «Мне купили щенка»)</a:t>
            </a:r>
          </a:p>
          <a:p>
            <a:pPr>
              <a:spcAft>
                <a:spcPts val="0"/>
              </a:spcAft>
            </a:pPr>
            <a:r>
              <a:rPr lang="en-US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строительства: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Экспериментирование «Строим домик для собаки»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0576" y="4448044"/>
            <a:ext cx="270598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IMG_20180510_092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820" y="489602"/>
            <a:ext cx="2288770" cy="305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05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529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Тема: «Петушиная семья»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Система мероприятий с детьми.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«Начало дня»: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Беседы: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 правилах безопасного поведения с домашними 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животными, 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Как мы заботимся о домашних животных», 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«Какую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пользу приносят домашние животные?»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Рассматривание картины  «Петушиная семья»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Угадай, что изменилось?» «Отгадай кто это?», «Чьи следы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?»,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Игра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«Кто лишний?»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литературном центре: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Заучивание стихов: «Петушок-золотой гребешок»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Чтение произведений : К. Ушинский  «Петушок с семьей», </a:t>
            </a:r>
            <a:endParaRPr lang="ru-RU" sz="16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В. Берестов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«Курица с цыплятами»</a:t>
            </a:r>
          </a:p>
        </p:txBody>
      </p:sp>
      <p:pic>
        <p:nvPicPr>
          <p:cNvPr id="5" name="Рисунок 4" descr="D:\Документы\Pictures\09.04.2017\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575" y="3757025"/>
            <a:ext cx="3490881" cy="2562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68437"/>
            <a:ext cx="4679726" cy="23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1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595" y="2210601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Тип проекта: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социальный, познавательно-творческий;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среднесрочный;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групповой.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Срок реализации проекта: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2 месяца (с 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09.01.2019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г. по </a:t>
            </a: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17.03.2020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г.).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Участники проекта: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Педагоги, воспитатели группы;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Дети второй младшей группы (возраст детей 3-4 года);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Родители.   </a:t>
            </a:r>
          </a:p>
        </p:txBody>
      </p:sp>
      <p:pic>
        <p:nvPicPr>
          <p:cNvPr id="1029" name="Picture 5" descr="D:\Документы\Documents\Documents\21 детский сад\2016 работа\рамки virez_kletka\d4c0810e7f9e13d17fd27b02e1fc7d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476632" cy="222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Маринка\Desktop\0_faf9e_5be0dca3_orig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28835"/>
            <a:ext cx="1476837" cy="1367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1" descr="D:\Документы\Documents\Documents\21 детский сад\2016 работа\тема петух\218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432" y="4653135"/>
            <a:ext cx="1070536" cy="151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60032" y="4676097"/>
            <a:ext cx="1536233" cy="153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022" y="4635842"/>
            <a:ext cx="1070232" cy="153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8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024" y="2492896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искусства: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Рисование: «Цыпленок», «Петушок» 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Лепка «Петушок»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Аппликация «Разноцветный петушок»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математики: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Составление фигурок животных из геометрических фигур.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Дидактическая игра «Составь целое» (разрезные картинки)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Игра «Что общего? Чем отличаются?»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Тренировка зрительной памяти «Парные картинки»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драматизации и сюжетно-ролевой игры: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Инсценировка по сказке «Курочка-ряба»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Русская народная игра «Гуси»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Сюжетно-ролевая игра «Угощение для петушка»</a:t>
            </a:r>
          </a:p>
          <a:p>
            <a:pPr>
              <a:spcAft>
                <a:spcPts val="0"/>
              </a:spcAft>
            </a:pP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Центр строительства: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Строительство курятника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Построй домики для животных»</a:t>
            </a:r>
          </a:p>
        </p:txBody>
      </p:sp>
      <p:pic>
        <p:nvPicPr>
          <p:cNvPr id="3" name="Рисунок 2" descr="D:\Документы\Pictures\09.04.2017\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95892"/>
            <a:ext cx="1800200" cy="201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Документы\Pictures\09.04.2017\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775" y="428296"/>
            <a:ext cx="1721861" cy="198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Документы\Pictures\04.03.2017(1)\WP_20170316_0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8295"/>
            <a:ext cx="1587100" cy="2016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49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Документы\Documents\Documents\21 детский сад\2016 оформление\2016 ВСЕ\vse-schastliv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91" y="2708920"/>
            <a:ext cx="5322229" cy="377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u="sng" dirty="0" err="1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III.Заключительный</a:t>
            </a:r>
            <a:r>
              <a:rPr lang="ru-RU" sz="1600" b="1" u="sng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600" b="1" u="sng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этап.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Подведение итогов проектной деятельности.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Расширился и обогатился словарный запас.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Укреплялись дружеские отношения между детьми.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Укрепилась взаимосвязь родитель-ребенок-педагог.</a:t>
            </a:r>
          </a:p>
        </p:txBody>
      </p:sp>
      <p:pic>
        <p:nvPicPr>
          <p:cNvPr id="4098" name="Picture 2" descr="Картинки по запросу домашние животные картинки для детского сад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Документы\Documents\Documents\21 детский сад\2016 работа\домашние животные\bcf9d6bd14a2095866ce8c950b7023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05848" y="5156630"/>
            <a:ext cx="615892" cy="79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D:\Документы\Downloads\00r6380\00r6380\1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217" y="5779646"/>
            <a:ext cx="2167255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Документы\Downloads\00r6380\00r6380\1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336" y="5800357"/>
            <a:ext cx="2167255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Документы\Downloads\00r6380\00r6380\1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3427" y="5800357"/>
            <a:ext cx="2167255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Документы\Downloads\00r6380\00r6380\1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831019"/>
            <a:ext cx="2167255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Документы\Downloads\00r6380\00r6380\1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152" y="5800357"/>
            <a:ext cx="2167255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77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483" y="404664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ВЫВОДЫ:                 </a:t>
            </a:r>
          </a:p>
          <a:p>
            <a:pPr indent="450215" algn="just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Экологический </a:t>
            </a:r>
            <a:r>
              <a:rPr lang="ru-RU" sz="160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проект </a:t>
            </a:r>
            <a:r>
              <a:rPr lang="ru-RU" sz="1600" smtClean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был направлен на знакомство детей с домашними животными, их связью со средой обитания, осознанно-правильное отношение к представителям животного мира. 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/>
            <a:r>
              <a:rPr lang="ru-RU" sz="1600" dirty="0">
                <a:solidFill>
                  <a:srgbClr val="FF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 результате проведенной работы дошкольники понимают и знают: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Что домашние животные играют  в  жизни человека важную роль.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Как ухаживать за домашними животными, где живут, чем питаются.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Привитие детям чувства любви и бережного отношения к животного.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Желание родителей завести домашнего питомца.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 indent="450215"/>
            <a:r>
              <a:rPr lang="ru-RU" sz="1600" dirty="0">
                <a:solidFill>
                  <a:srgbClr val="FF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 результате проведенной работы отмечено: </a:t>
            </a:r>
          </a:p>
          <a:p>
            <a:pPr lvl="0"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Развитие у детей устойчивого интереса к представителям животного мира – домашним животным. 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Активное включение родителей в педагогический процесс ДОУ, укрепление заинтересованности в сотрудничестве с детским садом. 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Можно сделать вывод, что благодаря проведённым занятиям, беседам, игровой деятельности произошло закрепление </a:t>
            </a:r>
          </a:p>
          <a:p>
            <a:pPr lvl="0"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и улучшение знаний детей по данной теме.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6" name="Picture 2" descr="D:\Документы\Documents\Documents\21 детский сад\2016 работа\тема семья\sadi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157192"/>
            <a:ext cx="2417514" cy="135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Картинки по запросу ФЕРМ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5013176"/>
            <a:ext cx="4022471" cy="1492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55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625993"/>
            <a:ext cx="3240350" cy="156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D:\Документы\Documents\Documents\21 детский сад\2016 оформление\scrn_big_1 (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625994"/>
            <a:ext cx="3207332" cy="162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_20180518_1154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404" y="764704"/>
            <a:ext cx="6301208" cy="32996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2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Список использованной литературы</a:t>
            </a:r>
            <a:endParaRPr lang="ru-RU" sz="14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М.В.Лучич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«Детям о природе». Изд-во «Просвещение», М.,1989г.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Г.Я.Затулина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«Конспекты занятий по развитию речи». Центр педагогического образования, 2008.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Е.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Е.Полозова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«Продуктивная деятельность». ЧП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Лакоценин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С.С.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А.В.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Печерога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«Развивающие игры  для дошкольников». Издательство: Вако,2010г.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Н.Н. Авдеева, О.Л. Князева, Р.Б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Стеркина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«Безопасность»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Спб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: «Детство - пресс» 2002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Д.Н.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Колдина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«Лепка с детьми 3-4 лет»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Москва «Мозаика-синтез» 2011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Д.Н.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Колдина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«Рисование с детьми 3-4 лет»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Москва «Мозаика-синтез» 2011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Д.Н.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Колдина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«Аппликация с детьми 3-4 лет»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Москва «Мозаика-синтез» 2011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И.А. Лыкова «Изобразительная деятельность в детском саду»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Москва «Карапуз-дидактика» 2007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К.Ю. Белая «Формирование основ безопасности у дошкольников»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Москва «Мозаика-синтез» 2012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Е.Н. Вавилова «Учите бегать, прыгать, лазать, метать»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Москва «Просвещение» 1983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А.К.Бондаренко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«Дидактические игры в детском саду» Москва «Просвещение» 1991 год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Н.Н.Васильева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Н.В.Новоторцева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. «Развивающие игры в детском саду»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И.Богуславская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Е.О.Смирнова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«Развивающие игры для детей младшего дошкольного возраста». Москва «Просвещение» 1991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Л.А.Венгер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О.М.Дьяченко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«Угадай как нас зовут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».Москва«Просвещение»1994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Л.М.Щипицына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О.В.Защиринская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А.П.Воронова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Т.А.Нилова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«Азбука общения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30374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3801" y="1785926"/>
            <a:ext cx="8690199" cy="115416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900" b="1" i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9BBB59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 за внимание.</a:t>
            </a:r>
            <a:endParaRPr lang="ru-RU" sz="6900" b="1" i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9BBB59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11216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14" y="47667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Актуальность проекта.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Мир животных необычайно разнообразен и привлекателен для детей. Еще в самом раннем детстве многие из ребят имеют такую необходимую возможность контактов с домашними животными – кошками, собаками, птицами и др. Животные становятся такой же неотъемлемой частью детства, как и любимые игрушки. Разнообразные ситуации общения с домашними животными дают большой запас представлений об их особенностях, повадках, пробуждают интерес, любознательность, формируют навыки взаимодействия с ними.</a:t>
            </a:r>
          </a:p>
        </p:txBody>
      </p:sp>
      <p:pic>
        <p:nvPicPr>
          <p:cNvPr id="4" name="Рисунок 3" descr="Картинки по запросу мир домашних животных для детей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262324"/>
            <a:ext cx="3888432" cy="2082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13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513" y="3356992"/>
            <a:ext cx="842493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Задачи </a:t>
            </a: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для детей: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</a:rPr>
              <a:t>1. Уточнить, расширить представления детей о домашних животных, их внешнем виде и образе жизни (об особенностях поведения, чем питаются, какую пользу приносят);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</a:rPr>
              <a:t>2. Воспитывать гуманное отношение к животным;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</a:rPr>
              <a:t>3. Развивать речь, мышление, </a:t>
            </a:r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</a:rPr>
              <a:t>любознательность, воображение</a:t>
            </a: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</a:rPr>
              <a:t>, обогащать словарный запас, развивать связную речь;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4.Развивать продуктивную деятельность детей, совершенствовать навыки и умения в рисовании, лепке, аппликации; развивать творческие способности;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5. Развивать эмоциональную отзывчивость.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1596" y="2433662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Цель: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формирование представлений детей о домашних животных и развитие в детях гуманного отношения к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братьям нашим меньшим».</a:t>
            </a:r>
            <a:endParaRPr lang="ru-RU" sz="14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10242" name="Picture 2" descr="Картинки по запросу домашние животные берегит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36162"/>
            <a:ext cx="3168352" cy="201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Картинки по запросу клипарт родители читают с детьми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0947" y="367318"/>
            <a:ext cx="1209675" cy="196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артинки по запросу книжки малышки картинки клипарт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367318"/>
            <a:ext cx="1972554" cy="2063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99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469" y="332656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Задачи для педагогов: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</a:rPr>
              <a:t>Развивать экологическое сознание детей;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Расширить представление детей о домашних животных, о безопасном поведении в обращении с животными;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Формировать представление о ферме как месте обитания домашних животных, Воспитывать заботливое отношение к домашним животным.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Развивать у детей умение общаться со сверстниками в процессе игровой деятельности;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Развивать познавательную активность, мышление, воображение, коммуникативные навыки дошкольников;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Развивать продуктивную деятельность детей, совершенствовать навыки и умения в рисовании, лепке, аппликации; развивать творческие способности.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Вовлечь родителей в образовательный процесс</a:t>
            </a:r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1026" name="Picture 2" descr="C:\Users\User\Desktop\IMG_20180510_0914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1638" y="4118308"/>
            <a:ext cx="5184576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8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Задачи для родителей: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Участвовать вместе с детьми в решении задач проекта.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Развивать  эмоциональную сферу дошкольников.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Развивать творческие способности детей.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Совершенствовать навыки общения с детьми.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Помощь и участие в реализации проекта, жизни группы.</a:t>
            </a:r>
          </a:p>
        </p:txBody>
      </p:sp>
      <p:pic>
        <p:nvPicPr>
          <p:cNvPr id="3" name="Рисунок 2" descr="Картинки по запросу клипарт родители читают с детьм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413416"/>
            <a:ext cx="3746207" cy="2735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D:\Документы\Documents\Documents\21 детский сад\детский сад 1\2015\ЛЬВЯТА\d23f280ffd2608eb1dd978a8a9df6749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49879"/>
            <a:ext cx="342895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6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23528" y="404664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Продукт проектной деятельности:</a:t>
            </a:r>
            <a:r>
              <a:rPr lang="ru-RU" sz="1600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 </a:t>
            </a:r>
            <a:endParaRPr lang="ru-RU" sz="1600" dirty="0" smtClean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детские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работы по теме проекта «Домашние животные».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Итоговое мероприятие: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Выставка детских рисунков на тему: </a:t>
            </a:r>
            <a:endParaRPr lang="ru-RU" sz="1600" b="1" i="1" dirty="0" smtClean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«</a:t>
            </a:r>
            <a:r>
              <a:rPr lang="ru-RU" sz="1600" b="1" i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Корова», «Кошка», «Собака», «Петушиная семья». 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4" name="Рисунок 3" descr="D:\Документы\Pictures\04.03.2017(1)\WP_20170404_0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36515"/>
            <a:ext cx="3672408" cy="26560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D:\Документы\Pictures\09.04.2017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513556"/>
            <a:ext cx="3659059" cy="25509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21" y="476672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7">
              <a:lnSpc>
                <a:spcPct val="150000"/>
              </a:lnSpc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Ожидаемые результаты.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3" algn="ctr">
              <a:lnSpc>
                <a:spcPct val="150000"/>
              </a:lnSpc>
            </a:pPr>
            <a:r>
              <a:rPr lang="ru-RU" sz="1600" b="1" i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процессе взаимодействия </a:t>
            </a:r>
            <a:endParaRPr lang="ru-RU" sz="1600" b="1" i="1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3"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педагог </a:t>
            </a:r>
            <a:r>
              <a:rPr lang="ru-RU" sz="1600" b="1" i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– дети – родители в реализации проекта:</a:t>
            </a: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Дети</a:t>
            </a: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Понимание детьми, как можно ухаживать за домашними животными.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Привитие детям любви и бережного отношения к животным.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Дети узнают названия домашних животных и их детенышей, что за домашними животными ухаживает человек (кормит, поит, лечит, моет, охраняет, пасет): названия жилищ домашних животных, чем питаются домашние животные, какую пользу приносят людям.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Дети научатся использовать в речи названия домашних животных, частей их тела, действий, отгадывать загадки, сравнивать.</a:t>
            </a:r>
          </a:p>
        </p:txBody>
      </p:sp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016102"/>
            <a:ext cx="4536504" cy="241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46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276" y="332656"/>
            <a:ext cx="84931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Родители: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Укрепление внутрисемейных отношений.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Развитие навыков взаимодействия с ребенком.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Желание родителей завести домашнего питомца.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Активное участие родителей в делах группы и детского сада.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 </a:t>
            </a:r>
            <a:r>
              <a:rPr lang="ru-RU" sz="1600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Педагоги: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Повышение педагогической грамотности родителей в вопросах воспитания бережного отношения детей к животным.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Обогащение знаний детей о животном мире ближайшего окружения.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Пополнение педагогической копилки</a:t>
            </a: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Развитие у детей коммуникативных навыков, творческих способностей; умение работать в коллективе.</a:t>
            </a:r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644457"/>
            <a:ext cx="3672408" cy="2685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924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1844</Words>
  <Application>Microsoft Office PowerPoint</Application>
  <PresentationFormat>Экран (4:3)</PresentationFormat>
  <Paragraphs>246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Экологический-1</dc:title>
  <dc:creator>Фокина Лидия Петровна</dc:creator>
  <cp:keywords>Шаблон презентации</cp:keywords>
  <cp:lastModifiedBy>Людмила</cp:lastModifiedBy>
  <cp:revision>190</cp:revision>
  <dcterms:created xsi:type="dcterms:W3CDTF">2017-02-23T13:11:39Z</dcterms:created>
  <dcterms:modified xsi:type="dcterms:W3CDTF">2021-05-16T15:45:25Z</dcterms:modified>
</cp:coreProperties>
</file>