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B6CB0-3B47-44D6-9D6B-E348844213E2}" type="datetimeFigureOut">
              <a:rPr lang="ru-RU" smtClean="0"/>
              <a:t>21.09.2025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F9880-31D2-4A3F-A17C-91978F2729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мелкой моторики у детей 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733256"/>
            <a:ext cx="3960440" cy="7920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младшей 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Хакимова Талия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Абдулловна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187624" y="332656"/>
            <a:ext cx="68407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C0E3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           БОЛЬШЕНАГАТКИНСКИЙ ДЕТСКИЙ САД "БЕРЁЗКА" МУНИЦИПАЛЬНОГО ОБРАЗОВАНИЯ "ЦИЛЬНИНСКИЙ РАЙОН" УЛЬЯНОВСКОЙ ОБЛАСТИ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Важность мелкой моторики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Мелкая моторика является основой для многих жизненных навыков и влияет на развитие когнитивных функций у детей.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Эффективные методы и упражнения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Разнообразные игры, занятия с мелкими предметами, лепка, рисование и другие физические активности могут значительно ускорить развитие мелкой моторики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Исследовать важность мелкой моторики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  - Оценить влияние мелкой моторики на общую физическую и умственную развитие детей.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Оценить методы и упражнения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  - Изучить эффективные методы и упражнения, способствующие развитию мелкой моторики у детей.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Изучить связь мелкой моторики и других навыков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  - Провести анализ связи между развитием мелкой моторики и навыками письма, рисования, а также общим развитием ребенка.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Разработать рекомендации для педагогов и родителей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  - Предложить практические рекомендации для родителей и воспитателей, как можно поддерживать и развивать мелкую моторику в повседневной жизни.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Определить подходы к развитию мелкой моторики у детей дошкольного возраста и их влияние на общее развитие ребенка.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мелкой моторики у детей детского сада является критически важным аспектом их роста и развития. В современных условиях, когда дети все больше времени проводят с цифровыми устройствами, вопросы физического и сенсорного развития становятся особенно актуальными. Мелкая моторика не только способствует улучшению координации движений и навыков самообслуживания, но и играет ключевую роль в формировании социальных и эмоциональных навыков. Уровень развитости мелкой моторики также непосредственно влияет на готовность к обучению и успешность в будущем обучении, включая навыки письма и рисования.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игра: Песочный художник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Суть данной игры заключается в том, что дети создают изображения на песке и при помощи песка. Это увлекательное занятие способствует развитию воображения, а так же развитию мелкой моторики у детей, что приводит к формированию новых знаний и умений</a:t>
            </a:r>
          </a:p>
        </p:txBody>
      </p:sp>
      <p:pic>
        <p:nvPicPr>
          <p:cNvPr id="4" name="Рисунок 3" descr="51314812-d913-4bee-9906-48f237601a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93460"/>
            <a:ext cx="2736304" cy="4864540"/>
          </a:xfrm>
          <a:prstGeom prst="rect">
            <a:avLst/>
          </a:prstGeom>
        </p:spPr>
      </p:pic>
      <p:pic>
        <p:nvPicPr>
          <p:cNvPr id="5" name="Рисунок 4" descr="aebb0ec4-e8d7-49f7-a851-fd7a03bdd1d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988840"/>
            <a:ext cx="2738903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Вторая игра: лепка пластилином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Лепка пластилином — это увлекательное занятие, которое приносит множество пользы детям дошкольного возраста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Во-первых, лепка помогает развивать моторику рук. Процесс манипуляций с пластилином требует от ребенка точности и координации движений, что способствует укреплению мышц пальцев и кистей.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Во-вторых, лепка стимулирует творческое мышление. Дети имеют возможность проявить свою фантазию, создавая различные формы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образы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менее значимой является и социальная составляющая лепки. Когда дети лепят вместе, они учатся взаимодействовать, обмениваться идеями и работать в команде. Это развивает их коммуникационные навыки и эмоциональный интеллект.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f27c7d3-1040-4dc9-9963-6dcfce36e2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5508104" cy="3356992"/>
          </a:xfrm>
        </p:spPr>
      </p:pic>
      <p:pic>
        <p:nvPicPr>
          <p:cNvPr id="5" name="Рисунок 4" descr="a4ceec11-e97d-4086-aeb0-6151c54f6e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1733" y="3356992"/>
            <a:ext cx="6972267" cy="35010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Игра "Патриот" с аппликацией и вырезанием флага России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Вырезание флага и создание аппликаций требуют от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координации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движений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Знакомство с символикой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В ходе выполнения задания дети узнают о значении флага России, его цветах и символике.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мышление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Создание аппликации со флагом предоставляет детям возможность проявить свою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Игра "Патриот" формирует у детей чувство гордости за свою страну и принадлежности к ней. Это важно для их идентичности и понимания места в обществе.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cce3c8d-8d74-46bb-8406-3bc1fda8e5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956376" cy="32944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415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Развитие мелкой моторики у детей дошкольного возраста</vt:lpstr>
      <vt:lpstr>Задачи:</vt:lpstr>
      <vt:lpstr>Цели:</vt:lpstr>
      <vt:lpstr>Актуальность:</vt:lpstr>
      <vt:lpstr>Первая игра: Песочный художник</vt:lpstr>
      <vt:lpstr>Вторая игра: лепка пластилином</vt:lpstr>
      <vt:lpstr>Слайд 7</vt:lpstr>
      <vt:lpstr>Игра "Патриот" с аппликацией и вырезанием флага России </vt:lpstr>
      <vt:lpstr>Слайд 9</vt:lpstr>
      <vt:lpstr>Выводы: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дошкольного возраста</dc:title>
  <dc:creator>Пользователь</dc:creator>
  <cp:lastModifiedBy>Пользователь</cp:lastModifiedBy>
  <cp:revision>5</cp:revision>
  <dcterms:created xsi:type="dcterms:W3CDTF">2025-09-21T08:59:43Z</dcterms:created>
  <dcterms:modified xsi:type="dcterms:W3CDTF">2025-09-21T09:32:17Z</dcterms:modified>
</cp:coreProperties>
</file>