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4"/>
          <a:stretch/>
        </p:blipFill>
        <p:spPr bwMode="auto">
          <a:xfrm>
            <a:off x="-1" y="-1064"/>
            <a:ext cx="9144001" cy="685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1741458"/>
            <a:ext cx="84249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«Педагогический совет»</a:t>
            </a:r>
          </a:p>
          <a:p>
            <a:pPr algn="ctr"/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Муниципальный детский чемпионат «Юный профессионал»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530120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– логопед: Зубова А.А.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ЦРР детский сад «Чебурашка»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47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1" r="-1" b="22147"/>
          <a:stretch/>
        </p:blipFill>
        <p:spPr bwMode="auto">
          <a:xfrm>
            <a:off x="-1" y="-1064"/>
            <a:ext cx="9144001" cy="685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8917" y="112474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260648"/>
            <a:ext cx="7560839" cy="8640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Структура конкурсного задания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1600074"/>
            <a:ext cx="7200799" cy="14401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Ответы на вопросы (осведомленность о профессии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5617" y="3573016"/>
            <a:ext cx="7128790" cy="14401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Процесс деятельности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продукт, изделие</a:t>
            </a:r>
          </a:p>
        </p:txBody>
      </p:sp>
    </p:spTree>
    <p:extLst>
      <p:ext uri="{BB962C8B-B14F-4D97-AF65-F5344CB8AC3E}">
        <p14:creationId xmlns:p14="http://schemas.microsoft.com/office/powerpoint/2010/main" val="121470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4"/>
          <a:stretch/>
        </p:blipFill>
        <p:spPr bwMode="auto">
          <a:xfrm>
            <a:off x="-1" y="-1064"/>
            <a:ext cx="9144001" cy="685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1741458"/>
            <a:ext cx="84249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«Педагогический совет»</a:t>
            </a:r>
          </a:p>
          <a:p>
            <a:pPr algn="ctr"/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Муниципальный детский чемпионат «Юный профессионал»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4088" y="530120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– логопед: Зубова А.А.</a:t>
            </a:r>
          </a:p>
          <a:p>
            <a:pPr algn="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ЦРР детский сад «Чебурашка»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45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1" r="-1" b="22147"/>
          <a:stretch/>
        </p:blipFill>
        <p:spPr bwMode="auto">
          <a:xfrm>
            <a:off x="-1" y="-1064"/>
            <a:ext cx="9144001" cy="685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9414" y="982177"/>
            <a:ext cx="86409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формирования у детей первичных представлений о труде взрослых, его роли в обществе и жизни каждого человека обоснована Федеральным государственным образовательным стандартом дошкольного образования и должна осуществляться не на уровне отдельной задачи, а как целостный органический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</a:t>
            </a:r>
            <a:endParaRPr lang="ru-RU" sz="3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05794" y="3242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76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1" r="-1" b="22147"/>
          <a:stretch/>
        </p:blipFill>
        <p:spPr bwMode="auto">
          <a:xfrm>
            <a:off x="57893" y="-1064"/>
            <a:ext cx="9144001" cy="685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404664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	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условий для развития творческих возможностей всех субъектов образовательного процесса по ранней профориентации, выявление и поддержка талантливых детей дошкольного возраста на основе демонстрации элементарных профессиональных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умений</a:t>
            </a:r>
            <a:endParaRPr lang="ru-RU" sz="28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7\Downloads\pngwing.co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12976"/>
            <a:ext cx="3690194" cy="347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78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1" r="-1" b="22147"/>
          <a:stretch/>
        </p:blipFill>
        <p:spPr bwMode="auto">
          <a:xfrm>
            <a:off x="-1" y="-1064"/>
            <a:ext cx="9144001" cy="685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19" y="188640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Предоставление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каждому ребенку возможности творческого самовыражения и проявления личности;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Актуализация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интереса дошкольников, расширение представлений о различных сферах труда, развитие навыков практического решения задач в конкретных разнообразии современных профессий, популяризация рабочих специальностей;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уровня педагогической компетентности у педагогов в вопросах формирования ранней профориентации детей дошкольного возраста;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интереса у родительской общественности в вопросах формирования у детей дошкольного возраста представлений о профессиях, значимости ранней профориентации.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277090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1" r="-1" b="22147"/>
          <a:stretch/>
        </p:blipFill>
        <p:spPr bwMode="auto">
          <a:xfrm>
            <a:off x="-1" y="-1064"/>
            <a:ext cx="9144001" cy="685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05794" y="3242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8917" y="112474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9251" y="1115561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	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Ранняя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профориентация дошкольников Ранняя профориентация дошкольников на сегодняшний день носит преимущественно информационный характер (это общее знакомство с миром профессий). Однако, значительная часть труда взрослых недоступна для непосредственного наблюдения детьми за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ней. Важно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ребёнок с раннего возраста проникся уважением к любой профессии, и понял, что любой профессиональный труд должен приносить радость самому человеку и быть полезным окружающим людям</a:t>
            </a:r>
            <a:endParaRPr lang="ru-RU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2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1" r="-1" b="22147"/>
          <a:stretch/>
        </p:blipFill>
        <p:spPr bwMode="auto">
          <a:xfrm>
            <a:off x="-1" y="-1064"/>
            <a:ext cx="9144001" cy="685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8917" y="112474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223747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Сити - фермерство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7813" y="227064"/>
            <a:ext cx="40332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Безопасность дорожного движения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C:\Users\7\Desktop\amwts8a1gh2ijcsrn_vvsgla_marw_gg5guutjzngpspy2vfirkus7khdx3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01" y="1145280"/>
            <a:ext cx="3979876" cy="265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7\Desktop\kz4x2ol6vzmn4opgpvsyiruye1msccxgxyrrh1gob8clx1enncjekfq0aw5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076" y="1131384"/>
            <a:ext cx="3989801" cy="265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2350" y="4005064"/>
            <a:ext cx="38596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Сити-фермерство (городское растениеводство) – выращивание экологически чистых продуктов (овощей, зелени) в городских условиях в специально созданных сити фермах, в квартирах, на стенах и крышах домов с использованием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аквагрунта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4350" y="4084025"/>
            <a:ext cx="3935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Инспектор ГИБДД — специалист по надзору за соблюдением правил дорожного 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118291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1" r="-1" b="22147"/>
          <a:stretch/>
        </p:blipFill>
        <p:spPr bwMode="auto">
          <a:xfrm>
            <a:off x="0" y="0"/>
            <a:ext cx="9144001" cy="685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8917" y="112474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23747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Вожатское дело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8378" y="223747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Поварское дело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C:\Users\7\Desktop\97pu_awykdlorrtdx_kiu_58ut55cpvmzmc8tf7kgd3rubqyetggoevyptm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4"/>
          <a:stretch/>
        </p:blipFill>
        <p:spPr bwMode="auto">
          <a:xfrm>
            <a:off x="325483" y="1124744"/>
            <a:ext cx="376601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7\Desktop\wifuadu3_6alj0r0qnm_l1czmevgz2vs0b_pwitklrpxnyafi3oe2ex34ke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1124744"/>
            <a:ext cx="376601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2063" y="3904046"/>
            <a:ext cx="40395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Повар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- это специалист, занимающийся приготовлением пищи. Он знает, как определить качество продуктов, как их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правильно хранить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сочетать и готовить. Внешняя привлекательность блюда - тоже задача повара.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9624" y="3996379"/>
            <a:ext cx="36818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Вожатый осуществляет сопровождение временного детского коллектива</a:t>
            </a:r>
          </a:p>
        </p:txBody>
      </p:sp>
    </p:spTree>
    <p:extLst>
      <p:ext uri="{BB962C8B-B14F-4D97-AF65-F5344CB8AC3E}">
        <p14:creationId xmlns:p14="http://schemas.microsoft.com/office/powerpoint/2010/main" val="122324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1" r="-1" b="22147"/>
          <a:stretch/>
        </p:blipFill>
        <p:spPr bwMode="auto">
          <a:xfrm>
            <a:off x="-1" y="-1064"/>
            <a:ext cx="9144001" cy="685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8917" y="112474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23747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Дошкольное воспитание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3367" y="223747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Робототехника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7\Desktop\amwts8d9olckvcslyn790szcsujp8baojwxsilx_06pebiqe_hp5vruglrj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397" y="1152865"/>
            <a:ext cx="4249463" cy="282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539397" y="4293096"/>
            <a:ext cx="4392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Робототехник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или инженер-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робототехник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– это одна из самых новых профессий в современном мире, актуальность и востребованность которой со временем только стремительно возрастает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4099" name="Picture 3" descr="C:\Users\7\Desktop\u4zsirb4bevdxmqqussvfxkwvv78iwbd9fr6zli8uqwblnamdlzsbyg3aj_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41" y="1124745"/>
            <a:ext cx="4017573" cy="2851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089" y="4233558"/>
            <a:ext cx="38348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Воспитатель детей дошкольного возраста – это учитель для малышей, который организует виды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29781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\Desktop\foni-papik-pro-8psh-p-kartinki-fon-biryuzovii-na-prozrachnom-fon-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5" t="1" r="-1" b="22147"/>
          <a:stretch/>
        </p:blipFill>
        <p:spPr bwMode="auto">
          <a:xfrm>
            <a:off x="-1" y="-1064"/>
            <a:ext cx="9144001" cy="685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8917" y="112474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23747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Медицинский и социальный уход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376147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Парикмахерское дело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C:\Users\7\Desktop\adfsxhtnn8evdxnlni6osn6opqtmbumoyzkjwjg7ivtiqwghmmf8qrqeehb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87" y="1154377"/>
            <a:ext cx="3511441" cy="303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7\Desktop\l71aptehcxe_sbrrtsnn3u2_dmb4mei8_lgvan50lsg6ywyterywrt0nm9k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204" y="1329613"/>
            <a:ext cx="3954056" cy="286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6945" y="4193348"/>
            <a:ext cx="39694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Медицинский и социальный уход тесно связан с медициной и охватывает разные виды деятельности, связанные с поддержкой хорошего состояния здоровья, физического и психического развития пациента, ухода за ним, а также содействия в поддержке пациентов и их семей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83204" y="4293096"/>
            <a:ext cx="39540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Профессия «Парикмахер» – уникальный союз жизненных позиций: творчества и вдохновения; таланта и мастерства; амбиций и целей; бизнеса и самореализации, занимает в индустрии красоты одно из ключевых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мест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60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253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</dc:creator>
  <cp:lastModifiedBy>7</cp:lastModifiedBy>
  <cp:revision>12</cp:revision>
  <dcterms:created xsi:type="dcterms:W3CDTF">2025-02-20T12:52:57Z</dcterms:created>
  <dcterms:modified xsi:type="dcterms:W3CDTF">2025-09-22T09:43:56Z</dcterms:modified>
</cp:coreProperties>
</file>