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8" r:id="rId4"/>
    <p:sldId id="260" r:id="rId5"/>
    <p:sldId id="261" r:id="rId6"/>
    <p:sldId id="263" r:id="rId7"/>
    <p:sldId id="264" r:id="rId8"/>
    <p:sldId id="267" r:id="rId9"/>
    <p:sldId id="266" r:id="rId10"/>
    <p:sldId id="262" r:id="rId11"/>
    <p:sldId id="265" r:id="rId12"/>
    <p:sldId id="259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96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11EC1E-EF9A-3AC9-3A44-BACC6F3A6C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2311677-D27E-CBA1-B93C-26B7D6C329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8A29AF1-E505-33E8-6AC6-F416A7557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A8FBA-4500-4C42-B83E-A4598F2752F6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D33F2DE-1C01-FC33-C177-6F4C39D358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F414990-3B8C-8B87-5AC8-112D8E7E0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6E38A-3762-40F5-A0E4-4D8116DF0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654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6755E4-19A2-98AB-8CFF-7BF3C9BE9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897E7F4-563C-DAAA-75BF-5913E1AC3C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A458823-C2EB-DDFC-0C26-05DCA7EC69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A8FBA-4500-4C42-B83E-A4598F2752F6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C14A1D6-36CD-C9F6-1DA8-2816A1CA6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364B623-30AA-BFB6-1E08-E1751EE4C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6E38A-3762-40F5-A0E4-4D8116DF0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193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A5938A0-711A-5E43-B53B-BF37B6E02F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E0F4C14-52E4-849C-B236-C7E504199D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419F6FD-1067-C8CC-C218-8429D31434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A8FBA-4500-4C42-B83E-A4598F2752F6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F58A1FC-9193-37C7-20E6-D9DC20107D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8A116EE-8ECC-2FD7-33B1-F173F0B98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6E38A-3762-40F5-A0E4-4D8116DF0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981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3E8111-DF92-04F1-541E-8203D57EE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A04132D-A9D7-61ED-B0ED-7ACA42D176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E71A588-8526-38C4-8F38-18753130B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A8FBA-4500-4C42-B83E-A4598F2752F6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D319887-08D0-05CF-E79E-5973E5FA0F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5B5CCE5-ECEC-A3F4-2CAC-C196C8F15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6E38A-3762-40F5-A0E4-4D8116DF0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77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CD7338-81F9-7466-BE34-71B4EFAC6E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AF50A79-8103-514F-18C6-13958F1876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A309B2E-589F-8DE2-49E3-6C99BC28D9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A8FBA-4500-4C42-B83E-A4598F2752F6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A0A195E-B57A-D93C-7B13-DD9B4445C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9421022-5F23-6D8C-8933-793E5FA2F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6E38A-3762-40F5-A0E4-4D8116DF0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896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0CD844-46E9-F8CA-A478-B97603108B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2F60CBD-F35B-36F2-4889-B697B0F6F2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9609F7A-D1AF-D0B8-115B-E6D2C688E8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6EAEEF5-F93E-E5D0-9246-2F968525D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A8FBA-4500-4C42-B83E-A4598F2752F6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B374A12-0FA0-0F56-8636-B161BC8F3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07D1693-9104-FE8E-F903-BACF2636E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6E38A-3762-40F5-A0E4-4D8116DF0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4365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963B8D-9E17-54C8-5F9A-FA61EAD694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EF189FE-B348-A44A-26F9-87E77CF2A5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4A97DBD-E38E-805A-BACB-2B8596ADB0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62359D4-1912-EA9F-332C-2EABAB8140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442E59F-52B5-DA68-2031-5523E59651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E98C2BD-D4EC-33B9-926E-926CF448D5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A8FBA-4500-4C42-B83E-A4598F2752F6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82C5452-203F-D0A9-9EFF-DE2185323C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8BF1E84-C423-C3A8-B8C5-8988DCBB5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6E38A-3762-40F5-A0E4-4D8116DF0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251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3E4C95-2E48-B31B-49BA-6A93711AB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347DAF3-E0A0-D453-0FD6-9D5A0B3BA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A8FBA-4500-4C42-B83E-A4598F2752F6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2863923-5717-72FE-EAC0-126C9C924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CA259B4-316B-8E85-E046-6D9F3D1F2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6E38A-3762-40F5-A0E4-4D8116DF0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8776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25DDE4B-AFD9-44C7-ABD6-D7DB1434D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A8FBA-4500-4C42-B83E-A4598F2752F6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8E92FC6-0B20-19AA-7EB1-2B38CB3FF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AA2A99A-F2AF-114E-99DB-0D8BC9835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6E38A-3762-40F5-A0E4-4D8116DF0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8182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62D8E9-4429-5DBB-7A6F-A6FECD85B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A00EF90-4F9D-095F-4A75-83D1B5D5D6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8EF123F-7F05-5C94-6E66-4F3F13265B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BD97C88-FE5B-3EDF-E95F-6B00AC39D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A8FBA-4500-4C42-B83E-A4598F2752F6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8625DF4-A87B-66E2-8256-622EE3452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A87C6C6-D2DB-3561-C055-65E01A3A5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6E38A-3762-40F5-A0E4-4D8116DF0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3321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F21063-99C0-38AB-707E-974537F00C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950DF3E-487E-8023-3019-04A32F0ACE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9661A58-501D-D2C3-B13F-0EB119A861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7E5231F-FEBB-C1D6-FBEC-7529A33A44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A8FBA-4500-4C42-B83E-A4598F2752F6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F658A3C-4AA6-C177-5B74-BCC6D6FB64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569FFC9-3E9E-F223-B016-18428FC32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6E38A-3762-40F5-A0E4-4D8116DF0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7163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9125DD-1EB9-D18B-A488-9C3962747E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8201E4D-C8C8-0755-EDBE-5D7BC930EF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4F7FA23-A7DF-B09C-C2A1-9843150122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3A8FBA-4500-4C42-B83E-A4598F2752F6}" type="datetimeFigureOut">
              <a:rPr lang="ru-RU" smtClean="0"/>
              <a:t>22.08.2025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8D5B737-BB5B-4080-187A-0DDF2DF7F6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A2D9188-CCAF-D258-CE4C-8E66007998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36E38A-3762-40F5-A0E4-4D8116DF0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262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FA9E6BC-6A0D-A27D-6BBA-377491A4E2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247" y="199881"/>
            <a:ext cx="8717871" cy="6587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3858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3614CD-C0CB-36F0-5539-165B440182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A10C39F-BAEE-7A26-BD7A-1098CCD9C7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7728" y="62144"/>
            <a:ext cx="8998712" cy="6720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7845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0ABDC3-C4FB-E015-046A-42373D64FF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5A88538-15D9-21EF-5115-2E0B7E975C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6223" y="83955"/>
            <a:ext cx="8948203" cy="6698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9901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6559FD-DE74-2B38-C7D7-E19CD861A6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CD37001-E73C-B56F-B770-1562DDC62F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2470" y="57585"/>
            <a:ext cx="9001957" cy="6694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493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141ADFF-1F0D-4590-70B7-19B5B69DB46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833" r="2881" b="4269"/>
          <a:stretch>
            <a:fillRect/>
          </a:stretch>
        </p:blipFill>
        <p:spPr>
          <a:xfrm>
            <a:off x="1216241" y="333390"/>
            <a:ext cx="5078028" cy="330645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7FCC067-A39F-95FE-D857-28327791DD4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675" r="2393"/>
          <a:stretch>
            <a:fillRect/>
          </a:stretch>
        </p:blipFill>
        <p:spPr>
          <a:xfrm>
            <a:off x="2361459" y="3923929"/>
            <a:ext cx="3559947" cy="2379817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7" name="Объект 6">
            <a:extLst>
              <a:ext uri="{FF2B5EF4-FFF2-40B4-BE49-F238E27FC236}">
                <a16:creationId xmlns:a16="http://schemas.microsoft.com/office/drawing/2014/main" id="{C2A5EC68-649F-8CE2-259B-F49AF4D268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96109" y="987425"/>
            <a:ext cx="3826276" cy="48736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Мы с Вами живем в стране, которая называется Россия.</a:t>
            </a:r>
          </a:p>
          <a:p>
            <a:pPr marL="0" indent="0">
              <a:buNone/>
            </a:pPr>
            <a:r>
              <a:rPr lang="ru-RU" sz="2400" dirty="0"/>
              <a:t>Наша страна очень большая и красивая.</a:t>
            </a:r>
          </a:p>
          <a:p>
            <a:pPr marL="0" indent="0">
              <a:buNone/>
            </a:pPr>
            <a:r>
              <a:rPr lang="ru-RU" sz="2400" dirty="0"/>
              <a:t>У России есть свой флаг-символ нашей страны.</a:t>
            </a:r>
          </a:p>
        </p:txBody>
      </p:sp>
    </p:spTree>
    <p:extLst>
      <p:ext uri="{BB962C8B-B14F-4D97-AF65-F5344CB8AC3E}">
        <p14:creationId xmlns:p14="http://schemas.microsoft.com/office/powerpoint/2010/main" val="21643545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35647F-4CA9-F6CE-6F13-1EFB67375F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985B19D-4A30-595B-7AF6-2CD9BC4861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3491" y="186431"/>
            <a:ext cx="8787973" cy="6587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6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2C334B-00D1-B85B-D3A2-DE16EBEA93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4C2E269-BD18-9638-E000-2F14525450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3491" y="29600"/>
            <a:ext cx="8913181" cy="6789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1920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8CFEBF-1BD1-B773-2B36-3617513C88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526EB65-048E-BF3B-B2D2-3F7A9D0B36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0023" y="104864"/>
            <a:ext cx="8859915" cy="676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1545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B1A007-5BCF-39A8-544B-05229A37FF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6EE09D0-B50A-B5CD-4B07-8DB30BC17E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4816" y="62628"/>
            <a:ext cx="8975323" cy="678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4753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AEEC09-E2D2-DAE5-5D9A-6F8A1B9037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D56B8D0-58FD-7269-1096-672F86E6FF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4614" y="83366"/>
            <a:ext cx="9019712" cy="6748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7113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3A9140-B0BA-9179-DCCA-37E90846E4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E297262-FD1E-2850-AA26-F9E0D6EE81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2369" y="74644"/>
            <a:ext cx="9006367" cy="6783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6379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AA5D30-3CE5-0864-0502-83E57620CF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B537EE7-1BBB-EE6D-5F0F-CF2FF45EF9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4715" y="26770"/>
            <a:ext cx="8966179" cy="6702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3262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26</Words>
  <Application>Microsoft Office PowerPoint</Application>
  <PresentationFormat>Широкоэкранный</PresentationFormat>
  <Paragraphs>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Topolek Topolek</dc:creator>
  <cp:lastModifiedBy>Topolek Topolek</cp:lastModifiedBy>
  <cp:revision>2</cp:revision>
  <dcterms:created xsi:type="dcterms:W3CDTF">2025-08-22T05:35:53Z</dcterms:created>
  <dcterms:modified xsi:type="dcterms:W3CDTF">2025-08-22T05:55:39Z</dcterms:modified>
</cp:coreProperties>
</file>