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0" r:id="rId3"/>
    <p:sldId id="272" r:id="rId4"/>
    <p:sldId id="279" r:id="rId5"/>
    <p:sldId id="275" r:id="rId6"/>
    <p:sldId id="276" r:id="rId7"/>
    <p:sldId id="273" r:id="rId8"/>
    <p:sldId id="266" r:id="rId9"/>
    <p:sldId id="265" r:id="rId10"/>
    <p:sldId id="268" r:id="rId11"/>
    <p:sldId id="271" r:id="rId12"/>
    <p:sldId id="278" r:id="rId13"/>
    <p:sldId id="259" r:id="rId14"/>
    <p:sldId id="261" r:id="rId15"/>
    <p:sldId id="277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380220">
            <a:off x="1176058" y="1341546"/>
            <a:ext cx="4540741" cy="2735635"/>
          </a:xfrm>
        </p:spPr>
        <p:txBody>
          <a:bodyPr/>
          <a:lstStyle>
            <a:lvl1pPr>
              <a:defRPr b="1">
                <a:solidFill>
                  <a:srgbClr val="FF0066"/>
                </a:solidFill>
                <a:latin typeface="Century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293096"/>
            <a:ext cx="4824536" cy="1536576"/>
          </a:xfrm>
        </p:spPr>
        <p:txBody>
          <a:bodyPr/>
          <a:lstStyle>
            <a:lvl1pPr marL="0" indent="0" algn="ctr">
              <a:buNone/>
              <a:defRPr>
                <a:solidFill>
                  <a:srgbClr val="9933FF"/>
                </a:solidFill>
                <a:latin typeface="Constant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4B5B9-AAEE-4398-B25B-1AFDE9FD28A6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62BCE-4784-4689-A02B-6E35F9F13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8A144-3638-4C69-B70D-93EE9C136527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CD42F-ABAE-4A2B-B748-877F72011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87078-EB12-4D1F-8906-37E5FFCD699D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661B8-0802-4163-B3F6-96E836FD6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8BEF4-A69E-44C2-B8C3-707AD6D5D234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3FB16-2135-4296-B039-3553C1EB6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581128"/>
            <a:ext cx="6984777" cy="1440160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FF006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3212976"/>
            <a:ext cx="5760640" cy="1152128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9933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02D37-9894-4DA6-8E40-4E00E6E6AEC9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BFDEA-EEC0-4801-BF2A-DD0F19FF4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1600200"/>
            <a:ext cx="36682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C4B97-BC3E-42F3-BAE1-0F24D342FD14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53AA5-F06B-4EDC-AAD8-9852F913B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535113"/>
            <a:ext cx="37418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7584" y="2174875"/>
            <a:ext cx="366980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743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743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5998F-F56C-49CA-BB04-4BAC9ACEAFDC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3CCF9-5515-40F8-BF6C-5C6D0AC01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D235D-3CFD-4AA5-A99C-2E98D783BD7E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1C145-0DAF-41A3-A27B-282C53197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B5D6C-083F-4AED-8AAE-5404CC53184D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9CF1A-4324-4475-9A37-988D37501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908720"/>
            <a:ext cx="2520280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836713"/>
            <a:ext cx="4464496" cy="525658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1988841"/>
            <a:ext cx="2736304" cy="39604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E74CD-4C14-4AC2-9B4A-EDD475446BE5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818EE-EF54-43B7-8FBE-434FA702B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39752" y="980727"/>
            <a:ext cx="4464496" cy="360040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A2FA8-3A40-4D15-85CE-FD17E4321FD5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B1C3F-D6DD-401B-87EF-9FD3DFFD2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27088" y="765175"/>
            <a:ext cx="74898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27088" y="1700213"/>
            <a:ext cx="74898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F0AAA-92E3-4922-9A03-05FE6D201F59}" type="datetimeFigureOut">
              <a:rPr lang="ru-RU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4317D2-9236-4769-A7DC-B8A3491FF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6" r:id="rId2"/>
    <p:sldLayoutId id="2147483744" r:id="rId3"/>
    <p:sldLayoutId id="2147483737" r:id="rId4"/>
    <p:sldLayoutId id="2147483738" r:id="rId5"/>
    <p:sldLayoutId id="2147483739" r:id="rId6"/>
    <p:sldLayoutId id="2147483740" r:id="rId7"/>
    <p:sldLayoutId id="2147483745" r:id="rId8"/>
    <p:sldLayoutId id="2147483746" r:id="rId9"/>
    <p:sldLayoutId id="2147483741" r:id="rId10"/>
    <p:sldLayoutId id="21474837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600CC"/>
          </a:solidFill>
          <a:latin typeface="Century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827088" y="1428750"/>
            <a:ext cx="7489825" cy="1714500"/>
          </a:xfrm>
        </p:spPr>
        <p:txBody>
          <a:bodyPr/>
          <a:lstStyle/>
          <a:p>
            <a:pPr eaLnBrk="1" hangingPunct="1"/>
            <a:r>
              <a:rPr lang="ru-RU" sz="8800" b="1" i="1" dirty="0" smtClean="0">
                <a:solidFill>
                  <a:srgbClr val="0070C0"/>
                </a:solidFill>
                <a:latin typeface="Arial Black" pitchFamily="34" charset="0"/>
              </a:rPr>
              <a:t>Пейп -арт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827088" y="2857500"/>
            <a:ext cx="7489825" cy="323532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en-US" b="1" dirty="0" smtClean="0">
              <a:latin typeface="Segoe UI" pitchFamily="34" charset="0"/>
              <a:cs typeface="Segoe UI" pitchFamily="34" charset="0"/>
            </a:endParaRPr>
          </a:p>
          <a:p>
            <a:pPr marL="0" indent="0" algn="ctr" eaLnBrk="1" hangingPunct="1">
              <a:buFontTx/>
              <a:buNone/>
            </a:pPr>
            <a:r>
              <a:rPr lang="ru-RU" b="1" dirty="0" smtClean="0">
                <a:latin typeface="Segoe UI" pitchFamily="34" charset="0"/>
                <a:cs typeface="Segoe UI" pitchFamily="34" charset="0"/>
              </a:rPr>
              <a:t>Нетрадиционная техника</a:t>
            </a:r>
          </a:p>
          <a:p>
            <a:pPr marL="0" indent="0" algn="ctr" eaLnBrk="1" hangingPunct="1">
              <a:buFontTx/>
              <a:buNone/>
            </a:pPr>
            <a:endParaRPr lang="ru-RU" dirty="0" smtClean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4797152"/>
            <a:ext cx="265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</a:t>
            </a:r>
            <a:r>
              <a:rPr lang="ru-RU" dirty="0" err="1" smtClean="0"/>
              <a:t>Марущак</a:t>
            </a:r>
            <a:r>
              <a:rPr lang="ru-RU" dirty="0" smtClean="0"/>
              <a:t> Л.А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827088" y="928688"/>
            <a:ext cx="7489825" cy="92868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Использование в работе с детьми</a:t>
            </a:r>
          </a:p>
        </p:txBody>
      </p:sp>
      <p:pic>
        <p:nvPicPr>
          <p:cNvPr id="15364" name="Рисунок 4" descr="image_13523.jpg"/>
          <p:cNvPicPr>
            <a:picLocks noChangeAspect="1"/>
          </p:cNvPicPr>
          <p:nvPr/>
        </p:nvPicPr>
        <p:blipFill>
          <a:blip r:embed="rId2" cstate="print"/>
          <a:srcRect l="65053" t="-1697" r="-827" b="49095"/>
          <a:stretch>
            <a:fillRect/>
          </a:stretch>
        </p:blipFill>
        <p:spPr bwMode="auto">
          <a:xfrm>
            <a:off x="4932040" y="2060848"/>
            <a:ext cx="178595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5" name="Рисунок 5" descr="image_32692.jpg"/>
          <p:cNvPicPr>
            <a:picLocks noChangeAspect="1"/>
          </p:cNvPicPr>
          <p:nvPr/>
        </p:nvPicPr>
        <p:blipFill>
          <a:blip r:embed="rId3" cstate="print"/>
          <a:srcRect l="-2941" t="-3920" r="-2942" b="-1917"/>
          <a:stretch>
            <a:fillRect/>
          </a:stretch>
        </p:blipFill>
        <p:spPr bwMode="auto">
          <a:xfrm>
            <a:off x="4788024" y="4221088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Рисунок 6" descr="image_162627.jpg"/>
          <p:cNvPicPr>
            <a:picLocks noChangeAspect="1"/>
          </p:cNvPicPr>
          <p:nvPr/>
        </p:nvPicPr>
        <p:blipFill>
          <a:blip r:embed="rId4" cstate="print"/>
          <a:srcRect l="8955" t="12970" r="6893" b="19732"/>
          <a:stretch>
            <a:fillRect/>
          </a:stretch>
        </p:blipFill>
        <p:spPr bwMode="auto">
          <a:xfrm>
            <a:off x="1403648" y="2204864"/>
            <a:ext cx="321471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Рисунок 7" descr="DSC_0024.jpg"/>
          <p:cNvPicPr>
            <a:picLocks noChangeAspect="1"/>
          </p:cNvPicPr>
          <p:nvPr/>
        </p:nvPicPr>
        <p:blipFill>
          <a:blip r:embed="rId5" cstate="print"/>
          <a:srcRect l="10756" t="7572" r="10498" b="4806"/>
          <a:stretch>
            <a:fillRect/>
          </a:stretch>
        </p:blipFill>
        <p:spPr bwMode="auto">
          <a:xfrm>
            <a:off x="928662" y="4143380"/>
            <a:ext cx="250033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tsad-207184-1466775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785794"/>
            <a:ext cx="2249186" cy="3000396"/>
          </a:xfrm>
        </p:spPr>
      </p:pic>
      <p:pic>
        <p:nvPicPr>
          <p:cNvPr id="5" name="Рисунок 4" descr="detsad-207184-14667751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3571876"/>
            <a:ext cx="3549263" cy="2605203"/>
          </a:xfrm>
          <a:prstGeom prst="rect">
            <a:avLst/>
          </a:prstGeom>
        </p:spPr>
      </p:pic>
      <p:pic>
        <p:nvPicPr>
          <p:cNvPr id="6" name="Рисунок 5" descr="detsad-207184-14667752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785794"/>
            <a:ext cx="4643470" cy="2731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www.maam.ru/upload/blogs/detsad-784816-164583596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632848" cy="5256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>
          <a:xfrm>
            <a:off x="827088" y="1000125"/>
            <a:ext cx="7489825" cy="50927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Создание работ 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 технике «пейп-арт» позволяет: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Обучать простейшему сенсорному анализу;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Развивать мелкую моторику;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Обеспечивать правильное восприятие трудовых процессов;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Преодолевать неуверенность и страх перед незнакомым делом;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Воспитывать бережное отношение  к предметам и игрушкам, как результатам труда: своего и взрослых;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Развивать творческую активность.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b="1" dirty="0" smtClean="0">
              <a:solidFill>
                <a:srgbClr val="0070C0"/>
              </a:solidFill>
            </a:endParaRPr>
          </a:p>
          <a:p>
            <a:pPr eaLnBrk="1" hangingPunct="1">
              <a:defRPr/>
            </a:pPr>
            <a:endParaRPr lang="ru-RU" sz="2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4" descr="185181639f9988c76371d157d5499391.jpg"/>
          <p:cNvPicPr>
            <a:picLocks noChangeAspect="1"/>
          </p:cNvPicPr>
          <p:nvPr/>
        </p:nvPicPr>
        <p:blipFill>
          <a:blip r:embed="rId2" cstate="print"/>
          <a:srcRect b="16000"/>
          <a:stretch>
            <a:fillRect/>
          </a:stretch>
        </p:blipFill>
        <p:spPr bwMode="auto">
          <a:xfrm>
            <a:off x="1000100" y="1142984"/>
            <a:ext cx="3000396" cy="246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Рисунок 5" descr="64c1cbde6a7037b9bdf28369ffb14f49.jpg"/>
          <p:cNvPicPr>
            <a:picLocks noChangeAspect="1"/>
          </p:cNvPicPr>
          <p:nvPr/>
        </p:nvPicPr>
        <p:blipFill>
          <a:blip r:embed="rId3" cstate="print"/>
          <a:srcRect t="6667" b="14933"/>
          <a:stretch>
            <a:fillRect/>
          </a:stretch>
        </p:blipFill>
        <p:spPr bwMode="auto">
          <a:xfrm>
            <a:off x="1000100" y="3786190"/>
            <a:ext cx="2979989" cy="2309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Рисунок 6" descr="11953d3620a287f998165545382c1cf4.jpg"/>
          <p:cNvPicPr>
            <a:picLocks noChangeAspect="1"/>
          </p:cNvPicPr>
          <p:nvPr/>
        </p:nvPicPr>
        <p:blipFill>
          <a:blip r:embed="rId4" cstate="print"/>
          <a:srcRect r="4799" b="17889"/>
          <a:stretch>
            <a:fillRect/>
          </a:stretch>
        </p:blipFill>
        <p:spPr bwMode="auto">
          <a:xfrm>
            <a:off x="4714876" y="1142984"/>
            <a:ext cx="3286148" cy="2519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1" name="Рисунок 7" descr="9398d1c73f92ff7c739121f720b6a3ba.jpg"/>
          <p:cNvPicPr>
            <a:picLocks noChangeAspect="1"/>
          </p:cNvPicPr>
          <p:nvPr/>
        </p:nvPicPr>
        <p:blipFill>
          <a:blip r:embed="rId5" cstate="print"/>
          <a:srcRect r="14999" b="12820"/>
          <a:stretch>
            <a:fillRect/>
          </a:stretch>
        </p:blipFill>
        <p:spPr bwMode="auto">
          <a:xfrm>
            <a:off x="4714876" y="3857628"/>
            <a:ext cx="3286151" cy="2143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928662" y="714356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выполнения работы в технике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Пейп-Ар</a:t>
            </a:r>
            <a:r>
              <a:rPr lang="ru-RU" sz="2400" b="1" dirty="0" err="1" smtClean="0">
                <a:solidFill>
                  <a:srgbClr val="C00000"/>
                </a:solidFill>
              </a:rPr>
              <a:t>т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928670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выполнения работы в технике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Пейп-Ар</a:t>
            </a:r>
            <a:r>
              <a:rPr lang="ru-RU" sz="2400" b="1" dirty="0" err="1" smtClean="0">
                <a:solidFill>
                  <a:srgbClr val="C00000"/>
                </a:solidFill>
              </a:rPr>
              <a:t>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1928802"/>
            <a:ext cx="68580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Нарезать на полоски разной длины и шириной около 1-2 см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Держите полоску за один конец, опустите в воду и быстро вытяните.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Полоску нужно прокручивать в ладонях так, чтобы получилась нитка.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Подготавливайте сразу много таких нитей, можно разных цветов, а потом используйте их для декорирования бутылок, упаковок для подарков, настенные тарелки или панно.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Выкладывайте узор влажными салфеточными нитями, а для приклеивания используйте ПВА. Если нити подсохл</a:t>
            </a:r>
            <a:r>
              <a:rPr lang="ru-RU" dirty="0" smtClean="0"/>
              <a:t>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 намочите их слегка водой.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928688" y="1285861"/>
            <a:ext cx="7489825" cy="1928825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Желаю творческих успехов.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Спасибо за внимание!</a:t>
            </a:r>
          </a:p>
        </p:txBody>
      </p:sp>
      <p:pic>
        <p:nvPicPr>
          <p:cNvPr id="3" name="Рисунок 2" descr="100858626_large_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3357562"/>
            <a:ext cx="3857652" cy="2567481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785926"/>
            <a:ext cx="5929354" cy="3214710"/>
          </a:xfrm>
          <a:noFill/>
        </p:spPr>
        <p:txBody>
          <a:bodyPr/>
          <a:lstStyle/>
          <a:p>
            <a:r>
              <a:rPr lang="ru-RU" sz="6000" b="1" i="1" dirty="0" smtClean="0">
                <a:solidFill>
                  <a:srgbClr val="0070C0"/>
                </a:solidFill>
                <a:latin typeface="Arial Black" pitchFamily="34" charset="0"/>
              </a:rPr>
              <a:t>Что такое</a:t>
            </a:r>
            <a:br>
              <a:rPr lang="ru-RU" sz="6000" b="1" i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6000" b="1" i="1" dirty="0" smtClean="0">
                <a:solidFill>
                  <a:srgbClr val="0070C0"/>
                </a:solidFill>
                <a:latin typeface="Arial Black" pitchFamily="34" charset="0"/>
              </a:rPr>
              <a:t>«ПЕЙП-АРТ»</a:t>
            </a:r>
            <a:br>
              <a:rPr lang="ru-RU" sz="6000" b="1" i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0500" b="1" i="1" dirty="0" smtClean="0">
                <a:solidFill>
                  <a:srgbClr val="0070C0"/>
                </a:solidFill>
                <a:latin typeface="Arial Black" pitchFamily="34" charset="0"/>
              </a:rPr>
              <a:t>?</a:t>
            </a:r>
            <a:endParaRPr lang="ru-RU" sz="10500" b="1" i="1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928670"/>
            <a:ext cx="71438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al Black" pitchFamily="34" charset="0"/>
              </a:rPr>
              <a:t>Название </a:t>
            </a: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«</a:t>
            </a:r>
            <a:r>
              <a:rPr lang="ru-RU" sz="3200" dirty="0" err="1" smtClean="0">
                <a:solidFill>
                  <a:srgbClr val="7030A0"/>
                </a:solidFill>
                <a:latin typeface="Arial Black" pitchFamily="34" charset="0"/>
              </a:rPr>
              <a:t>пейп-арт</a:t>
            </a: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» </a:t>
            </a:r>
            <a:r>
              <a:rPr lang="ru-RU" sz="3200" dirty="0" smtClean="0">
                <a:latin typeface="Arial Black" pitchFamily="34" charset="0"/>
              </a:rPr>
              <a:t>произошло от английского словосочетания </a:t>
            </a:r>
            <a:r>
              <a:rPr lang="en-US" sz="3200" dirty="0" smtClean="0">
                <a:latin typeface="Arial Black" pitchFamily="34" charset="0"/>
              </a:rPr>
              <a:t>Paper Art</a:t>
            </a:r>
            <a:r>
              <a:rPr lang="ru-RU" sz="3200" dirty="0" smtClean="0">
                <a:latin typeface="Arial Black" pitchFamily="34" charset="0"/>
              </a:rPr>
              <a:t>, переводимого как «бумажное искусство». 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Основная «изюминка» </a:t>
            </a:r>
            <a:r>
              <a:rPr lang="ru-RU" sz="2800" dirty="0" err="1" smtClean="0">
                <a:latin typeface="Arial Black" pitchFamily="34" charset="0"/>
              </a:rPr>
              <a:t>пейп-арта</a:t>
            </a:r>
            <a:r>
              <a:rPr lang="ru-RU" sz="2800" dirty="0" smtClean="0">
                <a:latin typeface="Arial Black" pitchFamily="34" charset="0"/>
              </a:rPr>
              <a:t> – создание имитаций дорогостоящих и сложных художественных работ, таких как ткачество и чеканка, вышивка и резьба.</a:t>
            </a:r>
          </a:p>
          <a:p>
            <a:pPr algn="ctr"/>
            <a:endParaRPr lang="ru-RU" sz="3200" dirty="0" smtClean="0">
              <a:latin typeface="Arial Black" pitchFamily="34" charset="0"/>
            </a:endParaRPr>
          </a:p>
          <a:p>
            <a:pPr algn="ctr"/>
            <a:endParaRPr lang="ru-RU" sz="3200" dirty="0" smtClean="0">
              <a:latin typeface="Arial Black" pitchFamily="34" charset="0"/>
            </a:endParaRPr>
          </a:p>
          <a:p>
            <a:pPr algn="ctr"/>
            <a:endParaRPr lang="ru-RU" sz="3200" dirty="0" smtClean="0">
              <a:latin typeface="Arial Black" pitchFamily="34" charset="0"/>
            </a:endParaRPr>
          </a:p>
          <a:p>
            <a:pPr algn="ctr"/>
            <a:endParaRPr lang="ru-RU" sz="3200" dirty="0">
              <a:latin typeface="Arial Black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Основная «изюминка» пейп-арта – создание имитаций дорогостоящих и сложных художественных работ, таких как ткачество и чеканка, вышивка и резьба.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Основная «изюминка» пейп-арта – создание имитаций дорогостоящих и сложных художественных работ, таких как ткачество и чеканка, вышивка и резьба.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331236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 техники «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пейп-арт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Сорокина Татьяна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Аксентьевна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художник, поэт, руководитель студии литературного и изобразительного творчества для детей и взрослых «Акварель». Первоначально она назвала свою технику «Салфеточная пластика» и именно под таким названием работы ее учеников завоевали 1 место и «Гран-при» на Международном фестивале детского творчества. Интересная новая идея рукоделия пришлась по душе многим мастерицам и вмиг разлетелась по всему миру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026" name="Picture 2" descr="Мастер класс Татьяна Сорокина - поэт,художник, дизайнер,руководитель творческ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692697"/>
            <a:ext cx="4608512" cy="3672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12493545aaaad65a2133da13cabb8d1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857232"/>
            <a:ext cx="3357585" cy="2518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original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3429000"/>
            <a:ext cx="3321933" cy="2476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29058" y="4214818"/>
            <a:ext cx="442915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выполнение рисунка </a:t>
            </a:r>
          </a:p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нитью из салфеток.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428736"/>
            <a:ext cx="37862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 техника декорирования </a:t>
            </a:r>
          </a:p>
          <a:p>
            <a:pPr lvl="0" algn="ctr"/>
            <a:r>
              <a:rPr lang="ru-RU" sz="2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бумажными салфетками</a:t>
            </a:r>
            <a:endParaRPr lang="ru-RU" sz="28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000108"/>
            <a:ext cx="72866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итоге получаются вот такие красивые работы, которые по внешнему виду похожи на чеканку, кружевоплетение, резьбу по дереву,  гобелен.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93490016_9555_376c1070c5b3c7463d5556467f0d4472.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5" y="857233"/>
            <a:ext cx="2573135" cy="1928825"/>
          </a:xfrm>
          <a:prstGeom prst="rect">
            <a:avLst/>
          </a:prstGeom>
        </p:spPr>
      </p:pic>
      <p:pic>
        <p:nvPicPr>
          <p:cNvPr id="3" name="Рисунок 2" descr="1493490026_9555_0c8f686ac789f8c7aefb59c02fb019e4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785794"/>
            <a:ext cx="2643206" cy="2000264"/>
          </a:xfrm>
          <a:prstGeom prst="rect">
            <a:avLst/>
          </a:prstGeom>
        </p:spPr>
      </p:pic>
      <p:pic>
        <p:nvPicPr>
          <p:cNvPr id="4" name="Рисунок 3" descr="p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3286124"/>
            <a:ext cx="1770750" cy="2857520"/>
          </a:xfrm>
          <a:prstGeom prst="rect">
            <a:avLst/>
          </a:prstGeom>
        </p:spPr>
      </p:pic>
      <p:pic>
        <p:nvPicPr>
          <p:cNvPr id="5" name="Рисунок 4" descr="1_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857232"/>
            <a:ext cx="2143140" cy="2956055"/>
          </a:xfrm>
          <a:prstGeom prst="rect">
            <a:avLst/>
          </a:prstGeom>
        </p:spPr>
      </p:pic>
      <p:pic>
        <p:nvPicPr>
          <p:cNvPr id="29698" name="Picture 2" descr="https://im0-tub-ru.yandex.net/i?id=5f899c6f9d04bdc503f36e9ed55bd41d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071810"/>
            <a:ext cx="2214578" cy="2214578"/>
          </a:xfrm>
          <a:prstGeom prst="rect">
            <a:avLst/>
          </a:prstGeom>
          <a:noFill/>
        </p:spPr>
      </p:pic>
      <p:pic>
        <p:nvPicPr>
          <p:cNvPr id="29700" name="Picture 4" descr="https://www.mastera-rukodeliya.ru/images/stories/paper-art/vostochnyiy-sunduk/2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72132" y="4077436"/>
            <a:ext cx="2881332" cy="1994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 descr="86989925_3518263_big_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928688"/>
            <a:ext cx="2282825" cy="3833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39" name="Рисунок 8" descr="pa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13" y="857250"/>
            <a:ext cx="2219325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0" name="Рисунок 9" descr="p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2357438"/>
            <a:ext cx="2457450" cy="3609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rcRect r="13985"/>
          <a:stretch>
            <a:fillRect/>
          </a:stretch>
        </p:blipFill>
        <p:spPr>
          <a:xfrm>
            <a:off x="1000100" y="785794"/>
            <a:ext cx="2214578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4" name="Рисунок 7" descr="podelki_017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857250"/>
            <a:ext cx="1744662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6" name="Рисунок 9" descr="sy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214686"/>
            <a:ext cx="3000375" cy="2790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исова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рисование</Template>
  <TotalTime>1171</TotalTime>
  <Words>362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рисование</vt:lpstr>
      <vt:lpstr>Пейп -арт</vt:lpstr>
      <vt:lpstr>Что такое «ПЕЙП-АРТ» 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Использование в работе с детьми</vt:lpstr>
      <vt:lpstr>Слайд 11</vt:lpstr>
      <vt:lpstr>Слайд 12</vt:lpstr>
      <vt:lpstr>Слайд 13</vt:lpstr>
      <vt:lpstr>Слайд 14</vt:lpstr>
      <vt:lpstr>Слайд 15</vt:lpstr>
      <vt:lpstr>Желаю творческих успехов. 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ирина</dc:creator>
  <cp:lastModifiedBy>Сергей</cp:lastModifiedBy>
  <cp:revision>117</cp:revision>
  <dcterms:created xsi:type="dcterms:W3CDTF">2011-07-06T10:23:41Z</dcterms:created>
  <dcterms:modified xsi:type="dcterms:W3CDTF">2023-02-07T14:11:46Z</dcterms:modified>
</cp:coreProperties>
</file>