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2" r:id="rId5"/>
    <p:sldId id="264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163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83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2654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023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8245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47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4035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10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46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60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84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27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934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482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8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18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1D6BC-8C6A-4ECB-AAD1-9B39E404CAB0}" type="datetimeFigureOut">
              <a:rPr lang="ru-RU" smtClean="0"/>
              <a:t>23.09.2025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EE5C2E-519C-4308-B1A3-6D664D2725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4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2457" y="671146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Здравствуй, Детский сад! Адаптация малышей.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2160588"/>
            <a:ext cx="3881437" cy="3881437"/>
          </a:xfrm>
        </p:spPr>
      </p:pic>
    </p:spTree>
    <p:extLst>
      <p:ext uri="{BB962C8B-B14F-4D97-AF65-F5344CB8AC3E}">
        <p14:creationId xmlns:p14="http://schemas.microsoft.com/office/powerpoint/2010/main" val="241128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031" y="1859340"/>
            <a:ext cx="872196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  <a:latin typeface="Golos Text"/>
              </a:rPr>
              <a:t>Адаптация </a:t>
            </a:r>
            <a:r>
              <a:rPr lang="ru-RU" dirty="0">
                <a:solidFill>
                  <a:srgbClr val="1F1F1F"/>
                </a:solidFill>
                <a:latin typeface="Golos Text"/>
              </a:rPr>
              <a:t>– это приспособление организма и личности к новой обстановке, а для ребенка дошкольное учреждение, несомненно, является новым, еще неизвестным пространством, с новым окружением и новыми отношениями. Адаптация включает широкий спектр индивидуальных реакций, характер которых зависит от психофизиологических и личностных особенностей ребенка, от сложившихся семейных отношений, от условий пребывания в дошкольном учреждении. Поэтому темпы адаптации у разных детей будут различны.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43" y="4666518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095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61620" algn="ctr"/>
            <a:r>
              <a:rPr lang="ru-RU" sz="1000" dirty="0"/>
              <a:t>Выделяют три фазы адаптационного процесса</a:t>
            </a:r>
            <a:r>
              <a:rPr lang="ru-RU" sz="1000" dirty="0" smtClean="0"/>
              <a:t>:</a:t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Острая </a:t>
            </a: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 - сопровождается разнообразными колебаниями в соматическом состоянии и психическом статусе, что приводит к снижению веса, частыми респираторными заболеваниям,</a:t>
            </a:r>
            <a:b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нарушению сна, снижению аппетита, регрессу в речевом развитии (длится в среднем один месяц);</a:t>
            </a:r>
            <a:b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➢Подострая фаза - характеризуется адекватным поведением ребенка, то есть все сдвиги уменьшаются и регистрируются лишь по отдельным параметрам на фоне замедленного темпа развития, особенно психического, по сравнению со средним возрастными нормами (длится 3-5 месяцев);</a:t>
            </a:r>
            <a:b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➢Фаза компенсации - характеризуется убыстрением темпа развития, в результате дети к концу учебного года преодолевают указанную выше задержку темпов развития. Для всей семьи период адаптации индивидуален, он может иметь разную длительность</a:t>
            </a:r>
            <a:r>
              <a:rPr lang="ru-RU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i="1" dirty="0" smtClean="0">
                <a:solidFill>
                  <a:srgbClr val="FF0000"/>
                </a:solidFill>
                <a:latin typeface="Golos Text"/>
              </a:rPr>
              <a:t> </a:t>
            </a:r>
            <a:r>
              <a:rPr lang="ru-RU" sz="1000" i="1" dirty="0">
                <a:solidFill>
                  <a:srgbClr val="FF0000"/>
                </a:solidFill>
                <a:latin typeface="Golos Text"/>
              </a:rPr>
              <a:t>Есть три степени тяжести протекания адаптации:</a:t>
            </a:r>
            <a:br>
              <a:rPr lang="ru-RU" sz="1000" i="1" dirty="0">
                <a:solidFill>
                  <a:srgbClr val="FF0000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/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>Легкая степень адаптации – ребенок активен, внешних изменений нет, сдвиги в поведении нормализуются в течении 1-2 недели</a:t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/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>Средняя степень – в течение всего периода настроение может быть неустойчивым, может наблюдаться отсутствие аппетита, кратковременность и беспокойность сна. Этот период длится 20 - 40 дней</a:t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/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>Тяжелая степень адаптации – длится от 2- до 6 месяцев. Ребенок болеет, теряет в весе, появляются патологические привычки:</a:t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rgbClr val="1F1F1F"/>
                </a:solidFill>
                <a:latin typeface="Golos Text"/>
              </a:rPr>
              <a:t>грызеные ногтей, сосание пальца, возникает стойкий </a:t>
            </a:r>
            <a:r>
              <a:rPr lang="ru-RU" sz="1000" dirty="0" err="1">
                <a:solidFill>
                  <a:srgbClr val="1F1F1F"/>
                </a:solidFill>
                <a:latin typeface="Golos Text"/>
              </a:rPr>
              <a:t>энурез</a:t>
            </a:r>
            <a:r>
              <a:rPr lang="ru-RU" sz="1000" dirty="0">
                <a:solidFill>
                  <a:srgbClr val="1F1F1F"/>
                </a:solidFill>
                <a:latin typeface="Golos Text"/>
              </a:rPr>
              <a:t>, ребенок отказывается играть, плохо ест и спит, капризничает, часто болеет.</a:t>
            </a:r>
            <a:br>
              <a:rPr lang="ru-RU" sz="1000" dirty="0">
                <a:solidFill>
                  <a:srgbClr val="1F1F1F"/>
                </a:solidFill>
                <a:latin typeface="Golos Text"/>
              </a:rPr>
            </a:br>
            <a: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799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89529" y="-41895"/>
            <a:ext cx="9442594" cy="407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olos Text"/>
              </a:rPr>
              <a:t>Легче всего пройдет адаптация у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olos Text"/>
              </a:rPr>
              <a:t>детей</a:t>
            </a:r>
            <a:endParaRPr lang="ru-RU" altLang="ru-RU" sz="1200" dirty="0">
              <a:solidFill>
                <a:srgbClr val="FF0000"/>
              </a:solidFill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Дети, чьи родители готовили их к посещению сада заранее (читали сказочные истории про детский сад, гуляли возле детского сада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…)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  Дети, физически здоровые, т.е. не имеющие хронических заболеваний (в этот период все силы ребенка напряжены, и можно направить на привыкание к саду, не тратя время на борьбу с болезнью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Дети, имеющие навыки самостоятельности (не надо тратить силы ребенка еще и на обучение всему необходимому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Дети, чей режим близок к режиму сада (это режим дня, сон, питание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defTabSz="914400"/>
            <a:r>
              <a:rPr kumimoji="0" lang="ru-RU" alt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Дети, чей рацион питания приближен к саду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.</a:t>
            </a:r>
            <a:endParaRPr kumimoji="0" lang="en-US" altLang="ru-RU" sz="1200" b="0" i="0" u="none" strike="noStrike" cap="none" normalizeH="0" baseline="0" dirty="0" smtClean="0">
              <a:ln>
                <a:noFill/>
              </a:ln>
              <a:solidFill>
                <a:srgbClr val="1F1F1F"/>
              </a:solidFill>
              <a:effectLst/>
              <a:latin typeface="Golos Text"/>
            </a:endParaRPr>
          </a:p>
          <a:p>
            <a:pPr lvl="0" defTabSz="914400"/>
            <a:r>
              <a:rPr lang="ru-RU" altLang="ru-RU" sz="1100" dirty="0" smtClean="0">
                <a:solidFill>
                  <a:srgbClr val="FF0000"/>
                </a:solidFill>
                <a:latin typeface="Golos Text"/>
              </a:rPr>
              <a:t> </a:t>
            </a:r>
            <a:r>
              <a:rPr lang="ru-RU" altLang="ru-RU" sz="1100" dirty="0">
                <a:solidFill>
                  <a:srgbClr val="FF0000"/>
                </a:solidFill>
                <a:latin typeface="Golos Text"/>
              </a:rPr>
              <a:t>Что делать, когда возникают трудности в адаптации?</a:t>
            </a:r>
            <a:endParaRPr lang="ru-RU" altLang="ru-RU" sz="700" dirty="0"/>
          </a:p>
          <a:p>
            <a:pPr lvl="0" defTabSz="914400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1200" dirty="0">
                <a:solidFill>
                  <a:srgbClr val="1F1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необходимо интересоваться, как ведет себя ребенок в группе, играет ли с другими детьми, легко ли сходится со сверстниками, умеет ли выполнять элементарные требования. В чем ребенку надо помочь, что подкорректировать дома? Ведь наиболее успешно адаптация проходит тогда, когда и в группе, и в семье требования будут похожими.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➢   </a:t>
            </a:r>
            <a:r>
              <a:rPr lang="ru-RU" altLang="ru-RU" sz="1200" dirty="0">
                <a:solidFill>
                  <a:srgbClr val="1F1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ети раннего возраста настороженно относятся к незнакомым людям, они переживают нормативный кризис развития, который выражается в проявлениях негативизма в отношении близких людей. Поэтому они могут давать бурные протестные реакции, капризничать, когда мама собирает в детский сад. В этом случае, надо интересоваться у воспитателей, как чувствует себя ребенок в группе: если малыш быстро успокаивается, оставшись без мамы, а вечером не хочет уходить из сада, значит, адаптация идет благополучно и беспокоиться не о чем.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➢   </a:t>
            </a:r>
            <a:r>
              <a:rPr lang="ru-RU" altLang="ru-RU" sz="1200" dirty="0">
                <a:solidFill>
                  <a:srgbClr val="1F1F1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некоторых особо чувствительных детей боязнь новых людей и ситуаций в яслях приводит к тому, что ребенок становится более возбудимым, ранимым, обидчивым, плаксивым, он чаще болеет, так как стресс истощает его адаптивные ресурсы. Таких детей лучше подольше держать дома, посещая группы развития. А в садик отдавать ближе к 5 годам.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1F1F1F"/>
              </a:solidFill>
              <a:effectLst/>
              <a:latin typeface="Golos Text"/>
            </a:endParaRPr>
          </a:p>
        </p:txBody>
      </p:sp>
      <p:pic>
        <p:nvPicPr>
          <p:cNvPr id="1026" name="Picture 2" descr="https://documents.infourok.ru/86f9da23-49f1-45fe-b50a-913566cabf10/0/image0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-830263"/>
            <a:ext cx="104775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882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95718" y="-1100673"/>
            <a:ext cx="9227613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solidFill>
                <a:srgbClr val="FF0000"/>
              </a:solidFill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solidFill>
                <a:srgbClr val="FF0000"/>
              </a:solidFill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solidFill>
                <a:srgbClr val="FF0000"/>
              </a:solidFill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400" dirty="0">
              <a:solidFill>
                <a:srgbClr val="FF0000"/>
              </a:solidFill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olos Tex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olos Text"/>
              </a:rPr>
              <a:t>Что делать, когда возникают трудности в адаптации?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Если адаптационный период затягивается и имеют место трудности адаптации, проявляющиеся в вегетативных изменениях: плохой сон, аппетит, снижение настроение, слезы, постоянные болезни, то следует бить тревогу. Прежде всего, надо выслушать ребенка.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  Однако маленькие дети не всегда могут сформулировать свои мысли и чувства, но могут выразить их в процессе рисования, лепки, игры с куклами.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Нельзя ребенка насильно заставлять что- то делать, родители должны знать, что капризы, упрямство, ухудшение сна и аппетита – временные реакции, которые можно преодолеть особым вниманием и чуткостью, но не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заласкиванием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, помощью во всем. Во время адаптационного периода нужно учитывать все индивидуальные привычки ребенка, в том числе и вредные, и ни в коем случае не перевоспитывать его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F1F1F"/>
                </a:solidFill>
                <a:effectLst/>
                <a:latin typeface="Golos Text"/>
              </a:rPr>
              <a:t>Необходимо принять ребенка таким, каков он есть, не высказывая неудовольствие от неадекватного поведения, отсутствие самостоятельности.</a:t>
            </a:r>
          </a:p>
        </p:txBody>
      </p:sp>
      <p:pic>
        <p:nvPicPr>
          <p:cNvPr id="3074" name="Picture 2" descr="https://documents.infourok.ru/86f9da23-49f1-45fe-b50a-913566cabf10/0/image0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-1104900"/>
            <a:ext cx="104775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04120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833</Words>
  <Application>Microsoft Office PowerPoint</Application>
  <PresentationFormat>Широкоэкранный</PresentationFormat>
  <Paragraphs>32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Golos Text</vt:lpstr>
      <vt:lpstr>Times New Roman</vt:lpstr>
      <vt:lpstr>Trebuchet MS</vt:lpstr>
      <vt:lpstr>Wingdings 3</vt:lpstr>
      <vt:lpstr>Аспект</vt:lpstr>
      <vt:lpstr>Здравствуй, Детский сад! Адаптация малышей.</vt:lpstr>
      <vt:lpstr>Презентация PowerPoint</vt:lpstr>
      <vt:lpstr>Выделяют три фазы адаптационного процесса:    Острая фаза - сопровождается разнообразными колебаниями в соматическом состоянии и психическом статусе, что приводит к снижению веса, частыми респираторными заболеваниям, нарушению сна, снижению аппетита, регрессу в речевом развитии (длится в среднем один месяц); ➢Подострая фаза - характеризуется адекватным поведением ребенка, то есть все сдвиги уменьшаются и регистрируются лишь по отдельным параметрам на фоне замедленного темпа развития, особенно психического, по сравнению со средним возрастными нормами (длится 3-5 месяцев); ➢Фаза компенсации - характеризуется убыстрением темпа развития, в результате дети к концу учебного года преодолевают указанную выше задержку темпов развития. Для всей семьи период адаптации индивидуален, он может иметь разную длительность.  Есть три степени тяжести протекания адаптации:  Легкая степень адаптации – ребенок активен, внешних изменений нет, сдвиги в поведении нормализуются в течении 1-2 недели  Средняя степень – в течение всего периода настроение может быть неустойчивым, может наблюдаться отсутствие аппетита, кратковременность и беспокойность сна. Этот период длится 20 - 40 дней  Тяжелая степень адаптации – длится от 2- до 6 месяцев. Ребенок болеет, теряет в весе, появляются патологические привычки: грызеные ногтей, сосание пальца, возникает стойкий энурез, ребенок отказывается играть, плохо ест и спит, капризничает, часто болеет.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Детский сад! Адаптация малышей.</dc:title>
  <dc:creator>Вальчук Антонина Борисовна</dc:creator>
  <cp:lastModifiedBy>Вальчук Антонина Борисовна</cp:lastModifiedBy>
  <cp:revision>8</cp:revision>
  <dcterms:created xsi:type="dcterms:W3CDTF">2025-09-23T05:21:41Z</dcterms:created>
  <dcterms:modified xsi:type="dcterms:W3CDTF">2025-09-23T06:28:24Z</dcterms:modified>
</cp:coreProperties>
</file>