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76672"/>
            <a:ext cx="8229600" cy="230425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Мастер-класс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«Использование технологии проектного обучения на уроках литературного чтения в начальной школе»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/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</a:br>
            <a:endParaRPr lang="ru-RU" sz="360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21088"/>
            <a:ext cx="6400800" cy="18002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endParaRPr lang="ru-RU" altLang="ru-RU" b="1" dirty="0" smtClean="0"/>
          </a:p>
          <a:p>
            <a:pPr>
              <a:lnSpc>
                <a:spcPct val="100000"/>
              </a:lnSpc>
            </a:pPr>
            <a:endParaRPr lang="ru-RU" altLang="ru-RU" b="1" dirty="0" smtClean="0"/>
          </a:p>
          <a:p>
            <a:pPr>
              <a:lnSpc>
                <a:spcPct val="100000"/>
              </a:lnSpc>
            </a:pPr>
            <a:endParaRPr lang="ru-RU" altLang="ru-RU" b="1" dirty="0" smtClean="0"/>
          </a:p>
          <a:p>
            <a:pPr>
              <a:lnSpc>
                <a:spcPct val="100000"/>
              </a:lnSpc>
            </a:pPr>
            <a:r>
              <a:rPr lang="ru-RU" altLang="ru-RU" b="1" dirty="0" err="1" smtClean="0"/>
              <a:t>Ерицян</a:t>
            </a:r>
            <a:r>
              <a:rPr lang="ru-RU" altLang="ru-RU" b="1" dirty="0" smtClean="0"/>
              <a:t> </a:t>
            </a:r>
            <a:r>
              <a:rPr lang="ru-RU" altLang="ru-RU" b="1" dirty="0" err="1" smtClean="0"/>
              <a:t>Нарине</a:t>
            </a:r>
            <a:r>
              <a:rPr lang="ru-RU" altLang="ru-RU" b="1" dirty="0" smtClean="0"/>
              <a:t> Юрьевна, учитель начальных классов</a:t>
            </a:r>
          </a:p>
          <a:p>
            <a:endParaRPr lang="ru-RU" dirty="0"/>
          </a:p>
        </p:txBody>
      </p:sp>
      <p:pic>
        <p:nvPicPr>
          <p:cNvPr id="1026" name="Picture 2" descr="https://ds04.infourok.ru/uploads/ex/0a5c/0006d4a3-e1861cbf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564904"/>
            <a:ext cx="2664296" cy="1998223"/>
          </a:xfrm>
          <a:prstGeom prst="rect">
            <a:avLst/>
          </a:prstGeom>
          <a:noFill/>
        </p:spPr>
      </p:pic>
      <p:pic>
        <p:nvPicPr>
          <p:cNvPr id="1028" name="Picture 4" descr="https://b1.culture.ru/c/2204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1" y="2564904"/>
            <a:ext cx="2808312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Практическое использование результатов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яга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3810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яга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01008"/>
            <a:ext cx="3810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67544" y="1237989"/>
            <a:ext cx="828092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Следовательно, можем сделать вывод о том, что наша гипотеза, выдвинутая вначале исследования,  не подтвердилась. Баба Яга - это не вымысел, а реальный персонаж из жизни наших предков. И все что сказано в сказках, это обряды и традиции наших предков, которые для нас сейчас  кажутся дикими.  Живя в 21 веке, конечно, мы уже никогда не прибегнем к обряду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перепекания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Сейчас множество современного оборудования, которое помогает лечить детей. Но это наша история, это жизнь наших предков, к которой нужно относиться с большим уважением.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Поэтому  в будущем мы планируем продолжить исследование русских волшебных сказок, но в качестве предмета исследования возьму другого героя.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Рисунки учащихся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https://go.imgsmail.ru/imgpreview?key=2277d1d3b8a0479f&amp;mb=imgdb_preview_ex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340768"/>
            <a:ext cx="18478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go.imgsmail.ru/imgpreview?key=61ea793e2e669690&amp;mb=imgdb_preview_ex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268760"/>
            <a:ext cx="17907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go.imgsmail.ru/imgpreview?key=fc9cc172647a88&amp;mb=imgdb_preview_exp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4077072"/>
            <a:ext cx="25527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iles.web2edu.ru/40cfdf16-4832-4c90-bb62-fd7cb423f79d/38f2185b-cc58-405b-bcad-bc28cb955dea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1196752"/>
            <a:ext cx="165618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pochemu4ka.ru/_ph/348/75797823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789040"/>
            <a:ext cx="2339752" cy="2825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2" descr="https://pickimage.ru/wp-content/uploads/images/detskie/personazhbabayaga/babayaga1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1196752"/>
            <a:ext cx="1800200" cy="2430271"/>
          </a:xfrm>
          <a:prstGeom prst="rect">
            <a:avLst/>
          </a:prstGeom>
          <a:noFill/>
        </p:spPr>
      </p:pic>
      <p:pic>
        <p:nvPicPr>
          <p:cNvPr id="36868" name="Picture 4" descr="https://srisovki.com/wp-content/uploads/2021/01/001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224" y="3933056"/>
            <a:ext cx="1861462" cy="26485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0" name="Picture 2" descr="http://images.myshared.ru/24/1272877/slide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4868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img-fotki.yandex.ru/get/194835/294274918.70/0_1166b5_181a21e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581" y="260648"/>
            <a:ext cx="8758838" cy="6381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Проект по литературному чтению в 3 классе  «Образ Бабы Яги в русских народных сказках»</a:t>
            </a:r>
            <a:endParaRPr lang="ru-RU" sz="2800" dirty="0">
              <a:ln w="1270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51520" y="1780801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 исследования: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 Бабы-яги.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 исследования 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русские народные сказки.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51520" y="2329505"/>
            <a:ext cx="864096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Гипотеза:</a:t>
            </a:r>
            <a:r>
              <a:rPr kumimoji="0" lang="ru-RU" sz="1600" b="1" i="0" u="sng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Баба Яга – это вымышленный персонаж русских народных сказок.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51520" y="2719663"/>
            <a:ext cx="864096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образа Бабы-Яги в русских сказках. 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1600" b="1" u="sng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адачи: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собрать как можно больше информации о Бабе-Яге из разных источников;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научиться анализировать полученную информацию;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узнать об основных атрибутах Бабы-Яги;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изучить, кто является слугами и помощниками волшебницы;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провести опрос среди одноклассников;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проанализировать образ Бабы-Яги в волшебных сказках и сделать выводы.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1600" b="1" u="sng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тапы</a:t>
            </a:r>
            <a:r>
              <a:rPr kumimoji="0" lang="ru-RU" sz="1600" b="1" i="0" u="sng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работы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теоретический, цель которого – пользуясь разными источниками информации узнать, как можно больше об образе Бабы-Яги;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практический, цель которого – определить, какова  роль Бабы-Яги в русских сказках,  выяснить, что одноклассники знают о Бабе-Яге, поделиться своими знаниями с ними;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оформительский, цель которого – оформить результаты исследования  и представить их общественности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95536" y="649190"/>
            <a:ext cx="8424936" cy="420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rgbClr val="733712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Оглавление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Введение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Изображение Бабы Яги в славянском фольклоре.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Происхождение Бабы-Яги и ее имени.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Волшебные атрибуты Бабы Яги.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4.Слуги Бабы Яги и ее помощники.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Практическое исследование.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5.1. Роль Бабы-Яги в сказках.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5.2. Практическое использование результатов.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Список литературы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AutoShape 3" descr="https://cdn1.ozone.ru/multimedia/100524718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7" name="AutoShape 5" descr="https://cdn1.ozone.ru/multimedia/100524718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9" name="Picture 7" descr="https://img-gorod.ru/23/398/2339894_det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645024"/>
            <a:ext cx="2183934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67544" y="137581"/>
            <a:ext cx="81580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73371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Изображение Бабы Яги в славянском фольклоре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Исследовательская работа по теме Почему избушка на курьих ножках?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933056"/>
            <a:ext cx="187220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Исследовательская работа по теме Почему избушка на курьих ножках?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80728"/>
            <a:ext cx="208823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0.wp.com/fs00.infourok.ru/images/doc/69/84108/hello_html_m13db054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221088"/>
            <a:ext cx="5562501" cy="2119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fs00.infourok.ru/images/doc/69/84108/hello_html_6e5fd4ab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1196752"/>
            <a:ext cx="232214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fs00.infourok.ru/images/doc/69/84108/hello_html_m4ce55a09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980728"/>
            <a:ext cx="2592288" cy="2525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778268" y="-31841"/>
            <a:ext cx="77541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73371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Происхождение Бабы-Яги и ее имени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51520" y="1197077"/>
            <a:ext cx="842493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Бабой называли женщину, которая уже родила ребёнка. «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- огнь - огонь. То есть получается, что баба Яга - женщина - огонь или огненная женщина. Существовал глагол «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ягать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- кричать. Это особый крик, в котором концентрировалась очень сильная энергия. Этот крик издавали охотники и роженицы. Исходя из этого, получается, что баба Яга - это главная матерь, которая знала и умела всё. А как часто в сказках можно слышать: «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Сейчас посажу на лопату - и в печь!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Но если вспомнить все сказки, вы не найдёте ни одной, где бы Баба-Яга изжарила хотя бы одного ребёнка [8].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79512" y="4663814"/>
            <a:ext cx="856895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Баба - это женщина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Нывбаба-молодая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женщина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Баба яга можно читать как женщина из бора-леса или лесная женщина [8].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следующей версии, прототип Бабы-Яги - ведуньи, знахарки, которые лечили людей. Часто это были нелюдимые женщины, которые жили вдали от поселений, в лесу. Многие ученые выводят слово "Яга" от древнерусского слово "язя" ("яза"), означающего "немощь", "болезнь" и постепенно вышедшего из употребления после XI века.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5" name="Picture 5" descr="https://chert-poberi.ru/wp-content/uploads/2016/proga/111/interesnie_fakti_o_babe-jag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636912"/>
            <a:ext cx="3240360" cy="19292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755576" y="141166"/>
            <a:ext cx="792088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73371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Волшебные атрибуты Бабы Яги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73371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(избушка на курьих ножках, ступа)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73371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79512" y="1640378"/>
            <a:ext cx="871296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 «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избушки на курьих ножках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- явление уникальное, составляющее единое целое с образом самой Бабы Яги. Во-первых, она способна передвигаться (куриные ноги). Во-вторых, она распознает человеческий голос, и реагирует на команды. В-третьих, она способна видеть с помощью окон, говорить дверью, и думать.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Изба часто обнесена забором, сделанным из человеческих костей, на них насажены черепа с глазными прорезями. А вместо деревянных опор, на которые вешают калитку, стоят человеческие ноги, вместо засова – человеческие руки, а на месте замка для ключа вмонтирован человеческий рот с острыми зубами. В темноте у всех черепов на заборе светятся глаза, и на всей поляне становится светло, «</a:t>
            </a:r>
            <a:r>
              <a:rPr lang="ru-RU" sz="1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среди белого дня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».  Страшно!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Исследовательская работа по теме Почему избушка на курьих ножках?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77072"/>
            <a:ext cx="2520280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Исследовательская работа по теме Почему избушка на курьих ножках?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005064"/>
            <a:ext cx="2376264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 descr="http://www.xn--80aauegbcjrdg4a.xn--p1ai/uploads/1/0/5/8/10580347/2392866_or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001032"/>
            <a:ext cx="2520280" cy="2379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39552" y="189164"/>
            <a:ext cx="82809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73371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Слуги Бабы Яги и ее помощники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755576" y="1157082"/>
            <a:ext cx="806489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сказках слугами Бабы-Яги являются еще - Кот, собаки, ворота и березка. Но слуги оказались в сказках не такими уж и верными. В сказке «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Гуси-лебеди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слугами Бабы-Яги являются Гуси-лебеди. А в сказке «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Василиса Прекрасная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слугами волшебницы являются три пары рук, которые во всем помогали ей по хозяйству. В сказке «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Марья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Моревна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 слуги у Бабы-Яги были три кобылы, которых пришлось пасти Ивану-царевичу. Кроме слуг есть и волшебные вещи, с помощью которых она  помогает героям сказок достигать поставленных целей. Основной из таких вещиц является клубок.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2" name="Picture 4" descr="https://deti.jofo.me/data/userfiles/5019/images/i667167_1507704175_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3633928"/>
            <a:ext cx="2332981" cy="2990808"/>
          </a:xfrm>
          <a:prstGeom prst="rect">
            <a:avLst/>
          </a:prstGeom>
          <a:noFill/>
        </p:spPr>
      </p:pic>
      <p:pic>
        <p:nvPicPr>
          <p:cNvPr id="32776" name="Picture 8" descr="http://apankov.com/site/images/f1/images/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933056"/>
            <a:ext cx="2483768" cy="1966098"/>
          </a:xfrm>
          <a:prstGeom prst="rect">
            <a:avLst/>
          </a:prstGeom>
          <a:noFill/>
        </p:spPr>
      </p:pic>
      <p:pic>
        <p:nvPicPr>
          <p:cNvPr id="32778" name="Picture 10" descr="http://school242.edu.ru/Tales/img/1%20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3717032"/>
            <a:ext cx="2054771" cy="2835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Роль Бабы-Яги в сказках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08720"/>
            <a:ext cx="57707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1" y="908722"/>
          <a:ext cx="8064894" cy="5906913"/>
        </p:xfrm>
        <a:graphic>
          <a:graphicData uri="http://schemas.openxmlformats.org/drawingml/2006/table">
            <a:tbl>
              <a:tblPr/>
              <a:tblGrid>
                <a:gridCol w="2688298"/>
                <a:gridCol w="2688298"/>
                <a:gridCol w="2688298"/>
              </a:tblGrid>
              <a:tr h="5106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b="1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 сказки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b="1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Поступок Бабы Яги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b="1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Отрицательный или положительный герой?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4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200" i="1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Гуси-лебеди</a:t>
                      </a: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ее указанию Гуси украли братца.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Отрицательный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2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200" i="1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Баба-Яга</a:t>
                      </a: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Хотела съесть племянницу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Отрицательный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2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Василиса Прекрасная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Дала огонь Василисе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Положительный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06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Царевна-лягушка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Указала Ивану Царевичу дорогу в царство Кощея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Положительный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4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Терёшечка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Похитила Терешечку – хотела съесть.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Отрицательный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2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Финист - Ясный Сокол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Дала волшебные предметы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Положительный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2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Марья-Моревна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Грозит отсечь Ивану голову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Отрицательный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2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Заколдованная Королевна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Указала солдату путь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Положительный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913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Сказка о молодильных яблоках и живой воде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Помогла Ивану Царевичу найти живую воду и молодильные яблоки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Положительный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06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Сестрица Аленушка и братец Иванушка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Погубила Аленушку и бросила в воду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Отрицательный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06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Поди туда-не знаю куда, принеси то – не знаю что.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Подарила Андрею коня, помогла выполнить указ царя.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Положительный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288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Новые приключения Маши и Вити.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Пытается обмануть детей, хочет сварить их, бросается в погоню за ними.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250"/>
                        </a:spcAft>
                      </a:pPr>
                      <a:r>
                        <a:rPr lang="ru-RU" sz="1200" dirty="0">
                          <a:solidFill>
                            <a:srgbClr val="74747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Отрицательный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33" marR="42333" marT="42333" marB="42333" anchor="ctr">
                    <a:lnL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-17621"/>
            <a:ext cx="18473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284</TotalTime>
  <Words>648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  Мастер-класс «Использование технологии проектного обучения на уроках литературного чтения в начальной школе» </vt:lpstr>
      <vt:lpstr>Слайд 2</vt:lpstr>
      <vt:lpstr>Проект по литературному чтению в 3 классе  «Образ Бабы Яги в русских народных сказках»</vt:lpstr>
      <vt:lpstr>Слайд 4</vt:lpstr>
      <vt:lpstr>Слайд 5</vt:lpstr>
      <vt:lpstr>Слайд 6</vt:lpstr>
      <vt:lpstr>Слайд 7</vt:lpstr>
      <vt:lpstr>Слайд 8</vt:lpstr>
      <vt:lpstr>Роль Бабы-Яги в сказках </vt:lpstr>
      <vt:lpstr>Практическое использование результатов </vt:lpstr>
      <vt:lpstr>Заключение </vt:lpstr>
      <vt:lpstr>Рисунки учащихся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</dc:title>
  <dc:creator>поиск</dc:creator>
  <cp:lastModifiedBy>поиск</cp:lastModifiedBy>
  <cp:revision>27</cp:revision>
  <dcterms:created xsi:type="dcterms:W3CDTF">2021-11-27T20:00:18Z</dcterms:created>
  <dcterms:modified xsi:type="dcterms:W3CDTF">2025-09-28T14:54:17Z</dcterms:modified>
</cp:coreProperties>
</file>