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1" r:id="rId4"/>
    <p:sldId id="271" r:id="rId5"/>
    <p:sldId id="257" r:id="rId6"/>
    <p:sldId id="274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6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C17F3-9B64-4256-97A7-7E1B21E04016}" type="datetimeFigureOut">
              <a:rPr lang="ru-RU" smtClean="0"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C79DF-005A-4886-876C-7E1E9083D06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animashky.ru/flist/3djivotnie/15/7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ome\Desktop\&#1091;&#1095;&#1080;&#1084;%20&#1073;&#1091;&#1082;&#1074;&#1091;%20&#1078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Autofit/>
          </a:bodyPr>
          <a:lstStyle/>
          <a:p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Звук и буква Ж</a:t>
            </a:r>
            <a:endParaRPr lang="ru-RU" sz="9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/>
              <a:t>Дополнитетельный</a:t>
            </a:r>
            <a:r>
              <a:rPr lang="ru-RU" dirty="0" smtClean="0"/>
              <a:t> материал к  уроку письма в 1 классе (Гарипова </a:t>
            </a:r>
            <a:r>
              <a:rPr lang="ru-RU" dirty="0" err="1" smtClean="0"/>
              <a:t>Рузалия</a:t>
            </a:r>
            <a:r>
              <a:rPr lang="ru-RU" dirty="0" smtClean="0"/>
              <a:t> </a:t>
            </a:r>
            <a:r>
              <a:rPr lang="ru-RU" dirty="0" err="1" smtClean="0"/>
              <a:t>Дамировна</a:t>
            </a:r>
            <a:r>
              <a:rPr lang="ru-RU" dirty="0" smtClean="0"/>
              <a:t>, МБОУ «Гимназия г. </a:t>
            </a:r>
            <a:r>
              <a:rPr lang="ru-RU" smtClean="0"/>
              <a:t>Азнакаево»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1142976" y="2786058"/>
            <a:ext cx="2286016" cy="207170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199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572132" y="2786058"/>
            <a:ext cx="2286016" cy="2071702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857224" y="2781300"/>
            <a:ext cx="2301115" cy="2219336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199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429256" y="2786058"/>
            <a:ext cx="1500198" cy="2219338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928662" y="2781300"/>
            <a:ext cx="2240781" cy="207646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199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429256" y="2786058"/>
            <a:ext cx="1597838" cy="2076462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http://animashky.ru/flist/3djivotnie/15/7.gi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r:link="rId3" cstate="print"/>
          <a:srcRect/>
          <a:stretch>
            <a:fillRect/>
          </a:stretch>
        </p:blipFill>
        <p:spPr>
          <a:xfrm>
            <a:off x="3132138" y="2852738"/>
            <a:ext cx="2732087" cy="2881312"/>
          </a:xfr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929190" y="642918"/>
            <a:ext cx="720725" cy="5206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4929190" y="1500174"/>
            <a:ext cx="496894" cy="4429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endParaRPr lang="ru-RU" b="1" dirty="0">
              <a:ln w="11430"/>
              <a:solidFill>
                <a:srgbClr val="66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929190" y="2214554"/>
            <a:ext cx="496894" cy="50958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b="1" dirty="0">
              <a:ln w="11430"/>
              <a:solidFill>
                <a:srgbClr val="66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357166"/>
            <a:ext cx="1101584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</a:t>
            </a:r>
            <a:b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жу</a:t>
            </a:r>
            <a:b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5715016"/>
            <a:ext cx="712028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Жаба уничтожает комаров</a:t>
            </a: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" y="0"/>
            <a:ext cx="9144000" cy="62478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стри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r>
              <a:rPr lang="ru-RU" sz="8000" b="1" dirty="0" smtClean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8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80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шала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камы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у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</a:t>
            </a:r>
            <a:b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ть,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</a:t>
            </a:r>
            <a:r>
              <a:rPr lang="ru-RU" sz="8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</a:t>
            </a:r>
            <a:r>
              <a:rPr lang="ru-RU" sz="80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r>
              <a:rPr lang="ru-RU" sz="8000" b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becd92627e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Как называется игра?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914400" cy="914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1403648" y="1628800"/>
            <a:ext cx="914400" cy="914400"/>
          </a:xfrm>
          <a:prstGeom prst="rt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0800000">
            <a:off x="1403648" y="1628800"/>
            <a:ext cx="914400" cy="9144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628800"/>
            <a:ext cx="914400" cy="9144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>
            <a:off x="3275856" y="1628800"/>
            <a:ext cx="914400" cy="914400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3275856" y="1628800"/>
            <a:ext cx="914400" cy="91440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339752" y="1268760"/>
            <a:ext cx="0" cy="1656184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1835696" y="980728"/>
            <a:ext cx="432048" cy="43204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214938" y="3571875"/>
            <a:ext cx="642937" cy="5715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единительная линия 2"/>
          <p:cNvCxnSpPr/>
          <p:nvPr/>
        </p:nvCxnSpPr>
        <p:spPr>
          <a:xfrm rot="5400000" flipH="1" flipV="1">
            <a:off x="576263" y="3770313"/>
            <a:ext cx="1000125" cy="74612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3591719" y="5755481"/>
            <a:ext cx="1298575" cy="6461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2102644" y="5853907"/>
            <a:ext cx="1239837" cy="5334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417755" y="1785902"/>
            <a:ext cx="3857652" cy="3857652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18741738">
            <a:off x="-11023" y="4701107"/>
            <a:ext cx="914400" cy="403609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Хорда 8"/>
          <p:cNvSpPr/>
          <p:nvPr/>
        </p:nvSpPr>
        <p:spPr>
          <a:xfrm rot="6744725">
            <a:off x="1308100" y="5791200"/>
            <a:ext cx="1025525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Хорда 9"/>
          <p:cNvSpPr/>
          <p:nvPr/>
        </p:nvSpPr>
        <p:spPr>
          <a:xfrm rot="4086666" flipV="1">
            <a:off x="4771232" y="5784056"/>
            <a:ext cx="862012" cy="1374775"/>
          </a:xfrm>
          <a:prstGeom prst="chord">
            <a:avLst/>
          </a:prstGeom>
          <a:noFill/>
          <a:ln>
            <a:solidFill>
              <a:srgbClr val="00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8142" name="Picture 2" descr="D:\больная\45\школа\c31a69c60e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4763" y="-71438"/>
            <a:ext cx="4286250" cy="319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1989138" y="1428750"/>
            <a:ext cx="2854325" cy="45085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700" b="1" dirty="0">
                <a:solidFill>
                  <a:srgbClr val="4D4D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endParaRPr lang="ru-RU" sz="28700" dirty="0">
              <a:solidFill>
                <a:srgbClr val="4D4D4D"/>
              </a:solidFill>
              <a:latin typeface="+mn-lt"/>
            </a:endParaRPr>
          </a:p>
        </p:txBody>
      </p:sp>
      <p:sp>
        <p:nvSpPr>
          <p:cNvPr id="15" name="Овал 14"/>
          <p:cNvSpPr/>
          <p:nvPr/>
        </p:nvSpPr>
        <p:spPr>
          <a:xfrm rot="17275552">
            <a:off x="5667076" y="3006222"/>
            <a:ext cx="914400" cy="41433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5679282" y="3821906"/>
            <a:ext cx="500062" cy="142875"/>
          </a:xfrm>
          <a:prstGeom prst="line">
            <a:avLst/>
          </a:prstGeom>
          <a:ln w="508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857875" y="4159250"/>
            <a:ext cx="2643188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лы</a:t>
            </a: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154613" y="285750"/>
            <a:ext cx="20367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2800" b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жэ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011988" y="285750"/>
            <a:ext cx="18462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звук [ж] –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86438" y="690563"/>
            <a:ext cx="2082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согласный,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65750" y="1143000"/>
            <a:ext cx="17065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звонкий, </a:t>
            </a:r>
            <a:endParaRPr lang="ru-RU" sz="2800" dirty="0">
              <a:latin typeface="+mn-lt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858000" y="1143000"/>
            <a:ext cx="15557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парный,</a:t>
            </a:r>
            <a:endParaRPr lang="ru-RU" sz="2800" dirty="0">
              <a:latin typeface="+mn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83577" y="1500188"/>
            <a:ext cx="3283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всегда твёрдый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535531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50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Запомни</a:t>
            </a:r>
            <a:r>
              <a:rPr lang="ru-RU" sz="150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96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9600" b="1" i="1" dirty="0" err="1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пиш</a:t>
            </a:r>
            <a:r>
              <a:rPr lang="ru-RU" sz="96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96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i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i="1" dirty="0">
                <a:ln w="11430"/>
                <a:solidFill>
                  <a:srgbClr val="66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МамулькА\Рабочий стол\азбука\азбука\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2875" y="1500188"/>
            <a:ext cx="12795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жираф</a:t>
            </a:r>
            <a:endParaRPr lang="ru-RU" sz="28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00875" y="4833938"/>
            <a:ext cx="8302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жук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65875" y="1619250"/>
            <a:ext cx="13493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жёлуди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43563" y="6357938"/>
            <a:ext cx="10842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жабы</a:t>
            </a:r>
            <a:endParaRPr lang="ru-RU" sz="2800" dirty="0">
              <a:solidFill>
                <a:srgbClr val="00FF99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3313" y="1690688"/>
            <a:ext cx="15843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журавль</a:t>
            </a:r>
            <a:endParaRPr lang="ru-RU" sz="2800" dirty="0">
              <a:solidFill>
                <a:srgbClr val="FFFFCC"/>
              </a:solidFill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15188" y="3048000"/>
            <a:ext cx="192087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жар-птица</a:t>
            </a:r>
            <a:endParaRPr lang="ru-RU" sz="28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" name="Трапеция 9"/>
          <p:cNvSpPr/>
          <p:nvPr/>
        </p:nvSpPr>
        <p:spPr>
          <a:xfrm>
            <a:off x="571500" y="214313"/>
            <a:ext cx="2214563" cy="6643687"/>
          </a:xfrm>
          <a:prstGeom prst="trapezoid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15125" y="4000500"/>
            <a:ext cx="1000125" cy="1357313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 rot="21351413">
            <a:off x="4279900" y="5653088"/>
            <a:ext cx="3454400" cy="158273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 rot="19537999">
            <a:off x="5641975" y="1039813"/>
            <a:ext cx="3362325" cy="103028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с двумя вырезанными соседними углами 13"/>
          <p:cNvSpPr/>
          <p:nvPr/>
        </p:nvSpPr>
        <p:spPr>
          <a:xfrm rot="20352969">
            <a:off x="3052763" y="57150"/>
            <a:ext cx="2492375" cy="1770063"/>
          </a:xfrm>
          <a:prstGeom prst="snip2Same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715250" y="1500188"/>
            <a:ext cx="1428750" cy="22860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1" grpId="0" animBg="1"/>
      <p:bldP spid="12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учим букву ж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41" descr="25544B6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012238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714348" y="2781300"/>
            <a:ext cx="2240781" cy="2576526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39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239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214942" y="2786058"/>
            <a:ext cx="2000264" cy="2576528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3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</a:t>
            </a:r>
            <a:endParaRPr lang="ru-RU" sz="23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928662" y="2781300"/>
            <a:ext cx="2301115" cy="2143138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0000FF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Ж</a:t>
            </a:r>
            <a:endParaRPr lang="ru-RU" sz="19900" b="1" dirty="0">
              <a:ln w="11430"/>
              <a:solidFill>
                <a:srgbClr val="0000FF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5500694" y="2786058"/>
            <a:ext cx="1714512" cy="2143140"/>
          </a:xfrm>
          <a:prstGeom prst="rect">
            <a:avLst/>
          </a:prstGeom>
          <a:gradFill rotWithShape="1">
            <a:gsLst>
              <a:gs pos="0">
                <a:srgbClr val="156B13"/>
              </a:gs>
              <a:gs pos="25000">
                <a:srgbClr val="9CB86E"/>
              </a:gs>
              <a:gs pos="50000">
                <a:srgbClr val="DDEBCF"/>
              </a:gs>
              <a:gs pos="75000">
                <a:srgbClr val="9CB86E"/>
              </a:gs>
              <a:gs pos="100000">
                <a:srgbClr val="156B13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199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</a:t>
            </a:r>
            <a:endParaRPr lang="ru-RU" sz="199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91</Words>
  <Application>Microsoft Office PowerPoint</Application>
  <PresentationFormat>Экран (4:3)</PresentationFormat>
  <Paragraphs>34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Звук и буква Ж</vt:lpstr>
      <vt:lpstr>Как называется игра?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Ж</dc:title>
  <dc:creator>home</dc:creator>
  <cp:lastModifiedBy>User</cp:lastModifiedBy>
  <cp:revision>7</cp:revision>
  <dcterms:created xsi:type="dcterms:W3CDTF">2011-10-19T06:07:38Z</dcterms:created>
  <dcterms:modified xsi:type="dcterms:W3CDTF">2017-05-05T12:35:28Z</dcterms:modified>
</cp:coreProperties>
</file>