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B478E45-21DA-45E8-ACAA-8993BBF74B81}" type="datetimeFigureOut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E2A0E9-6A7F-4C93-ABED-9258DCE87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193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386EB-B821-437A-84EB-62CFAC4C7D46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74EDB-9D2F-4319-B1D6-7D9969245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4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3CED-F2C6-4D77-A7F0-981685472AA8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3D082-1D95-4CE0-931C-056186693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36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70CE3-8ADF-470D-A5E0-B3316D8C7E80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77145-503A-484E-B9ED-C62B7204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363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E0C91-3613-4B81-A97A-7359E25FC177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85D4E-7B98-4B72-A374-CBF485A17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57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13409-6FCF-4BFB-964D-C6CB10492053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0E877-D290-4E34-9444-74087AC70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38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41C89-2F33-43E7-B01A-ED6D5AF1EA8E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21E6F-86F5-4292-9B1C-0B9BAC6C1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803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7F1EE-6CD6-460B-BC92-98ED9319B40C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1F40F-13F5-4E73-82D6-CA91BE910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73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5C00D-4F26-4E30-BE62-7817C058197C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A65E4-2AE4-4572-BF90-7970151F9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830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D40EA-6634-409B-A824-2F7A8001AA77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59A6B-A4A5-4680-901E-7C8D3D76B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835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8132-182F-4E15-85E1-EDD1B03A9058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90E52-DE17-4032-B357-4872D6F46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06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DB0B5-150F-42A0-81C6-7459A55403F4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BDF66-563E-4806-BF98-0EEEE20D4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71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5182C0-0FB6-4331-AB84-7BC33D727A0F}" type="datetime1">
              <a:rPr lang="ru-RU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709369-52A3-4A7D-B0D0-2A1370972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2500306"/>
            <a:ext cx="860676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Методические Рекомендации по подготовке к ОГЭ и ЕГЭ по русскому языку и литературе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4714884"/>
            <a:ext cx="46805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Составлено руководителем ГМО учителей русского языка и литературы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Н.А.Постниковой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г.Лесной Свердловской области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000108"/>
            <a:ext cx="8858312" cy="1071570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Решению задачи формирования умения создавать логически связное речевое высказывание может способствовать выполнение следующих рекомендаций: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71678"/>
            <a:ext cx="8858312" cy="405448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регулярное проведение аудиторных сочинений на заданную литературную тему, начиная с 5-го класса (в 5-6 классах не менее 4 сочинений в год; в 7-8 классах – не менее 5 сочинений в год; в 9-10 классах -- не менее 7 сочинений в год);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письменное комментирование учителем сильных и слабых сторон ученической работы;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реализация установки на переработку учеником текста сочинения по замечаниям учителя;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систематическое включение в процесс обучения письменных заданий небольшого объёма, требующих точности мысли и твёрдого знания фактов;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проведение специальных уроков по обучению написанию сочинения, формирующих умения писать вступление и заключение,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тезисно-доказательную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часть, уместно цитировать, применяя различные способы введения цитат и т. д.;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последовательное формирование навыка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тезирования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конспектирования реферирования;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анализ готовых сочинений с точки зрения их сильных и слабых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сторон. 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EE0C91-3613-4B81-A97A-7359E25FC177}" type="datetime1">
              <a:rPr lang="ru-RU" smtClean="0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85D4E-7B98-4B72-A374-CBF485A17BF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00132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Результаты ОГЭ и ЕГЭ по русскому языку и литературе показывают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различия в учебных достижениях выпускников проявляются в основном из-за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разной степени системности овладения курсом русского языка и литературы, а также из-за недостаточной глубины анализа художественных произведений учителем.</a:t>
            </a:r>
          </a:p>
          <a:p>
            <a:endParaRPr lang="ru-RU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EE0C91-3613-4B81-A97A-7359E25FC177}" type="datetime1">
              <a:rPr lang="ru-RU" smtClean="0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85D4E-7B98-4B72-A374-CBF485A17BF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главной задачей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учителя русского языка и литературы является построение учебного процесса так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учащиеся с интересом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прочитали произведения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отечественной классики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освоили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специфические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законы литературного творчества;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были бы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способны к анализу и творческой интерпретации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произведений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умели бы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выразить свои суждения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устной и письменной форме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EE0C91-3613-4B81-A97A-7359E25FC177}" type="datetime1">
              <a:rPr lang="ru-RU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08.10.2025</a:t>
            </a:fld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85D4E-7B98-4B72-A374-CBF485A17BF5}" type="slidenum">
              <a:rPr lang="ru-RU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</a:t>
            </a:fld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43998" cy="1071570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Работы учащихся, выполнявших задания ОГЭ и ЕГЭ, выявили неумение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4000528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систематизировать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обобщать; выявлять различные проблемы; анализировать причинно-следственные связи; использовать способы и приемы изображения мира и человека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Слабыми оказались навыки сопоставления персонажей, фактов, явлений.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EE0C91-3613-4B81-A97A-7359E25FC177}" type="datetime1">
              <a:rPr lang="ru-RU" smtClean="0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85D4E-7B98-4B72-A374-CBF485A17BF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714512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Одним из важных условий подготовки к ОГЭ и ЕГЭ является организованный образовательный процесс – не жестко спрограммированный, а содержащий элементы динамического проектирования, который может включать: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786214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диагностические работы с выявлением проблемных зон (знание учащихся о своем незнании);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учащимся личного плана корректировки недочетов (составление таблиц, «дерева целей», кластеров «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пошаговое планирование процесса достижения целей, выделение вспомогательных задач и способов их решения, форм самоконтроля, отслеживания своей деятельности и другие формы);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подбор, структурирование и освоение информации (самостоятельно и с консультированием) по проблемным зонам;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EE0C91-3613-4B81-A97A-7359E25FC177}" type="datetime1">
              <a:rPr lang="ru-RU" smtClean="0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85D4E-7B98-4B72-A374-CBF485A17BF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85818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Организованный образовательный процесс может включать: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выполнение серии промежуточных тренировочных работ, отобранных самостоятельно и предложенных учителем;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банка тренировочных работ;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выполнение серии проверочных работ;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выполнение работ с использованием технологических карт;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участие в занятиях по программам элективных курсов, позволяющих восполнить знания и осуществить тренировочные действия;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создание, собирание, корректировка словарей, таблиц по основополагающим темам, например: «Выявление позиции автора в произведении», «Понятийный словарь, «Средства художественной выразительности» и др.;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проведение репетиционного ЕГЭ, анализ результатов, корректировка 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учащегося, демонстрирующего динамику изменений при подготовке к итоговому испытанию.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EE0C91-3613-4B81-A97A-7359E25FC177}" type="datetime1">
              <a:rPr lang="ru-RU" smtClean="0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85D4E-7B98-4B72-A374-CBF485A17BF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5719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 к ЕГЭ не может представлять собой краткосрочную кампанию, когда с помощью приемов натаскивания учителя и когорты репетиторов пытаются достигнуть благополучных результатов для выпускников школы. Государственный экзамен выявляет наличие или отсутствие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системного, высокотехнологичного преподавания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той или иной области знаний.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EE0C91-3613-4B81-A97A-7359E25FC177}" type="datetime1">
              <a:rPr lang="ru-RU" smtClean="0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85D4E-7B98-4B72-A374-CBF485A17BF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68412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Поэтому нами разработаны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для учителей-словесников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5143536"/>
          </a:xfrm>
        </p:spPr>
        <p:txBody>
          <a:bodyPr/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более точно следовать рекомендациям государственного образовательного стандарта и школьных программ по литературе – добиваться выполнения требования обязательного прочтения произведений, входящих в школьную программу по литературе;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соблюдать принцип преемственности в преподавании курса литературы, добиваться соблюдения единых принципов изучения литературы как учебного предмета; изучения литературного произведения как идейно-художественного целого, в котором каждый элемент подчинен авторской идее;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обратить внимание на формирование аналитических умений в курсе литературы, формировать устойчивый навык аналитического чтения, позволяющий приблизиться к пониманию авторского замысла, проблематики произведения, пониманию связи формы и содержания в литературном произведении;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обучать учащихся умению обращать внимание на детали повествования и изображения, понимать их неслучайный характер, отражение авторской позиции и авторского отношения к изображаемому;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обучать учащихся умению логически выстраивать устный и письменный ответ по русскому языку и литературе, точно отвечая на поставленный вопрос;</a:t>
            </a:r>
          </a:p>
          <a:p>
            <a:pPr lvl="0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sz="1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85D4E-7B98-4B72-A374-CBF485A17BF5}" type="slidenum">
              <a:rPr lang="ru-RU" sz="1800" smtClean="0"/>
              <a:pPr>
                <a:defRPr/>
              </a:pPr>
              <a:t>8</a:t>
            </a:fld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00013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Поэтому нами разработаны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для учителей-словесников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643998" cy="4625989"/>
          </a:xfrm>
        </p:spPr>
        <p:txBody>
          <a:bodyPr/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включать в систему контроля письменные задания различного характера: анализ фрагмента эпического или драматического произведения, анализ лирического произведения, ответ на проблемный вопрос, сочинение по теме;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соблюдать нормы написания письменных обучающих и контрольных работ по литературе.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обратить внимание на формирование у учащихся умения аргументировать точку зрения, мнение, позицию по поводу произведения, обращаясь к его тексту, привлекая текст в виде пересказа, цитаты и комментариев к ним, анализа фрагментов текста;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обратить внимание на формирование у учащихся умения анализировать собственный ответ как с точки зрения его содержания, так и с точки зрения логики и речевой грамотности;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регулярно проводить работу по развитию устной монологической и диалогической речи учащихся;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реализовывать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связи при обучении русскому языку и литературе.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EE0C91-3613-4B81-A97A-7359E25FC177}" type="datetime1">
              <a:rPr lang="ru-RU" smtClean="0"/>
              <a:pPr>
                <a:defRPr/>
              </a:pPr>
              <a:t>08.10.2025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85D4E-7B98-4B72-A374-CBF485A17BF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ЖАТОЕ ИЗЛОЖ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СЖАТОЕ ИЗЛОЖЕНИЕ</Template>
  <TotalTime>137</TotalTime>
  <Words>880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СЖАТОЕ ИЗЛОЖЕНИЕ</vt:lpstr>
      <vt:lpstr>Презентация PowerPoint</vt:lpstr>
      <vt:lpstr>Результаты ОГЭ и ЕГЭ по русскому языку и литературе показывают,</vt:lpstr>
      <vt:lpstr> Таким образом, главной задачей учителя русского языка и литературы является построение учебного процесса так,</vt:lpstr>
      <vt:lpstr>Работы учащихся, выполнявших задания ОГЭ и ЕГЭ, выявили неумение</vt:lpstr>
      <vt:lpstr>Одним из важных условий подготовки к ОГЭ и ЕГЭ является организованный образовательный процесс – не жестко спрограммированный, а содержащий элементы динамического проектирования, который может включать: </vt:lpstr>
      <vt:lpstr>Организованный образовательный процесс может включать:</vt:lpstr>
      <vt:lpstr>   Подготовка к ЕГЭ не может представлять собой краткосрочную кампанию, когда с помощью приемов натаскивания учителя и когорты репетиторов пытаются достигнуть благополучных результатов для выпускников школы. Государственный экзамен выявляет наличие или отсутствие системного, высокотехнологичного преподавания в той или иной области знаний. </vt:lpstr>
      <vt:lpstr>  Поэтому нами разработаны  Методические рекомендации для учителей-словесников </vt:lpstr>
      <vt:lpstr>Поэтому нами разработаны  Методические рекомендации для учителей-словесников</vt:lpstr>
      <vt:lpstr>Решению задачи формирования умения создавать логически связное речевое высказывание может способствовать выполнение следующих рекомендаций: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СЖАТОЕ ИЗЛОЖЕНИЕ</dc:title>
  <dc:creator>user</dc:creator>
  <dc:description>http://aida.ucoz.ru</dc:description>
  <cp:lastModifiedBy>Teacher</cp:lastModifiedBy>
  <cp:revision>39</cp:revision>
  <dcterms:created xsi:type="dcterms:W3CDTF">2014-11-16T20:58:30Z</dcterms:created>
  <dcterms:modified xsi:type="dcterms:W3CDTF">2025-10-08T12:29:25Z</dcterms:modified>
  <cp:category>шаблоны к Powerpoint</cp:category>
</cp:coreProperties>
</file>