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Default Extension="vml" ContentType="application/vnd.openxmlformats-officedocument.vmlDrawing"/>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docProps/core.xml" ContentType="application/vnd.openxmlformats-package.core-properties+xml"/>
  <Override PartName="/ppt/diagrams/drawing4.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diagrams/colors2.xml" ContentType="application/vnd.openxmlformats-officedocument.drawingml.diagramColors+xml"/>
  <Default Extension="bin" ContentType="application/vnd.openxmlformats-officedocument.oleObject"/>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56" r:id="rId2"/>
    <p:sldId id="277" r:id="rId3"/>
    <p:sldId id="278" r:id="rId4"/>
    <p:sldId id="257" r:id="rId5"/>
    <p:sldId id="258" r:id="rId6"/>
    <p:sldId id="259" r:id="rId7"/>
    <p:sldId id="260" r:id="rId8"/>
    <p:sldId id="261" r:id="rId9"/>
    <p:sldId id="265" r:id="rId10"/>
    <p:sldId id="262" r:id="rId11"/>
    <p:sldId id="263" r:id="rId12"/>
    <p:sldId id="264" r:id="rId13"/>
    <p:sldId id="266" r:id="rId14"/>
    <p:sldId id="267" r:id="rId15"/>
    <p:sldId id="276" r:id="rId16"/>
    <p:sldId id="282" r:id="rId17"/>
    <p:sldId id="283" r:id="rId18"/>
    <p:sldId id="284" r:id="rId19"/>
    <p:sldId id="285" r:id="rId20"/>
    <p:sldId id="286" r:id="rId21"/>
    <p:sldId id="289" r:id="rId22"/>
    <p:sldId id="290" r:id="rId23"/>
    <p:sldId id="281" r:id="rId2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_rels/data2.xml.rels><?xml version="1.0" encoding="UTF-8" standalone="yes"?>
<Relationships xmlns="http://schemas.openxmlformats.org/package/2006/relationships"><Relationship Id="rId1" Type="http://schemas.openxmlformats.org/officeDocument/2006/relationships/image" Target="../media/image3.png"/></Relationships>
</file>

<file path=ppt/diagrams/_rels/data4.xml.rels><?xml version="1.0" encoding="UTF-8" standalone="yes"?>
<Relationships xmlns="http://schemas.openxmlformats.org/package/2006/relationships"><Relationship Id="rId1" Type="http://schemas.openxmlformats.org/officeDocument/2006/relationships/image" Target="../media/image17.png"/></Relationships>
</file>

<file path=ppt/diagrams/_rels/drawing2.xml.rels><?xml version="1.0" encoding="UTF-8" standalone="yes"?>
<Relationships xmlns="http://schemas.openxmlformats.org/package/2006/relationships"><Relationship Id="rId1" Type="http://schemas.openxmlformats.org/officeDocument/2006/relationships/image" Target="../media/image31.png"/></Relationships>
</file>

<file path=ppt/diagrams/_rels/drawing4.xml.rels><?xml version="1.0" encoding="UTF-8" standalone="yes"?>
<Relationships xmlns="http://schemas.openxmlformats.org/package/2006/relationships"><Relationship Id="rId1" Type="http://schemas.openxmlformats.org/officeDocument/2006/relationships/image" Target="../media/image171.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4D5320C-4CBC-4262-A9DA-150212225E94}" type="doc">
      <dgm:prSet loTypeId="urn:microsoft.com/office/officeart/2005/8/layout/arrow2" loCatId="process" qsTypeId="urn:microsoft.com/office/officeart/2005/8/quickstyle/simple1" qsCatId="simple" csTypeId="urn:microsoft.com/office/officeart/2005/8/colors/accent1_2" csCatId="accent1" phldr="1"/>
      <dgm:spPr/>
    </dgm:pt>
    <dgm:pt modelId="{9BCC10C5-E22F-4DD6-A515-F44A36F5FAA3}">
      <dgm:prSet phldrT="[Текст]" custT="1"/>
      <dgm:spPr/>
      <dgm:t>
        <a:bodyPr/>
        <a:lstStyle/>
        <a:p>
          <a:pPr algn="ctr"/>
          <a:r>
            <a:rPr lang="ru-RU" sz="2000" b="1" dirty="0" smtClean="0"/>
            <a:t>Функциональная грамотность</a:t>
          </a:r>
          <a:endParaRPr lang="ru-RU" sz="2000" b="1" dirty="0"/>
        </a:p>
      </dgm:t>
    </dgm:pt>
    <dgm:pt modelId="{C4692675-A9FA-4A1D-A5C0-3ED6FBFCC8FB}" type="parTrans" cxnId="{DCD2B902-C1EE-4C2E-A589-B4DD1813425F}">
      <dgm:prSet/>
      <dgm:spPr/>
      <dgm:t>
        <a:bodyPr/>
        <a:lstStyle/>
        <a:p>
          <a:endParaRPr lang="ru-RU"/>
        </a:p>
      </dgm:t>
    </dgm:pt>
    <dgm:pt modelId="{BCF20BF7-FA3C-4E10-BE12-4085B0E462E6}" type="sibTrans" cxnId="{DCD2B902-C1EE-4C2E-A589-B4DD1813425F}">
      <dgm:prSet/>
      <dgm:spPr/>
      <dgm:t>
        <a:bodyPr/>
        <a:lstStyle/>
        <a:p>
          <a:endParaRPr lang="ru-RU"/>
        </a:p>
      </dgm:t>
    </dgm:pt>
    <dgm:pt modelId="{D999D23E-4509-4F7C-9B04-3A891B9E4F30}">
      <dgm:prSet phldrT="[Текст]" custT="1"/>
      <dgm:spPr/>
      <dgm:t>
        <a:bodyPr/>
        <a:lstStyle/>
        <a:p>
          <a:pPr algn="ctr"/>
          <a:r>
            <a:rPr lang="ru-RU" sz="2000" b="1" dirty="0" smtClean="0"/>
            <a:t>«Образование через всю жизнь»</a:t>
          </a:r>
          <a:endParaRPr lang="ru-RU" sz="2000" b="1" dirty="0"/>
        </a:p>
      </dgm:t>
    </dgm:pt>
    <dgm:pt modelId="{3F1F85D6-91A5-4129-9880-66338F711241}" type="parTrans" cxnId="{7AC777A2-5942-4515-81B5-0F58B8250235}">
      <dgm:prSet/>
      <dgm:spPr/>
      <dgm:t>
        <a:bodyPr/>
        <a:lstStyle/>
        <a:p>
          <a:endParaRPr lang="ru-RU"/>
        </a:p>
      </dgm:t>
    </dgm:pt>
    <dgm:pt modelId="{E9AB5EE5-4BBA-47D8-A0FA-CF42924446FC}" type="sibTrans" cxnId="{7AC777A2-5942-4515-81B5-0F58B8250235}">
      <dgm:prSet/>
      <dgm:spPr/>
      <dgm:t>
        <a:bodyPr/>
        <a:lstStyle/>
        <a:p>
          <a:endParaRPr lang="ru-RU"/>
        </a:p>
      </dgm:t>
    </dgm:pt>
    <dgm:pt modelId="{8CA5A126-049D-4415-992D-A04A81CAEBE1}">
      <dgm:prSet phldrT="[Текст]" phldr="1"/>
      <dgm:spPr/>
      <dgm:t>
        <a:bodyPr/>
        <a:lstStyle/>
        <a:p>
          <a:endParaRPr lang="ru-RU"/>
        </a:p>
      </dgm:t>
    </dgm:pt>
    <dgm:pt modelId="{7FE203BE-F4B7-40CE-8448-ECACC197E157}" type="parTrans" cxnId="{625CFBBF-C789-4DFC-BFE2-2817370B5F79}">
      <dgm:prSet/>
      <dgm:spPr/>
      <dgm:t>
        <a:bodyPr/>
        <a:lstStyle/>
        <a:p>
          <a:endParaRPr lang="ru-RU"/>
        </a:p>
      </dgm:t>
    </dgm:pt>
    <dgm:pt modelId="{3A32CC89-86D2-4100-958D-7CD601B04A67}" type="sibTrans" cxnId="{625CFBBF-C789-4DFC-BFE2-2817370B5F79}">
      <dgm:prSet/>
      <dgm:spPr/>
      <dgm:t>
        <a:bodyPr/>
        <a:lstStyle/>
        <a:p>
          <a:endParaRPr lang="ru-RU"/>
        </a:p>
      </dgm:t>
    </dgm:pt>
    <dgm:pt modelId="{E2D1A987-0F4F-4FAF-B8B3-A8FCAE4E2844}" type="pres">
      <dgm:prSet presAssocID="{14D5320C-4CBC-4262-A9DA-150212225E94}" presName="arrowDiagram" presStyleCnt="0">
        <dgm:presLayoutVars>
          <dgm:chMax val="5"/>
          <dgm:dir/>
          <dgm:resizeHandles val="exact"/>
        </dgm:presLayoutVars>
      </dgm:prSet>
      <dgm:spPr/>
    </dgm:pt>
    <dgm:pt modelId="{66436D3A-9C1E-4529-A896-7C93A0D464BB}" type="pres">
      <dgm:prSet presAssocID="{14D5320C-4CBC-4262-A9DA-150212225E94}" presName="arrow" presStyleLbl="bgShp" presStyleIdx="0" presStyleCnt="1"/>
      <dgm:spPr/>
    </dgm:pt>
    <dgm:pt modelId="{2081B42D-1B8F-4BF6-813B-DBA43155C9E9}" type="pres">
      <dgm:prSet presAssocID="{14D5320C-4CBC-4262-A9DA-150212225E94}" presName="arrowDiagram3" presStyleCnt="0"/>
      <dgm:spPr/>
    </dgm:pt>
    <dgm:pt modelId="{43F1C3A3-712F-4F30-9ACA-43EA2697581F}" type="pres">
      <dgm:prSet presAssocID="{9BCC10C5-E22F-4DD6-A515-F44A36F5FAA3}" presName="bullet3a" presStyleLbl="node1" presStyleIdx="0" presStyleCnt="3"/>
      <dgm:spPr/>
    </dgm:pt>
    <dgm:pt modelId="{610E3026-8715-4F19-B0BF-B5AC9B1EE0ED}" type="pres">
      <dgm:prSet presAssocID="{9BCC10C5-E22F-4DD6-A515-F44A36F5FAA3}" presName="textBox3a" presStyleLbl="revTx" presStyleIdx="0" presStyleCnt="3" custScaleX="154121">
        <dgm:presLayoutVars>
          <dgm:bulletEnabled val="1"/>
        </dgm:presLayoutVars>
      </dgm:prSet>
      <dgm:spPr/>
      <dgm:t>
        <a:bodyPr/>
        <a:lstStyle/>
        <a:p>
          <a:endParaRPr lang="ru-RU"/>
        </a:p>
      </dgm:t>
    </dgm:pt>
    <dgm:pt modelId="{DCDC9C07-2641-4A7C-83BC-66B4DA332505}" type="pres">
      <dgm:prSet presAssocID="{D999D23E-4509-4F7C-9B04-3A891B9E4F30}" presName="bullet3b" presStyleLbl="node1" presStyleIdx="1" presStyleCnt="3"/>
      <dgm:spPr/>
    </dgm:pt>
    <dgm:pt modelId="{F01784FF-43F1-46FF-839E-5A0C209EC49C}" type="pres">
      <dgm:prSet presAssocID="{D999D23E-4509-4F7C-9B04-3A891B9E4F30}" presName="textBox3b" presStyleLbl="revTx" presStyleIdx="1" presStyleCnt="3">
        <dgm:presLayoutVars>
          <dgm:bulletEnabled val="1"/>
        </dgm:presLayoutVars>
      </dgm:prSet>
      <dgm:spPr/>
      <dgm:t>
        <a:bodyPr/>
        <a:lstStyle/>
        <a:p>
          <a:endParaRPr lang="ru-RU"/>
        </a:p>
      </dgm:t>
    </dgm:pt>
    <dgm:pt modelId="{FC60F920-5C2F-46AD-8EA5-42EBBB034CBC}" type="pres">
      <dgm:prSet presAssocID="{8CA5A126-049D-4415-992D-A04A81CAEBE1}" presName="bullet3c" presStyleLbl="node1" presStyleIdx="2" presStyleCnt="3"/>
      <dgm:spPr/>
    </dgm:pt>
    <dgm:pt modelId="{CB751348-CA35-4115-984C-E3708FCD48C6}" type="pres">
      <dgm:prSet presAssocID="{8CA5A126-049D-4415-992D-A04A81CAEBE1}" presName="textBox3c" presStyleLbl="revTx" presStyleIdx="2" presStyleCnt="3">
        <dgm:presLayoutVars>
          <dgm:bulletEnabled val="1"/>
        </dgm:presLayoutVars>
      </dgm:prSet>
      <dgm:spPr/>
      <dgm:t>
        <a:bodyPr/>
        <a:lstStyle/>
        <a:p>
          <a:endParaRPr lang="ru-RU"/>
        </a:p>
      </dgm:t>
    </dgm:pt>
  </dgm:ptLst>
  <dgm:cxnLst>
    <dgm:cxn modelId="{625CFBBF-C789-4DFC-BFE2-2817370B5F79}" srcId="{14D5320C-4CBC-4262-A9DA-150212225E94}" destId="{8CA5A126-049D-4415-992D-A04A81CAEBE1}" srcOrd="2" destOrd="0" parTransId="{7FE203BE-F4B7-40CE-8448-ECACC197E157}" sibTransId="{3A32CC89-86D2-4100-958D-7CD601B04A67}"/>
    <dgm:cxn modelId="{0B0E14C4-1853-4D70-96E6-9BABAAF656BD}" type="presOf" srcId="{D999D23E-4509-4F7C-9B04-3A891B9E4F30}" destId="{F01784FF-43F1-46FF-839E-5A0C209EC49C}" srcOrd="0" destOrd="0" presId="urn:microsoft.com/office/officeart/2005/8/layout/arrow2"/>
    <dgm:cxn modelId="{253A5E90-3219-47DF-8430-D72CEDA88E96}" type="presOf" srcId="{8CA5A126-049D-4415-992D-A04A81CAEBE1}" destId="{CB751348-CA35-4115-984C-E3708FCD48C6}" srcOrd="0" destOrd="0" presId="urn:microsoft.com/office/officeart/2005/8/layout/arrow2"/>
    <dgm:cxn modelId="{DCD2B902-C1EE-4C2E-A589-B4DD1813425F}" srcId="{14D5320C-4CBC-4262-A9DA-150212225E94}" destId="{9BCC10C5-E22F-4DD6-A515-F44A36F5FAA3}" srcOrd="0" destOrd="0" parTransId="{C4692675-A9FA-4A1D-A5C0-3ED6FBFCC8FB}" sibTransId="{BCF20BF7-FA3C-4E10-BE12-4085B0E462E6}"/>
    <dgm:cxn modelId="{7AC777A2-5942-4515-81B5-0F58B8250235}" srcId="{14D5320C-4CBC-4262-A9DA-150212225E94}" destId="{D999D23E-4509-4F7C-9B04-3A891B9E4F30}" srcOrd="1" destOrd="0" parTransId="{3F1F85D6-91A5-4129-9880-66338F711241}" sibTransId="{E9AB5EE5-4BBA-47D8-A0FA-CF42924446FC}"/>
    <dgm:cxn modelId="{C5E90D6A-2BA5-4AF0-8055-41898B4FAABE}" type="presOf" srcId="{9BCC10C5-E22F-4DD6-A515-F44A36F5FAA3}" destId="{610E3026-8715-4F19-B0BF-B5AC9B1EE0ED}" srcOrd="0" destOrd="0" presId="urn:microsoft.com/office/officeart/2005/8/layout/arrow2"/>
    <dgm:cxn modelId="{5CACD4FC-A9E6-42A5-BCAB-2800DE191CF5}" type="presOf" srcId="{14D5320C-4CBC-4262-A9DA-150212225E94}" destId="{E2D1A987-0F4F-4FAF-B8B3-A8FCAE4E2844}" srcOrd="0" destOrd="0" presId="urn:microsoft.com/office/officeart/2005/8/layout/arrow2"/>
    <dgm:cxn modelId="{D0D2FD9F-C722-4825-8186-0A46632B7FD0}" type="presParOf" srcId="{E2D1A987-0F4F-4FAF-B8B3-A8FCAE4E2844}" destId="{66436D3A-9C1E-4529-A896-7C93A0D464BB}" srcOrd="0" destOrd="0" presId="urn:microsoft.com/office/officeart/2005/8/layout/arrow2"/>
    <dgm:cxn modelId="{35DA318B-0ED1-4690-967D-66626A53B26A}" type="presParOf" srcId="{E2D1A987-0F4F-4FAF-B8B3-A8FCAE4E2844}" destId="{2081B42D-1B8F-4BF6-813B-DBA43155C9E9}" srcOrd="1" destOrd="0" presId="urn:microsoft.com/office/officeart/2005/8/layout/arrow2"/>
    <dgm:cxn modelId="{616BD6E8-1D71-4C69-9E33-F17D19673FCB}" type="presParOf" srcId="{2081B42D-1B8F-4BF6-813B-DBA43155C9E9}" destId="{43F1C3A3-712F-4F30-9ACA-43EA2697581F}" srcOrd="0" destOrd="0" presId="urn:microsoft.com/office/officeart/2005/8/layout/arrow2"/>
    <dgm:cxn modelId="{CD3FBFB0-5F09-4DCC-82A3-DB5C8192BCAE}" type="presParOf" srcId="{2081B42D-1B8F-4BF6-813B-DBA43155C9E9}" destId="{610E3026-8715-4F19-B0BF-B5AC9B1EE0ED}" srcOrd="1" destOrd="0" presId="urn:microsoft.com/office/officeart/2005/8/layout/arrow2"/>
    <dgm:cxn modelId="{1A2235B0-B8AB-4EED-B03F-72DC105F289F}" type="presParOf" srcId="{2081B42D-1B8F-4BF6-813B-DBA43155C9E9}" destId="{DCDC9C07-2641-4A7C-83BC-66B4DA332505}" srcOrd="2" destOrd="0" presId="urn:microsoft.com/office/officeart/2005/8/layout/arrow2"/>
    <dgm:cxn modelId="{4049A7C5-B34B-4E43-9CFF-99E3FD4A9CDD}" type="presParOf" srcId="{2081B42D-1B8F-4BF6-813B-DBA43155C9E9}" destId="{F01784FF-43F1-46FF-839E-5A0C209EC49C}" srcOrd="3" destOrd="0" presId="urn:microsoft.com/office/officeart/2005/8/layout/arrow2"/>
    <dgm:cxn modelId="{FE7312DD-C6BF-4231-9E41-E085427A5B2F}" type="presParOf" srcId="{2081B42D-1B8F-4BF6-813B-DBA43155C9E9}" destId="{FC60F920-5C2F-46AD-8EA5-42EBBB034CBC}" srcOrd="4" destOrd="0" presId="urn:microsoft.com/office/officeart/2005/8/layout/arrow2"/>
    <dgm:cxn modelId="{8CF08334-3E55-47EE-BB9D-F047B14DBF58}" type="presParOf" srcId="{2081B42D-1B8F-4BF6-813B-DBA43155C9E9}" destId="{CB751348-CA35-4115-984C-E3708FCD48C6}" srcOrd="5" destOrd="0" presId="urn:microsoft.com/office/officeart/2005/8/layout/arrow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FEAC3EF-CE7D-4F40-BE17-626A372B4251}" type="doc">
      <dgm:prSet loTypeId="urn:microsoft.com/office/officeart/2005/8/layout/equation2" loCatId="process" qsTypeId="urn:microsoft.com/office/officeart/2005/8/quickstyle/simple1" qsCatId="simple" csTypeId="urn:microsoft.com/office/officeart/2005/8/colors/accent1_2" csCatId="accent1" phldr="1"/>
      <dgm:spPr/>
    </dgm:pt>
    <dgm:pt modelId="{23AC726E-09A8-4417-9916-407D6A76E860}">
      <dgm:prSet phldrT="[Текст]"/>
      <dgm:spPr/>
      <dgm:t>
        <a:bodyPr/>
        <a:lstStyle/>
        <a:p>
          <a:r>
            <a:rPr lang="ru-RU" dirty="0" smtClean="0"/>
            <a:t>Задачи-ситуации, с которыми подросток встречается в повседневной своей жизненной практике. </a:t>
          </a:r>
          <a:endParaRPr lang="ru-RU" dirty="0"/>
        </a:p>
      </dgm:t>
    </dgm:pt>
    <dgm:pt modelId="{FDE1E7EE-8761-4F5A-99AC-8B9A6F37D0D3}" type="parTrans" cxnId="{2EC1B120-D7F4-4EFE-A8E5-09F736C1E26B}">
      <dgm:prSet/>
      <dgm:spPr/>
      <dgm:t>
        <a:bodyPr/>
        <a:lstStyle/>
        <a:p>
          <a:endParaRPr lang="ru-RU"/>
        </a:p>
      </dgm:t>
    </dgm:pt>
    <dgm:pt modelId="{A0C87C5D-2EC2-461A-9AF1-2722E132B07E}" type="sibTrans" cxnId="{2EC1B120-D7F4-4EFE-A8E5-09F736C1E26B}">
      <dgm:prSet/>
      <dgm:spPr/>
      <dgm:t>
        <a:bodyPr/>
        <a:lstStyle/>
        <a:p>
          <a:endParaRPr lang="ru-RU"/>
        </a:p>
      </dgm:t>
    </dgm:pt>
    <dgm:pt modelId="{D82BB90C-38A2-41D2-A04D-8DC776BE68B8}">
      <dgm:prSet phldrT="[Текст]"/>
      <dgm:spPr/>
      <dgm:t>
        <a:bodyPr/>
        <a:lstStyle/>
        <a:p>
          <a:r>
            <a:rPr lang="ru-RU" dirty="0" smtClean="0"/>
            <a:t>Задачи, не связанные  с непосредственным повседневным опытом обучающегося, но которые помогают обучающимся увидеть и понять, как и где могут быть полезны ему в будущем знания из различных предметных областей. </a:t>
          </a:r>
          <a:endParaRPr lang="ru-RU" dirty="0"/>
        </a:p>
      </dgm:t>
    </dgm:pt>
    <dgm:pt modelId="{4590AE00-EFDD-4735-9099-FECFF3D6CD0F}" type="parTrans" cxnId="{289AF25F-8613-4724-A184-234998CF3D27}">
      <dgm:prSet/>
      <dgm:spPr/>
      <dgm:t>
        <a:bodyPr/>
        <a:lstStyle/>
        <a:p>
          <a:endParaRPr lang="ru-RU"/>
        </a:p>
      </dgm:t>
    </dgm:pt>
    <dgm:pt modelId="{4CF3589F-F08B-42A4-9829-FF84123EBF2C}" type="sibTrans" cxnId="{289AF25F-8613-4724-A184-234998CF3D27}">
      <dgm:prSet/>
      <dgm:spPr/>
      <dgm:t>
        <a:bodyPr/>
        <a:lstStyle/>
        <a:p>
          <a:endParaRPr lang="ru-RU"/>
        </a:p>
      </dgm:t>
    </dgm:pt>
    <dgm:pt modelId="{456E3A18-5A79-4726-BA8A-1CA1A43BBB62}">
      <dgm:prSet phldrT="[Текст]" phldr="1"/>
      <dgm:spPr>
        <a:blipFill rotWithShape="0">
          <a:blip xmlns:r="http://schemas.openxmlformats.org/officeDocument/2006/relationships" r:embed="rId1"/>
          <a:stretch>
            <a:fillRect/>
          </a:stretch>
        </a:blipFill>
      </dgm:spPr>
      <dgm:t>
        <a:bodyPr/>
        <a:lstStyle/>
        <a:p>
          <a:endParaRPr lang="ru-RU" dirty="0"/>
        </a:p>
      </dgm:t>
    </dgm:pt>
    <dgm:pt modelId="{4D5F5C3D-8BC7-4D8D-B794-411FFA523DC9}" type="parTrans" cxnId="{06B456BD-0E89-4E1B-9C09-EC50C2073BE1}">
      <dgm:prSet/>
      <dgm:spPr/>
      <dgm:t>
        <a:bodyPr/>
        <a:lstStyle/>
        <a:p>
          <a:endParaRPr lang="ru-RU"/>
        </a:p>
      </dgm:t>
    </dgm:pt>
    <dgm:pt modelId="{CE6F9ACD-7B68-4EDC-A21C-F36A2DF58DDD}" type="sibTrans" cxnId="{06B456BD-0E89-4E1B-9C09-EC50C2073BE1}">
      <dgm:prSet/>
      <dgm:spPr/>
      <dgm:t>
        <a:bodyPr/>
        <a:lstStyle/>
        <a:p>
          <a:endParaRPr lang="ru-RU"/>
        </a:p>
      </dgm:t>
    </dgm:pt>
    <dgm:pt modelId="{925D3B22-2FCF-4B15-AE09-E134AC6BDA8C}" type="pres">
      <dgm:prSet presAssocID="{BFEAC3EF-CE7D-4F40-BE17-626A372B4251}" presName="Name0" presStyleCnt="0">
        <dgm:presLayoutVars>
          <dgm:dir/>
          <dgm:resizeHandles val="exact"/>
        </dgm:presLayoutVars>
      </dgm:prSet>
      <dgm:spPr/>
    </dgm:pt>
    <dgm:pt modelId="{6ED2B7EB-0EE6-452C-BAD9-70E16FF360D6}" type="pres">
      <dgm:prSet presAssocID="{BFEAC3EF-CE7D-4F40-BE17-626A372B4251}" presName="vNodes" presStyleCnt="0"/>
      <dgm:spPr/>
    </dgm:pt>
    <dgm:pt modelId="{4E84CFDE-8858-4C03-80D0-1FC2C3D35FC5}" type="pres">
      <dgm:prSet presAssocID="{23AC726E-09A8-4417-9916-407D6A76E860}" presName="node" presStyleLbl="node1" presStyleIdx="0" presStyleCnt="3" custScaleX="341057" custScaleY="186449">
        <dgm:presLayoutVars>
          <dgm:bulletEnabled val="1"/>
        </dgm:presLayoutVars>
      </dgm:prSet>
      <dgm:spPr/>
      <dgm:t>
        <a:bodyPr/>
        <a:lstStyle/>
        <a:p>
          <a:endParaRPr lang="ru-RU"/>
        </a:p>
      </dgm:t>
    </dgm:pt>
    <dgm:pt modelId="{286DD621-22D2-4618-9796-5EA418232713}" type="pres">
      <dgm:prSet presAssocID="{A0C87C5D-2EC2-461A-9AF1-2722E132B07E}" presName="spacerT" presStyleCnt="0"/>
      <dgm:spPr/>
    </dgm:pt>
    <dgm:pt modelId="{9BD79889-04A4-45F1-88C5-24FE72741688}" type="pres">
      <dgm:prSet presAssocID="{A0C87C5D-2EC2-461A-9AF1-2722E132B07E}" presName="sibTrans" presStyleLbl="sibTrans2D1" presStyleIdx="0" presStyleCnt="2" custScaleX="56834" custScaleY="44815"/>
      <dgm:spPr/>
      <dgm:t>
        <a:bodyPr/>
        <a:lstStyle/>
        <a:p>
          <a:endParaRPr lang="ru-RU"/>
        </a:p>
      </dgm:t>
    </dgm:pt>
    <dgm:pt modelId="{C05F5884-CF23-4F60-91F7-5C2C04223124}" type="pres">
      <dgm:prSet presAssocID="{A0C87C5D-2EC2-461A-9AF1-2722E132B07E}" presName="spacerB" presStyleCnt="0"/>
      <dgm:spPr/>
    </dgm:pt>
    <dgm:pt modelId="{547777B4-8722-4C6E-B65A-899FAC4ADF16}" type="pres">
      <dgm:prSet presAssocID="{D82BB90C-38A2-41D2-A04D-8DC776BE68B8}" presName="node" presStyleLbl="node1" presStyleIdx="1" presStyleCnt="3" custScaleX="341057" custScaleY="223431">
        <dgm:presLayoutVars>
          <dgm:bulletEnabled val="1"/>
        </dgm:presLayoutVars>
      </dgm:prSet>
      <dgm:spPr/>
      <dgm:t>
        <a:bodyPr/>
        <a:lstStyle/>
        <a:p>
          <a:endParaRPr lang="ru-RU"/>
        </a:p>
      </dgm:t>
    </dgm:pt>
    <dgm:pt modelId="{265E77B2-9333-44DB-BE0F-B61059D013EF}" type="pres">
      <dgm:prSet presAssocID="{BFEAC3EF-CE7D-4F40-BE17-626A372B4251}" presName="sibTransLast" presStyleLbl="sibTrans2D1" presStyleIdx="1" presStyleCnt="2"/>
      <dgm:spPr/>
      <dgm:t>
        <a:bodyPr/>
        <a:lstStyle/>
        <a:p>
          <a:endParaRPr lang="ru-RU"/>
        </a:p>
      </dgm:t>
    </dgm:pt>
    <dgm:pt modelId="{070460BE-59C1-403B-AE9C-8EDBA9D5A2F7}" type="pres">
      <dgm:prSet presAssocID="{BFEAC3EF-CE7D-4F40-BE17-626A372B4251}" presName="connectorText" presStyleLbl="sibTrans2D1" presStyleIdx="1" presStyleCnt="2"/>
      <dgm:spPr/>
      <dgm:t>
        <a:bodyPr/>
        <a:lstStyle/>
        <a:p>
          <a:endParaRPr lang="ru-RU"/>
        </a:p>
      </dgm:t>
    </dgm:pt>
    <dgm:pt modelId="{EE961FF6-9660-4E0E-B4F6-00D4282CAF3F}" type="pres">
      <dgm:prSet presAssocID="{BFEAC3EF-CE7D-4F40-BE17-626A372B4251}" presName="lastNode" presStyleLbl="node1" presStyleIdx="2" presStyleCnt="3">
        <dgm:presLayoutVars>
          <dgm:bulletEnabled val="1"/>
        </dgm:presLayoutVars>
      </dgm:prSet>
      <dgm:spPr/>
      <dgm:t>
        <a:bodyPr/>
        <a:lstStyle/>
        <a:p>
          <a:endParaRPr lang="ru-RU"/>
        </a:p>
      </dgm:t>
    </dgm:pt>
  </dgm:ptLst>
  <dgm:cxnLst>
    <dgm:cxn modelId="{00F679E5-1568-4EE3-A1A4-FB4AB697BFA8}" type="presOf" srcId="{D82BB90C-38A2-41D2-A04D-8DC776BE68B8}" destId="{547777B4-8722-4C6E-B65A-899FAC4ADF16}" srcOrd="0" destOrd="0" presId="urn:microsoft.com/office/officeart/2005/8/layout/equation2"/>
    <dgm:cxn modelId="{2EC1B120-D7F4-4EFE-A8E5-09F736C1E26B}" srcId="{BFEAC3EF-CE7D-4F40-BE17-626A372B4251}" destId="{23AC726E-09A8-4417-9916-407D6A76E860}" srcOrd="0" destOrd="0" parTransId="{FDE1E7EE-8761-4F5A-99AC-8B9A6F37D0D3}" sibTransId="{A0C87C5D-2EC2-461A-9AF1-2722E132B07E}"/>
    <dgm:cxn modelId="{0F29E162-E7BF-45BD-9DBE-18E6E07347F4}" type="presOf" srcId="{4CF3589F-F08B-42A4-9829-FF84123EBF2C}" destId="{265E77B2-9333-44DB-BE0F-B61059D013EF}" srcOrd="0" destOrd="0" presId="urn:microsoft.com/office/officeart/2005/8/layout/equation2"/>
    <dgm:cxn modelId="{BFF35AED-4A0B-46F1-A0B9-71F915871DDD}" type="presOf" srcId="{4CF3589F-F08B-42A4-9829-FF84123EBF2C}" destId="{070460BE-59C1-403B-AE9C-8EDBA9D5A2F7}" srcOrd="1" destOrd="0" presId="urn:microsoft.com/office/officeart/2005/8/layout/equation2"/>
    <dgm:cxn modelId="{79A2F813-4726-42E9-8311-1CBB9F4479E4}" type="presOf" srcId="{456E3A18-5A79-4726-BA8A-1CA1A43BBB62}" destId="{EE961FF6-9660-4E0E-B4F6-00D4282CAF3F}" srcOrd="0" destOrd="0" presId="urn:microsoft.com/office/officeart/2005/8/layout/equation2"/>
    <dgm:cxn modelId="{70793A4C-3E1D-4B32-B709-41DF71676A72}" type="presOf" srcId="{BFEAC3EF-CE7D-4F40-BE17-626A372B4251}" destId="{925D3B22-2FCF-4B15-AE09-E134AC6BDA8C}" srcOrd="0" destOrd="0" presId="urn:microsoft.com/office/officeart/2005/8/layout/equation2"/>
    <dgm:cxn modelId="{A9CFE118-319C-4EE7-A864-513FC3A9F36E}" type="presOf" srcId="{A0C87C5D-2EC2-461A-9AF1-2722E132B07E}" destId="{9BD79889-04A4-45F1-88C5-24FE72741688}" srcOrd="0" destOrd="0" presId="urn:microsoft.com/office/officeart/2005/8/layout/equation2"/>
    <dgm:cxn modelId="{11C26768-5093-45E0-804F-91707E1D50D3}" type="presOf" srcId="{23AC726E-09A8-4417-9916-407D6A76E860}" destId="{4E84CFDE-8858-4C03-80D0-1FC2C3D35FC5}" srcOrd="0" destOrd="0" presId="urn:microsoft.com/office/officeart/2005/8/layout/equation2"/>
    <dgm:cxn modelId="{06B456BD-0E89-4E1B-9C09-EC50C2073BE1}" srcId="{BFEAC3EF-CE7D-4F40-BE17-626A372B4251}" destId="{456E3A18-5A79-4726-BA8A-1CA1A43BBB62}" srcOrd="2" destOrd="0" parTransId="{4D5F5C3D-8BC7-4D8D-B794-411FFA523DC9}" sibTransId="{CE6F9ACD-7B68-4EDC-A21C-F36A2DF58DDD}"/>
    <dgm:cxn modelId="{289AF25F-8613-4724-A184-234998CF3D27}" srcId="{BFEAC3EF-CE7D-4F40-BE17-626A372B4251}" destId="{D82BB90C-38A2-41D2-A04D-8DC776BE68B8}" srcOrd="1" destOrd="0" parTransId="{4590AE00-EFDD-4735-9099-FECFF3D6CD0F}" sibTransId="{4CF3589F-F08B-42A4-9829-FF84123EBF2C}"/>
    <dgm:cxn modelId="{BD51067D-2AC2-4843-9C8D-EC577DF58D2D}" type="presParOf" srcId="{925D3B22-2FCF-4B15-AE09-E134AC6BDA8C}" destId="{6ED2B7EB-0EE6-452C-BAD9-70E16FF360D6}" srcOrd="0" destOrd="0" presId="urn:microsoft.com/office/officeart/2005/8/layout/equation2"/>
    <dgm:cxn modelId="{6E3C07A3-BD23-4A94-9546-FD5E7EE656CC}" type="presParOf" srcId="{6ED2B7EB-0EE6-452C-BAD9-70E16FF360D6}" destId="{4E84CFDE-8858-4C03-80D0-1FC2C3D35FC5}" srcOrd="0" destOrd="0" presId="urn:microsoft.com/office/officeart/2005/8/layout/equation2"/>
    <dgm:cxn modelId="{4356B5EB-6F36-4B22-99DC-4C754ACB9BBA}" type="presParOf" srcId="{6ED2B7EB-0EE6-452C-BAD9-70E16FF360D6}" destId="{286DD621-22D2-4618-9796-5EA418232713}" srcOrd="1" destOrd="0" presId="urn:microsoft.com/office/officeart/2005/8/layout/equation2"/>
    <dgm:cxn modelId="{FB3DF6F8-0C76-47DD-80CD-A7059C5D2E50}" type="presParOf" srcId="{6ED2B7EB-0EE6-452C-BAD9-70E16FF360D6}" destId="{9BD79889-04A4-45F1-88C5-24FE72741688}" srcOrd="2" destOrd="0" presId="urn:microsoft.com/office/officeart/2005/8/layout/equation2"/>
    <dgm:cxn modelId="{CC7301CA-C32B-4962-AC12-FE82C7D69044}" type="presParOf" srcId="{6ED2B7EB-0EE6-452C-BAD9-70E16FF360D6}" destId="{C05F5884-CF23-4F60-91F7-5C2C04223124}" srcOrd="3" destOrd="0" presId="urn:microsoft.com/office/officeart/2005/8/layout/equation2"/>
    <dgm:cxn modelId="{919C499B-87E3-4195-B594-2AD28E9110B6}" type="presParOf" srcId="{6ED2B7EB-0EE6-452C-BAD9-70E16FF360D6}" destId="{547777B4-8722-4C6E-B65A-899FAC4ADF16}" srcOrd="4" destOrd="0" presId="urn:microsoft.com/office/officeart/2005/8/layout/equation2"/>
    <dgm:cxn modelId="{F7AA8F20-BE31-479A-A90B-C73E9190A84C}" type="presParOf" srcId="{925D3B22-2FCF-4B15-AE09-E134AC6BDA8C}" destId="{265E77B2-9333-44DB-BE0F-B61059D013EF}" srcOrd="1" destOrd="0" presId="urn:microsoft.com/office/officeart/2005/8/layout/equation2"/>
    <dgm:cxn modelId="{418DE809-BC05-4B01-8FA1-BD98C748A5B1}" type="presParOf" srcId="{265E77B2-9333-44DB-BE0F-B61059D013EF}" destId="{070460BE-59C1-403B-AE9C-8EDBA9D5A2F7}" srcOrd="0" destOrd="0" presId="urn:microsoft.com/office/officeart/2005/8/layout/equation2"/>
    <dgm:cxn modelId="{3F0B6120-710D-41F3-A7DC-4966C0F6C54D}" type="presParOf" srcId="{925D3B22-2FCF-4B15-AE09-E134AC6BDA8C}" destId="{EE961FF6-9660-4E0E-B4F6-00D4282CAF3F}" srcOrd="2" destOrd="0" presId="urn:microsoft.com/office/officeart/2005/8/layout/equati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89D55C6-1AFC-44E0-A147-93E41CDF68C2}" type="doc">
      <dgm:prSet loTypeId="urn:microsoft.com/office/officeart/2008/layout/AlternatingHexagons" loCatId="list" qsTypeId="urn:microsoft.com/office/officeart/2005/8/quickstyle/simple1" qsCatId="simple" csTypeId="urn:microsoft.com/office/officeart/2005/8/colors/accent1_2" csCatId="accent1" phldr="1"/>
      <dgm:spPr/>
      <dgm:t>
        <a:bodyPr/>
        <a:lstStyle/>
        <a:p>
          <a:endParaRPr lang="ru-RU"/>
        </a:p>
      </dgm:t>
    </dgm:pt>
    <dgm:pt modelId="{6B0578A5-F317-4B46-8790-D2976439E360}">
      <dgm:prSet phldrT="[Текст]"/>
      <dgm:spPr/>
      <dgm:t>
        <a:bodyPr/>
        <a:lstStyle/>
        <a:p>
          <a:r>
            <a:rPr lang="ru-RU" b="1" dirty="0" smtClean="0"/>
            <a:t>Листы бумаги</a:t>
          </a:r>
          <a:endParaRPr lang="ru-RU" b="1" dirty="0"/>
        </a:p>
      </dgm:t>
    </dgm:pt>
    <dgm:pt modelId="{C5045574-0B7A-41A4-9130-E6E35EB463F9}" type="parTrans" cxnId="{85C87A4D-1DBB-49B0-AAE7-E4EE2940F6C6}">
      <dgm:prSet/>
      <dgm:spPr/>
      <dgm:t>
        <a:bodyPr/>
        <a:lstStyle/>
        <a:p>
          <a:endParaRPr lang="ru-RU"/>
        </a:p>
      </dgm:t>
    </dgm:pt>
    <dgm:pt modelId="{D29B678D-51A9-4643-B0B9-2A19EB10D8B2}" type="sibTrans" cxnId="{85C87A4D-1DBB-49B0-AAE7-E4EE2940F6C6}">
      <dgm:prSet/>
      <dgm:spPr/>
      <dgm:t>
        <a:bodyPr/>
        <a:lstStyle/>
        <a:p>
          <a:r>
            <a:rPr lang="ru-RU" b="1" dirty="0" smtClean="0"/>
            <a:t>Шины</a:t>
          </a:r>
          <a:endParaRPr lang="ru-RU" b="1" dirty="0"/>
        </a:p>
      </dgm:t>
    </dgm:pt>
    <dgm:pt modelId="{DD318EC4-A497-4A9E-84B3-748EC6236770}">
      <dgm:prSet phldrT="[Текст]"/>
      <dgm:spPr/>
      <dgm:t>
        <a:bodyPr/>
        <a:lstStyle/>
        <a:p>
          <a:r>
            <a:rPr lang="ru-RU" b="1" dirty="0" smtClean="0"/>
            <a:t>План дома</a:t>
          </a:r>
          <a:endParaRPr lang="ru-RU" b="1" dirty="0"/>
        </a:p>
      </dgm:t>
    </dgm:pt>
    <dgm:pt modelId="{AC492E66-BD1F-43BE-991B-F53A3DDBC50F}" type="parTrans" cxnId="{69041165-8CD2-4D2B-ADAD-9D87F1BF87BD}">
      <dgm:prSet/>
      <dgm:spPr/>
      <dgm:t>
        <a:bodyPr/>
        <a:lstStyle/>
        <a:p>
          <a:endParaRPr lang="ru-RU"/>
        </a:p>
      </dgm:t>
    </dgm:pt>
    <dgm:pt modelId="{571C630C-AC18-47BF-B2AD-5084484E82B4}" type="sibTrans" cxnId="{69041165-8CD2-4D2B-ADAD-9D87F1BF87BD}">
      <dgm:prSet/>
      <dgm:spPr/>
      <dgm:t>
        <a:bodyPr/>
        <a:lstStyle/>
        <a:p>
          <a:r>
            <a:rPr lang="ru-RU" b="1" dirty="0" smtClean="0"/>
            <a:t>ОСАГО</a:t>
          </a:r>
          <a:endParaRPr lang="ru-RU" b="1" dirty="0"/>
        </a:p>
      </dgm:t>
    </dgm:pt>
    <dgm:pt modelId="{E51537AE-BFBC-47A4-988A-2959A076ACC3}">
      <dgm:prSet phldrT="[Текст]"/>
      <dgm:spPr/>
      <dgm:t>
        <a:bodyPr/>
        <a:lstStyle/>
        <a:p>
          <a:r>
            <a:rPr lang="ru-RU" b="1" dirty="0" smtClean="0"/>
            <a:t>Зонтики</a:t>
          </a:r>
          <a:endParaRPr lang="ru-RU" b="1" dirty="0"/>
        </a:p>
      </dgm:t>
    </dgm:pt>
    <dgm:pt modelId="{AC0D92A8-E20E-49D4-8DAB-3A154015E830}" type="parTrans" cxnId="{BD3B0C85-1F8B-47D8-821F-A9A9D0063E9E}">
      <dgm:prSet/>
      <dgm:spPr/>
      <dgm:t>
        <a:bodyPr/>
        <a:lstStyle/>
        <a:p>
          <a:endParaRPr lang="ru-RU"/>
        </a:p>
      </dgm:t>
    </dgm:pt>
    <dgm:pt modelId="{3C7EADB0-6C33-4BF2-B97A-CDB751914B8D}" type="sibTrans" cxnId="{BD3B0C85-1F8B-47D8-821F-A9A9D0063E9E}">
      <dgm:prSet/>
      <dgm:spPr/>
      <dgm:t>
        <a:bodyPr/>
        <a:lstStyle/>
        <a:p>
          <a:r>
            <a:rPr lang="ru-RU" b="1" dirty="0" smtClean="0"/>
            <a:t>Печи</a:t>
          </a:r>
          <a:endParaRPr lang="ru-RU" b="1" dirty="0"/>
        </a:p>
      </dgm:t>
    </dgm:pt>
    <dgm:pt modelId="{0EB15EEE-6B2E-4328-8C87-7D39071FDAD9}">
      <dgm:prSet phldrT="[Текст]"/>
      <dgm:spPr/>
      <dgm:t>
        <a:bodyPr/>
        <a:lstStyle/>
        <a:p>
          <a:endParaRPr lang="ru-RU" b="1" dirty="0"/>
        </a:p>
      </dgm:t>
    </dgm:pt>
    <dgm:pt modelId="{17D9BCC5-2072-4A48-B21B-97D8B5E5E7EC}" type="parTrans" cxnId="{BB8EAC98-7FEE-4A39-8D7B-17AF78E95D4C}">
      <dgm:prSet/>
      <dgm:spPr/>
      <dgm:t>
        <a:bodyPr/>
        <a:lstStyle/>
        <a:p>
          <a:endParaRPr lang="ru-RU"/>
        </a:p>
      </dgm:t>
    </dgm:pt>
    <dgm:pt modelId="{AB4312B1-2F87-4622-96CE-FEC0BBCB59C9}" type="sibTrans" cxnId="{BB8EAC98-7FEE-4A39-8D7B-17AF78E95D4C}">
      <dgm:prSet/>
      <dgm:spPr/>
      <dgm:t>
        <a:bodyPr/>
        <a:lstStyle/>
        <a:p>
          <a:endParaRPr lang="ru-RU"/>
        </a:p>
      </dgm:t>
    </dgm:pt>
    <dgm:pt modelId="{ED5F4D36-C819-468A-B958-1332B7F12647}">
      <dgm:prSet/>
      <dgm:spPr/>
      <dgm:t>
        <a:bodyPr/>
        <a:lstStyle/>
        <a:p>
          <a:r>
            <a:rPr lang="ru-RU" b="1" dirty="0" smtClean="0"/>
            <a:t>Тарифы</a:t>
          </a:r>
          <a:endParaRPr lang="ru-RU" b="1" dirty="0"/>
        </a:p>
      </dgm:t>
    </dgm:pt>
    <dgm:pt modelId="{A0302210-0380-4981-BBCC-F1A029797719}" type="parTrans" cxnId="{FEFC9970-D392-4380-A9DF-74178CFD70F7}">
      <dgm:prSet/>
      <dgm:spPr/>
      <dgm:t>
        <a:bodyPr/>
        <a:lstStyle/>
        <a:p>
          <a:endParaRPr lang="ru-RU"/>
        </a:p>
      </dgm:t>
    </dgm:pt>
    <dgm:pt modelId="{C5678BBC-97AA-4823-A739-C9A87856E7A1}" type="sibTrans" cxnId="{FEFC9970-D392-4380-A9DF-74178CFD70F7}">
      <dgm:prSet/>
      <dgm:spPr/>
      <dgm:t>
        <a:bodyPr/>
        <a:lstStyle/>
        <a:p>
          <a:r>
            <a:rPr lang="ru-RU" b="1" dirty="0" err="1" smtClean="0"/>
            <a:t>Терассы</a:t>
          </a:r>
          <a:endParaRPr lang="ru-RU" b="1" dirty="0"/>
        </a:p>
      </dgm:t>
    </dgm:pt>
    <dgm:pt modelId="{D0E886DC-3D3E-431C-903C-2EB2348882AA}" type="pres">
      <dgm:prSet presAssocID="{189D55C6-1AFC-44E0-A147-93E41CDF68C2}" presName="Name0" presStyleCnt="0">
        <dgm:presLayoutVars>
          <dgm:chMax/>
          <dgm:chPref/>
          <dgm:dir/>
          <dgm:animLvl val="lvl"/>
        </dgm:presLayoutVars>
      </dgm:prSet>
      <dgm:spPr/>
      <dgm:t>
        <a:bodyPr/>
        <a:lstStyle/>
        <a:p>
          <a:endParaRPr lang="ru-RU"/>
        </a:p>
      </dgm:t>
    </dgm:pt>
    <dgm:pt modelId="{D718AED6-0502-4647-80AC-44E9F565838A}" type="pres">
      <dgm:prSet presAssocID="{6B0578A5-F317-4B46-8790-D2976439E360}" presName="composite" presStyleCnt="0"/>
      <dgm:spPr/>
    </dgm:pt>
    <dgm:pt modelId="{3FEFCE48-716F-4A23-BDA9-B1023B3715E3}" type="pres">
      <dgm:prSet presAssocID="{6B0578A5-F317-4B46-8790-D2976439E360}" presName="Parent1" presStyleLbl="node1" presStyleIdx="0" presStyleCnt="8" custLinFactY="28055" custLinFactNeighborX="-89423" custLinFactNeighborY="100000">
        <dgm:presLayoutVars>
          <dgm:chMax val="1"/>
          <dgm:chPref val="1"/>
          <dgm:bulletEnabled val="1"/>
        </dgm:presLayoutVars>
      </dgm:prSet>
      <dgm:spPr/>
      <dgm:t>
        <a:bodyPr/>
        <a:lstStyle/>
        <a:p>
          <a:endParaRPr lang="ru-RU"/>
        </a:p>
      </dgm:t>
    </dgm:pt>
    <dgm:pt modelId="{B2954C40-ECB4-4570-8304-1F15A64EB8AB}" type="pres">
      <dgm:prSet presAssocID="{6B0578A5-F317-4B46-8790-D2976439E360}" presName="Childtext1" presStyleLbl="revTx" presStyleIdx="0" presStyleCnt="4">
        <dgm:presLayoutVars>
          <dgm:chMax val="0"/>
          <dgm:chPref val="0"/>
          <dgm:bulletEnabled val="1"/>
        </dgm:presLayoutVars>
      </dgm:prSet>
      <dgm:spPr/>
      <dgm:t>
        <a:bodyPr/>
        <a:lstStyle/>
        <a:p>
          <a:endParaRPr lang="ru-RU"/>
        </a:p>
      </dgm:t>
    </dgm:pt>
    <dgm:pt modelId="{71C622FB-25E0-4960-BB6B-19ADB2E16043}" type="pres">
      <dgm:prSet presAssocID="{6B0578A5-F317-4B46-8790-D2976439E360}" presName="BalanceSpacing" presStyleCnt="0"/>
      <dgm:spPr/>
    </dgm:pt>
    <dgm:pt modelId="{2311AF58-C0AE-47EB-80DD-56FC2B67F000}" type="pres">
      <dgm:prSet presAssocID="{6B0578A5-F317-4B46-8790-D2976439E360}" presName="BalanceSpacing1" presStyleCnt="0"/>
      <dgm:spPr/>
    </dgm:pt>
    <dgm:pt modelId="{F9150333-653F-462B-9FA1-2A31163C6AEC}" type="pres">
      <dgm:prSet presAssocID="{D29B678D-51A9-4643-B0B9-2A19EB10D8B2}" presName="Accent1Text" presStyleLbl="node1" presStyleIdx="1" presStyleCnt="8" custLinFactY="24053" custLinFactNeighborX="-96425" custLinFactNeighborY="100000"/>
      <dgm:spPr/>
      <dgm:t>
        <a:bodyPr/>
        <a:lstStyle/>
        <a:p>
          <a:endParaRPr lang="ru-RU"/>
        </a:p>
      </dgm:t>
    </dgm:pt>
    <dgm:pt modelId="{1D51CC16-4F60-4A97-8369-C02640EBB245}" type="pres">
      <dgm:prSet presAssocID="{D29B678D-51A9-4643-B0B9-2A19EB10D8B2}" presName="spaceBetweenRectangles" presStyleCnt="0"/>
      <dgm:spPr/>
    </dgm:pt>
    <dgm:pt modelId="{7BAC71B6-B94B-42C8-8F5E-EF2D1AA1AA7D}" type="pres">
      <dgm:prSet presAssocID="{DD318EC4-A497-4A9E-84B3-748EC6236770}" presName="composite" presStyleCnt="0"/>
      <dgm:spPr/>
    </dgm:pt>
    <dgm:pt modelId="{944CD8DB-92B5-4139-9D64-1FEA14374724}" type="pres">
      <dgm:prSet presAssocID="{DD318EC4-A497-4A9E-84B3-748EC6236770}" presName="Parent1" presStyleLbl="node1" presStyleIdx="2" presStyleCnt="8" custLinFactX="38578" custLinFactNeighborX="100000" custLinFactNeighborY="-52875">
        <dgm:presLayoutVars>
          <dgm:chMax val="1"/>
          <dgm:chPref val="1"/>
          <dgm:bulletEnabled val="1"/>
        </dgm:presLayoutVars>
      </dgm:prSet>
      <dgm:spPr/>
      <dgm:t>
        <a:bodyPr/>
        <a:lstStyle/>
        <a:p>
          <a:endParaRPr lang="ru-RU"/>
        </a:p>
      </dgm:t>
    </dgm:pt>
    <dgm:pt modelId="{75347A4E-DA43-46B6-9A1B-2288F942D8CB}" type="pres">
      <dgm:prSet presAssocID="{DD318EC4-A497-4A9E-84B3-748EC6236770}" presName="Childtext1" presStyleLbl="revTx" presStyleIdx="1" presStyleCnt="4" custScaleX="132902" custScaleY="33404" custLinFactNeighborX="53546" custLinFactNeighborY="-88055">
        <dgm:presLayoutVars>
          <dgm:chMax val="0"/>
          <dgm:chPref val="0"/>
          <dgm:bulletEnabled val="1"/>
        </dgm:presLayoutVars>
      </dgm:prSet>
      <dgm:spPr/>
      <dgm:t>
        <a:bodyPr/>
        <a:lstStyle/>
        <a:p>
          <a:endParaRPr lang="ru-RU"/>
        </a:p>
      </dgm:t>
    </dgm:pt>
    <dgm:pt modelId="{C96F9707-182F-40AB-9632-24FCDC409011}" type="pres">
      <dgm:prSet presAssocID="{DD318EC4-A497-4A9E-84B3-748EC6236770}" presName="BalanceSpacing" presStyleCnt="0"/>
      <dgm:spPr/>
    </dgm:pt>
    <dgm:pt modelId="{7EFC75A7-D420-41B6-987F-158372693566}" type="pres">
      <dgm:prSet presAssocID="{DD318EC4-A497-4A9E-84B3-748EC6236770}" presName="BalanceSpacing1" presStyleCnt="0"/>
      <dgm:spPr/>
    </dgm:pt>
    <dgm:pt modelId="{508513EF-104C-4767-9BF4-AA43A25EC6E0}" type="pres">
      <dgm:prSet presAssocID="{571C630C-AC18-47BF-B2AD-5084484E82B4}" presName="Accent1Text" presStyleLbl="node1" presStyleIdx="3" presStyleCnt="8" custLinFactY="43227" custLinFactNeighborX="-84425" custLinFactNeighborY="100000"/>
      <dgm:spPr/>
      <dgm:t>
        <a:bodyPr/>
        <a:lstStyle/>
        <a:p>
          <a:endParaRPr lang="ru-RU"/>
        </a:p>
      </dgm:t>
    </dgm:pt>
    <dgm:pt modelId="{58CF743E-11E4-4A34-AD9F-8ED1DFC549B2}" type="pres">
      <dgm:prSet presAssocID="{571C630C-AC18-47BF-B2AD-5084484E82B4}" presName="spaceBetweenRectangles" presStyleCnt="0"/>
      <dgm:spPr/>
    </dgm:pt>
    <dgm:pt modelId="{DE07F3A1-3B9F-4591-AFB3-CFBFD8979399}" type="pres">
      <dgm:prSet presAssocID="{ED5F4D36-C819-468A-B958-1332B7F12647}" presName="composite" presStyleCnt="0"/>
      <dgm:spPr/>
    </dgm:pt>
    <dgm:pt modelId="{36D74A20-6B1A-4DF8-8918-2832C6A28A13}" type="pres">
      <dgm:prSet presAssocID="{ED5F4D36-C819-468A-B958-1332B7F12647}" presName="Parent1" presStyleLbl="node1" presStyleIdx="4" presStyleCnt="8" custLinFactX="17582" custLinFactNeighborX="100000" custLinFactNeighborY="58347">
        <dgm:presLayoutVars>
          <dgm:chMax val="1"/>
          <dgm:chPref val="1"/>
          <dgm:bulletEnabled val="1"/>
        </dgm:presLayoutVars>
      </dgm:prSet>
      <dgm:spPr/>
      <dgm:t>
        <a:bodyPr/>
        <a:lstStyle/>
        <a:p>
          <a:endParaRPr lang="ru-RU"/>
        </a:p>
      </dgm:t>
    </dgm:pt>
    <dgm:pt modelId="{9F25EEFA-6815-4F0F-A44C-DE5F4746EB80}" type="pres">
      <dgm:prSet presAssocID="{ED5F4D36-C819-468A-B958-1332B7F12647}" presName="Childtext1" presStyleLbl="revTx" presStyleIdx="2" presStyleCnt="4">
        <dgm:presLayoutVars>
          <dgm:chMax val="0"/>
          <dgm:chPref val="0"/>
          <dgm:bulletEnabled val="1"/>
        </dgm:presLayoutVars>
      </dgm:prSet>
      <dgm:spPr/>
    </dgm:pt>
    <dgm:pt modelId="{AB8DF851-B013-451D-9107-96B9AEC468BE}" type="pres">
      <dgm:prSet presAssocID="{ED5F4D36-C819-468A-B958-1332B7F12647}" presName="BalanceSpacing" presStyleCnt="0"/>
      <dgm:spPr/>
    </dgm:pt>
    <dgm:pt modelId="{9CEA3DEC-646F-4D98-862D-0228AC958AF4}" type="pres">
      <dgm:prSet presAssocID="{ED5F4D36-C819-468A-B958-1332B7F12647}" presName="BalanceSpacing1" presStyleCnt="0"/>
      <dgm:spPr/>
    </dgm:pt>
    <dgm:pt modelId="{4337F54A-4683-4674-8768-13EEBEFFF799}" type="pres">
      <dgm:prSet presAssocID="{C5678BBC-97AA-4823-A739-C9A87856E7A1}" presName="Accent1Text" presStyleLbl="node1" presStyleIdx="5" presStyleCnt="8" custLinFactX="100000" custLinFactNeighborX="171583" custLinFactNeighborY="-41705"/>
      <dgm:spPr/>
      <dgm:t>
        <a:bodyPr/>
        <a:lstStyle/>
        <a:p>
          <a:endParaRPr lang="ru-RU"/>
        </a:p>
      </dgm:t>
    </dgm:pt>
    <dgm:pt modelId="{EFCBA649-33FD-4189-A7EC-BB68AAB1F817}" type="pres">
      <dgm:prSet presAssocID="{C5678BBC-97AA-4823-A739-C9A87856E7A1}" presName="spaceBetweenRectangles" presStyleCnt="0"/>
      <dgm:spPr/>
    </dgm:pt>
    <dgm:pt modelId="{C59E90F4-29BA-4F6F-B77F-F4AF9B75CF02}" type="pres">
      <dgm:prSet presAssocID="{E51537AE-BFBC-47A4-988A-2959A076ACC3}" presName="composite" presStyleCnt="0"/>
      <dgm:spPr/>
    </dgm:pt>
    <dgm:pt modelId="{E0C8F631-4CA3-4869-BA76-9B74D0F07A6B}" type="pres">
      <dgm:prSet presAssocID="{E51537AE-BFBC-47A4-988A-2959A076ACC3}" presName="Parent1" presStyleLbl="node1" presStyleIdx="6" presStyleCnt="8" custLinFactNeighborX="-99617" custLinFactNeighborY="-26533">
        <dgm:presLayoutVars>
          <dgm:chMax val="1"/>
          <dgm:chPref val="1"/>
          <dgm:bulletEnabled val="1"/>
        </dgm:presLayoutVars>
      </dgm:prSet>
      <dgm:spPr/>
      <dgm:t>
        <a:bodyPr/>
        <a:lstStyle/>
        <a:p>
          <a:endParaRPr lang="ru-RU"/>
        </a:p>
      </dgm:t>
    </dgm:pt>
    <dgm:pt modelId="{92E761FD-966F-425C-AE7B-5ACFC1092B64}" type="pres">
      <dgm:prSet presAssocID="{E51537AE-BFBC-47A4-988A-2959A076ACC3}" presName="Childtext1" presStyleLbl="revTx" presStyleIdx="3" presStyleCnt="4" custLinFactNeighborX="41614" custLinFactNeighborY="-30864">
        <dgm:presLayoutVars>
          <dgm:chMax val="0"/>
          <dgm:chPref val="0"/>
          <dgm:bulletEnabled val="1"/>
        </dgm:presLayoutVars>
      </dgm:prSet>
      <dgm:spPr/>
      <dgm:t>
        <a:bodyPr/>
        <a:lstStyle/>
        <a:p>
          <a:endParaRPr lang="ru-RU"/>
        </a:p>
      </dgm:t>
    </dgm:pt>
    <dgm:pt modelId="{008FF042-581B-4DC8-8496-7421DEA214A3}" type="pres">
      <dgm:prSet presAssocID="{E51537AE-BFBC-47A4-988A-2959A076ACC3}" presName="BalanceSpacing" presStyleCnt="0"/>
      <dgm:spPr/>
    </dgm:pt>
    <dgm:pt modelId="{A7413F0D-C4B0-4C32-A26D-79E7C879B353}" type="pres">
      <dgm:prSet presAssocID="{E51537AE-BFBC-47A4-988A-2959A076ACC3}" presName="BalanceSpacing1" presStyleCnt="0"/>
      <dgm:spPr/>
    </dgm:pt>
    <dgm:pt modelId="{5F4EF4E8-4B1E-4125-B421-D05300B97DAA}" type="pres">
      <dgm:prSet presAssocID="{3C7EADB0-6C33-4BF2-B97A-CDB751914B8D}" presName="Accent1Text" presStyleLbl="node1" presStyleIdx="7" presStyleCnt="8" custLinFactY="-26585" custLinFactNeighborX="-23613" custLinFactNeighborY="-100000"/>
      <dgm:spPr/>
      <dgm:t>
        <a:bodyPr/>
        <a:lstStyle/>
        <a:p>
          <a:endParaRPr lang="ru-RU"/>
        </a:p>
      </dgm:t>
    </dgm:pt>
  </dgm:ptLst>
  <dgm:cxnLst>
    <dgm:cxn modelId="{56498BB1-CB5D-40AF-886D-20573B7B04AE}" type="presOf" srcId="{3C7EADB0-6C33-4BF2-B97A-CDB751914B8D}" destId="{5F4EF4E8-4B1E-4125-B421-D05300B97DAA}" srcOrd="0" destOrd="0" presId="urn:microsoft.com/office/officeart/2008/layout/AlternatingHexagons"/>
    <dgm:cxn modelId="{097EF557-BFE7-4023-A067-66DE1DF05F00}" type="presOf" srcId="{6B0578A5-F317-4B46-8790-D2976439E360}" destId="{3FEFCE48-716F-4A23-BDA9-B1023B3715E3}" srcOrd="0" destOrd="0" presId="urn:microsoft.com/office/officeart/2008/layout/AlternatingHexagons"/>
    <dgm:cxn modelId="{9A596971-9D3B-42D8-ACB4-45054D40BCC9}" type="presOf" srcId="{189D55C6-1AFC-44E0-A147-93E41CDF68C2}" destId="{D0E886DC-3D3E-431C-903C-2EB2348882AA}" srcOrd="0" destOrd="0" presId="urn:microsoft.com/office/officeart/2008/layout/AlternatingHexagons"/>
    <dgm:cxn modelId="{ED5AB674-FC16-43BA-B731-121C22D51C6A}" type="presOf" srcId="{571C630C-AC18-47BF-B2AD-5084484E82B4}" destId="{508513EF-104C-4767-9BF4-AA43A25EC6E0}" srcOrd="0" destOrd="0" presId="urn:microsoft.com/office/officeart/2008/layout/AlternatingHexagons"/>
    <dgm:cxn modelId="{BD3B0C85-1F8B-47D8-821F-A9A9D0063E9E}" srcId="{189D55C6-1AFC-44E0-A147-93E41CDF68C2}" destId="{E51537AE-BFBC-47A4-988A-2959A076ACC3}" srcOrd="3" destOrd="0" parTransId="{AC0D92A8-E20E-49D4-8DAB-3A154015E830}" sibTransId="{3C7EADB0-6C33-4BF2-B97A-CDB751914B8D}"/>
    <dgm:cxn modelId="{8E6F4460-D735-47D3-BC48-8EC557FADD6D}" type="presOf" srcId="{ED5F4D36-C819-468A-B958-1332B7F12647}" destId="{36D74A20-6B1A-4DF8-8918-2832C6A28A13}" srcOrd="0" destOrd="0" presId="urn:microsoft.com/office/officeart/2008/layout/AlternatingHexagons"/>
    <dgm:cxn modelId="{83A8C2B2-94FF-45EF-A2FE-9362B8321C16}" type="presOf" srcId="{E51537AE-BFBC-47A4-988A-2959A076ACC3}" destId="{E0C8F631-4CA3-4869-BA76-9B74D0F07A6B}" srcOrd="0" destOrd="0" presId="urn:microsoft.com/office/officeart/2008/layout/AlternatingHexagons"/>
    <dgm:cxn modelId="{85C87A4D-1DBB-49B0-AAE7-E4EE2940F6C6}" srcId="{189D55C6-1AFC-44E0-A147-93E41CDF68C2}" destId="{6B0578A5-F317-4B46-8790-D2976439E360}" srcOrd="0" destOrd="0" parTransId="{C5045574-0B7A-41A4-9130-E6E35EB463F9}" sibTransId="{D29B678D-51A9-4643-B0B9-2A19EB10D8B2}"/>
    <dgm:cxn modelId="{E03EC0BD-0C88-4C08-90F4-057FACA833A0}" type="presOf" srcId="{0EB15EEE-6B2E-4328-8C87-7D39071FDAD9}" destId="{92E761FD-966F-425C-AE7B-5ACFC1092B64}" srcOrd="0" destOrd="0" presId="urn:microsoft.com/office/officeart/2008/layout/AlternatingHexagons"/>
    <dgm:cxn modelId="{BB8EAC98-7FEE-4A39-8D7B-17AF78E95D4C}" srcId="{E51537AE-BFBC-47A4-988A-2959A076ACC3}" destId="{0EB15EEE-6B2E-4328-8C87-7D39071FDAD9}" srcOrd="0" destOrd="0" parTransId="{17D9BCC5-2072-4A48-B21B-97D8B5E5E7EC}" sibTransId="{AB4312B1-2F87-4622-96CE-FEC0BBCB59C9}"/>
    <dgm:cxn modelId="{420A44D1-790E-44C7-B4D4-C7DDE1C6FCAB}" type="presOf" srcId="{D29B678D-51A9-4643-B0B9-2A19EB10D8B2}" destId="{F9150333-653F-462B-9FA1-2A31163C6AEC}" srcOrd="0" destOrd="0" presId="urn:microsoft.com/office/officeart/2008/layout/AlternatingHexagons"/>
    <dgm:cxn modelId="{69041165-8CD2-4D2B-ADAD-9D87F1BF87BD}" srcId="{189D55C6-1AFC-44E0-A147-93E41CDF68C2}" destId="{DD318EC4-A497-4A9E-84B3-748EC6236770}" srcOrd="1" destOrd="0" parTransId="{AC492E66-BD1F-43BE-991B-F53A3DDBC50F}" sibTransId="{571C630C-AC18-47BF-B2AD-5084484E82B4}"/>
    <dgm:cxn modelId="{196BC782-1D2F-43DE-98C3-457C8CA016DD}" type="presOf" srcId="{DD318EC4-A497-4A9E-84B3-748EC6236770}" destId="{944CD8DB-92B5-4139-9D64-1FEA14374724}" srcOrd="0" destOrd="0" presId="urn:microsoft.com/office/officeart/2008/layout/AlternatingHexagons"/>
    <dgm:cxn modelId="{FEFC9970-D392-4380-A9DF-74178CFD70F7}" srcId="{189D55C6-1AFC-44E0-A147-93E41CDF68C2}" destId="{ED5F4D36-C819-468A-B958-1332B7F12647}" srcOrd="2" destOrd="0" parTransId="{A0302210-0380-4981-BBCC-F1A029797719}" sibTransId="{C5678BBC-97AA-4823-A739-C9A87856E7A1}"/>
    <dgm:cxn modelId="{10DB6F03-F4D6-479B-9F6F-B5730F7C105B}" type="presOf" srcId="{C5678BBC-97AA-4823-A739-C9A87856E7A1}" destId="{4337F54A-4683-4674-8768-13EEBEFFF799}" srcOrd="0" destOrd="0" presId="urn:microsoft.com/office/officeart/2008/layout/AlternatingHexagons"/>
    <dgm:cxn modelId="{F406FB3A-82D2-4CB4-9870-2C7BA377C5E9}" type="presParOf" srcId="{D0E886DC-3D3E-431C-903C-2EB2348882AA}" destId="{D718AED6-0502-4647-80AC-44E9F565838A}" srcOrd="0" destOrd="0" presId="urn:microsoft.com/office/officeart/2008/layout/AlternatingHexagons"/>
    <dgm:cxn modelId="{FE5660B1-B38F-40B1-A0E6-2C6CAC29226E}" type="presParOf" srcId="{D718AED6-0502-4647-80AC-44E9F565838A}" destId="{3FEFCE48-716F-4A23-BDA9-B1023B3715E3}" srcOrd="0" destOrd="0" presId="urn:microsoft.com/office/officeart/2008/layout/AlternatingHexagons"/>
    <dgm:cxn modelId="{1303D63C-D03F-4071-BFAC-21E8368276AC}" type="presParOf" srcId="{D718AED6-0502-4647-80AC-44E9F565838A}" destId="{B2954C40-ECB4-4570-8304-1F15A64EB8AB}" srcOrd="1" destOrd="0" presId="urn:microsoft.com/office/officeart/2008/layout/AlternatingHexagons"/>
    <dgm:cxn modelId="{781F70EE-D29A-4325-981B-C27B2D29C8D8}" type="presParOf" srcId="{D718AED6-0502-4647-80AC-44E9F565838A}" destId="{71C622FB-25E0-4960-BB6B-19ADB2E16043}" srcOrd="2" destOrd="0" presId="urn:microsoft.com/office/officeart/2008/layout/AlternatingHexagons"/>
    <dgm:cxn modelId="{53C5B71A-258F-4066-A07F-2D55E25D4E39}" type="presParOf" srcId="{D718AED6-0502-4647-80AC-44E9F565838A}" destId="{2311AF58-C0AE-47EB-80DD-56FC2B67F000}" srcOrd="3" destOrd="0" presId="urn:microsoft.com/office/officeart/2008/layout/AlternatingHexagons"/>
    <dgm:cxn modelId="{D2240510-26F3-4B7C-9508-1945ABC00594}" type="presParOf" srcId="{D718AED6-0502-4647-80AC-44E9F565838A}" destId="{F9150333-653F-462B-9FA1-2A31163C6AEC}" srcOrd="4" destOrd="0" presId="urn:microsoft.com/office/officeart/2008/layout/AlternatingHexagons"/>
    <dgm:cxn modelId="{4D0A8C01-9369-4CDA-A6F7-EA547FE98E94}" type="presParOf" srcId="{D0E886DC-3D3E-431C-903C-2EB2348882AA}" destId="{1D51CC16-4F60-4A97-8369-C02640EBB245}" srcOrd="1" destOrd="0" presId="urn:microsoft.com/office/officeart/2008/layout/AlternatingHexagons"/>
    <dgm:cxn modelId="{37ED81AD-153A-4828-9205-24B9DE4ECDB2}" type="presParOf" srcId="{D0E886DC-3D3E-431C-903C-2EB2348882AA}" destId="{7BAC71B6-B94B-42C8-8F5E-EF2D1AA1AA7D}" srcOrd="2" destOrd="0" presId="urn:microsoft.com/office/officeart/2008/layout/AlternatingHexagons"/>
    <dgm:cxn modelId="{FCBB80FC-789F-44DD-9518-0CA67CBB390E}" type="presParOf" srcId="{7BAC71B6-B94B-42C8-8F5E-EF2D1AA1AA7D}" destId="{944CD8DB-92B5-4139-9D64-1FEA14374724}" srcOrd="0" destOrd="0" presId="urn:microsoft.com/office/officeart/2008/layout/AlternatingHexagons"/>
    <dgm:cxn modelId="{F7A3BD31-6656-46DE-872D-47324FA3E606}" type="presParOf" srcId="{7BAC71B6-B94B-42C8-8F5E-EF2D1AA1AA7D}" destId="{75347A4E-DA43-46B6-9A1B-2288F942D8CB}" srcOrd="1" destOrd="0" presId="urn:microsoft.com/office/officeart/2008/layout/AlternatingHexagons"/>
    <dgm:cxn modelId="{438D1982-11ED-4A40-80E1-3ED187B07C0B}" type="presParOf" srcId="{7BAC71B6-B94B-42C8-8F5E-EF2D1AA1AA7D}" destId="{C96F9707-182F-40AB-9632-24FCDC409011}" srcOrd="2" destOrd="0" presId="urn:microsoft.com/office/officeart/2008/layout/AlternatingHexagons"/>
    <dgm:cxn modelId="{1B029C76-2A1C-466E-A094-85E694560A60}" type="presParOf" srcId="{7BAC71B6-B94B-42C8-8F5E-EF2D1AA1AA7D}" destId="{7EFC75A7-D420-41B6-987F-158372693566}" srcOrd="3" destOrd="0" presId="urn:microsoft.com/office/officeart/2008/layout/AlternatingHexagons"/>
    <dgm:cxn modelId="{EA61B5F9-FF3D-4BEF-8584-C01C0C4F570C}" type="presParOf" srcId="{7BAC71B6-B94B-42C8-8F5E-EF2D1AA1AA7D}" destId="{508513EF-104C-4767-9BF4-AA43A25EC6E0}" srcOrd="4" destOrd="0" presId="urn:microsoft.com/office/officeart/2008/layout/AlternatingHexagons"/>
    <dgm:cxn modelId="{BD942269-AB68-4186-BE8E-9D96A7F4A694}" type="presParOf" srcId="{D0E886DC-3D3E-431C-903C-2EB2348882AA}" destId="{58CF743E-11E4-4A34-AD9F-8ED1DFC549B2}" srcOrd="3" destOrd="0" presId="urn:microsoft.com/office/officeart/2008/layout/AlternatingHexagons"/>
    <dgm:cxn modelId="{D119E711-45AE-42B8-80DB-CE1DD9FA0917}" type="presParOf" srcId="{D0E886DC-3D3E-431C-903C-2EB2348882AA}" destId="{DE07F3A1-3B9F-4591-AFB3-CFBFD8979399}" srcOrd="4" destOrd="0" presId="urn:microsoft.com/office/officeart/2008/layout/AlternatingHexagons"/>
    <dgm:cxn modelId="{A924D257-ACE5-49AE-AA0A-D65EC6C0F39E}" type="presParOf" srcId="{DE07F3A1-3B9F-4591-AFB3-CFBFD8979399}" destId="{36D74A20-6B1A-4DF8-8918-2832C6A28A13}" srcOrd="0" destOrd="0" presId="urn:microsoft.com/office/officeart/2008/layout/AlternatingHexagons"/>
    <dgm:cxn modelId="{3111C7CE-D503-4097-93A3-3989499AE249}" type="presParOf" srcId="{DE07F3A1-3B9F-4591-AFB3-CFBFD8979399}" destId="{9F25EEFA-6815-4F0F-A44C-DE5F4746EB80}" srcOrd="1" destOrd="0" presId="urn:microsoft.com/office/officeart/2008/layout/AlternatingHexagons"/>
    <dgm:cxn modelId="{4CBC8197-4866-4FA9-A214-BB52EBDEB5FB}" type="presParOf" srcId="{DE07F3A1-3B9F-4591-AFB3-CFBFD8979399}" destId="{AB8DF851-B013-451D-9107-96B9AEC468BE}" srcOrd="2" destOrd="0" presId="urn:microsoft.com/office/officeart/2008/layout/AlternatingHexagons"/>
    <dgm:cxn modelId="{8F6D4529-AB55-4D8D-ADF9-24E814B790C4}" type="presParOf" srcId="{DE07F3A1-3B9F-4591-AFB3-CFBFD8979399}" destId="{9CEA3DEC-646F-4D98-862D-0228AC958AF4}" srcOrd="3" destOrd="0" presId="urn:microsoft.com/office/officeart/2008/layout/AlternatingHexagons"/>
    <dgm:cxn modelId="{D8234123-21D5-44E2-AFE6-6CE4A63EB899}" type="presParOf" srcId="{DE07F3A1-3B9F-4591-AFB3-CFBFD8979399}" destId="{4337F54A-4683-4674-8768-13EEBEFFF799}" srcOrd="4" destOrd="0" presId="urn:microsoft.com/office/officeart/2008/layout/AlternatingHexagons"/>
    <dgm:cxn modelId="{3BC06B9B-3917-4061-BA30-EC807642A8F6}" type="presParOf" srcId="{D0E886DC-3D3E-431C-903C-2EB2348882AA}" destId="{EFCBA649-33FD-4189-A7EC-BB68AAB1F817}" srcOrd="5" destOrd="0" presId="urn:microsoft.com/office/officeart/2008/layout/AlternatingHexagons"/>
    <dgm:cxn modelId="{BE6409D3-9949-458E-87B7-83F7D17021ED}" type="presParOf" srcId="{D0E886DC-3D3E-431C-903C-2EB2348882AA}" destId="{C59E90F4-29BA-4F6F-B77F-F4AF9B75CF02}" srcOrd="6" destOrd="0" presId="urn:microsoft.com/office/officeart/2008/layout/AlternatingHexagons"/>
    <dgm:cxn modelId="{CBF1BAE8-A2BD-4742-9817-6E532AFB4955}" type="presParOf" srcId="{C59E90F4-29BA-4F6F-B77F-F4AF9B75CF02}" destId="{E0C8F631-4CA3-4869-BA76-9B74D0F07A6B}" srcOrd="0" destOrd="0" presId="urn:microsoft.com/office/officeart/2008/layout/AlternatingHexagons"/>
    <dgm:cxn modelId="{BDA1A76C-6160-4B75-B0AE-E8FF0FB8F46A}" type="presParOf" srcId="{C59E90F4-29BA-4F6F-B77F-F4AF9B75CF02}" destId="{92E761FD-966F-425C-AE7B-5ACFC1092B64}" srcOrd="1" destOrd="0" presId="urn:microsoft.com/office/officeart/2008/layout/AlternatingHexagons"/>
    <dgm:cxn modelId="{BEEBE3F7-333F-46CC-A453-20B1530CAB55}" type="presParOf" srcId="{C59E90F4-29BA-4F6F-B77F-F4AF9B75CF02}" destId="{008FF042-581B-4DC8-8496-7421DEA214A3}" srcOrd="2" destOrd="0" presId="urn:microsoft.com/office/officeart/2008/layout/AlternatingHexagons"/>
    <dgm:cxn modelId="{51240FFD-AF5A-4663-B2AB-26CA71F88DCC}" type="presParOf" srcId="{C59E90F4-29BA-4F6F-B77F-F4AF9B75CF02}" destId="{A7413F0D-C4B0-4C32-A26D-79E7C879B353}" srcOrd="3" destOrd="0" presId="urn:microsoft.com/office/officeart/2008/layout/AlternatingHexagons"/>
    <dgm:cxn modelId="{985B2DC4-AADD-43F2-9886-2A0245A8F878}" type="presParOf" srcId="{C59E90F4-29BA-4F6F-B77F-F4AF9B75CF02}" destId="{5F4EF4E8-4B1E-4125-B421-D05300B97DAA}" srcOrd="4" destOrd="0" presId="urn:microsoft.com/office/officeart/2008/layout/AlternatingHexagons"/>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AC1B08E-21E4-40F1-86EC-FC611579753A}" type="doc">
      <dgm:prSet loTypeId="urn:microsoft.com/office/officeart/2008/layout/AlternatingHexagons" loCatId="list" qsTypeId="urn:microsoft.com/office/officeart/2005/8/quickstyle/simple1" qsCatId="simple" csTypeId="urn:microsoft.com/office/officeart/2005/8/colors/accent1_2" csCatId="accent1" phldr="1"/>
      <dgm:spPr/>
      <dgm:t>
        <a:bodyPr/>
        <a:lstStyle/>
        <a:p>
          <a:endParaRPr lang="ru-RU"/>
        </a:p>
      </dgm:t>
    </dgm:pt>
    <dgm:pt modelId="{03333DEC-2A1A-4A5B-9057-4285F41BA670}">
      <dgm:prSet phldrT="[Текст]"/>
      <dgm:spPr/>
      <dgm:t>
        <a:bodyPr/>
        <a:lstStyle/>
        <a:p>
          <a:endParaRPr lang="ru-RU" b="1" dirty="0" smtClean="0"/>
        </a:p>
        <a:p>
          <a:r>
            <a:rPr lang="ru-RU" b="1" dirty="0" smtClean="0"/>
            <a:t>Производная в биологии</a:t>
          </a:r>
          <a:endParaRPr lang="ru-RU" b="1" dirty="0"/>
        </a:p>
      </dgm:t>
    </dgm:pt>
    <dgm:pt modelId="{5F3D4C9D-AB43-42D1-9811-C12A6277B7F3}" type="parTrans" cxnId="{26939C3B-005A-4DD0-A88D-E0627158EA63}">
      <dgm:prSet/>
      <dgm:spPr/>
      <dgm:t>
        <a:bodyPr/>
        <a:lstStyle/>
        <a:p>
          <a:endParaRPr lang="ru-RU"/>
        </a:p>
      </dgm:t>
    </dgm:pt>
    <dgm:pt modelId="{E4150E10-431F-4310-9730-C8E64EDDCD63}" type="sibTrans" cxnId="{26939C3B-005A-4DD0-A88D-E0627158EA63}">
      <dgm:prSet/>
      <dgm:spPr/>
      <dgm:t>
        <a:bodyPr/>
        <a:lstStyle/>
        <a:p>
          <a:r>
            <a:rPr lang="ru-RU" b="1" dirty="0" smtClean="0"/>
            <a:t>Производная в химии</a:t>
          </a:r>
          <a:endParaRPr lang="ru-RU" b="1" dirty="0"/>
        </a:p>
      </dgm:t>
    </dgm:pt>
    <dgm:pt modelId="{2D06271B-B7E5-4A57-88EF-575132D728D1}">
      <dgm:prSet phldrT="[Текст]" phldr="1"/>
      <dgm:spPr>
        <a:blipFill rotWithShape="0">
          <a:blip xmlns:r="http://schemas.openxmlformats.org/officeDocument/2006/relationships" r:embed="rId1"/>
          <a:stretch>
            <a:fillRect/>
          </a:stretch>
        </a:blipFill>
      </dgm:spPr>
      <dgm:t>
        <a:bodyPr/>
        <a:lstStyle/>
        <a:p>
          <a:endParaRPr lang="ru-RU" dirty="0"/>
        </a:p>
      </dgm:t>
    </dgm:pt>
    <dgm:pt modelId="{84207D18-72B3-4B18-B0EC-69542E27FBF1}" type="parTrans" cxnId="{56CABDBE-032E-4B47-8321-2FB26341913C}">
      <dgm:prSet/>
      <dgm:spPr/>
      <dgm:t>
        <a:bodyPr/>
        <a:lstStyle/>
        <a:p>
          <a:endParaRPr lang="ru-RU"/>
        </a:p>
      </dgm:t>
    </dgm:pt>
    <dgm:pt modelId="{8F81CFCE-8F33-48D8-B394-0F7EB4A1A97F}" type="sibTrans" cxnId="{56CABDBE-032E-4B47-8321-2FB26341913C}">
      <dgm:prSet/>
      <dgm:spPr/>
      <dgm:t>
        <a:bodyPr/>
        <a:lstStyle/>
        <a:p>
          <a:r>
            <a:rPr lang="ru-RU" b="1" dirty="0" smtClean="0"/>
            <a:t>Производная в фармакологии</a:t>
          </a:r>
          <a:endParaRPr lang="ru-RU" b="1" dirty="0"/>
        </a:p>
      </dgm:t>
    </dgm:pt>
    <dgm:pt modelId="{F95610EF-AD1E-4298-A11C-497F8731BDD4}">
      <dgm:prSet phldrT="[Текст]" phldr="1"/>
      <dgm:spPr/>
      <dgm:t>
        <a:bodyPr/>
        <a:lstStyle/>
        <a:p>
          <a:endParaRPr lang="ru-RU"/>
        </a:p>
      </dgm:t>
    </dgm:pt>
    <dgm:pt modelId="{D4D60B17-A02E-4FEE-A750-1D6540A677CD}" type="parTrans" cxnId="{0CC3C924-9897-4D3E-86AB-D5733BC43086}">
      <dgm:prSet/>
      <dgm:spPr/>
      <dgm:t>
        <a:bodyPr/>
        <a:lstStyle/>
        <a:p>
          <a:endParaRPr lang="ru-RU"/>
        </a:p>
      </dgm:t>
    </dgm:pt>
    <dgm:pt modelId="{98DBA760-C3E3-4D09-830E-019B00618214}" type="sibTrans" cxnId="{0CC3C924-9897-4D3E-86AB-D5733BC43086}">
      <dgm:prSet/>
      <dgm:spPr/>
      <dgm:t>
        <a:bodyPr/>
        <a:lstStyle/>
        <a:p>
          <a:endParaRPr lang="ru-RU"/>
        </a:p>
      </dgm:t>
    </dgm:pt>
    <dgm:pt modelId="{7D2EEB4E-185A-4674-A63E-53543DEFE420}" type="pres">
      <dgm:prSet presAssocID="{1AC1B08E-21E4-40F1-86EC-FC611579753A}" presName="Name0" presStyleCnt="0">
        <dgm:presLayoutVars>
          <dgm:chMax/>
          <dgm:chPref/>
          <dgm:dir/>
          <dgm:animLvl val="lvl"/>
        </dgm:presLayoutVars>
      </dgm:prSet>
      <dgm:spPr/>
      <dgm:t>
        <a:bodyPr/>
        <a:lstStyle/>
        <a:p>
          <a:endParaRPr lang="ru-RU"/>
        </a:p>
      </dgm:t>
    </dgm:pt>
    <dgm:pt modelId="{22F360A6-EAAC-48A5-A393-C54BE33F8F06}" type="pres">
      <dgm:prSet presAssocID="{03333DEC-2A1A-4A5B-9057-4285F41BA670}" presName="composite" presStyleCnt="0"/>
      <dgm:spPr/>
    </dgm:pt>
    <dgm:pt modelId="{07E46160-718C-4976-BA27-1E209A6D81C2}" type="pres">
      <dgm:prSet presAssocID="{03333DEC-2A1A-4A5B-9057-4285F41BA670}" presName="Parent1" presStyleLbl="node1" presStyleIdx="0" presStyleCnt="4" custScaleX="213564" custScaleY="186236" custLinFactNeighborX="-41887" custLinFactNeighborY="-3968">
        <dgm:presLayoutVars>
          <dgm:chMax val="1"/>
          <dgm:chPref val="1"/>
          <dgm:bulletEnabled val="1"/>
        </dgm:presLayoutVars>
      </dgm:prSet>
      <dgm:spPr/>
      <dgm:t>
        <a:bodyPr/>
        <a:lstStyle/>
        <a:p>
          <a:endParaRPr lang="ru-RU"/>
        </a:p>
      </dgm:t>
    </dgm:pt>
    <dgm:pt modelId="{86EEE293-634D-40C7-8B92-9F31AFCE959A}" type="pres">
      <dgm:prSet presAssocID="{03333DEC-2A1A-4A5B-9057-4285F41BA670}" presName="Childtext1" presStyleLbl="revTx" presStyleIdx="0" presStyleCnt="2">
        <dgm:presLayoutVars>
          <dgm:chMax val="0"/>
          <dgm:chPref val="0"/>
          <dgm:bulletEnabled val="1"/>
        </dgm:presLayoutVars>
      </dgm:prSet>
      <dgm:spPr/>
      <dgm:t>
        <a:bodyPr/>
        <a:lstStyle/>
        <a:p>
          <a:endParaRPr lang="ru-RU"/>
        </a:p>
      </dgm:t>
    </dgm:pt>
    <dgm:pt modelId="{1366AD57-C257-46CD-A7A5-10AD2308CEE7}" type="pres">
      <dgm:prSet presAssocID="{03333DEC-2A1A-4A5B-9057-4285F41BA670}" presName="BalanceSpacing" presStyleCnt="0"/>
      <dgm:spPr/>
    </dgm:pt>
    <dgm:pt modelId="{3EDEAF3C-9C26-4D1E-ABE4-7D94121AD90C}" type="pres">
      <dgm:prSet presAssocID="{03333DEC-2A1A-4A5B-9057-4285F41BA670}" presName="BalanceSpacing1" presStyleCnt="0"/>
      <dgm:spPr/>
    </dgm:pt>
    <dgm:pt modelId="{C5C4D3F5-100E-4912-B707-24A1EA6C900F}" type="pres">
      <dgm:prSet presAssocID="{E4150E10-431F-4310-9730-C8E64EDDCD63}" presName="Accent1Text" presStyleLbl="node1" presStyleIdx="1" presStyleCnt="4" custScaleX="182517" custScaleY="145789" custLinFactX="-64166" custLinFactNeighborX="-100000" custLinFactNeighborY="36079"/>
      <dgm:spPr/>
      <dgm:t>
        <a:bodyPr/>
        <a:lstStyle/>
        <a:p>
          <a:endParaRPr lang="ru-RU"/>
        </a:p>
      </dgm:t>
    </dgm:pt>
    <dgm:pt modelId="{14535C99-3AB1-439A-8AA5-11AC2177BBF8}" type="pres">
      <dgm:prSet presAssocID="{E4150E10-431F-4310-9730-C8E64EDDCD63}" presName="spaceBetweenRectangles" presStyleCnt="0"/>
      <dgm:spPr/>
    </dgm:pt>
    <dgm:pt modelId="{AD4A67BE-1D42-4201-9AC9-AD7AAFF8B055}" type="pres">
      <dgm:prSet presAssocID="{2D06271B-B7E5-4A57-88EF-575132D728D1}" presName="composite" presStyleCnt="0"/>
      <dgm:spPr/>
    </dgm:pt>
    <dgm:pt modelId="{B83B4900-F9E8-4DD9-AB80-C5643F91A295}" type="pres">
      <dgm:prSet presAssocID="{2D06271B-B7E5-4A57-88EF-575132D728D1}" presName="Parent1" presStyleLbl="node1" presStyleIdx="2" presStyleCnt="4" custScaleX="399073" custScaleY="230020">
        <dgm:presLayoutVars>
          <dgm:chMax val="1"/>
          <dgm:chPref val="1"/>
          <dgm:bulletEnabled val="1"/>
        </dgm:presLayoutVars>
      </dgm:prSet>
      <dgm:spPr/>
      <dgm:t>
        <a:bodyPr/>
        <a:lstStyle/>
        <a:p>
          <a:endParaRPr lang="ru-RU"/>
        </a:p>
      </dgm:t>
    </dgm:pt>
    <dgm:pt modelId="{84028D11-B0E1-489F-91B1-8400B2EA80BA}" type="pres">
      <dgm:prSet presAssocID="{2D06271B-B7E5-4A57-88EF-575132D728D1}" presName="Childtext1" presStyleLbl="revTx" presStyleIdx="1" presStyleCnt="2">
        <dgm:presLayoutVars>
          <dgm:chMax val="0"/>
          <dgm:chPref val="0"/>
          <dgm:bulletEnabled val="1"/>
        </dgm:presLayoutVars>
      </dgm:prSet>
      <dgm:spPr/>
      <dgm:t>
        <a:bodyPr/>
        <a:lstStyle/>
        <a:p>
          <a:endParaRPr lang="ru-RU"/>
        </a:p>
      </dgm:t>
    </dgm:pt>
    <dgm:pt modelId="{E7B1D962-81D3-43BE-BD92-A7CEE338EDA0}" type="pres">
      <dgm:prSet presAssocID="{2D06271B-B7E5-4A57-88EF-575132D728D1}" presName="BalanceSpacing" presStyleCnt="0"/>
      <dgm:spPr/>
    </dgm:pt>
    <dgm:pt modelId="{EFCA3B2D-CE5D-4E69-9155-21CC919D8D37}" type="pres">
      <dgm:prSet presAssocID="{2D06271B-B7E5-4A57-88EF-575132D728D1}" presName="BalanceSpacing1" presStyleCnt="0"/>
      <dgm:spPr/>
    </dgm:pt>
    <dgm:pt modelId="{5901355A-EC27-4AC4-88F9-630A42514A74}" type="pres">
      <dgm:prSet presAssocID="{8F81CFCE-8F33-48D8-B394-0F7EB4A1A97F}" presName="Accent1Text" presStyleLbl="node1" presStyleIdx="3" presStyleCnt="4" custScaleX="184342" custScaleY="144096" custLinFactX="42326" custLinFactY="-33668" custLinFactNeighborX="100000" custLinFactNeighborY="-100000"/>
      <dgm:spPr/>
      <dgm:t>
        <a:bodyPr/>
        <a:lstStyle/>
        <a:p>
          <a:endParaRPr lang="ru-RU"/>
        </a:p>
      </dgm:t>
    </dgm:pt>
  </dgm:ptLst>
  <dgm:cxnLst>
    <dgm:cxn modelId="{26939C3B-005A-4DD0-A88D-E0627158EA63}" srcId="{1AC1B08E-21E4-40F1-86EC-FC611579753A}" destId="{03333DEC-2A1A-4A5B-9057-4285F41BA670}" srcOrd="0" destOrd="0" parTransId="{5F3D4C9D-AB43-42D1-9811-C12A6277B7F3}" sibTransId="{E4150E10-431F-4310-9730-C8E64EDDCD63}"/>
    <dgm:cxn modelId="{0CC3C924-9897-4D3E-86AB-D5733BC43086}" srcId="{2D06271B-B7E5-4A57-88EF-575132D728D1}" destId="{F95610EF-AD1E-4298-A11C-497F8731BDD4}" srcOrd="0" destOrd="0" parTransId="{D4D60B17-A02E-4FEE-A750-1D6540A677CD}" sibTransId="{98DBA760-C3E3-4D09-830E-019B00618214}"/>
    <dgm:cxn modelId="{F8608A98-608E-4F83-908D-23A21DF51B1D}" type="presOf" srcId="{8F81CFCE-8F33-48D8-B394-0F7EB4A1A97F}" destId="{5901355A-EC27-4AC4-88F9-630A42514A74}" srcOrd="0" destOrd="0" presId="urn:microsoft.com/office/officeart/2008/layout/AlternatingHexagons"/>
    <dgm:cxn modelId="{59A83928-632C-4CF9-A292-C2054F592ACE}" type="presOf" srcId="{F95610EF-AD1E-4298-A11C-497F8731BDD4}" destId="{84028D11-B0E1-489F-91B1-8400B2EA80BA}" srcOrd="0" destOrd="0" presId="urn:microsoft.com/office/officeart/2008/layout/AlternatingHexagons"/>
    <dgm:cxn modelId="{38C513BB-E523-4EAA-9244-EDBB92463EB7}" type="presOf" srcId="{03333DEC-2A1A-4A5B-9057-4285F41BA670}" destId="{07E46160-718C-4976-BA27-1E209A6D81C2}" srcOrd="0" destOrd="0" presId="urn:microsoft.com/office/officeart/2008/layout/AlternatingHexagons"/>
    <dgm:cxn modelId="{A3E87016-08BC-46A9-B816-90A9D3BBDA83}" type="presOf" srcId="{1AC1B08E-21E4-40F1-86EC-FC611579753A}" destId="{7D2EEB4E-185A-4674-A63E-53543DEFE420}" srcOrd="0" destOrd="0" presId="urn:microsoft.com/office/officeart/2008/layout/AlternatingHexagons"/>
    <dgm:cxn modelId="{C339350E-939A-41A9-A9BC-D5601D883B63}" type="presOf" srcId="{2D06271B-B7E5-4A57-88EF-575132D728D1}" destId="{B83B4900-F9E8-4DD9-AB80-C5643F91A295}" srcOrd="0" destOrd="0" presId="urn:microsoft.com/office/officeart/2008/layout/AlternatingHexagons"/>
    <dgm:cxn modelId="{81307FE5-30F7-4416-AECF-2C06B032E6CC}" type="presOf" srcId="{E4150E10-431F-4310-9730-C8E64EDDCD63}" destId="{C5C4D3F5-100E-4912-B707-24A1EA6C900F}" srcOrd="0" destOrd="0" presId="urn:microsoft.com/office/officeart/2008/layout/AlternatingHexagons"/>
    <dgm:cxn modelId="{56CABDBE-032E-4B47-8321-2FB26341913C}" srcId="{1AC1B08E-21E4-40F1-86EC-FC611579753A}" destId="{2D06271B-B7E5-4A57-88EF-575132D728D1}" srcOrd="1" destOrd="0" parTransId="{84207D18-72B3-4B18-B0EC-69542E27FBF1}" sibTransId="{8F81CFCE-8F33-48D8-B394-0F7EB4A1A97F}"/>
    <dgm:cxn modelId="{17F1CDDF-A19B-45CA-828F-6DEB8B34C92E}" type="presParOf" srcId="{7D2EEB4E-185A-4674-A63E-53543DEFE420}" destId="{22F360A6-EAAC-48A5-A393-C54BE33F8F06}" srcOrd="0" destOrd="0" presId="urn:microsoft.com/office/officeart/2008/layout/AlternatingHexagons"/>
    <dgm:cxn modelId="{1EFFC475-897B-410A-8BEF-D5C746EF9961}" type="presParOf" srcId="{22F360A6-EAAC-48A5-A393-C54BE33F8F06}" destId="{07E46160-718C-4976-BA27-1E209A6D81C2}" srcOrd="0" destOrd="0" presId="urn:microsoft.com/office/officeart/2008/layout/AlternatingHexagons"/>
    <dgm:cxn modelId="{B8BF5083-27CC-4289-9254-96FF5AAB30F7}" type="presParOf" srcId="{22F360A6-EAAC-48A5-A393-C54BE33F8F06}" destId="{86EEE293-634D-40C7-8B92-9F31AFCE959A}" srcOrd="1" destOrd="0" presId="urn:microsoft.com/office/officeart/2008/layout/AlternatingHexagons"/>
    <dgm:cxn modelId="{5EF04DB3-E081-48A3-9495-0E04D7B51CD1}" type="presParOf" srcId="{22F360A6-EAAC-48A5-A393-C54BE33F8F06}" destId="{1366AD57-C257-46CD-A7A5-10AD2308CEE7}" srcOrd="2" destOrd="0" presId="urn:microsoft.com/office/officeart/2008/layout/AlternatingHexagons"/>
    <dgm:cxn modelId="{290395E6-209C-45B8-858C-DB7F6EC2BB18}" type="presParOf" srcId="{22F360A6-EAAC-48A5-A393-C54BE33F8F06}" destId="{3EDEAF3C-9C26-4D1E-ABE4-7D94121AD90C}" srcOrd="3" destOrd="0" presId="urn:microsoft.com/office/officeart/2008/layout/AlternatingHexagons"/>
    <dgm:cxn modelId="{689654E4-3111-497D-9AD5-A0681AC24813}" type="presParOf" srcId="{22F360A6-EAAC-48A5-A393-C54BE33F8F06}" destId="{C5C4D3F5-100E-4912-B707-24A1EA6C900F}" srcOrd="4" destOrd="0" presId="urn:microsoft.com/office/officeart/2008/layout/AlternatingHexagons"/>
    <dgm:cxn modelId="{396932D8-6F08-4EC4-8D7B-8C43B796AAF3}" type="presParOf" srcId="{7D2EEB4E-185A-4674-A63E-53543DEFE420}" destId="{14535C99-3AB1-439A-8AA5-11AC2177BBF8}" srcOrd="1" destOrd="0" presId="urn:microsoft.com/office/officeart/2008/layout/AlternatingHexagons"/>
    <dgm:cxn modelId="{66F2E639-6CF7-423D-A23D-71A00F1683E2}" type="presParOf" srcId="{7D2EEB4E-185A-4674-A63E-53543DEFE420}" destId="{AD4A67BE-1D42-4201-9AC9-AD7AAFF8B055}" srcOrd="2" destOrd="0" presId="urn:microsoft.com/office/officeart/2008/layout/AlternatingHexagons"/>
    <dgm:cxn modelId="{C7BFC5D2-8B0A-4EBB-8F38-005E8BDCA199}" type="presParOf" srcId="{AD4A67BE-1D42-4201-9AC9-AD7AAFF8B055}" destId="{B83B4900-F9E8-4DD9-AB80-C5643F91A295}" srcOrd="0" destOrd="0" presId="urn:microsoft.com/office/officeart/2008/layout/AlternatingHexagons"/>
    <dgm:cxn modelId="{05B980D0-28DA-4FB8-B039-6D53B5DFE035}" type="presParOf" srcId="{AD4A67BE-1D42-4201-9AC9-AD7AAFF8B055}" destId="{84028D11-B0E1-489F-91B1-8400B2EA80BA}" srcOrd="1" destOrd="0" presId="urn:microsoft.com/office/officeart/2008/layout/AlternatingHexagons"/>
    <dgm:cxn modelId="{8F7D6600-6977-4CEB-BEB4-E121F2DE80FE}" type="presParOf" srcId="{AD4A67BE-1D42-4201-9AC9-AD7AAFF8B055}" destId="{E7B1D962-81D3-43BE-BD92-A7CEE338EDA0}" srcOrd="2" destOrd="0" presId="urn:microsoft.com/office/officeart/2008/layout/AlternatingHexagons"/>
    <dgm:cxn modelId="{1CC3BABD-4498-4A8A-A3A5-4B29108440CC}" type="presParOf" srcId="{AD4A67BE-1D42-4201-9AC9-AD7AAFF8B055}" destId="{EFCA3B2D-CE5D-4E69-9155-21CC919D8D37}" srcOrd="3" destOrd="0" presId="urn:microsoft.com/office/officeart/2008/layout/AlternatingHexagons"/>
    <dgm:cxn modelId="{1EA92907-C421-45EF-AE13-4F775319D42F}" type="presParOf" srcId="{AD4A67BE-1D42-4201-9AC9-AD7AAFF8B055}" destId="{5901355A-EC27-4AC4-88F9-630A42514A74}" srcOrd="4" destOrd="0" presId="urn:microsoft.com/office/officeart/2008/layout/AlternatingHexagons"/>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436D3A-9C1E-4529-A896-7C93A0D464BB}">
      <dsp:nvSpPr>
        <dsp:cNvPr id="0" name=""/>
        <dsp:cNvSpPr/>
      </dsp:nvSpPr>
      <dsp:spPr>
        <a:xfrm>
          <a:off x="184015" y="0"/>
          <a:ext cx="5907008" cy="3691880"/>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3F1C3A3-712F-4F30-9ACA-43EA2697581F}">
      <dsp:nvSpPr>
        <dsp:cNvPr id="0" name=""/>
        <dsp:cNvSpPr/>
      </dsp:nvSpPr>
      <dsp:spPr>
        <a:xfrm>
          <a:off x="934206" y="2548135"/>
          <a:ext cx="153582" cy="15358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10E3026-8715-4F19-B0BF-B5AC9B1EE0ED}">
      <dsp:nvSpPr>
        <dsp:cNvPr id="0" name=""/>
        <dsp:cNvSpPr/>
      </dsp:nvSpPr>
      <dsp:spPr>
        <a:xfrm>
          <a:off x="638554" y="2624926"/>
          <a:ext cx="2121217" cy="10669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1380" tIns="0" rIns="0" bIns="0" numCol="1" spcCol="1270" anchor="t" anchorCtr="0">
          <a:noAutofit/>
        </a:bodyPr>
        <a:lstStyle/>
        <a:p>
          <a:pPr lvl="0" algn="ctr" defTabSz="889000">
            <a:lnSpc>
              <a:spcPct val="90000"/>
            </a:lnSpc>
            <a:spcBef>
              <a:spcPct val="0"/>
            </a:spcBef>
            <a:spcAft>
              <a:spcPct val="35000"/>
            </a:spcAft>
          </a:pPr>
          <a:r>
            <a:rPr lang="ru-RU" sz="2000" b="1" kern="1200" dirty="0" smtClean="0"/>
            <a:t>Функциональная грамотность</a:t>
          </a:r>
          <a:endParaRPr lang="ru-RU" sz="2000" b="1" kern="1200" dirty="0"/>
        </a:p>
      </dsp:txBody>
      <dsp:txXfrm>
        <a:off x="638554" y="2624926"/>
        <a:ext cx="2121217" cy="1066953"/>
      </dsp:txXfrm>
    </dsp:sp>
    <dsp:sp modelId="{DCDC9C07-2641-4A7C-83BC-66B4DA332505}">
      <dsp:nvSpPr>
        <dsp:cNvPr id="0" name=""/>
        <dsp:cNvSpPr/>
      </dsp:nvSpPr>
      <dsp:spPr>
        <a:xfrm>
          <a:off x="2289864" y="1544682"/>
          <a:ext cx="277629" cy="27762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01784FF-43F1-46FF-839E-5A0C209EC49C}">
      <dsp:nvSpPr>
        <dsp:cNvPr id="0" name=""/>
        <dsp:cNvSpPr/>
      </dsp:nvSpPr>
      <dsp:spPr>
        <a:xfrm>
          <a:off x="2428679" y="1683497"/>
          <a:ext cx="1417681" cy="20083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7110" tIns="0" rIns="0" bIns="0" numCol="1" spcCol="1270" anchor="t" anchorCtr="0">
          <a:noAutofit/>
        </a:bodyPr>
        <a:lstStyle/>
        <a:p>
          <a:pPr lvl="0" algn="ctr" defTabSz="889000">
            <a:lnSpc>
              <a:spcPct val="90000"/>
            </a:lnSpc>
            <a:spcBef>
              <a:spcPct val="0"/>
            </a:spcBef>
            <a:spcAft>
              <a:spcPct val="35000"/>
            </a:spcAft>
          </a:pPr>
          <a:r>
            <a:rPr lang="ru-RU" sz="2000" b="1" kern="1200" dirty="0" smtClean="0"/>
            <a:t>«Образование через всю жизнь»</a:t>
          </a:r>
          <a:endParaRPr lang="ru-RU" sz="2000" b="1" kern="1200" dirty="0"/>
        </a:p>
      </dsp:txBody>
      <dsp:txXfrm>
        <a:off x="2428679" y="1683497"/>
        <a:ext cx="1417681" cy="2008382"/>
      </dsp:txXfrm>
    </dsp:sp>
    <dsp:sp modelId="{FC60F920-5C2F-46AD-8EA5-42EBBB034CBC}">
      <dsp:nvSpPr>
        <dsp:cNvPr id="0" name=""/>
        <dsp:cNvSpPr/>
      </dsp:nvSpPr>
      <dsp:spPr>
        <a:xfrm>
          <a:off x="3920198" y="934045"/>
          <a:ext cx="383955" cy="38395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B751348-CA35-4115-984C-E3708FCD48C6}">
      <dsp:nvSpPr>
        <dsp:cNvPr id="0" name=""/>
        <dsp:cNvSpPr/>
      </dsp:nvSpPr>
      <dsp:spPr>
        <a:xfrm>
          <a:off x="4112176" y="1126023"/>
          <a:ext cx="1417681" cy="25658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450" tIns="0" rIns="0" bIns="0" numCol="1" spcCol="1270" anchor="t" anchorCtr="0">
          <a:noAutofit/>
        </a:bodyPr>
        <a:lstStyle/>
        <a:p>
          <a:pPr lvl="0" algn="l" defTabSz="1511300">
            <a:lnSpc>
              <a:spcPct val="90000"/>
            </a:lnSpc>
            <a:spcBef>
              <a:spcPct val="0"/>
            </a:spcBef>
            <a:spcAft>
              <a:spcPct val="35000"/>
            </a:spcAft>
          </a:pPr>
          <a:endParaRPr lang="ru-RU" sz="3400" kern="1200"/>
        </a:p>
      </dsp:txBody>
      <dsp:txXfrm>
        <a:off x="4112176" y="1126023"/>
        <a:ext cx="1417681" cy="256585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84CFDE-8858-4C03-80D0-1FC2C3D35FC5}">
      <dsp:nvSpPr>
        <dsp:cNvPr id="0" name=""/>
        <dsp:cNvSpPr/>
      </dsp:nvSpPr>
      <dsp:spPr>
        <a:xfrm>
          <a:off x="487226" y="2699"/>
          <a:ext cx="4646803" cy="254031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ru-RU" sz="1700" kern="1200" dirty="0" smtClean="0"/>
            <a:t>Задачи-ситуации, с которыми подросток встречается в повседневной своей жизненной практике. </a:t>
          </a:r>
          <a:endParaRPr lang="ru-RU" sz="1700" kern="1200" dirty="0"/>
        </a:p>
      </dsp:txBody>
      <dsp:txXfrm>
        <a:off x="1167735" y="374719"/>
        <a:ext cx="3285785" cy="1796273"/>
      </dsp:txXfrm>
    </dsp:sp>
    <dsp:sp modelId="{9BD79889-04A4-45F1-88C5-24FE72741688}">
      <dsp:nvSpPr>
        <dsp:cNvPr id="0" name=""/>
        <dsp:cNvSpPr/>
      </dsp:nvSpPr>
      <dsp:spPr>
        <a:xfrm>
          <a:off x="2586067" y="2653645"/>
          <a:ext cx="449121" cy="354143"/>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ru-RU" sz="500" kern="1200"/>
        </a:p>
      </dsp:txBody>
      <dsp:txXfrm>
        <a:off x="2645598" y="2789069"/>
        <a:ext cx="330059" cy="83295"/>
      </dsp:txXfrm>
    </dsp:sp>
    <dsp:sp modelId="{547777B4-8722-4C6E-B65A-899FAC4ADF16}">
      <dsp:nvSpPr>
        <dsp:cNvPr id="0" name=""/>
        <dsp:cNvSpPr/>
      </dsp:nvSpPr>
      <dsp:spPr>
        <a:xfrm>
          <a:off x="487226" y="3118421"/>
          <a:ext cx="4646803" cy="304418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ru-RU" sz="1700" kern="1200" dirty="0" smtClean="0"/>
            <a:t>Задачи, не связанные  с непосредственным повседневным опытом обучающегося, но которые помогают обучающимся увидеть и понять, как и где могут быть полезны ему в будущем знания из различных предметных областей. </a:t>
          </a:r>
          <a:endParaRPr lang="ru-RU" sz="1700" kern="1200" dirty="0"/>
        </a:p>
      </dsp:txBody>
      <dsp:txXfrm>
        <a:off x="1167735" y="3564231"/>
        <a:ext cx="3285785" cy="2152562"/>
      </dsp:txXfrm>
    </dsp:sp>
    <dsp:sp modelId="{265E77B2-9333-44DB-BE0F-B61059D013EF}">
      <dsp:nvSpPr>
        <dsp:cNvPr id="0" name=""/>
        <dsp:cNvSpPr/>
      </dsp:nvSpPr>
      <dsp:spPr>
        <a:xfrm>
          <a:off x="5338400" y="2829232"/>
          <a:ext cx="433265" cy="50683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ru-RU" sz="1400" kern="1200"/>
        </a:p>
      </dsp:txBody>
      <dsp:txXfrm>
        <a:off x="5338400" y="2930600"/>
        <a:ext cx="303286" cy="304103"/>
      </dsp:txXfrm>
    </dsp:sp>
    <dsp:sp modelId="{EE961FF6-9660-4E0E-B4F6-00D4282CAF3F}">
      <dsp:nvSpPr>
        <dsp:cNvPr id="0" name=""/>
        <dsp:cNvSpPr/>
      </dsp:nvSpPr>
      <dsp:spPr>
        <a:xfrm>
          <a:off x="5951512" y="1720180"/>
          <a:ext cx="2724942" cy="2724942"/>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2266950">
            <a:lnSpc>
              <a:spcPct val="90000"/>
            </a:lnSpc>
            <a:spcBef>
              <a:spcPct val="0"/>
            </a:spcBef>
            <a:spcAft>
              <a:spcPct val="35000"/>
            </a:spcAft>
          </a:pPr>
          <a:endParaRPr lang="ru-RU" sz="5100" kern="1200" dirty="0"/>
        </a:p>
      </dsp:txBody>
      <dsp:txXfrm>
        <a:off x="6350571" y="2119239"/>
        <a:ext cx="1926824" cy="192682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EFCE48-716F-4A23-BDA9-B1023B3715E3}">
      <dsp:nvSpPr>
        <dsp:cNvPr id="0" name=""/>
        <dsp:cNvSpPr/>
      </dsp:nvSpPr>
      <dsp:spPr>
        <a:xfrm rot="5400000">
          <a:off x="2619345" y="2421210"/>
          <a:ext cx="1799258" cy="1565355"/>
        </a:xfrm>
        <a:prstGeom prst="hexagon">
          <a:avLst>
            <a:gd name="adj" fmla="val 2500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ru-RU" sz="2000" b="1" kern="1200" dirty="0" smtClean="0"/>
            <a:t>Листы бумаги</a:t>
          </a:r>
          <a:endParaRPr lang="ru-RU" sz="2000" b="1" kern="1200" dirty="0"/>
        </a:p>
      </dsp:txBody>
      <dsp:txXfrm rot="-5400000">
        <a:off x="2980231" y="2584643"/>
        <a:ext cx="1077485" cy="1238490"/>
      </dsp:txXfrm>
    </dsp:sp>
    <dsp:sp modelId="{B2954C40-ECB4-4570-8304-1F15A64EB8AB}">
      <dsp:nvSpPr>
        <dsp:cNvPr id="0" name=""/>
        <dsp:cNvSpPr/>
      </dsp:nvSpPr>
      <dsp:spPr>
        <a:xfrm>
          <a:off x="5748941" y="360069"/>
          <a:ext cx="2007972" cy="1079555"/>
        </a:xfrm>
        <a:prstGeom prst="rect">
          <a:avLst/>
        </a:prstGeom>
        <a:noFill/>
        <a:ln>
          <a:noFill/>
        </a:ln>
        <a:effectLst/>
      </dsp:spPr>
      <dsp:style>
        <a:lnRef idx="0">
          <a:scrgbClr r="0" g="0" b="0"/>
        </a:lnRef>
        <a:fillRef idx="0">
          <a:scrgbClr r="0" g="0" b="0"/>
        </a:fillRef>
        <a:effectRef idx="0">
          <a:scrgbClr r="0" g="0" b="0"/>
        </a:effectRef>
        <a:fontRef idx="minor"/>
      </dsp:style>
    </dsp:sp>
    <dsp:sp modelId="{F9150333-653F-462B-9FA1-2A31163C6AEC}">
      <dsp:nvSpPr>
        <dsp:cNvPr id="0" name=""/>
        <dsp:cNvSpPr/>
      </dsp:nvSpPr>
      <dsp:spPr>
        <a:xfrm rot="5400000">
          <a:off x="819156" y="2349204"/>
          <a:ext cx="1799258" cy="1565355"/>
        </a:xfrm>
        <a:prstGeom prst="hexagon">
          <a:avLst>
            <a:gd name="adj" fmla="val 2500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377950">
            <a:lnSpc>
              <a:spcPct val="90000"/>
            </a:lnSpc>
            <a:spcBef>
              <a:spcPct val="0"/>
            </a:spcBef>
            <a:spcAft>
              <a:spcPct val="35000"/>
            </a:spcAft>
          </a:pPr>
          <a:r>
            <a:rPr lang="ru-RU" sz="3100" b="1" kern="1200" dirty="0" smtClean="0"/>
            <a:t>Шины</a:t>
          </a:r>
          <a:endParaRPr lang="ru-RU" sz="3100" b="1" kern="1200" dirty="0"/>
        </a:p>
      </dsp:txBody>
      <dsp:txXfrm rot="-5400000">
        <a:off x="1180042" y="2512637"/>
        <a:ext cx="1077485" cy="1238490"/>
      </dsp:txXfrm>
    </dsp:sp>
    <dsp:sp modelId="{944CD8DB-92B5-4139-9D64-1FEA14374724}">
      <dsp:nvSpPr>
        <dsp:cNvPr id="0" name=""/>
        <dsp:cNvSpPr/>
      </dsp:nvSpPr>
      <dsp:spPr>
        <a:xfrm rot="5400000">
          <a:off x="5499678" y="693022"/>
          <a:ext cx="1799258" cy="1565355"/>
        </a:xfrm>
        <a:prstGeom prst="hexagon">
          <a:avLst>
            <a:gd name="adj" fmla="val 2500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ru-RU" sz="2000" b="1" kern="1200" dirty="0" smtClean="0"/>
            <a:t>План дома</a:t>
          </a:r>
          <a:endParaRPr lang="ru-RU" sz="2000" b="1" kern="1200" dirty="0"/>
        </a:p>
      </dsp:txBody>
      <dsp:txXfrm rot="-5400000">
        <a:off x="5860564" y="856455"/>
        <a:ext cx="1077485" cy="1238490"/>
      </dsp:txXfrm>
    </dsp:sp>
    <dsp:sp modelId="{75347A4E-DA43-46B6-9A1B-2288F942D8CB}">
      <dsp:nvSpPr>
        <dsp:cNvPr id="0" name=""/>
        <dsp:cNvSpPr/>
      </dsp:nvSpPr>
      <dsp:spPr>
        <a:xfrm>
          <a:off x="2160249" y="1296148"/>
          <a:ext cx="2582551" cy="360614"/>
        </a:xfrm>
        <a:prstGeom prst="rect">
          <a:avLst/>
        </a:prstGeom>
        <a:noFill/>
        <a:ln>
          <a:noFill/>
        </a:ln>
        <a:effectLst/>
      </dsp:spPr>
      <dsp:style>
        <a:lnRef idx="0">
          <a:scrgbClr r="0" g="0" b="0"/>
        </a:lnRef>
        <a:fillRef idx="0">
          <a:scrgbClr r="0" g="0" b="0"/>
        </a:fillRef>
        <a:effectRef idx="0">
          <a:scrgbClr r="0" g="0" b="0"/>
        </a:effectRef>
        <a:fontRef idx="minor"/>
      </dsp:style>
    </dsp:sp>
    <dsp:sp modelId="{508513EF-104C-4767-9BF4-AA43A25EC6E0}">
      <dsp:nvSpPr>
        <dsp:cNvPr id="0" name=""/>
        <dsp:cNvSpPr/>
      </dsp:nvSpPr>
      <dsp:spPr>
        <a:xfrm rot="5400000">
          <a:off x="3699473" y="4221405"/>
          <a:ext cx="1799258" cy="1565355"/>
        </a:xfrm>
        <a:prstGeom prst="hexagon">
          <a:avLst>
            <a:gd name="adj" fmla="val 2500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89050">
            <a:lnSpc>
              <a:spcPct val="90000"/>
            </a:lnSpc>
            <a:spcBef>
              <a:spcPct val="0"/>
            </a:spcBef>
            <a:spcAft>
              <a:spcPct val="35000"/>
            </a:spcAft>
          </a:pPr>
          <a:r>
            <a:rPr lang="ru-RU" sz="2900" b="1" kern="1200" dirty="0" smtClean="0"/>
            <a:t>ОСАГО</a:t>
          </a:r>
          <a:endParaRPr lang="ru-RU" sz="2900" b="1" kern="1200" dirty="0"/>
        </a:p>
      </dsp:txBody>
      <dsp:txXfrm rot="-5400000">
        <a:off x="4060359" y="4384838"/>
        <a:ext cx="1077485" cy="1238490"/>
      </dsp:txXfrm>
    </dsp:sp>
    <dsp:sp modelId="{36D74A20-6B1A-4DF8-8918-2832C6A28A13}">
      <dsp:nvSpPr>
        <dsp:cNvPr id="0" name=""/>
        <dsp:cNvSpPr/>
      </dsp:nvSpPr>
      <dsp:spPr>
        <a:xfrm rot="5400000">
          <a:off x="5859709" y="4221405"/>
          <a:ext cx="1799258" cy="1565355"/>
        </a:xfrm>
        <a:prstGeom prst="hexagon">
          <a:avLst>
            <a:gd name="adj" fmla="val 2500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ru-RU" sz="2000" b="1" kern="1200" dirty="0" smtClean="0"/>
            <a:t>Тарифы</a:t>
          </a:r>
          <a:endParaRPr lang="ru-RU" sz="2000" b="1" kern="1200" dirty="0"/>
        </a:p>
      </dsp:txBody>
      <dsp:txXfrm rot="-5400000">
        <a:off x="6220595" y="4384838"/>
        <a:ext cx="1077485" cy="1238490"/>
      </dsp:txXfrm>
    </dsp:sp>
    <dsp:sp modelId="{9F25EEFA-6815-4F0F-A44C-DE5F4746EB80}">
      <dsp:nvSpPr>
        <dsp:cNvPr id="0" name=""/>
        <dsp:cNvSpPr/>
      </dsp:nvSpPr>
      <dsp:spPr>
        <a:xfrm>
          <a:off x="5748941" y="3414491"/>
          <a:ext cx="2007972" cy="1079555"/>
        </a:xfrm>
        <a:prstGeom prst="rect">
          <a:avLst/>
        </a:prstGeom>
        <a:noFill/>
        <a:ln>
          <a:noFill/>
        </a:ln>
        <a:effectLst/>
      </dsp:spPr>
      <dsp:style>
        <a:lnRef idx="0">
          <a:scrgbClr r="0" g="0" b="0"/>
        </a:lnRef>
        <a:fillRef idx="0">
          <a:scrgbClr r="0" g="0" b="0"/>
        </a:fillRef>
        <a:effectRef idx="0">
          <a:scrgbClr r="0" g="0" b="0"/>
        </a:effectRef>
        <a:fontRef idx="minor"/>
      </dsp:style>
    </dsp:sp>
    <dsp:sp modelId="{4337F54A-4683-4674-8768-13EEBEFFF799}">
      <dsp:nvSpPr>
        <dsp:cNvPr id="0" name=""/>
        <dsp:cNvSpPr/>
      </dsp:nvSpPr>
      <dsp:spPr>
        <a:xfrm rot="5400000">
          <a:off x="6579788" y="2421210"/>
          <a:ext cx="1799258" cy="1565355"/>
        </a:xfrm>
        <a:prstGeom prst="hexagon">
          <a:avLst>
            <a:gd name="adj" fmla="val 2500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r>
            <a:rPr lang="ru-RU" sz="2400" b="1" kern="1200" dirty="0" err="1" smtClean="0"/>
            <a:t>Терассы</a:t>
          </a:r>
          <a:endParaRPr lang="ru-RU" sz="2400" b="1" kern="1200" dirty="0"/>
        </a:p>
      </dsp:txBody>
      <dsp:txXfrm rot="-5400000">
        <a:off x="6940674" y="2584643"/>
        <a:ext cx="1077485" cy="1238490"/>
      </dsp:txXfrm>
    </dsp:sp>
    <dsp:sp modelId="{E0C8F631-4CA3-4869-BA76-9B74D0F07A6B}">
      <dsp:nvSpPr>
        <dsp:cNvPr id="0" name=""/>
        <dsp:cNvSpPr/>
      </dsp:nvSpPr>
      <dsp:spPr>
        <a:xfrm rot="5400000">
          <a:off x="1611243" y="4221405"/>
          <a:ext cx="1799258" cy="1565355"/>
        </a:xfrm>
        <a:prstGeom prst="hexagon">
          <a:avLst>
            <a:gd name="adj" fmla="val 2500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ru-RU" sz="2000" b="1" kern="1200" dirty="0" smtClean="0"/>
            <a:t>Зонтики</a:t>
          </a:r>
          <a:endParaRPr lang="ru-RU" sz="2000" b="1" kern="1200" dirty="0"/>
        </a:p>
      </dsp:txBody>
      <dsp:txXfrm rot="-5400000">
        <a:off x="1972129" y="4384838"/>
        <a:ext cx="1077485" cy="1238490"/>
      </dsp:txXfrm>
    </dsp:sp>
    <dsp:sp modelId="{92E761FD-966F-425C-AE7B-5ACFC1092B64}">
      <dsp:nvSpPr>
        <dsp:cNvPr id="0" name=""/>
        <dsp:cNvSpPr/>
      </dsp:nvSpPr>
      <dsp:spPr>
        <a:xfrm>
          <a:off x="2088225" y="4608508"/>
          <a:ext cx="1943199" cy="10795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r" defTabSz="889000">
            <a:lnSpc>
              <a:spcPct val="90000"/>
            </a:lnSpc>
            <a:spcBef>
              <a:spcPct val="0"/>
            </a:spcBef>
            <a:spcAft>
              <a:spcPct val="35000"/>
            </a:spcAft>
          </a:pPr>
          <a:endParaRPr lang="ru-RU" sz="2000" b="1" kern="1200" dirty="0"/>
        </a:p>
      </dsp:txBody>
      <dsp:txXfrm>
        <a:off x="2088225" y="4608508"/>
        <a:ext cx="1943199" cy="1079555"/>
      </dsp:txXfrm>
    </dsp:sp>
    <dsp:sp modelId="{5F4EF4E8-4B1E-4125-B421-D05300B97DAA}">
      <dsp:nvSpPr>
        <dsp:cNvPr id="0" name=""/>
        <dsp:cNvSpPr/>
      </dsp:nvSpPr>
      <dsp:spPr>
        <a:xfrm rot="5400000">
          <a:off x="4491559" y="2421210"/>
          <a:ext cx="1799258" cy="1565355"/>
        </a:xfrm>
        <a:prstGeom prst="hexagon">
          <a:avLst>
            <a:gd name="adj" fmla="val 2500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r>
            <a:rPr lang="ru-RU" sz="3600" b="1" kern="1200" dirty="0" smtClean="0"/>
            <a:t>Печи</a:t>
          </a:r>
          <a:endParaRPr lang="ru-RU" sz="3600" b="1" kern="1200" dirty="0"/>
        </a:p>
      </dsp:txBody>
      <dsp:txXfrm rot="-5400000">
        <a:off x="4852445" y="2584643"/>
        <a:ext cx="1077485" cy="123849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E46160-718C-4976-BA27-1E209A6D81C2}">
      <dsp:nvSpPr>
        <dsp:cNvPr id="0" name=""/>
        <dsp:cNvSpPr/>
      </dsp:nvSpPr>
      <dsp:spPr>
        <a:xfrm rot="5400000">
          <a:off x="2528027" y="2600"/>
          <a:ext cx="2225071" cy="2219870"/>
        </a:xfrm>
        <a:prstGeom prst="hexagon">
          <a:avLst>
            <a:gd name="adj" fmla="val 2500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endParaRPr lang="ru-RU" sz="1800" b="1" kern="1200" dirty="0" smtClean="0"/>
        </a:p>
        <a:p>
          <a:pPr lvl="0" algn="ctr" defTabSz="800100">
            <a:lnSpc>
              <a:spcPct val="90000"/>
            </a:lnSpc>
            <a:spcBef>
              <a:spcPct val="0"/>
            </a:spcBef>
            <a:spcAft>
              <a:spcPct val="35000"/>
            </a:spcAft>
          </a:pPr>
          <a:r>
            <a:rPr lang="ru-RU" sz="1800" b="1" kern="1200" dirty="0" smtClean="0"/>
            <a:t>Производная в биологии</a:t>
          </a:r>
          <a:endParaRPr lang="ru-RU" sz="1800" b="1" kern="1200" dirty="0"/>
        </a:p>
      </dsp:txBody>
      <dsp:txXfrm rot="-5400000">
        <a:off x="2900173" y="370412"/>
        <a:ext cx="1480778" cy="1484247"/>
      </dsp:txXfrm>
    </dsp:sp>
    <dsp:sp modelId="{86EEE293-634D-40C7-8B92-9F31AFCE959A}">
      <dsp:nvSpPr>
        <dsp:cNvPr id="0" name=""/>
        <dsp:cNvSpPr/>
      </dsp:nvSpPr>
      <dsp:spPr>
        <a:xfrm>
          <a:off x="4627215" y="758103"/>
          <a:ext cx="1333351" cy="716855"/>
        </a:xfrm>
        <a:prstGeom prst="rect">
          <a:avLst/>
        </a:prstGeom>
        <a:noFill/>
        <a:ln>
          <a:noFill/>
        </a:ln>
        <a:effectLst/>
      </dsp:spPr>
      <dsp:style>
        <a:lnRef idx="0">
          <a:scrgbClr r="0" g="0" b="0"/>
        </a:lnRef>
        <a:fillRef idx="0">
          <a:scrgbClr r="0" g="0" b="0"/>
        </a:fillRef>
        <a:effectRef idx="0">
          <a:scrgbClr r="0" g="0" b="0"/>
        </a:effectRef>
        <a:fontRef idx="minor"/>
      </dsp:style>
    </dsp:sp>
    <dsp:sp modelId="{C5C4D3F5-100E-4912-B707-24A1EA6C900F}">
      <dsp:nvSpPr>
        <dsp:cNvPr id="0" name=""/>
        <dsp:cNvSpPr/>
      </dsp:nvSpPr>
      <dsp:spPr>
        <a:xfrm rot="5400000">
          <a:off x="376036" y="599010"/>
          <a:ext cx="1741827" cy="1897155"/>
        </a:xfrm>
        <a:prstGeom prst="hexagon">
          <a:avLst>
            <a:gd name="adj" fmla="val 2500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r>
            <a:rPr lang="ru-RU" sz="1700" b="1" kern="1200" dirty="0" smtClean="0"/>
            <a:t>Производная в химии</a:t>
          </a:r>
          <a:endParaRPr lang="ru-RU" sz="1700" b="1" kern="1200" dirty="0"/>
        </a:p>
      </dsp:txBody>
      <dsp:txXfrm rot="-5400000">
        <a:off x="614564" y="966979"/>
        <a:ext cx="1264770" cy="1161218"/>
      </dsp:txXfrm>
    </dsp:sp>
    <dsp:sp modelId="{B83B4900-F9E8-4DD9-AB80-C5643F91A295}">
      <dsp:nvSpPr>
        <dsp:cNvPr id="0" name=""/>
        <dsp:cNvSpPr/>
      </dsp:nvSpPr>
      <dsp:spPr>
        <a:xfrm rot="5400000">
          <a:off x="2248908" y="1348448"/>
          <a:ext cx="2748184" cy="4148126"/>
        </a:xfrm>
        <a:prstGeom prst="hexagon">
          <a:avLst>
            <a:gd name="adj" fmla="val 25000"/>
            <a:gd name="vf" fmla="val 115470"/>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endParaRPr lang="ru-RU" sz="1700" kern="1200" dirty="0"/>
        </a:p>
      </dsp:txBody>
      <dsp:txXfrm rot="-5400000">
        <a:off x="2240291" y="2506450"/>
        <a:ext cx="2765418" cy="1832122"/>
      </dsp:txXfrm>
    </dsp:sp>
    <dsp:sp modelId="{84028D11-B0E1-489F-91B1-8400B2EA80BA}">
      <dsp:nvSpPr>
        <dsp:cNvPr id="0" name=""/>
        <dsp:cNvSpPr/>
      </dsp:nvSpPr>
      <dsp:spPr>
        <a:xfrm>
          <a:off x="1769929" y="3064084"/>
          <a:ext cx="1290339" cy="7168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r" defTabSz="800100">
            <a:lnSpc>
              <a:spcPct val="90000"/>
            </a:lnSpc>
            <a:spcBef>
              <a:spcPct val="0"/>
            </a:spcBef>
            <a:spcAft>
              <a:spcPct val="35000"/>
            </a:spcAft>
          </a:pPr>
          <a:endParaRPr lang="ru-RU" sz="1800" kern="1200"/>
        </a:p>
      </dsp:txBody>
      <dsp:txXfrm>
        <a:off x="1769929" y="3064084"/>
        <a:ext cx="1290339" cy="716855"/>
      </dsp:txXfrm>
    </dsp:sp>
    <dsp:sp modelId="{5901355A-EC27-4AC4-88F9-630A42514A74}">
      <dsp:nvSpPr>
        <dsp:cNvPr id="0" name=""/>
        <dsp:cNvSpPr/>
      </dsp:nvSpPr>
      <dsp:spPr>
        <a:xfrm rot="5400000">
          <a:off x="5364190" y="867438"/>
          <a:ext cx="1721600" cy="1916125"/>
        </a:xfrm>
        <a:prstGeom prst="hexagon">
          <a:avLst>
            <a:gd name="adj" fmla="val 2500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r>
            <a:rPr lang="ru-RU" sz="1500" b="1" kern="1200" dirty="0" smtClean="0"/>
            <a:t>Производная в фармакологии</a:t>
          </a:r>
          <a:endParaRPr lang="ru-RU" sz="1500" b="1" kern="1200" dirty="0"/>
        </a:p>
      </dsp:txBody>
      <dsp:txXfrm rot="-5400000">
        <a:off x="5586282" y="1251633"/>
        <a:ext cx="1277417" cy="1147734"/>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3.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7B7CD0F-ED0C-4688-8297-181572F32C36}" type="datetimeFigureOut">
              <a:rPr lang="ru-RU" smtClean="0"/>
              <a:pPr/>
              <a:t>06.10.2021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17A01DD-D77B-431B-8B5E-940CF5ECEF2A}" type="slidenum">
              <a:rPr lang="ru-RU" smtClean="0"/>
              <a:pPr/>
              <a:t>‹#›</a:t>
            </a:fld>
            <a:endParaRPr lang="ru-RU"/>
          </a:p>
        </p:txBody>
      </p:sp>
    </p:spTree>
    <p:extLst>
      <p:ext uri="{BB962C8B-B14F-4D97-AF65-F5344CB8AC3E}">
        <p14:creationId xmlns:p14="http://schemas.microsoft.com/office/powerpoint/2010/main" xmlns="" val="1219726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17A01DD-D77B-431B-8B5E-940CF5ECEF2A}" type="slidenum">
              <a:rPr lang="ru-RU" smtClean="0"/>
              <a:pPr/>
              <a:t>3</a:t>
            </a:fld>
            <a:endParaRPr lang="ru-RU"/>
          </a:p>
        </p:txBody>
      </p:sp>
    </p:spTree>
    <p:extLst>
      <p:ext uri="{BB962C8B-B14F-4D97-AF65-F5344CB8AC3E}">
        <p14:creationId xmlns:p14="http://schemas.microsoft.com/office/powerpoint/2010/main" xmlns="" val="10624514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pPr/>
              <a:t>06.10.2021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06.10.2021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06.10.2021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7813"/>
            <a:ext cx="8229600" cy="1139825"/>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4038600" cy="45307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307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13"/>
          <p:cNvSpPr>
            <a:spLocks noGrp="1"/>
          </p:cNvSpPr>
          <p:nvPr>
            <p:ph type="dt" sz="half" idx="10"/>
          </p:nvPr>
        </p:nvSpPr>
        <p:spPr/>
        <p:txBody>
          <a:bodyPr/>
          <a:lstStyle>
            <a:lvl1pPr>
              <a:defRPr/>
            </a:lvl1pPr>
          </a:lstStyle>
          <a:p>
            <a:pPr>
              <a:defRPr/>
            </a:pPr>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53D8CEE6-5D93-437F-A34E-DE37F0F68E96}" type="slidenum">
              <a:rPr lang="ru-RU"/>
              <a:pPr>
                <a:defRPr/>
              </a:pPr>
              <a:t>‹#›</a:t>
            </a:fld>
            <a:endParaRPr lang="ru-RU"/>
          </a:p>
        </p:txBody>
      </p:sp>
    </p:spTree>
    <p:extLst>
      <p:ext uri="{BB962C8B-B14F-4D97-AF65-F5344CB8AC3E}">
        <p14:creationId xmlns:p14="http://schemas.microsoft.com/office/powerpoint/2010/main" xmlns="" val="4176234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7813"/>
            <a:ext cx="8229600" cy="1139825"/>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600200"/>
            <a:ext cx="8229600" cy="4530725"/>
          </a:xfrm>
        </p:spPr>
        <p:txBody>
          <a:bodyPr>
            <a:normAutofit/>
          </a:bodyPr>
          <a:lstStyle/>
          <a:p>
            <a:pPr lvl="0"/>
            <a:endParaRPr lang="ru-RU" noProof="0" smtClean="0"/>
          </a:p>
        </p:txBody>
      </p:sp>
      <p:sp>
        <p:nvSpPr>
          <p:cNvPr id="4" name="Дата 13"/>
          <p:cNvSpPr>
            <a:spLocks noGrp="1"/>
          </p:cNvSpPr>
          <p:nvPr>
            <p:ph type="dt" sz="half" idx="10"/>
          </p:nvPr>
        </p:nvSpPr>
        <p:spPr/>
        <p:txBody>
          <a:bodyPr/>
          <a:lstStyle>
            <a:lvl1pPr>
              <a:defRPr/>
            </a:lvl1pPr>
          </a:lstStyle>
          <a:p>
            <a:pPr>
              <a:defRPr/>
            </a:pPr>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CAF23258-8B54-40CD-AA0A-4FA998413F08}" type="slidenum">
              <a:rPr lang="ru-RU"/>
              <a:pPr>
                <a:defRPr/>
              </a:pPr>
              <a:t>‹#›</a:t>
            </a:fld>
            <a:endParaRPr lang="ru-RU"/>
          </a:p>
        </p:txBody>
      </p:sp>
    </p:spTree>
    <p:extLst>
      <p:ext uri="{BB962C8B-B14F-4D97-AF65-F5344CB8AC3E}">
        <p14:creationId xmlns:p14="http://schemas.microsoft.com/office/powerpoint/2010/main" xmlns="" val="10016495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06.10.2021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pPr/>
              <a:t>06.10.2021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pPr/>
              <a:t>06.10.2021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B4C71EC6-210F-42DE-9C53-41977AD35B3D}" type="datetimeFigureOut">
              <a:rPr lang="ru-RU" smtClean="0"/>
              <a:pPr/>
              <a:t>06.10.2021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pPr/>
              <a:t>06.10.2021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pPr/>
              <a:t>06.10.2021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ru-RU" smtClean="0"/>
              <a:t>Образец заголовка</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06.10.2021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
        <p:nvSpPr>
          <p:cNvPr id="9" name="Content Placeholder 8"/>
          <p:cNvSpPr>
            <a:spLocks noGrp="1"/>
          </p:cNvSpPr>
          <p:nvPr>
            <p:ph sz="quarter" idx="13"/>
          </p:nvPr>
        </p:nvSpPr>
        <p:spPr>
          <a:xfrm>
            <a:off x="304800" y="381000"/>
            <a:ext cx="7772400" cy="494284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ru-RU" smtClean="0"/>
              <a:t>Образец заголовка</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8" name="Date Placeholder 7"/>
          <p:cNvSpPr>
            <a:spLocks noGrp="1"/>
          </p:cNvSpPr>
          <p:nvPr>
            <p:ph type="dt" sz="half" idx="10"/>
          </p:nvPr>
        </p:nvSpPr>
        <p:spPr/>
        <p:txBody>
          <a:bodyPr/>
          <a:lstStyle/>
          <a:p>
            <a:fld id="{B4C71EC6-210F-42DE-9C53-41977AD35B3D}" type="datetimeFigureOut">
              <a:rPr lang="ru-RU" smtClean="0"/>
              <a:pPr/>
              <a:t>06.10.2021</a:t>
            </a:fld>
            <a:endParaRPr lang="ru-RU"/>
          </a:p>
        </p:txBody>
      </p:sp>
      <p:sp>
        <p:nvSpPr>
          <p:cNvPr id="9" name="Slide Number Placeholder 8"/>
          <p:cNvSpPr>
            <a:spLocks noGrp="1"/>
          </p:cNvSpPr>
          <p:nvPr>
            <p:ph type="sldNum" sz="quarter" idx="11"/>
          </p:nvPr>
        </p:nvSpPr>
        <p:spPr/>
        <p:txBody>
          <a:bodyPr/>
          <a:lstStyle/>
          <a:p>
            <a:fld id="{B19B0651-EE4F-4900-A07F-96A6BFA9D0F0}" type="slidenum">
              <a:rPr lang="ru-RU" smtClean="0"/>
              <a:pPr/>
              <a:t>‹#›</a:t>
            </a:fld>
            <a:endParaRPr lang="ru-RU"/>
          </a:p>
        </p:txBody>
      </p:sp>
      <p:sp>
        <p:nvSpPr>
          <p:cNvPr id="10" name="Footer Placeholder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B19B0651-EE4F-4900-A07F-96A6BFA9D0F0}" type="slidenum">
              <a:rPr lang="ru-RU" smtClean="0"/>
              <a:pPr/>
              <a:t>‹#›</a:t>
            </a:fld>
            <a:endParaRPr lang="ru-RU"/>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ru-RU"/>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B4C71EC6-210F-42DE-9C53-41977AD35B3D}" type="datetimeFigureOut">
              <a:rPr lang="ru-RU" smtClean="0"/>
              <a:pPr/>
              <a:t>06.10.2021</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1772816"/>
            <a:ext cx="7543800" cy="2593975"/>
          </a:xfrm>
        </p:spPr>
        <p:txBody>
          <a:bodyPr/>
          <a:lstStyle/>
          <a:p>
            <a:pPr algn="ctr"/>
            <a:r>
              <a:rPr lang="ru-RU" sz="3600" dirty="0" smtClean="0"/>
              <a:t>Формирование функциональной грамотности на уроках математики на примерах банка открытых заданий для подготовки обучающихся к государственной итоговой аттестации</a:t>
            </a:r>
            <a:endParaRPr lang="ru-RU" sz="3600" dirty="0"/>
          </a:p>
        </p:txBody>
      </p:sp>
      <p:sp>
        <p:nvSpPr>
          <p:cNvPr id="3" name="Подзаголовок 2"/>
          <p:cNvSpPr>
            <a:spLocks noGrp="1"/>
          </p:cNvSpPr>
          <p:nvPr>
            <p:ph type="subTitle" idx="1"/>
          </p:nvPr>
        </p:nvSpPr>
        <p:spPr>
          <a:xfrm>
            <a:off x="1043608" y="4725144"/>
            <a:ext cx="6461760" cy="1066800"/>
          </a:xfrm>
        </p:spPr>
        <p:txBody>
          <a:bodyPr>
            <a:normAutofit lnSpcReduction="10000"/>
          </a:bodyPr>
          <a:lstStyle/>
          <a:p>
            <a:pPr algn="ctr"/>
            <a:r>
              <a:rPr lang="ru-RU" dirty="0" smtClean="0"/>
              <a:t>Кузьмина Тамара Викторовна</a:t>
            </a:r>
          </a:p>
          <a:p>
            <a:pPr algn="ctr"/>
            <a:r>
              <a:rPr lang="ru-RU" dirty="0" smtClean="0"/>
              <a:t>учитель математики высшей категории </a:t>
            </a:r>
          </a:p>
          <a:p>
            <a:pPr algn="ctr"/>
            <a:r>
              <a:rPr lang="ru-RU" dirty="0" smtClean="0"/>
              <a:t>МАОУ «Лицей №35 г. Челябинска»</a:t>
            </a:r>
            <a:endParaRPr lang="ru-RU" dirty="0"/>
          </a:p>
        </p:txBody>
      </p:sp>
    </p:spTree>
    <p:extLst>
      <p:ext uri="{BB962C8B-B14F-4D97-AF65-F5344CB8AC3E}">
        <p14:creationId xmlns:p14="http://schemas.microsoft.com/office/powerpoint/2010/main" xmlns="" val="303843898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Задание 5.1 </a:t>
            </a:r>
            <a:r>
              <a:rPr lang="ru-RU" dirty="0"/>
              <a:t/>
            </a:r>
            <a:br>
              <a:rPr lang="ru-RU" dirty="0"/>
            </a:br>
            <a:r>
              <a:rPr lang="ru-RU" sz="2000" dirty="0">
                <a:solidFill>
                  <a:schemeClr val="tx1"/>
                </a:solidFill>
              </a:rPr>
              <a:t>Найдите отношение длины большей стороны  листа формата А6 к меньшей. Ответ округлите до десятых</a:t>
            </a:r>
            <a:r>
              <a:rPr lang="ru-RU" sz="2000" dirty="0" smtClean="0">
                <a:solidFill>
                  <a:schemeClr val="tx1"/>
                </a:solidFill>
              </a:rPr>
              <a:t>.</a:t>
            </a:r>
            <a:endParaRPr lang="ru-RU" sz="2000" dirty="0">
              <a:solidFill>
                <a:schemeClr val="tx1"/>
              </a:solidFill>
            </a:endParaRPr>
          </a:p>
        </p:txBody>
      </p:sp>
      <p:sp>
        <p:nvSpPr>
          <p:cNvPr id="3" name="Объект 2"/>
          <p:cNvSpPr>
            <a:spLocks noGrp="1"/>
          </p:cNvSpPr>
          <p:nvPr>
            <p:ph idx="1"/>
          </p:nvPr>
        </p:nvSpPr>
        <p:spPr/>
        <p:txBody>
          <a:bodyPr/>
          <a:lstStyle/>
          <a:p>
            <a:endParaRPr lang="ru-RU"/>
          </a:p>
        </p:txBody>
      </p:sp>
      <p:pic>
        <p:nvPicPr>
          <p:cNvPr id="4" name="Рисунок 3"/>
          <p:cNvPicPr/>
          <p:nvPr/>
        </p:nvPicPr>
        <p:blipFill>
          <a:blip r:embed="rId2"/>
          <a:srcRect/>
          <a:stretch>
            <a:fillRect/>
          </a:stretch>
        </p:blipFill>
        <p:spPr bwMode="auto">
          <a:xfrm>
            <a:off x="0" y="1628800"/>
            <a:ext cx="8460432" cy="3528392"/>
          </a:xfrm>
          <a:prstGeom prst="rect">
            <a:avLst/>
          </a:prstGeom>
          <a:noFill/>
          <a:ln w="9525">
            <a:noFill/>
            <a:miter lim="800000"/>
            <a:headEnd/>
            <a:tailEnd/>
          </a:ln>
        </p:spPr>
      </p:pic>
    </p:spTree>
    <p:extLst>
      <p:ext uri="{BB962C8B-B14F-4D97-AF65-F5344CB8AC3E}">
        <p14:creationId xmlns:p14="http://schemas.microsoft.com/office/powerpoint/2010/main" xmlns="" val="20554578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Задание 6.1 </a:t>
            </a:r>
            <a:r>
              <a:rPr lang="ru-RU" b="1" dirty="0" smtClean="0"/>
              <a:t/>
            </a:r>
            <a:br>
              <a:rPr lang="ru-RU" b="1" dirty="0" smtClean="0"/>
            </a:br>
            <a:r>
              <a:rPr lang="ru-RU" sz="2400" dirty="0">
                <a:solidFill>
                  <a:schemeClr val="tx1"/>
                </a:solidFill>
              </a:rPr>
              <a:t>Найдите отношение длины диагонали листа формата А5 к его меньшей стороне. Ответ округлите до десятых</a:t>
            </a:r>
            <a:r>
              <a:rPr lang="ru-RU" sz="2400" dirty="0" smtClean="0">
                <a:solidFill>
                  <a:schemeClr val="tx1"/>
                </a:solidFill>
              </a:rPr>
              <a:t>.</a:t>
            </a:r>
            <a:endParaRPr lang="ru-RU" sz="2400" dirty="0">
              <a:solidFill>
                <a:schemeClr val="tx1"/>
              </a:solidFill>
            </a:endParaRPr>
          </a:p>
        </p:txBody>
      </p:sp>
      <p:pic>
        <p:nvPicPr>
          <p:cNvPr id="4" name="Рисунок 3"/>
          <p:cNvPicPr/>
          <p:nvPr/>
        </p:nvPicPr>
        <p:blipFill>
          <a:blip r:embed="rId2"/>
          <a:srcRect/>
          <a:stretch>
            <a:fillRect/>
          </a:stretch>
        </p:blipFill>
        <p:spPr bwMode="auto">
          <a:xfrm>
            <a:off x="251520" y="1628800"/>
            <a:ext cx="7704856" cy="3240360"/>
          </a:xfrm>
          <a:prstGeom prst="rect">
            <a:avLst/>
          </a:prstGeom>
          <a:noFill/>
          <a:ln w="9525">
            <a:noFill/>
            <a:miter lim="800000"/>
            <a:headEnd/>
            <a:tailEnd/>
          </a:ln>
        </p:spPr>
      </p:pic>
      <p:pic>
        <p:nvPicPr>
          <p:cNvPr id="5" name="Объект 4"/>
          <p:cNvPicPr>
            <a:picLocks noGrp="1"/>
          </p:cNvPicPr>
          <p:nvPr>
            <p:ph idx="1"/>
          </p:nvPr>
        </p:nvPicPr>
        <p:blipFill>
          <a:blip r:embed="rId3"/>
          <a:srcRect/>
          <a:stretch>
            <a:fillRect/>
          </a:stretch>
        </p:blipFill>
        <p:spPr bwMode="auto">
          <a:xfrm>
            <a:off x="251520" y="5034554"/>
            <a:ext cx="8136904" cy="1790476"/>
          </a:xfrm>
          <a:prstGeom prst="rect">
            <a:avLst/>
          </a:prstGeom>
          <a:noFill/>
          <a:ln w="9525">
            <a:noFill/>
            <a:miter lim="800000"/>
            <a:headEnd/>
            <a:tailEnd/>
          </a:ln>
        </p:spPr>
      </p:pic>
    </p:spTree>
    <p:extLst>
      <p:ext uri="{BB962C8B-B14F-4D97-AF65-F5344CB8AC3E}">
        <p14:creationId xmlns:p14="http://schemas.microsoft.com/office/powerpoint/2010/main" xmlns="" val="36119562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Задание </a:t>
            </a:r>
            <a:r>
              <a:rPr lang="ru-RU" b="1" dirty="0" smtClean="0"/>
              <a:t>7.1</a:t>
            </a:r>
            <a:br>
              <a:rPr lang="ru-RU" b="1" dirty="0" smtClean="0"/>
            </a:br>
            <a:r>
              <a:rPr lang="ru-RU" sz="2000" dirty="0">
                <a:solidFill>
                  <a:schemeClr val="tx1"/>
                </a:solidFill>
              </a:rPr>
              <a:t>Найдите   площадь листа   формата А3. Ответ  дайте в квадратных сантиметрах.       </a:t>
            </a:r>
            <a:endParaRPr lang="ru-RU" dirty="0"/>
          </a:p>
        </p:txBody>
      </p:sp>
      <p:sp>
        <p:nvSpPr>
          <p:cNvPr id="3" name="Объект 2"/>
          <p:cNvSpPr>
            <a:spLocks noGrp="1"/>
          </p:cNvSpPr>
          <p:nvPr>
            <p:ph idx="1"/>
          </p:nvPr>
        </p:nvSpPr>
        <p:spPr/>
        <p:txBody>
          <a:bodyPr/>
          <a:lstStyle/>
          <a:p>
            <a:endParaRPr lang="ru-RU"/>
          </a:p>
        </p:txBody>
      </p:sp>
      <p:pic>
        <p:nvPicPr>
          <p:cNvPr id="4" name="Рисунок 3"/>
          <p:cNvPicPr/>
          <p:nvPr/>
        </p:nvPicPr>
        <p:blipFill rotWithShape="1">
          <a:blip r:embed="rId2"/>
          <a:srcRect r="50000"/>
          <a:stretch/>
        </p:blipFill>
        <p:spPr bwMode="auto">
          <a:xfrm>
            <a:off x="305272" y="1772816"/>
            <a:ext cx="6228184" cy="2160240"/>
          </a:xfrm>
          <a:prstGeom prst="rect">
            <a:avLst/>
          </a:prstGeom>
          <a:noFill/>
          <a:ln w="9525">
            <a:noFill/>
            <a:miter lim="800000"/>
            <a:headEnd/>
            <a:tailEnd/>
          </a:ln>
        </p:spPr>
      </p:pic>
      <p:pic>
        <p:nvPicPr>
          <p:cNvPr id="5" name="Рисунок 4"/>
          <p:cNvPicPr/>
          <p:nvPr/>
        </p:nvPicPr>
        <p:blipFill rotWithShape="1">
          <a:blip r:embed="rId2"/>
          <a:srcRect l="49612"/>
          <a:stretch/>
        </p:blipFill>
        <p:spPr bwMode="auto">
          <a:xfrm>
            <a:off x="323528" y="3501008"/>
            <a:ext cx="6065796" cy="2448272"/>
          </a:xfrm>
          <a:prstGeom prst="rect">
            <a:avLst/>
          </a:prstGeom>
          <a:noFill/>
          <a:ln w="9525">
            <a:noFill/>
            <a:miter lim="800000"/>
            <a:headEnd/>
            <a:tailEnd/>
          </a:ln>
        </p:spPr>
      </p:pic>
    </p:spTree>
    <p:extLst>
      <p:ext uri="{BB962C8B-B14F-4D97-AF65-F5344CB8AC3E}">
        <p14:creationId xmlns:p14="http://schemas.microsoft.com/office/powerpoint/2010/main" xmlns="" val="1989214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Задание </a:t>
            </a:r>
            <a:r>
              <a:rPr lang="ru-RU" b="1" dirty="0" smtClean="0"/>
              <a:t>8.1 </a:t>
            </a:r>
            <a:r>
              <a:rPr lang="ru-RU" dirty="0"/>
              <a:t/>
            </a:r>
            <a:br>
              <a:rPr lang="ru-RU" dirty="0"/>
            </a:br>
            <a:r>
              <a:rPr lang="ru-RU" sz="2400" dirty="0">
                <a:solidFill>
                  <a:schemeClr val="tx1"/>
                </a:solidFill>
              </a:rPr>
              <a:t>Бумагу формата А2 упаковали в пачки по 120 листов. Найдите массу пачки, если масса бумаги  площади 1 </a:t>
            </a:r>
            <a:r>
              <a:rPr lang="ru-RU" sz="2400" dirty="0" err="1">
                <a:solidFill>
                  <a:schemeClr val="tx1"/>
                </a:solidFill>
              </a:rPr>
              <a:t>кв.м</a:t>
            </a:r>
            <a:r>
              <a:rPr lang="ru-RU" sz="2400" dirty="0">
                <a:solidFill>
                  <a:schemeClr val="tx1"/>
                </a:solidFill>
              </a:rPr>
              <a:t> равна 180 г. Ответ дайте в граммах</a:t>
            </a:r>
            <a:r>
              <a:rPr lang="ru-RU" sz="2400" dirty="0" smtClean="0">
                <a:solidFill>
                  <a:schemeClr val="tx1"/>
                </a:solidFill>
              </a:rPr>
              <a:t>.</a:t>
            </a:r>
            <a:endParaRPr lang="ru-RU" sz="2400" dirty="0">
              <a:solidFill>
                <a:schemeClr val="tx1"/>
              </a:solidFill>
            </a:endParaRPr>
          </a:p>
        </p:txBody>
      </p:sp>
      <p:sp>
        <p:nvSpPr>
          <p:cNvPr id="3" name="Объект 2"/>
          <p:cNvSpPr>
            <a:spLocks noGrp="1"/>
          </p:cNvSpPr>
          <p:nvPr>
            <p:ph idx="1"/>
          </p:nvPr>
        </p:nvSpPr>
        <p:spPr>
          <a:xfrm>
            <a:off x="457200" y="2420888"/>
            <a:ext cx="7620000" cy="3979912"/>
          </a:xfrm>
        </p:spPr>
        <p:txBody>
          <a:bodyPr/>
          <a:lstStyle/>
          <a:p>
            <a:endParaRPr lang="ru-RU" dirty="0"/>
          </a:p>
        </p:txBody>
      </p:sp>
      <p:pic>
        <p:nvPicPr>
          <p:cNvPr id="4" name="Рисунок 3"/>
          <p:cNvPicPr/>
          <p:nvPr/>
        </p:nvPicPr>
        <p:blipFill rotWithShape="1">
          <a:blip r:embed="rId2"/>
          <a:srcRect r="59351" b="36531"/>
          <a:stretch/>
        </p:blipFill>
        <p:spPr bwMode="auto">
          <a:xfrm>
            <a:off x="251520" y="2132856"/>
            <a:ext cx="5400600" cy="1690999"/>
          </a:xfrm>
          <a:prstGeom prst="rect">
            <a:avLst/>
          </a:prstGeom>
          <a:noFill/>
          <a:ln w="9525">
            <a:noFill/>
            <a:miter lim="800000"/>
            <a:headEnd/>
            <a:tailEnd/>
          </a:ln>
        </p:spPr>
      </p:pic>
      <p:pic>
        <p:nvPicPr>
          <p:cNvPr id="5" name="Рисунок 4"/>
          <p:cNvPicPr/>
          <p:nvPr/>
        </p:nvPicPr>
        <p:blipFill rotWithShape="1">
          <a:blip r:embed="rId2"/>
          <a:srcRect l="39702"/>
          <a:stretch/>
        </p:blipFill>
        <p:spPr bwMode="auto">
          <a:xfrm>
            <a:off x="251520" y="3855250"/>
            <a:ext cx="6048672" cy="2526078"/>
          </a:xfrm>
          <a:prstGeom prst="rect">
            <a:avLst/>
          </a:prstGeom>
          <a:noFill/>
          <a:ln w="9525">
            <a:noFill/>
            <a:miter lim="800000"/>
            <a:headEnd/>
            <a:tailEnd/>
          </a:ln>
        </p:spPr>
      </p:pic>
    </p:spTree>
    <p:extLst>
      <p:ext uri="{BB962C8B-B14F-4D97-AF65-F5344CB8AC3E}">
        <p14:creationId xmlns:p14="http://schemas.microsoft.com/office/powerpoint/2010/main" xmlns="" val="42774640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0"/>
            <a:ext cx="7620000" cy="1143000"/>
          </a:xfrm>
        </p:spPr>
        <p:txBody>
          <a:bodyPr/>
          <a:lstStyle/>
          <a:p>
            <a:r>
              <a:rPr lang="ru-RU" b="1" dirty="0"/>
              <a:t>Задание </a:t>
            </a:r>
            <a:r>
              <a:rPr lang="ru-RU" b="1" dirty="0" smtClean="0"/>
              <a:t>9.1</a:t>
            </a:r>
            <a:br>
              <a:rPr lang="ru-RU" b="1" dirty="0" smtClean="0"/>
            </a:br>
            <a:r>
              <a:rPr lang="ru-RU" sz="2000" dirty="0" smtClean="0">
                <a:solidFill>
                  <a:schemeClr val="tx1"/>
                </a:solidFill>
              </a:rPr>
              <a:t>Размер </a:t>
            </a:r>
            <a:r>
              <a:rPr lang="ru-RU" sz="2000" dirty="0">
                <a:solidFill>
                  <a:schemeClr val="tx1"/>
                </a:solidFill>
              </a:rPr>
              <a:t>(высота) типографического шрифта измеряется в пунктах</a:t>
            </a:r>
            <a:r>
              <a:rPr lang="ru-RU" sz="2000" dirty="0" smtClean="0">
                <a:solidFill>
                  <a:schemeClr val="tx1"/>
                </a:solidFill>
              </a:rPr>
              <a:t>.</a:t>
            </a:r>
            <a:endParaRPr lang="ru-RU" dirty="0">
              <a:solidFill>
                <a:schemeClr val="tx1"/>
              </a:solidFill>
            </a:endParaRPr>
          </a:p>
        </p:txBody>
      </p:sp>
      <p:sp>
        <p:nvSpPr>
          <p:cNvPr id="3" name="Объект 2"/>
          <p:cNvSpPr>
            <a:spLocks noGrp="1"/>
          </p:cNvSpPr>
          <p:nvPr>
            <p:ph idx="1"/>
          </p:nvPr>
        </p:nvSpPr>
        <p:spPr>
          <a:xfrm>
            <a:off x="0" y="1196752"/>
            <a:ext cx="8388424" cy="5204048"/>
          </a:xfrm>
        </p:spPr>
        <p:txBody>
          <a:bodyPr/>
          <a:lstStyle/>
          <a:p>
            <a:pPr marL="114300" indent="0" algn="just">
              <a:buNone/>
            </a:pPr>
            <a:r>
              <a:rPr lang="ru-RU" sz="2000" dirty="0"/>
              <a:t>Один пункт равен 1/72 дюйма, то есть 0, 3528 мм. Текст напечатан шрифтом высотой 20 пунктов на листе формата А2. Какой высоты нужен шрифт (в пунктах), чтобы текст был расположен листе форматаА3 таким же образом? Размер шрифта округляется до целого.</a:t>
            </a:r>
          </a:p>
          <a:p>
            <a:endParaRPr lang="ru-RU" dirty="0"/>
          </a:p>
        </p:txBody>
      </p:sp>
      <p:pic>
        <p:nvPicPr>
          <p:cNvPr id="4" name="Рисунок 3"/>
          <p:cNvPicPr/>
          <p:nvPr/>
        </p:nvPicPr>
        <p:blipFill>
          <a:blip r:embed="rId2"/>
          <a:srcRect/>
          <a:stretch>
            <a:fillRect/>
          </a:stretch>
        </p:blipFill>
        <p:spPr bwMode="auto">
          <a:xfrm>
            <a:off x="0" y="2492896"/>
            <a:ext cx="8460431" cy="4365104"/>
          </a:xfrm>
          <a:prstGeom prst="rect">
            <a:avLst/>
          </a:prstGeom>
          <a:noFill/>
          <a:ln w="9525">
            <a:noFill/>
            <a:miter lim="800000"/>
            <a:headEnd/>
            <a:tailEnd/>
          </a:ln>
        </p:spPr>
      </p:pic>
    </p:spTree>
    <p:extLst>
      <p:ext uri="{BB962C8B-B14F-4D97-AF65-F5344CB8AC3E}">
        <p14:creationId xmlns:p14="http://schemas.microsoft.com/office/powerpoint/2010/main" xmlns="" val="38678917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a:t>Математика в </a:t>
            </a:r>
            <a:r>
              <a:rPr lang="ru-RU" dirty="0" smtClean="0"/>
              <a:t>химико-биологических классах</a:t>
            </a:r>
            <a:endParaRPr lang="ru-RU" dirty="0"/>
          </a:p>
        </p:txBody>
      </p:sp>
      <p:graphicFrame>
        <p:nvGraphicFramePr>
          <p:cNvPr id="6" name="Объект 5"/>
          <p:cNvGraphicFramePr>
            <a:graphicFrameLocks noGrp="1"/>
          </p:cNvGraphicFramePr>
          <p:nvPr>
            <p:ph idx="1"/>
            <p:extLst>
              <p:ext uri="{D42A27DB-BD31-4B8C-83A1-F6EECF244321}">
                <p14:modId xmlns:p14="http://schemas.microsoft.com/office/powerpoint/2010/main" xmlns="" val="2835944761"/>
              </p:ext>
            </p:extLst>
          </p:nvPr>
        </p:nvGraphicFramePr>
        <p:xfrm>
          <a:off x="457200" y="1600200"/>
          <a:ext cx="76200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5773570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3428" name="Rectangle 4"/>
          <p:cNvSpPr>
            <a:spLocks noGrp="1" noChangeArrowheads="1"/>
          </p:cNvSpPr>
          <p:nvPr>
            <p:ph type="body" sz="half" idx="1"/>
          </p:nvPr>
        </p:nvSpPr>
        <p:spPr>
          <a:xfrm>
            <a:off x="457200" y="1600200"/>
            <a:ext cx="7643813" cy="4530725"/>
          </a:xfrm>
        </p:spPr>
        <p:txBody>
          <a:bodyPr/>
          <a:lstStyle/>
          <a:p>
            <a:pPr algn="just">
              <a:buFontTx/>
              <a:buNone/>
            </a:pPr>
            <a:r>
              <a:rPr lang="ru-RU" sz="2400" dirty="0" smtClean="0">
                <a:solidFill>
                  <a:schemeClr val="tx2"/>
                </a:solidFill>
                <a:latin typeface="Book Antiqua" pitchFamily="18" charset="0"/>
              </a:rPr>
              <a:t>Пусть дана функция </a:t>
            </a:r>
            <a:r>
              <a:rPr lang="en-US" sz="2400" dirty="0" smtClean="0">
                <a:solidFill>
                  <a:schemeClr val="tx2"/>
                </a:solidFill>
                <a:latin typeface="Book Antiqua" pitchFamily="18" charset="0"/>
              </a:rPr>
              <a:t>p</a:t>
            </a:r>
            <a:r>
              <a:rPr lang="ru-RU" sz="2400" dirty="0" smtClean="0">
                <a:solidFill>
                  <a:schemeClr val="tx2"/>
                </a:solidFill>
                <a:latin typeface="Book Antiqua" pitchFamily="18" charset="0"/>
              </a:rPr>
              <a:t>=</a:t>
            </a:r>
            <a:r>
              <a:rPr lang="en-US" sz="2400" dirty="0" smtClean="0">
                <a:solidFill>
                  <a:schemeClr val="tx2"/>
                </a:solidFill>
                <a:latin typeface="Book Antiqua" pitchFamily="18" charset="0"/>
              </a:rPr>
              <a:t>p</a:t>
            </a:r>
            <a:r>
              <a:rPr lang="ru-RU" sz="2400" dirty="0" smtClean="0">
                <a:solidFill>
                  <a:schemeClr val="tx2"/>
                </a:solidFill>
                <a:latin typeface="Book Antiqua" pitchFamily="18" charset="0"/>
              </a:rPr>
              <a:t>(</a:t>
            </a:r>
            <a:r>
              <a:rPr lang="en-US" sz="2400" dirty="0" smtClean="0">
                <a:solidFill>
                  <a:schemeClr val="tx2"/>
                </a:solidFill>
                <a:latin typeface="Book Antiqua" pitchFamily="18" charset="0"/>
              </a:rPr>
              <a:t>t</a:t>
            </a:r>
            <a:r>
              <a:rPr lang="ru-RU" sz="2400" dirty="0" smtClean="0">
                <a:solidFill>
                  <a:schemeClr val="tx2"/>
                </a:solidFill>
                <a:latin typeface="Book Antiqua" pitchFamily="18" charset="0"/>
              </a:rPr>
              <a:t>),где </a:t>
            </a:r>
            <a:r>
              <a:rPr lang="en-US" sz="2400" dirty="0" smtClean="0">
                <a:solidFill>
                  <a:schemeClr val="tx2"/>
                </a:solidFill>
                <a:latin typeface="Book Antiqua" pitchFamily="18" charset="0"/>
              </a:rPr>
              <a:t>p</a:t>
            </a:r>
            <a:r>
              <a:rPr lang="ru-RU" sz="2400" dirty="0" smtClean="0">
                <a:solidFill>
                  <a:schemeClr val="tx2"/>
                </a:solidFill>
                <a:latin typeface="Book Antiqua" pitchFamily="18" charset="0"/>
              </a:rPr>
              <a:t>-количество некоторого вещества, вступившего в химическую реакцию в момент времени </a:t>
            </a:r>
            <a:r>
              <a:rPr lang="en-US" sz="2400" dirty="0" smtClean="0">
                <a:solidFill>
                  <a:schemeClr val="tx2"/>
                </a:solidFill>
                <a:latin typeface="Book Antiqua" pitchFamily="18" charset="0"/>
              </a:rPr>
              <a:t>t</a:t>
            </a:r>
            <a:r>
              <a:rPr lang="ru-RU" sz="2400" dirty="0" smtClean="0">
                <a:solidFill>
                  <a:schemeClr val="tx2"/>
                </a:solidFill>
                <a:latin typeface="Book Antiqua" pitchFamily="18" charset="0"/>
              </a:rPr>
              <a:t>. Приращению времени ∆</a:t>
            </a:r>
            <a:r>
              <a:rPr lang="en-US" sz="2400" dirty="0" smtClean="0">
                <a:solidFill>
                  <a:schemeClr val="tx2"/>
                </a:solidFill>
                <a:latin typeface="Book Antiqua" pitchFamily="18" charset="0"/>
              </a:rPr>
              <a:t>t</a:t>
            </a:r>
            <a:r>
              <a:rPr lang="ru-RU" sz="2400" dirty="0" smtClean="0">
                <a:solidFill>
                  <a:schemeClr val="tx2"/>
                </a:solidFill>
                <a:latin typeface="Book Antiqua" pitchFamily="18" charset="0"/>
              </a:rPr>
              <a:t> будет соответствовать приращение ∆</a:t>
            </a:r>
            <a:r>
              <a:rPr lang="en-US" sz="2400" dirty="0" smtClean="0">
                <a:solidFill>
                  <a:schemeClr val="tx2"/>
                </a:solidFill>
                <a:latin typeface="Book Antiqua" pitchFamily="18" charset="0"/>
              </a:rPr>
              <a:t>p</a:t>
            </a:r>
            <a:r>
              <a:rPr lang="ru-RU" sz="2400" dirty="0" smtClean="0">
                <a:solidFill>
                  <a:schemeClr val="tx2"/>
                </a:solidFill>
                <a:latin typeface="Book Antiqua" pitchFamily="18" charset="0"/>
              </a:rPr>
              <a:t>  величины  </a:t>
            </a:r>
            <a:r>
              <a:rPr lang="en-US" sz="2400" dirty="0" smtClean="0">
                <a:solidFill>
                  <a:schemeClr val="tx2"/>
                </a:solidFill>
                <a:latin typeface="Book Antiqua" pitchFamily="18" charset="0"/>
              </a:rPr>
              <a:t>p</a:t>
            </a:r>
            <a:r>
              <a:rPr lang="ru-RU" sz="2400" dirty="0" smtClean="0">
                <a:solidFill>
                  <a:schemeClr val="tx2"/>
                </a:solidFill>
                <a:latin typeface="Book Antiqua" pitchFamily="18" charset="0"/>
              </a:rPr>
              <a:t>. Отношение ∆</a:t>
            </a:r>
            <a:r>
              <a:rPr lang="en-US" sz="2400" dirty="0" smtClean="0">
                <a:solidFill>
                  <a:schemeClr val="tx2"/>
                </a:solidFill>
                <a:latin typeface="Book Antiqua" pitchFamily="18" charset="0"/>
              </a:rPr>
              <a:t>p</a:t>
            </a:r>
            <a:r>
              <a:rPr lang="ru-RU" sz="2400" dirty="0" smtClean="0">
                <a:solidFill>
                  <a:schemeClr val="tx2"/>
                </a:solidFill>
                <a:latin typeface="Book Antiqua" pitchFamily="18" charset="0"/>
              </a:rPr>
              <a:t>/∆</a:t>
            </a:r>
            <a:r>
              <a:rPr lang="en-US" sz="2400" dirty="0" smtClean="0">
                <a:solidFill>
                  <a:schemeClr val="tx2"/>
                </a:solidFill>
                <a:latin typeface="Book Antiqua" pitchFamily="18" charset="0"/>
              </a:rPr>
              <a:t>t</a:t>
            </a:r>
            <a:r>
              <a:rPr lang="ru-RU" sz="2400" dirty="0" smtClean="0">
                <a:solidFill>
                  <a:schemeClr val="tx2"/>
                </a:solidFill>
                <a:latin typeface="Book Antiqua" pitchFamily="18" charset="0"/>
              </a:rPr>
              <a:t>- есть средняя скорость химической реакции за промежуток времени ∆</a:t>
            </a:r>
            <a:r>
              <a:rPr lang="en-US" sz="2400" dirty="0" smtClean="0">
                <a:solidFill>
                  <a:schemeClr val="tx2"/>
                </a:solidFill>
                <a:latin typeface="Book Antiqua" pitchFamily="18" charset="0"/>
              </a:rPr>
              <a:t>t</a:t>
            </a:r>
            <a:r>
              <a:rPr lang="ru-RU" sz="2400" dirty="0" smtClean="0">
                <a:solidFill>
                  <a:schemeClr val="tx2"/>
                </a:solidFill>
                <a:latin typeface="Book Antiqua" pitchFamily="18" charset="0"/>
              </a:rPr>
              <a:t>. Предел этого отношения при стремлении </a:t>
            </a:r>
            <a:r>
              <a:rPr lang="en-US" sz="2400" dirty="0" smtClean="0">
                <a:solidFill>
                  <a:schemeClr val="tx2"/>
                </a:solidFill>
                <a:latin typeface="Book Antiqua" pitchFamily="18" charset="0"/>
              </a:rPr>
              <a:t>t</a:t>
            </a:r>
            <a:r>
              <a:rPr lang="ru-RU" sz="2400" dirty="0" smtClean="0">
                <a:solidFill>
                  <a:schemeClr val="tx2"/>
                </a:solidFill>
                <a:latin typeface="Book Antiqua" pitchFamily="18" charset="0"/>
              </a:rPr>
              <a:t>∆ к нулю - есть скорость химической реакции в данный момент времени .</a:t>
            </a:r>
          </a:p>
          <a:p>
            <a:pPr algn="ctr">
              <a:buFontTx/>
              <a:buNone/>
            </a:pPr>
            <a:r>
              <a:rPr lang="ru-RU" sz="2400" dirty="0" smtClean="0">
                <a:solidFill>
                  <a:schemeClr val="tx2"/>
                </a:solidFill>
              </a:rPr>
              <a:t>                </a:t>
            </a:r>
          </a:p>
          <a:p>
            <a:pPr algn="ctr">
              <a:buFontTx/>
              <a:buNone/>
            </a:pPr>
            <a:r>
              <a:rPr lang="en-US" sz="3600" b="1" dirty="0" smtClean="0">
                <a:solidFill>
                  <a:schemeClr val="tx2"/>
                </a:solidFill>
                <a:latin typeface="Book Antiqua" pitchFamily="18" charset="0"/>
              </a:rPr>
              <a:t>v</a:t>
            </a:r>
            <a:r>
              <a:rPr lang="ru-RU" sz="3600" b="1" dirty="0" smtClean="0">
                <a:solidFill>
                  <a:schemeClr val="tx2"/>
                </a:solidFill>
                <a:latin typeface="Book Antiqua" pitchFamily="18" charset="0"/>
              </a:rPr>
              <a:t>(t) = p</a:t>
            </a:r>
            <a:r>
              <a:rPr lang="en-US" sz="3600" b="1" dirty="0" smtClean="0">
                <a:solidFill>
                  <a:schemeClr val="tx2"/>
                </a:solidFill>
                <a:latin typeface="Book Antiqua" pitchFamily="18" charset="0"/>
              </a:rPr>
              <a:t>’</a:t>
            </a:r>
            <a:r>
              <a:rPr lang="ru-RU" sz="3600" b="1" dirty="0" smtClean="0">
                <a:solidFill>
                  <a:schemeClr val="tx2"/>
                </a:solidFill>
                <a:latin typeface="Book Antiqua" pitchFamily="18" charset="0"/>
              </a:rPr>
              <a:t>(t)</a:t>
            </a:r>
            <a:r>
              <a:rPr lang="ru-RU" sz="3600" b="1" dirty="0" smtClean="0">
                <a:solidFill>
                  <a:schemeClr val="tx2"/>
                </a:solidFill>
              </a:rPr>
              <a:t> </a:t>
            </a:r>
          </a:p>
          <a:p>
            <a:pPr eaLnBrk="1" hangingPunct="1">
              <a:buFont typeface="Wingdings" pitchFamily="2" charset="2"/>
              <a:buNone/>
            </a:pPr>
            <a:endParaRPr lang="ru-RU" dirty="0" smtClean="0"/>
          </a:p>
        </p:txBody>
      </p:sp>
      <p:sp>
        <p:nvSpPr>
          <p:cNvPr id="6147" name="Заголовок 1"/>
          <p:cNvSpPr>
            <a:spLocks noGrp="1"/>
          </p:cNvSpPr>
          <p:nvPr>
            <p:ph type="title"/>
          </p:nvPr>
        </p:nvSpPr>
        <p:spPr/>
        <p:txBody>
          <a:bodyPr/>
          <a:lstStyle/>
          <a:p>
            <a:pPr algn="ctr"/>
            <a:r>
              <a:rPr lang="ru-RU" smtClean="0">
                <a:solidFill>
                  <a:srgbClr val="FFC000"/>
                </a:solidFill>
              </a:rPr>
              <a:t>Химический смысл производной</a:t>
            </a:r>
          </a:p>
        </p:txBody>
      </p:sp>
      <p:grpSp>
        <p:nvGrpSpPr>
          <p:cNvPr id="4" name="Группа 3"/>
          <p:cNvGrpSpPr/>
          <p:nvPr/>
        </p:nvGrpSpPr>
        <p:grpSpPr>
          <a:xfrm>
            <a:off x="0" y="116632"/>
            <a:ext cx="1976499" cy="1451523"/>
            <a:chOff x="298372" y="676674"/>
            <a:chExt cx="1897155" cy="1741827"/>
          </a:xfrm>
        </p:grpSpPr>
        <p:sp>
          <p:nvSpPr>
            <p:cNvPr id="5" name="Шестиугольник 4"/>
            <p:cNvSpPr/>
            <p:nvPr/>
          </p:nvSpPr>
          <p:spPr>
            <a:xfrm rot="5400000">
              <a:off x="376036" y="599010"/>
              <a:ext cx="1741827" cy="1897155"/>
            </a:xfrm>
            <a:prstGeom prst="hexagon">
              <a:avLst>
                <a:gd name="adj" fmla="val 25000"/>
                <a:gd name="vf" fmla="val 11547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6" name="Шестиугольник 4"/>
            <p:cNvSpPr/>
            <p:nvPr/>
          </p:nvSpPr>
          <p:spPr>
            <a:xfrm>
              <a:off x="614564" y="966979"/>
              <a:ext cx="1264770" cy="116121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r>
                <a:rPr lang="ru-RU" sz="1700" b="1" kern="1200" dirty="0" smtClean="0"/>
                <a:t>Производная в химии</a:t>
              </a:r>
              <a:endParaRPr lang="ru-RU" sz="1700" b="1" kern="1200" dirty="0"/>
            </a:p>
          </p:txBody>
        </p:sp>
      </p:grpSp>
    </p:spTree>
    <p:extLst>
      <p:ext uri="{BB962C8B-B14F-4D97-AF65-F5344CB8AC3E}">
        <p14:creationId xmlns:p14="http://schemas.microsoft.com/office/powerpoint/2010/main" xmlns="" val="139830121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3428">
                                            <p:txEl>
                                              <p:pRg st="0" end="0"/>
                                            </p:txEl>
                                          </p:spTgt>
                                        </p:tgtEl>
                                        <p:attrNameLst>
                                          <p:attrName>style.visibility</p:attrName>
                                        </p:attrNameLst>
                                      </p:cBhvr>
                                      <p:to>
                                        <p:strVal val="visible"/>
                                      </p:to>
                                    </p:set>
                                    <p:animEffect transition="in" filter="fade">
                                      <p:cBhvr>
                                        <p:cTn id="7" dur="2000"/>
                                        <p:tgtEl>
                                          <p:spTgt spid="10342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3428">
                                            <p:txEl>
                                              <p:pRg st="1" end="1"/>
                                            </p:txEl>
                                          </p:spTgt>
                                        </p:tgtEl>
                                        <p:attrNameLst>
                                          <p:attrName>style.visibility</p:attrName>
                                        </p:attrNameLst>
                                      </p:cBhvr>
                                      <p:to>
                                        <p:strVal val="visible"/>
                                      </p:to>
                                    </p:set>
                                    <p:animEffect transition="in" filter="fade">
                                      <p:cBhvr>
                                        <p:cTn id="12" dur="2000"/>
                                        <p:tgtEl>
                                          <p:spTgt spid="10342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3428">
                                            <p:txEl>
                                              <p:pRg st="2" end="2"/>
                                            </p:txEl>
                                          </p:spTgt>
                                        </p:tgtEl>
                                        <p:attrNameLst>
                                          <p:attrName>style.visibility</p:attrName>
                                        </p:attrNameLst>
                                      </p:cBhvr>
                                      <p:to>
                                        <p:strVal val="visible"/>
                                      </p:to>
                                    </p:set>
                                    <p:animEffect transition="in" filter="fade">
                                      <p:cBhvr>
                                        <p:cTn id="17" dur="2000"/>
                                        <p:tgtEl>
                                          <p:spTgt spid="10342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28" grpId="0" build="p"/>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5235" name="Rectangle 3"/>
          <p:cNvSpPr>
            <a:spLocks noGrp="1" noChangeArrowheads="1"/>
          </p:cNvSpPr>
          <p:nvPr>
            <p:ph type="body" sz="half" idx="4294967295"/>
          </p:nvPr>
        </p:nvSpPr>
        <p:spPr>
          <a:xfrm>
            <a:off x="611560" y="1556792"/>
            <a:ext cx="7138988" cy="2908300"/>
          </a:xfrm>
        </p:spPr>
        <p:txBody>
          <a:bodyPr/>
          <a:lstStyle/>
          <a:p>
            <a:pPr algn="just" eaLnBrk="1" hangingPunct="1">
              <a:lnSpc>
                <a:spcPct val="90000"/>
              </a:lnSpc>
              <a:buFont typeface="Wingdings" pitchFamily="2" charset="2"/>
              <a:buNone/>
            </a:pPr>
            <a:r>
              <a:rPr lang="ru-RU" sz="2500" b="1" dirty="0" smtClean="0"/>
              <a:t>   Если  </a:t>
            </a:r>
            <a:r>
              <a:rPr lang="en-US" sz="2500" b="1" i="1" dirty="0" smtClean="0"/>
              <a:t>C</a:t>
            </a:r>
            <a:r>
              <a:rPr lang="ru-RU" sz="2500" b="1" i="1" dirty="0" smtClean="0"/>
              <a:t>(</a:t>
            </a:r>
            <a:r>
              <a:rPr lang="en-US" sz="2500" b="1" i="1" dirty="0" smtClean="0"/>
              <a:t>t</a:t>
            </a:r>
            <a:r>
              <a:rPr lang="ru-RU" sz="2500" b="1" i="1" dirty="0" smtClean="0"/>
              <a:t>)</a:t>
            </a:r>
            <a:r>
              <a:rPr lang="ru-RU" sz="2500" b="1" dirty="0" smtClean="0"/>
              <a:t> – закон изменения  количества вещества, вступившего в химическую реакцию, то скорость  </a:t>
            </a:r>
            <a:r>
              <a:rPr lang="en-US" sz="2500" b="1" i="1" dirty="0" smtClean="0"/>
              <a:t>v</a:t>
            </a:r>
            <a:r>
              <a:rPr lang="ru-RU" sz="2500" b="1" i="1" dirty="0" smtClean="0"/>
              <a:t>(</a:t>
            </a:r>
            <a:r>
              <a:rPr lang="en-US" sz="2500" b="1" i="1" dirty="0" smtClean="0"/>
              <a:t>t</a:t>
            </a:r>
            <a:r>
              <a:rPr lang="ru-RU" sz="2500" b="1" i="1" dirty="0" smtClean="0"/>
              <a:t>) </a:t>
            </a:r>
            <a:r>
              <a:rPr lang="ru-RU" sz="2500" b="1" dirty="0" smtClean="0"/>
              <a:t>химической реакции в момент времени </a:t>
            </a:r>
            <a:r>
              <a:rPr lang="en-US" sz="2500" b="1" i="1" dirty="0" smtClean="0"/>
              <a:t>t</a:t>
            </a:r>
            <a:r>
              <a:rPr lang="ru-RU" sz="2500" b="1" i="1" dirty="0" smtClean="0"/>
              <a:t>  </a:t>
            </a:r>
            <a:r>
              <a:rPr lang="ru-RU" sz="2500" b="1" dirty="0" smtClean="0"/>
              <a:t> равна производной:</a:t>
            </a:r>
            <a:br>
              <a:rPr lang="ru-RU" sz="2500" b="1" dirty="0" smtClean="0"/>
            </a:br>
            <a:endParaRPr lang="ru-RU" sz="2500" b="1" dirty="0" smtClean="0"/>
          </a:p>
          <a:p>
            <a:pPr eaLnBrk="1" hangingPunct="1">
              <a:lnSpc>
                <a:spcPct val="90000"/>
              </a:lnSpc>
            </a:pPr>
            <a:endParaRPr lang="ru-RU" sz="2500" b="1" dirty="0" smtClean="0"/>
          </a:p>
        </p:txBody>
      </p:sp>
      <p:graphicFrame>
        <p:nvGraphicFramePr>
          <p:cNvPr id="9219" name="Object 5"/>
          <p:cNvGraphicFramePr>
            <a:graphicFrameLocks noGrp="1" noChangeAspect="1"/>
          </p:cNvGraphicFramePr>
          <p:nvPr>
            <p:ph sz="half" idx="4294967295"/>
            <p:extLst>
              <p:ext uri="{D42A27DB-BD31-4B8C-83A1-F6EECF244321}">
                <p14:modId xmlns:p14="http://schemas.microsoft.com/office/powerpoint/2010/main" xmlns="" val="3525927694"/>
              </p:ext>
            </p:extLst>
          </p:nvPr>
        </p:nvGraphicFramePr>
        <p:xfrm>
          <a:off x="1857356" y="3786190"/>
          <a:ext cx="4745038" cy="1309688"/>
        </p:xfrm>
        <a:graphic>
          <a:graphicData uri="http://schemas.openxmlformats.org/presentationml/2006/ole">
            <p:oleObj spid="_x0000_s1028" name="Формула" r:id="rId3" imgW="736600" imgH="203200" progId="Equation.3">
              <p:embed/>
            </p:oleObj>
          </a:graphicData>
        </a:graphic>
      </p:graphicFrame>
      <p:sp>
        <p:nvSpPr>
          <p:cNvPr id="95239" name="Rectangle 7"/>
          <p:cNvSpPr>
            <a:spLocks noGrp="1" noChangeArrowheads="1"/>
          </p:cNvSpPr>
          <p:nvPr>
            <p:ph type="title" idx="4294967295"/>
          </p:nvPr>
        </p:nvSpPr>
        <p:spPr>
          <a:xfrm>
            <a:off x="0" y="285750"/>
            <a:ext cx="8229600" cy="1139825"/>
          </a:xfrm>
        </p:spPr>
        <p:txBody>
          <a:bodyPr/>
          <a:lstStyle/>
          <a:p>
            <a:pPr eaLnBrk="1" hangingPunct="1"/>
            <a:r>
              <a:rPr lang="ru-RU" smtClean="0">
                <a:solidFill>
                  <a:srgbClr val="FFC000"/>
                </a:solidFill>
              </a:rPr>
              <a:t>Формула производной в химии</a:t>
            </a:r>
          </a:p>
        </p:txBody>
      </p:sp>
    </p:spTree>
    <p:extLst>
      <p:ext uri="{BB962C8B-B14F-4D97-AF65-F5344CB8AC3E}">
        <p14:creationId xmlns:p14="http://schemas.microsoft.com/office/powerpoint/2010/main" xmlns="" val="4137420690"/>
      </p:ext>
    </p:extLst>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95239"/>
                                        </p:tgtEl>
                                        <p:attrNameLst>
                                          <p:attrName>style.visibility</p:attrName>
                                        </p:attrNameLst>
                                      </p:cBhvr>
                                      <p:to>
                                        <p:strVal val="visible"/>
                                      </p:to>
                                    </p:set>
                                    <p:anim calcmode="lin" valueType="num">
                                      <p:cBhvr>
                                        <p:cTn id="7" dur="1000" fill="hold"/>
                                        <p:tgtEl>
                                          <p:spTgt spid="95239"/>
                                        </p:tgtEl>
                                        <p:attrNameLst>
                                          <p:attrName>ppt_w</p:attrName>
                                        </p:attrNameLst>
                                      </p:cBhvr>
                                      <p:tavLst>
                                        <p:tav tm="0">
                                          <p:val>
                                            <p:strVal val="#ppt_w+.3"/>
                                          </p:val>
                                        </p:tav>
                                        <p:tav tm="100000">
                                          <p:val>
                                            <p:strVal val="#ppt_w"/>
                                          </p:val>
                                        </p:tav>
                                      </p:tavLst>
                                    </p:anim>
                                    <p:anim calcmode="lin" valueType="num">
                                      <p:cBhvr>
                                        <p:cTn id="8" dur="1000" fill="hold"/>
                                        <p:tgtEl>
                                          <p:spTgt spid="95239"/>
                                        </p:tgtEl>
                                        <p:attrNameLst>
                                          <p:attrName>ppt_h</p:attrName>
                                        </p:attrNameLst>
                                      </p:cBhvr>
                                      <p:tavLst>
                                        <p:tav tm="0">
                                          <p:val>
                                            <p:strVal val="#ppt_h"/>
                                          </p:val>
                                        </p:tav>
                                        <p:tav tm="100000">
                                          <p:val>
                                            <p:strVal val="#ppt_h"/>
                                          </p:val>
                                        </p:tav>
                                      </p:tavLst>
                                    </p:anim>
                                    <p:animEffect transition="in" filter="fade">
                                      <p:cBhvr>
                                        <p:cTn id="9" dur="1000"/>
                                        <p:tgtEl>
                                          <p:spTgt spid="95239"/>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95235">
                                            <p:txEl>
                                              <p:pRg st="0" end="0"/>
                                            </p:txEl>
                                          </p:spTgt>
                                        </p:tgtEl>
                                        <p:attrNameLst>
                                          <p:attrName>style.visibility</p:attrName>
                                        </p:attrNameLst>
                                      </p:cBhvr>
                                      <p:to>
                                        <p:strVal val="visible"/>
                                      </p:to>
                                    </p:set>
                                    <p:anim calcmode="lin" valueType="num">
                                      <p:cBhvr>
                                        <p:cTn id="14" dur="1000" fill="hold"/>
                                        <p:tgtEl>
                                          <p:spTgt spid="95235">
                                            <p:txEl>
                                              <p:pRg st="0" end="0"/>
                                            </p:txEl>
                                          </p:spTgt>
                                        </p:tgtEl>
                                        <p:attrNameLst>
                                          <p:attrName>ppt_w</p:attrName>
                                        </p:attrNameLst>
                                      </p:cBhvr>
                                      <p:tavLst>
                                        <p:tav tm="0">
                                          <p:val>
                                            <p:strVal val="#ppt_w+.3"/>
                                          </p:val>
                                        </p:tav>
                                        <p:tav tm="100000">
                                          <p:val>
                                            <p:strVal val="#ppt_w"/>
                                          </p:val>
                                        </p:tav>
                                      </p:tavLst>
                                    </p:anim>
                                    <p:anim calcmode="lin" valueType="num">
                                      <p:cBhvr>
                                        <p:cTn id="15" dur="1000" fill="hold"/>
                                        <p:tgtEl>
                                          <p:spTgt spid="95235">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9523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35" grpId="0" build="p"/>
      <p:bldP spid="9523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0"/>
          <p:cNvSpPr>
            <a:spLocks noGrp="1" noChangeArrowheads="1"/>
          </p:cNvSpPr>
          <p:nvPr>
            <p:ph type="title"/>
          </p:nvPr>
        </p:nvSpPr>
        <p:spPr/>
        <p:txBody>
          <a:bodyPr/>
          <a:lstStyle/>
          <a:p>
            <a:pPr eaLnBrk="1" hangingPunct="1"/>
            <a:r>
              <a:rPr lang="ru-RU" smtClean="0">
                <a:solidFill>
                  <a:srgbClr val="FFC000"/>
                </a:solidFill>
              </a:rPr>
              <a:t>Понятие производной</a:t>
            </a:r>
          </a:p>
        </p:txBody>
      </p:sp>
      <p:graphicFrame>
        <p:nvGraphicFramePr>
          <p:cNvPr id="97320" name="Group 40"/>
          <p:cNvGraphicFramePr>
            <a:graphicFrameLocks noGrp="1"/>
          </p:cNvGraphicFramePr>
          <p:nvPr>
            <p:ph type="tbl" idx="1"/>
            <p:extLst>
              <p:ext uri="{D42A27DB-BD31-4B8C-83A1-F6EECF244321}">
                <p14:modId xmlns:p14="http://schemas.microsoft.com/office/powerpoint/2010/main" xmlns="" val="886185516"/>
              </p:ext>
            </p:extLst>
          </p:nvPr>
        </p:nvGraphicFramePr>
        <p:xfrm>
          <a:off x="611188" y="1700213"/>
          <a:ext cx="7705725" cy="4319588"/>
        </p:xfrm>
        <a:graphic>
          <a:graphicData uri="http://schemas.openxmlformats.org/drawingml/2006/table">
            <a:tbl>
              <a:tblPr>
                <a:effectLst>
                  <a:outerShdw blurRad="50800" dist="50800" dir="5400000" algn="ctr" rotWithShape="0">
                    <a:schemeClr val="bg1"/>
                  </a:outerShdw>
                </a:effectLst>
              </a:tblPr>
              <a:tblGrid>
                <a:gridCol w="2297112"/>
                <a:gridCol w="1992313"/>
                <a:gridCol w="3416300"/>
              </a:tblGrid>
              <a:tr h="727075">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ru-RU" sz="1600" b="1" i="0" u="none" strike="noStrike" cap="none" normalizeH="0" baseline="0" dirty="0" smtClean="0">
                          <a:ln>
                            <a:noFill/>
                          </a:ln>
                          <a:solidFill>
                            <a:schemeClr val="tx1"/>
                          </a:solidFill>
                          <a:effectLst/>
                          <a:latin typeface="Verdana" pitchFamily="34" charset="0"/>
                        </a:rPr>
                        <a:t>Понятие на языке химии</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ru-RU" sz="1600" b="1" i="0" u="none" strike="noStrike" cap="none" normalizeH="0" baseline="0" dirty="0" smtClean="0">
                          <a:ln>
                            <a:noFill/>
                          </a:ln>
                          <a:solidFill>
                            <a:schemeClr val="tx1"/>
                          </a:solidFill>
                          <a:effectLst/>
                          <a:latin typeface="Verdana" pitchFamily="34" charset="0"/>
                        </a:rPr>
                        <a:t>Обозначение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ru-RU" sz="1600" b="1" i="0" u="none" strike="noStrike" cap="none" normalizeH="0" baseline="0" dirty="0" smtClean="0">
                          <a:ln>
                            <a:noFill/>
                          </a:ln>
                          <a:solidFill>
                            <a:schemeClr val="tx1"/>
                          </a:solidFill>
                          <a:effectLst/>
                          <a:latin typeface="Verdana" pitchFamily="34" charset="0"/>
                        </a:rPr>
                        <a:t>Понятие на языке математики</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r>
              <a:tr h="969963">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ru-RU" sz="1600" b="1" i="0" u="none" strike="noStrike" cap="none" normalizeH="0" baseline="0" dirty="0" smtClean="0">
                          <a:ln>
                            <a:noFill/>
                          </a:ln>
                          <a:solidFill>
                            <a:schemeClr val="tx1"/>
                          </a:solidFill>
                          <a:effectLst/>
                          <a:latin typeface="Verdana" pitchFamily="34" charset="0"/>
                        </a:rPr>
                        <a:t>Количество в-</a:t>
                      </a:r>
                      <a:r>
                        <a:rPr kumimoji="0" lang="ru-RU" sz="1600" b="1" i="0" u="none" strike="noStrike" cap="none" normalizeH="0" baseline="0" dirty="0" err="1" smtClean="0">
                          <a:ln>
                            <a:noFill/>
                          </a:ln>
                          <a:solidFill>
                            <a:schemeClr val="tx1"/>
                          </a:solidFill>
                          <a:effectLst/>
                          <a:latin typeface="Verdana" pitchFamily="34" charset="0"/>
                        </a:rPr>
                        <a:t>ва</a:t>
                      </a:r>
                      <a:r>
                        <a:rPr kumimoji="0" lang="ru-RU" sz="1600" b="1" i="0" u="none" strike="noStrike" cap="none" normalizeH="0" baseline="0" dirty="0" smtClean="0">
                          <a:ln>
                            <a:noFill/>
                          </a:ln>
                          <a:solidFill>
                            <a:schemeClr val="tx1"/>
                          </a:solidFill>
                          <a:effectLst/>
                          <a:latin typeface="Verdana" pitchFamily="34" charset="0"/>
                        </a:rPr>
                        <a:t> в момент времени </a:t>
                      </a:r>
                      <a:r>
                        <a:rPr kumimoji="0" lang="en-US" sz="1600" b="1" i="0" u="none" strike="noStrike" cap="none" normalizeH="0" baseline="0" dirty="0" smtClean="0">
                          <a:ln>
                            <a:noFill/>
                          </a:ln>
                          <a:solidFill>
                            <a:schemeClr val="tx1"/>
                          </a:solidFill>
                          <a:effectLst/>
                          <a:latin typeface="Verdana" pitchFamily="34" charset="0"/>
                        </a:rPr>
                        <a:t>t</a:t>
                      </a:r>
                      <a:r>
                        <a:rPr kumimoji="0" lang="ru-RU" sz="1600" b="1" i="0" u="none" strike="noStrike" cap="none" normalizeH="0" baseline="-25000" dirty="0" smtClean="0">
                          <a:ln>
                            <a:noFill/>
                          </a:ln>
                          <a:solidFill>
                            <a:schemeClr val="tx1"/>
                          </a:solidFill>
                          <a:effectLst/>
                          <a:latin typeface="Verdana" pitchFamily="34" charset="0"/>
                        </a:rPr>
                        <a:t>0</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1" i="0" u="none" strike="noStrike" cap="none" normalizeH="0" baseline="0" dirty="0" smtClean="0">
                          <a:ln>
                            <a:noFill/>
                          </a:ln>
                          <a:solidFill>
                            <a:schemeClr val="tx1"/>
                          </a:solidFill>
                          <a:effectLst>
                            <a:outerShdw blurRad="38100" dist="38100" dir="2700000" algn="tl">
                              <a:srgbClr val="000000"/>
                            </a:outerShdw>
                          </a:effectLst>
                          <a:latin typeface="Verdana" pitchFamily="34" charset="0"/>
                        </a:rPr>
                        <a:t>c = c(t) </a:t>
                      </a:r>
                      <a:endParaRPr kumimoji="0" lang="ru-RU" sz="1600" b="1"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ru-RU" sz="1600" b="1" i="0" u="none" strike="noStrike" cap="none" normalizeH="0" baseline="0" dirty="0" smtClean="0">
                          <a:ln>
                            <a:noFill/>
                          </a:ln>
                          <a:solidFill>
                            <a:schemeClr val="tx1"/>
                          </a:solidFill>
                          <a:effectLst/>
                          <a:latin typeface="Verdana" pitchFamily="34" charset="0"/>
                        </a:rPr>
                        <a:t>Функция </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r>
              <a:tr h="682625">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ru-RU" sz="1600" b="1" i="0" u="none" strike="noStrike" cap="none" normalizeH="0" baseline="0" dirty="0" smtClean="0">
                          <a:ln>
                            <a:noFill/>
                          </a:ln>
                          <a:solidFill>
                            <a:schemeClr val="tx1"/>
                          </a:solidFill>
                          <a:effectLst/>
                          <a:latin typeface="Verdana" pitchFamily="34" charset="0"/>
                        </a:rPr>
                        <a:t>Интервал времени</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1" i="0" u="none" strike="noStrike" cap="none" normalizeH="0" baseline="0" dirty="0" smtClean="0">
                          <a:ln>
                            <a:noFill/>
                          </a:ln>
                          <a:solidFill>
                            <a:schemeClr val="tx1"/>
                          </a:solidFill>
                          <a:effectLst>
                            <a:outerShdw blurRad="38100" dist="38100" dir="2700000" algn="tl">
                              <a:srgbClr val="000000"/>
                            </a:outerShdw>
                          </a:effectLst>
                          <a:latin typeface="Verdana" pitchFamily="34" charset="0"/>
                        </a:rPr>
                        <a:t>∆t = t</a:t>
                      </a:r>
                      <a:r>
                        <a:rPr kumimoji="0" lang="ru-RU" sz="1600" b="1" i="0" u="none" strike="noStrike" cap="none" normalizeH="0" baseline="-25000" dirty="0" smtClean="0">
                          <a:ln>
                            <a:noFill/>
                          </a:ln>
                          <a:solidFill>
                            <a:schemeClr val="tx1"/>
                          </a:solidFill>
                          <a:effectLst>
                            <a:outerShdw blurRad="38100" dist="38100" dir="2700000" algn="tl">
                              <a:srgbClr val="000000"/>
                            </a:outerShdw>
                          </a:effectLst>
                          <a:latin typeface="Verdana" pitchFamily="34" charset="0"/>
                        </a:rPr>
                        <a:t>2</a:t>
                      </a:r>
                      <a:r>
                        <a:rPr kumimoji="0" lang="en-US" sz="1600" b="1" i="0" u="none" strike="noStrike" cap="none" normalizeH="0" baseline="0" dirty="0" smtClean="0">
                          <a:ln>
                            <a:noFill/>
                          </a:ln>
                          <a:solidFill>
                            <a:schemeClr val="tx1"/>
                          </a:solidFill>
                          <a:effectLst>
                            <a:outerShdw blurRad="38100" dist="38100" dir="2700000" algn="tl">
                              <a:srgbClr val="000000"/>
                            </a:outerShdw>
                          </a:effectLst>
                          <a:latin typeface="Verdana" pitchFamily="34" charset="0"/>
                        </a:rPr>
                        <a:t> – t</a:t>
                      </a:r>
                      <a:r>
                        <a:rPr kumimoji="0" lang="ru-RU" sz="1600" b="1" i="0" u="none" strike="noStrike" cap="none" normalizeH="0" baseline="-25000" dirty="0" smtClean="0">
                          <a:ln>
                            <a:noFill/>
                          </a:ln>
                          <a:solidFill>
                            <a:schemeClr val="tx1"/>
                          </a:solidFill>
                          <a:effectLst>
                            <a:outerShdw blurRad="38100" dist="38100" dir="2700000" algn="tl">
                              <a:srgbClr val="000000"/>
                            </a:outerShdw>
                          </a:effectLst>
                          <a:latin typeface="Verdana" pitchFamily="34" charset="0"/>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ru-RU" sz="1600" b="1" i="0" u="none" strike="noStrike" cap="none" normalizeH="0" baseline="0" dirty="0" smtClean="0">
                          <a:ln>
                            <a:noFill/>
                          </a:ln>
                          <a:solidFill>
                            <a:schemeClr val="tx1"/>
                          </a:solidFill>
                          <a:effectLst/>
                          <a:latin typeface="Verdana" pitchFamily="34" charset="0"/>
                        </a:rPr>
                        <a:t>Приращение аргумента</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r>
              <a:tr h="682625">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ru-RU" sz="1600" b="1" i="0" u="none" strike="noStrike" cap="none" normalizeH="0" baseline="0" dirty="0" smtClean="0">
                          <a:ln>
                            <a:noFill/>
                          </a:ln>
                          <a:solidFill>
                            <a:schemeClr val="tx1"/>
                          </a:solidFill>
                          <a:effectLst/>
                          <a:latin typeface="Verdana" pitchFamily="34" charset="0"/>
                        </a:rPr>
                        <a:t>Изменение количества в-</a:t>
                      </a:r>
                      <a:r>
                        <a:rPr kumimoji="0" lang="ru-RU" sz="1600" b="1" i="0" u="none" strike="noStrike" cap="none" normalizeH="0" baseline="0" dirty="0" err="1" smtClean="0">
                          <a:ln>
                            <a:noFill/>
                          </a:ln>
                          <a:solidFill>
                            <a:schemeClr val="tx1"/>
                          </a:solidFill>
                          <a:effectLst/>
                          <a:latin typeface="Verdana" pitchFamily="34" charset="0"/>
                        </a:rPr>
                        <a:t>ва</a:t>
                      </a:r>
                      <a:endParaRPr kumimoji="0" lang="ru-RU" sz="1600" b="1" i="0" u="none" strike="noStrike" cap="none" normalizeH="0" baseline="0" dirty="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1" i="0" u="none" strike="noStrike" cap="none" normalizeH="0" baseline="0" dirty="0" smtClean="0">
                          <a:ln>
                            <a:noFill/>
                          </a:ln>
                          <a:solidFill>
                            <a:schemeClr val="tx1"/>
                          </a:solidFill>
                          <a:effectLst>
                            <a:outerShdw blurRad="38100" dist="38100" dir="2700000" algn="tl">
                              <a:srgbClr val="000000"/>
                            </a:outerShdw>
                          </a:effectLst>
                          <a:latin typeface="Verdana" pitchFamily="34" charset="0"/>
                        </a:rPr>
                        <a:t>∆c = c(t+ ∆t</a:t>
                      </a:r>
                      <a:r>
                        <a:rPr kumimoji="0" lang="en-US" sz="1600" b="1" i="0" u="none" strike="noStrike" cap="none" normalizeH="0" baseline="-25000" dirty="0" smtClean="0">
                          <a:ln>
                            <a:noFill/>
                          </a:ln>
                          <a:solidFill>
                            <a:schemeClr val="tx1"/>
                          </a:solidFill>
                          <a:effectLst>
                            <a:outerShdw blurRad="38100" dist="38100" dir="2700000" algn="tl">
                              <a:srgbClr val="000000"/>
                            </a:outerShdw>
                          </a:effectLst>
                          <a:latin typeface="Verdana" pitchFamily="34" charset="0"/>
                        </a:rPr>
                        <a:t> </a:t>
                      </a:r>
                      <a:r>
                        <a:rPr kumimoji="0" lang="en-US" sz="1600" b="1" i="0" u="none" strike="noStrike" cap="none" normalizeH="0" baseline="0" dirty="0" smtClean="0">
                          <a:ln>
                            <a:noFill/>
                          </a:ln>
                          <a:solidFill>
                            <a:schemeClr val="tx1"/>
                          </a:solidFill>
                          <a:effectLst>
                            <a:outerShdw blurRad="38100" dist="38100" dir="2700000" algn="tl">
                              <a:srgbClr val="000000"/>
                            </a:outerShdw>
                          </a:effectLst>
                          <a:latin typeface="Verdana" pitchFamily="34" charset="0"/>
                        </a:rPr>
                        <a:t>) – c(t)</a:t>
                      </a:r>
                      <a:endParaRPr kumimoji="0" lang="ru-RU" sz="1600" b="1"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ru-RU" sz="1600" b="1" i="0" u="none" strike="noStrike" cap="none" normalizeH="0" baseline="0" dirty="0" smtClean="0">
                          <a:ln>
                            <a:noFill/>
                          </a:ln>
                          <a:solidFill>
                            <a:schemeClr val="tx1"/>
                          </a:solidFill>
                          <a:effectLst/>
                          <a:latin typeface="Verdana" pitchFamily="34" charset="0"/>
                        </a:rPr>
                        <a:t>Приращение функции</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r>
              <a:tr h="1257300">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ru-RU" sz="1600" b="1" i="0" u="none" strike="noStrike" cap="none" normalizeH="0" baseline="0" dirty="0" smtClean="0">
                          <a:ln>
                            <a:noFill/>
                          </a:ln>
                          <a:solidFill>
                            <a:schemeClr val="tx1"/>
                          </a:solidFill>
                          <a:effectLst/>
                          <a:latin typeface="Verdana" pitchFamily="34" charset="0"/>
                        </a:rPr>
                        <a:t>Средняя скорость химической реакции</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1" i="0" u="none" strike="noStrike" cap="none" normalizeH="0" baseline="0" dirty="0" smtClean="0">
                          <a:ln>
                            <a:noFill/>
                          </a:ln>
                          <a:solidFill>
                            <a:schemeClr val="tx1"/>
                          </a:solidFill>
                          <a:effectLst>
                            <a:outerShdw blurRad="38100" dist="38100" dir="2700000" algn="tl">
                              <a:srgbClr val="000000"/>
                            </a:outerShdw>
                          </a:effectLst>
                          <a:latin typeface="Verdana" pitchFamily="34" charset="0"/>
                        </a:rPr>
                        <a:t>∆c/∆t</a:t>
                      </a:r>
                      <a:endParaRPr kumimoji="0" lang="ru-RU" sz="1600" b="1"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ru-RU" sz="1600" b="1" i="0" u="none" strike="noStrike" cap="none" normalizeH="0" baseline="0" dirty="0" smtClean="0">
                          <a:ln>
                            <a:noFill/>
                          </a:ln>
                          <a:solidFill>
                            <a:schemeClr val="tx1"/>
                          </a:solidFill>
                          <a:effectLst/>
                          <a:latin typeface="Verdana" pitchFamily="34" charset="0"/>
                        </a:rPr>
                        <a:t>Отношение приращён. функции к приращён. аргументу </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solidFill>
                  </a:tcPr>
                </a:tc>
              </a:tr>
            </a:tbl>
          </a:graphicData>
        </a:graphic>
      </p:graphicFrame>
    </p:spTree>
    <p:extLst>
      <p:ext uri="{BB962C8B-B14F-4D97-AF65-F5344CB8AC3E}">
        <p14:creationId xmlns:p14="http://schemas.microsoft.com/office/powerpoint/2010/main" xmlns="" val="295303733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nodeType="afterEffect">
                                  <p:stCondLst>
                                    <p:cond delay="1000"/>
                                  </p:stCondLst>
                                  <p:childTnLst>
                                    <p:set>
                                      <p:cBhvr>
                                        <p:cTn id="6" dur="1" fill="hold">
                                          <p:stCondLst>
                                            <p:cond delay="0"/>
                                          </p:stCondLst>
                                        </p:cTn>
                                        <p:tgtEl>
                                          <p:spTgt spid="97320"/>
                                        </p:tgtEl>
                                        <p:attrNameLst>
                                          <p:attrName>style.visibility</p:attrName>
                                        </p:attrNameLst>
                                      </p:cBhvr>
                                      <p:to>
                                        <p:strVal val="visible"/>
                                      </p:to>
                                    </p:set>
                                    <p:anim calcmode="lin" valueType="num">
                                      <p:cBhvr>
                                        <p:cTn id="7" dur="1000" fill="hold"/>
                                        <p:tgtEl>
                                          <p:spTgt spid="97320"/>
                                        </p:tgtEl>
                                        <p:attrNameLst>
                                          <p:attrName>ppt_w</p:attrName>
                                        </p:attrNameLst>
                                      </p:cBhvr>
                                      <p:tavLst>
                                        <p:tav tm="0">
                                          <p:val>
                                            <p:fltVal val="0"/>
                                          </p:val>
                                        </p:tav>
                                        <p:tav tm="100000">
                                          <p:val>
                                            <p:strVal val="#ppt_w"/>
                                          </p:val>
                                        </p:tav>
                                      </p:tavLst>
                                    </p:anim>
                                    <p:anim calcmode="lin" valueType="num">
                                      <p:cBhvr>
                                        <p:cTn id="8" dur="1000" fill="hold"/>
                                        <p:tgtEl>
                                          <p:spTgt spid="97320"/>
                                        </p:tgtEl>
                                        <p:attrNameLst>
                                          <p:attrName>ppt_h</p:attrName>
                                        </p:attrNameLst>
                                      </p:cBhvr>
                                      <p:tavLst>
                                        <p:tav tm="0">
                                          <p:val>
                                            <p:fltVal val="0"/>
                                          </p:val>
                                        </p:tav>
                                        <p:tav tm="100000">
                                          <p:val>
                                            <p:strVal val="#ppt_h"/>
                                          </p:val>
                                        </p:tav>
                                      </p:tavLst>
                                    </p:anim>
                                    <p:anim calcmode="lin" valueType="num">
                                      <p:cBhvr>
                                        <p:cTn id="9" dur="1000" fill="hold"/>
                                        <p:tgtEl>
                                          <p:spTgt spid="97320"/>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97320"/>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Прямоугольник 1"/>
          <p:cNvSpPr>
            <a:spLocks noChangeArrowheads="1"/>
          </p:cNvSpPr>
          <p:nvPr/>
        </p:nvSpPr>
        <p:spPr bwMode="auto">
          <a:xfrm>
            <a:off x="175923" y="1309653"/>
            <a:ext cx="8353425" cy="4746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nSpc>
                <a:spcPct val="90000"/>
              </a:lnSpc>
            </a:pPr>
            <a:r>
              <a:rPr lang="ru-RU" sz="2400" b="1" dirty="0">
                <a:solidFill>
                  <a:srgbClr val="0033CC"/>
                </a:solidFill>
                <a:latin typeface="Book Antiqua" pitchFamily="18" charset="0"/>
              </a:rPr>
              <a:t> </a:t>
            </a:r>
            <a:r>
              <a:rPr lang="ru-RU" sz="2400" dirty="0">
                <a:latin typeface="Book Antiqua" pitchFamily="18" charset="0"/>
              </a:rPr>
              <a:t>Пусть количество вещества, вступившего в химическую реакцию задается зависимостью</a:t>
            </a:r>
            <a:r>
              <a:rPr lang="en-US" sz="2400" dirty="0">
                <a:latin typeface="Book Antiqua" pitchFamily="18" charset="0"/>
              </a:rPr>
              <a:t>:</a:t>
            </a:r>
            <a:r>
              <a:rPr lang="ru-RU" sz="2400" dirty="0">
                <a:latin typeface="Book Antiqua" pitchFamily="18" charset="0"/>
              </a:rPr>
              <a:t>    р</a:t>
            </a:r>
            <a:r>
              <a:rPr lang="en-US" sz="2400" dirty="0">
                <a:latin typeface="Book Antiqua" pitchFamily="18" charset="0"/>
              </a:rPr>
              <a:t>(t)</a:t>
            </a:r>
            <a:r>
              <a:rPr lang="ru-RU" sz="2400" dirty="0">
                <a:latin typeface="Book Antiqua" pitchFamily="18" charset="0"/>
              </a:rPr>
              <a:t> = </a:t>
            </a:r>
            <a:r>
              <a:rPr lang="en-US" sz="2400" dirty="0">
                <a:latin typeface="Book Antiqua" pitchFamily="18" charset="0"/>
              </a:rPr>
              <a:t>t</a:t>
            </a:r>
            <a:r>
              <a:rPr lang="en-US" sz="2400" baseline="30000" dirty="0">
                <a:latin typeface="Book Antiqua" pitchFamily="18" charset="0"/>
              </a:rPr>
              <a:t>2</a:t>
            </a:r>
            <a:r>
              <a:rPr lang="ru-RU" sz="2400" dirty="0">
                <a:latin typeface="Book Antiqua" pitchFamily="18" charset="0"/>
              </a:rPr>
              <a:t>/2</a:t>
            </a:r>
            <a:r>
              <a:rPr lang="en-US" sz="2400" dirty="0">
                <a:latin typeface="Book Antiqua" pitchFamily="18" charset="0"/>
              </a:rPr>
              <a:t> + </a:t>
            </a:r>
            <a:r>
              <a:rPr lang="ru-RU" sz="2400" dirty="0">
                <a:latin typeface="Book Antiqua" pitchFamily="18" charset="0"/>
              </a:rPr>
              <a:t>3</a:t>
            </a:r>
            <a:r>
              <a:rPr lang="en-US" sz="2400" dirty="0">
                <a:latin typeface="Book Antiqua" pitchFamily="18" charset="0"/>
              </a:rPr>
              <a:t>t –3 (</a:t>
            </a:r>
            <a:r>
              <a:rPr lang="ru-RU" sz="2400" dirty="0">
                <a:latin typeface="Book Antiqua" pitchFamily="18" charset="0"/>
              </a:rPr>
              <a:t>моль).</a:t>
            </a:r>
            <a:br>
              <a:rPr lang="ru-RU" sz="2400" dirty="0">
                <a:latin typeface="Book Antiqua" pitchFamily="18" charset="0"/>
              </a:rPr>
            </a:br>
            <a:r>
              <a:rPr lang="ru-RU" sz="2400" dirty="0">
                <a:latin typeface="Book Antiqua" pitchFamily="18" charset="0"/>
              </a:rPr>
              <a:t>Найти скорость химической реакции через 3 секунды.</a:t>
            </a:r>
            <a:endParaRPr lang="en-US" sz="2400" dirty="0">
              <a:latin typeface="Book Antiqua" pitchFamily="18" charset="0"/>
            </a:endParaRPr>
          </a:p>
          <a:p>
            <a:pPr>
              <a:lnSpc>
                <a:spcPct val="90000"/>
              </a:lnSpc>
            </a:pPr>
            <a:endParaRPr lang="en-US" sz="2400" dirty="0">
              <a:solidFill>
                <a:srgbClr val="0033CC"/>
              </a:solidFill>
              <a:latin typeface="Book Antiqua" pitchFamily="18" charset="0"/>
            </a:endParaRPr>
          </a:p>
          <a:p>
            <a:pPr>
              <a:lnSpc>
                <a:spcPct val="90000"/>
              </a:lnSpc>
            </a:pPr>
            <a:r>
              <a:rPr lang="en-US" sz="2400" b="1" dirty="0">
                <a:solidFill>
                  <a:schemeClr val="accent4">
                    <a:lumMod val="50000"/>
                  </a:schemeClr>
                </a:solidFill>
                <a:latin typeface="Book Antiqua" pitchFamily="18" charset="0"/>
              </a:rPr>
              <a:t>    </a:t>
            </a:r>
            <a:r>
              <a:rPr lang="ru-RU" sz="2400" b="1" dirty="0">
                <a:solidFill>
                  <a:schemeClr val="accent4">
                    <a:lumMod val="50000"/>
                  </a:schemeClr>
                </a:solidFill>
                <a:latin typeface="Book Antiqua" pitchFamily="18" charset="0"/>
              </a:rPr>
              <a:t>  </a:t>
            </a:r>
            <a:r>
              <a:rPr lang="ru-RU" sz="2400" b="1" i="1" dirty="0">
                <a:solidFill>
                  <a:schemeClr val="accent4">
                    <a:lumMod val="50000"/>
                  </a:schemeClr>
                </a:solidFill>
                <a:latin typeface="Book Antiqua" pitchFamily="18" charset="0"/>
              </a:rPr>
              <a:t>Решение:</a:t>
            </a:r>
            <a:r>
              <a:rPr lang="ru-RU" sz="2400" b="1" i="1" dirty="0">
                <a:solidFill>
                  <a:srgbClr val="CC0099"/>
                </a:solidFill>
                <a:latin typeface="Book Antiqua" pitchFamily="18" charset="0"/>
              </a:rPr>
              <a:t/>
            </a:r>
            <a:br>
              <a:rPr lang="ru-RU" sz="2400" b="1" i="1" dirty="0">
                <a:solidFill>
                  <a:srgbClr val="CC0099"/>
                </a:solidFill>
                <a:latin typeface="Book Antiqua" pitchFamily="18" charset="0"/>
              </a:rPr>
            </a:br>
            <a:endParaRPr lang="en-US" sz="2400" b="1" i="1" dirty="0">
              <a:solidFill>
                <a:srgbClr val="CC0099"/>
              </a:solidFill>
              <a:latin typeface="Book Antiqua" pitchFamily="18" charset="0"/>
            </a:endParaRPr>
          </a:p>
          <a:p>
            <a:pPr>
              <a:lnSpc>
                <a:spcPct val="90000"/>
              </a:lnSpc>
            </a:pPr>
            <a:r>
              <a:rPr lang="en-US" sz="2400" b="1" i="1" dirty="0">
                <a:latin typeface="Book Antiqua" pitchFamily="18" charset="0"/>
              </a:rPr>
              <a:t>    </a:t>
            </a:r>
            <a:r>
              <a:rPr lang="ru-RU" sz="2400" b="1" i="1" dirty="0">
                <a:latin typeface="Book Antiqua" pitchFamily="18" charset="0"/>
              </a:rPr>
              <a:t> </a:t>
            </a:r>
            <a:r>
              <a:rPr lang="en-US" sz="2400" b="1" i="1" dirty="0">
                <a:latin typeface="Book Antiqua" pitchFamily="18" charset="0"/>
              </a:rPr>
              <a:t> </a:t>
            </a:r>
            <a:r>
              <a:rPr lang="en-US" sz="2400" b="1" dirty="0">
                <a:latin typeface="Book Antiqua" pitchFamily="18" charset="0"/>
              </a:rPr>
              <a:t>v (t) = p ‘(t)</a:t>
            </a:r>
            <a:r>
              <a:rPr lang="ru-RU" sz="2400" b="1" dirty="0">
                <a:latin typeface="Book Antiqua" pitchFamily="18" charset="0"/>
              </a:rPr>
              <a:t>;</a:t>
            </a:r>
            <a:br>
              <a:rPr lang="ru-RU" sz="2400" b="1" dirty="0">
                <a:latin typeface="Book Antiqua" pitchFamily="18" charset="0"/>
              </a:rPr>
            </a:br>
            <a:r>
              <a:rPr lang="ru-RU" sz="2400" b="1" dirty="0">
                <a:latin typeface="Book Antiqua" pitchFamily="18" charset="0"/>
              </a:rPr>
              <a:t> </a:t>
            </a:r>
            <a:r>
              <a:rPr lang="en-US" sz="2400" b="1" dirty="0">
                <a:latin typeface="Book Antiqua" pitchFamily="18" charset="0"/>
              </a:rPr>
              <a:t>v (t) = t + 3;</a:t>
            </a:r>
            <a:br>
              <a:rPr lang="en-US" sz="2400" b="1" dirty="0">
                <a:latin typeface="Book Antiqua" pitchFamily="18" charset="0"/>
              </a:rPr>
            </a:br>
            <a:r>
              <a:rPr lang="en-US" sz="2400" b="1" dirty="0">
                <a:latin typeface="Book Antiqua" pitchFamily="18" charset="0"/>
              </a:rPr>
              <a:t> v (3) = 3+3 = 6.</a:t>
            </a:r>
            <a:br>
              <a:rPr lang="en-US" sz="2400" b="1" dirty="0">
                <a:latin typeface="Book Antiqua" pitchFamily="18" charset="0"/>
              </a:rPr>
            </a:br>
            <a:endParaRPr lang="en-US" sz="2400" b="1" dirty="0">
              <a:latin typeface="Book Antiqua" pitchFamily="18" charset="0"/>
            </a:endParaRPr>
          </a:p>
          <a:p>
            <a:pPr>
              <a:lnSpc>
                <a:spcPct val="90000"/>
              </a:lnSpc>
            </a:pPr>
            <a:r>
              <a:rPr lang="en-US" sz="2400" b="1" dirty="0">
                <a:solidFill>
                  <a:srgbClr val="0033CC"/>
                </a:solidFill>
                <a:latin typeface="Book Antiqua" pitchFamily="18" charset="0"/>
              </a:rPr>
              <a:t>    </a:t>
            </a:r>
            <a:r>
              <a:rPr lang="ru-RU" sz="2400" b="1" dirty="0">
                <a:solidFill>
                  <a:srgbClr val="0033CC"/>
                </a:solidFill>
                <a:latin typeface="Book Antiqua" pitchFamily="18" charset="0"/>
              </a:rPr>
              <a:t> </a:t>
            </a:r>
            <a:r>
              <a:rPr lang="ru-RU" sz="2400" b="1" i="1" dirty="0">
                <a:solidFill>
                  <a:schemeClr val="accent4">
                    <a:lumMod val="50000"/>
                  </a:schemeClr>
                </a:solidFill>
                <a:latin typeface="Book Antiqua" pitchFamily="18" charset="0"/>
              </a:rPr>
              <a:t>Ответ: </a:t>
            </a:r>
            <a:r>
              <a:rPr lang="ru-RU" sz="2400" dirty="0">
                <a:latin typeface="Book Antiqua" pitchFamily="18" charset="0"/>
              </a:rPr>
              <a:t>6 моль\с.</a:t>
            </a:r>
            <a:endParaRPr lang="ru-RU" sz="2400" b="1" i="1" dirty="0">
              <a:latin typeface="Book Antiqua" pitchFamily="18" charset="0"/>
            </a:endParaRPr>
          </a:p>
          <a:p>
            <a:pPr>
              <a:lnSpc>
                <a:spcPct val="90000"/>
              </a:lnSpc>
            </a:pPr>
            <a:r>
              <a:rPr lang="ru-RU" sz="2400" b="1" dirty="0">
                <a:solidFill>
                  <a:srgbClr val="0033CC"/>
                </a:solidFill>
                <a:latin typeface="Book Antiqua" pitchFamily="18" charset="0"/>
              </a:rPr>
              <a:t> </a:t>
            </a:r>
          </a:p>
          <a:p>
            <a:pPr>
              <a:lnSpc>
                <a:spcPct val="90000"/>
              </a:lnSpc>
            </a:pPr>
            <a:r>
              <a:rPr lang="ru-RU" sz="2400" dirty="0"/>
              <a:t>  </a:t>
            </a:r>
          </a:p>
        </p:txBody>
      </p:sp>
      <p:sp>
        <p:nvSpPr>
          <p:cNvPr id="11267" name="Прямоугольник 2"/>
          <p:cNvSpPr>
            <a:spLocks noChangeArrowheads="1"/>
          </p:cNvSpPr>
          <p:nvPr/>
        </p:nvSpPr>
        <p:spPr bwMode="auto">
          <a:xfrm>
            <a:off x="3450936" y="476672"/>
            <a:ext cx="1803400" cy="585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ru-RU" sz="3200" b="1" dirty="0">
                <a:solidFill>
                  <a:schemeClr val="accent4">
                    <a:lumMod val="50000"/>
                  </a:schemeClr>
                </a:solidFill>
                <a:latin typeface="Book Antiqua" pitchFamily="18" charset="0"/>
              </a:rPr>
              <a:t>Пример</a:t>
            </a:r>
            <a:endParaRPr lang="ru-RU" sz="3200" b="1" dirty="0">
              <a:solidFill>
                <a:schemeClr val="accent4">
                  <a:lumMod val="50000"/>
                </a:schemeClr>
              </a:solidFill>
            </a:endParaRPr>
          </a:p>
        </p:txBody>
      </p:sp>
      <p:grpSp>
        <p:nvGrpSpPr>
          <p:cNvPr id="4" name="Group 4"/>
          <p:cNvGrpSpPr>
            <a:grpSpLocks/>
          </p:cNvGrpSpPr>
          <p:nvPr/>
        </p:nvGrpSpPr>
        <p:grpSpPr bwMode="auto">
          <a:xfrm>
            <a:off x="4878388" y="3267075"/>
            <a:ext cx="2687637" cy="2514600"/>
            <a:chOff x="3490" y="1653"/>
            <a:chExt cx="1885" cy="1959"/>
          </a:xfrm>
        </p:grpSpPr>
        <p:sp>
          <p:nvSpPr>
            <p:cNvPr id="11269" name="AutoShape 5"/>
            <p:cNvSpPr>
              <a:spLocks noChangeAspect="1" noChangeArrowheads="1" noTextEdit="1"/>
            </p:cNvSpPr>
            <p:nvPr/>
          </p:nvSpPr>
          <p:spPr bwMode="auto">
            <a:xfrm>
              <a:off x="3490" y="1653"/>
              <a:ext cx="1885" cy="195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ru-RU"/>
            </a:p>
          </p:txBody>
        </p:sp>
        <p:sp>
          <p:nvSpPr>
            <p:cNvPr id="11270" name="Freeform 6"/>
            <p:cNvSpPr>
              <a:spLocks/>
            </p:cNvSpPr>
            <p:nvPr/>
          </p:nvSpPr>
          <p:spPr bwMode="auto">
            <a:xfrm>
              <a:off x="3500" y="1685"/>
              <a:ext cx="1369" cy="1786"/>
            </a:xfrm>
            <a:custGeom>
              <a:avLst/>
              <a:gdLst>
                <a:gd name="T0" fmla="*/ 124 w 2738"/>
                <a:gd name="T1" fmla="*/ 135 h 3574"/>
                <a:gd name="T2" fmla="*/ 325 w 2738"/>
                <a:gd name="T3" fmla="*/ 135 h 3574"/>
                <a:gd name="T4" fmla="*/ 325 w 2738"/>
                <a:gd name="T5" fmla="*/ 180 h 3574"/>
                <a:gd name="T6" fmla="*/ 283 w 2738"/>
                <a:gd name="T7" fmla="*/ 224 h 3574"/>
                <a:gd name="T8" fmla="*/ 292 w 2738"/>
                <a:gd name="T9" fmla="*/ 484 h 3574"/>
                <a:gd name="T10" fmla="*/ 339 w 2738"/>
                <a:gd name="T11" fmla="*/ 509 h 3574"/>
                <a:gd name="T12" fmla="*/ 437 w 2738"/>
                <a:gd name="T13" fmla="*/ 178 h 3574"/>
                <a:gd name="T14" fmla="*/ 439 w 2738"/>
                <a:gd name="T15" fmla="*/ 63 h 3574"/>
                <a:gd name="T16" fmla="*/ 409 w 2738"/>
                <a:gd name="T17" fmla="*/ 0 h 3574"/>
                <a:gd name="T18" fmla="*/ 582 w 2738"/>
                <a:gd name="T19" fmla="*/ 0 h 3574"/>
                <a:gd name="T20" fmla="*/ 557 w 2738"/>
                <a:gd name="T21" fmla="*/ 58 h 3574"/>
                <a:gd name="T22" fmla="*/ 554 w 2738"/>
                <a:gd name="T23" fmla="*/ 156 h 3574"/>
                <a:gd name="T24" fmla="*/ 685 w 2738"/>
                <a:gd name="T25" fmla="*/ 579 h 3574"/>
                <a:gd name="T26" fmla="*/ 661 w 2738"/>
                <a:gd name="T27" fmla="*/ 629 h 3574"/>
                <a:gd name="T28" fmla="*/ 427 w 2738"/>
                <a:gd name="T29" fmla="*/ 641 h 3574"/>
                <a:gd name="T30" fmla="*/ 414 w 2738"/>
                <a:gd name="T31" fmla="*/ 767 h 3574"/>
                <a:gd name="T32" fmla="*/ 346 w 2738"/>
                <a:gd name="T33" fmla="*/ 853 h 3574"/>
                <a:gd name="T34" fmla="*/ 265 w 2738"/>
                <a:gd name="T35" fmla="*/ 888 h 3574"/>
                <a:gd name="T36" fmla="*/ 171 w 2738"/>
                <a:gd name="T37" fmla="*/ 893 h 3574"/>
                <a:gd name="T38" fmla="*/ 70 w 2738"/>
                <a:gd name="T39" fmla="*/ 827 h 3574"/>
                <a:gd name="T40" fmla="*/ 24 w 2738"/>
                <a:gd name="T41" fmla="*/ 748 h 3574"/>
                <a:gd name="T42" fmla="*/ 0 w 2738"/>
                <a:gd name="T43" fmla="*/ 659 h 3574"/>
                <a:gd name="T44" fmla="*/ 52 w 2738"/>
                <a:gd name="T45" fmla="*/ 568 h 3574"/>
                <a:gd name="T46" fmla="*/ 131 w 2738"/>
                <a:gd name="T47" fmla="*/ 503 h 3574"/>
                <a:gd name="T48" fmla="*/ 173 w 2738"/>
                <a:gd name="T49" fmla="*/ 477 h 3574"/>
                <a:gd name="T50" fmla="*/ 173 w 2738"/>
                <a:gd name="T51" fmla="*/ 229 h 3574"/>
                <a:gd name="T52" fmla="*/ 119 w 2738"/>
                <a:gd name="T53" fmla="*/ 178 h 3574"/>
                <a:gd name="T54" fmla="*/ 124 w 2738"/>
                <a:gd name="T55" fmla="*/ 135 h 3574"/>
                <a:gd name="T56" fmla="*/ 124 w 2738"/>
                <a:gd name="T57" fmla="*/ 135 h 357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738" h="3574">
                  <a:moveTo>
                    <a:pt x="495" y="542"/>
                  </a:moveTo>
                  <a:lnTo>
                    <a:pt x="1299" y="542"/>
                  </a:lnTo>
                  <a:lnTo>
                    <a:pt x="1299" y="721"/>
                  </a:lnTo>
                  <a:lnTo>
                    <a:pt x="1130" y="898"/>
                  </a:lnTo>
                  <a:lnTo>
                    <a:pt x="1168" y="1938"/>
                  </a:lnTo>
                  <a:lnTo>
                    <a:pt x="1355" y="2038"/>
                  </a:lnTo>
                  <a:lnTo>
                    <a:pt x="1747" y="712"/>
                  </a:lnTo>
                  <a:lnTo>
                    <a:pt x="1756" y="252"/>
                  </a:lnTo>
                  <a:lnTo>
                    <a:pt x="1635" y="0"/>
                  </a:lnTo>
                  <a:lnTo>
                    <a:pt x="2325" y="0"/>
                  </a:lnTo>
                  <a:lnTo>
                    <a:pt x="2225" y="234"/>
                  </a:lnTo>
                  <a:lnTo>
                    <a:pt x="2214" y="627"/>
                  </a:lnTo>
                  <a:lnTo>
                    <a:pt x="2738" y="2319"/>
                  </a:lnTo>
                  <a:lnTo>
                    <a:pt x="2644" y="2517"/>
                  </a:lnTo>
                  <a:lnTo>
                    <a:pt x="1708" y="2565"/>
                  </a:lnTo>
                  <a:lnTo>
                    <a:pt x="1655" y="3069"/>
                  </a:lnTo>
                  <a:lnTo>
                    <a:pt x="1383" y="3415"/>
                  </a:lnTo>
                  <a:lnTo>
                    <a:pt x="1057" y="3555"/>
                  </a:lnTo>
                  <a:lnTo>
                    <a:pt x="682" y="3574"/>
                  </a:lnTo>
                  <a:lnTo>
                    <a:pt x="280" y="3311"/>
                  </a:lnTo>
                  <a:lnTo>
                    <a:pt x="94" y="2993"/>
                  </a:lnTo>
                  <a:lnTo>
                    <a:pt x="0" y="2638"/>
                  </a:lnTo>
                  <a:lnTo>
                    <a:pt x="205" y="2275"/>
                  </a:lnTo>
                  <a:lnTo>
                    <a:pt x="524" y="2013"/>
                  </a:lnTo>
                  <a:lnTo>
                    <a:pt x="692" y="1909"/>
                  </a:lnTo>
                  <a:lnTo>
                    <a:pt x="692" y="917"/>
                  </a:lnTo>
                  <a:lnTo>
                    <a:pt x="476" y="712"/>
                  </a:lnTo>
                  <a:lnTo>
                    <a:pt x="495" y="542"/>
                  </a:lnTo>
                  <a:close/>
                </a:path>
              </a:pathLst>
            </a:custGeom>
            <a:solidFill>
              <a:srgbClr val="FFE53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ru-RU"/>
            </a:p>
          </p:txBody>
        </p:sp>
        <p:sp>
          <p:nvSpPr>
            <p:cNvPr id="11271" name="Freeform 7"/>
            <p:cNvSpPr>
              <a:spLocks/>
            </p:cNvSpPr>
            <p:nvPr/>
          </p:nvSpPr>
          <p:spPr bwMode="auto">
            <a:xfrm>
              <a:off x="3515" y="1979"/>
              <a:ext cx="644" cy="1207"/>
            </a:xfrm>
            <a:custGeom>
              <a:avLst/>
              <a:gdLst>
                <a:gd name="T0" fmla="*/ 322 w 1289"/>
                <a:gd name="T1" fmla="*/ 3 h 2413"/>
                <a:gd name="T2" fmla="*/ 312 w 1289"/>
                <a:gd name="T3" fmla="*/ 40 h 2413"/>
                <a:gd name="T4" fmla="*/ 188 w 1289"/>
                <a:gd name="T5" fmla="*/ 40 h 2413"/>
                <a:gd name="T6" fmla="*/ 210 w 1289"/>
                <a:gd name="T7" fmla="*/ 61 h 2413"/>
                <a:gd name="T8" fmla="*/ 210 w 1289"/>
                <a:gd name="T9" fmla="*/ 384 h 2413"/>
                <a:gd name="T10" fmla="*/ 168 w 1289"/>
                <a:gd name="T11" fmla="*/ 391 h 2413"/>
                <a:gd name="T12" fmla="*/ 139 w 1289"/>
                <a:gd name="T13" fmla="*/ 402 h 2413"/>
                <a:gd name="T14" fmla="*/ 111 w 1289"/>
                <a:gd name="T15" fmla="*/ 424 h 2413"/>
                <a:gd name="T16" fmla="*/ 93 w 1289"/>
                <a:gd name="T17" fmla="*/ 449 h 2413"/>
                <a:gd name="T18" fmla="*/ 74 w 1289"/>
                <a:gd name="T19" fmla="*/ 477 h 2413"/>
                <a:gd name="T20" fmla="*/ 60 w 1289"/>
                <a:gd name="T21" fmla="*/ 506 h 2413"/>
                <a:gd name="T22" fmla="*/ 56 w 1289"/>
                <a:gd name="T23" fmla="*/ 543 h 2413"/>
                <a:gd name="T24" fmla="*/ 60 w 1289"/>
                <a:gd name="T25" fmla="*/ 583 h 2413"/>
                <a:gd name="T26" fmla="*/ 30 w 1289"/>
                <a:gd name="T27" fmla="*/ 604 h 2413"/>
                <a:gd name="T28" fmla="*/ 0 w 1289"/>
                <a:gd name="T29" fmla="*/ 503 h 2413"/>
                <a:gd name="T30" fmla="*/ 67 w 1289"/>
                <a:gd name="T31" fmla="*/ 379 h 2413"/>
                <a:gd name="T32" fmla="*/ 161 w 1289"/>
                <a:gd name="T33" fmla="*/ 321 h 2413"/>
                <a:gd name="T34" fmla="*/ 165 w 1289"/>
                <a:gd name="T35" fmla="*/ 66 h 2413"/>
                <a:gd name="T36" fmla="*/ 116 w 1289"/>
                <a:gd name="T37" fmla="*/ 12 h 2413"/>
                <a:gd name="T38" fmla="*/ 165 w 1289"/>
                <a:gd name="T39" fmla="*/ 0 h 2413"/>
                <a:gd name="T40" fmla="*/ 322 w 1289"/>
                <a:gd name="T41" fmla="*/ 3 h 2413"/>
                <a:gd name="T42" fmla="*/ 322 w 1289"/>
                <a:gd name="T43" fmla="*/ 3 h 241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289" h="2413">
                  <a:moveTo>
                    <a:pt x="1289" y="10"/>
                  </a:moveTo>
                  <a:lnTo>
                    <a:pt x="1251" y="160"/>
                  </a:lnTo>
                  <a:lnTo>
                    <a:pt x="755" y="160"/>
                  </a:lnTo>
                  <a:lnTo>
                    <a:pt x="841" y="242"/>
                  </a:lnTo>
                  <a:lnTo>
                    <a:pt x="841" y="1534"/>
                  </a:lnTo>
                  <a:lnTo>
                    <a:pt x="672" y="1562"/>
                  </a:lnTo>
                  <a:lnTo>
                    <a:pt x="559" y="1608"/>
                  </a:lnTo>
                  <a:lnTo>
                    <a:pt x="447" y="1694"/>
                  </a:lnTo>
                  <a:lnTo>
                    <a:pt x="374" y="1796"/>
                  </a:lnTo>
                  <a:lnTo>
                    <a:pt x="299" y="1908"/>
                  </a:lnTo>
                  <a:lnTo>
                    <a:pt x="242" y="2021"/>
                  </a:lnTo>
                  <a:lnTo>
                    <a:pt x="224" y="2169"/>
                  </a:lnTo>
                  <a:lnTo>
                    <a:pt x="242" y="2329"/>
                  </a:lnTo>
                  <a:lnTo>
                    <a:pt x="121" y="2413"/>
                  </a:lnTo>
                  <a:lnTo>
                    <a:pt x="0" y="2012"/>
                  </a:lnTo>
                  <a:lnTo>
                    <a:pt x="270" y="1515"/>
                  </a:lnTo>
                  <a:lnTo>
                    <a:pt x="645" y="1281"/>
                  </a:lnTo>
                  <a:lnTo>
                    <a:pt x="663" y="262"/>
                  </a:lnTo>
                  <a:lnTo>
                    <a:pt x="466" y="47"/>
                  </a:lnTo>
                  <a:lnTo>
                    <a:pt x="663" y="0"/>
                  </a:lnTo>
                  <a:lnTo>
                    <a:pt x="1289" y="1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ru-RU"/>
            </a:p>
          </p:txBody>
        </p:sp>
        <p:sp>
          <p:nvSpPr>
            <p:cNvPr id="11272" name="Freeform 8"/>
            <p:cNvSpPr>
              <a:spLocks/>
            </p:cNvSpPr>
            <p:nvPr/>
          </p:nvSpPr>
          <p:spPr bwMode="auto">
            <a:xfrm>
              <a:off x="4178" y="1703"/>
              <a:ext cx="480" cy="1043"/>
            </a:xfrm>
            <a:custGeom>
              <a:avLst/>
              <a:gdLst>
                <a:gd name="T0" fmla="*/ 226 w 962"/>
                <a:gd name="T1" fmla="*/ 33 h 2086"/>
                <a:gd name="T2" fmla="*/ 137 w 962"/>
                <a:gd name="T3" fmla="*/ 33 h 2086"/>
                <a:gd name="T4" fmla="*/ 153 w 962"/>
                <a:gd name="T5" fmla="*/ 59 h 2086"/>
                <a:gd name="T6" fmla="*/ 153 w 962"/>
                <a:gd name="T7" fmla="*/ 157 h 2086"/>
                <a:gd name="T8" fmla="*/ 51 w 962"/>
                <a:gd name="T9" fmla="*/ 522 h 2086"/>
                <a:gd name="T10" fmla="*/ 0 w 962"/>
                <a:gd name="T11" fmla="*/ 503 h 2086"/>
                <a:gd name="T12" fmla="*/ 95 w 962"/>
                <a:gd name="T13" fmla="*/ 143 h 2086"/>
                <a:gd name="T14" fmla="*/ 70 w 962"/>
                <a:gd name="T15" fmla="*/ 3 h 2086"/>
                <a:gd name="T16" fmla="*/ 240 w 962"/>
                <a:gd name="T17" fmla="*/ 0 h 2086"/>
                <a:gd name="T18" fmla="*/ 226 w 962"/>
                <a:gd name="T19" fmla="*/ 33 h 2086"/>
                <a:gd name="T20" fmla="*/ 226 w 962"/>
                <a:gd name="T21" fmla="*/ 33 h 208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962" h="2086">
                  <a:moveTo>
                    <a:pt x="907" y="132"/>
                  </a:moveTo>
                  <a:lnTo>
                    <a:pt x="551" y="132"/>
                  </a:lnTo>
                  <a:lnTo>
                    <a:pt x="616" y="233"/>
                  </a:lnTo>
                  <a:lnTo>
                    <a:pt x="616" y="627"/>
                  </a:lnTo>
                  <a:lnTo>
                    <a:pt x="205" y="2086"/>
                  </a:lnTo>
                  <a:lnTo>
                    <a:pt x="0" y="2011"/>
                  </a:lnTo>
                  <a:lnTo>
                    <a:pt x="382" y="570"/>
                  </a:lnTo>
                  <a:lnTo>
                    <a:pt x="280" y="10"/>
                  </a:lnTo>
                  <a:lnTo>
                    <a:pt x="962" y="0"/>
                  </a:lnTo>
                  <a:lnTo>
                    <a:pt x="907" y="132"/>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ru-RU"/>
            </a:p>
          </p:txBody>
        </p:sp>
        <p:sp>
          <p:nvSpPr>
            <p:cNvPr id="11273" name="Freeform 9"/>
            <p:cNvSpPr>
              <a:spLocks/>
            </p:cNvSpPr>
            <p:nvPr/>
          </p:nvSpPr>
          <p:spPr bwMode="auto">
            <a:xfrm>
              <a:off x="3708" y="1934"/>
              <a:ext cx="481" cy="759"/>
            </a:xfrm>
            <a:custGeom>
              <a:avLst/>
              <a:gdLst>
                <a:gd name="T0" fmla="*/ 42 w 962"/>
                <a:gd name="T1" fmla="*/ 359 h 1519"/>
                <a:gd name="T2" fmla="*/ 42 w 962"/>
                <a:gd name="T3" fmla="*/ 105 h 1519"/>
                <a:gd name="T4" fmla="*/ 0 w 962"/>
                <a:gd name="T5" fmla="*/ 64 h 1519"/>
                <a:gd name="T6" fmla="*/ 0 w 962"/>
                <a:gd name="T7" fmla="*/ 0 h 1519"/>
                <a:gd name="T8" fmla="*/ 241 w 962"/>
                <a:gd name="T9" fmla="*/ 0 h 1519"/>
                <a:gd name="T10" fmla="*/ 241 w 962"/>
                <a:gd name="T11" fmla="*/ 66 h 1519"/>
                <a:gd name="T12" fmla="*/ 201 w 962"/>
                <a:gd name="T13" fmla="*/ 106 h 1519"/>
                <a:gd name="T14" fmla="*/ 201 w 962"/>
                <a:gd name="T15" fmla="*/ 355 h 1519"/>
                <a:gd name="T16" fmla="*/ 162 w 962"/>
                <a:gd name="T17" fmla="*/ 378 h 1519"/>
                <a:gd name="T18" fmla="*/ 162 w 962"/>
                <a:gd name="T19" fmla="*/ 89 h 1519"/>
                <a:gd name="T20" fmla="*/ 207 w 962"/>
                <a:gd name="T21" fmla="*/ 44 h 1519"/>
                <a:gd name="T22" fmla="*/ 43 w 962"/>
                <a:gd name="T23" fmla="*/ 44 h 1519"/>
                <a:gd name="T24" fmla="*/ 87 w 962"/>
                <a:gd name="T25" fmla="*/ 89 h 1519"/>
                <a:gd name="T26" fmla="*/ 87 w 962"/>
                <a:gd name="T27" fmla="*/ 379 h 1519"/>
                <a:gd name="T28" fmla="*/ 42 w 962"/>
                <a:gd name="T29" fmla="*/ 359 h 1519"/>
                <a:gd name="T30" fmla="*/ 42 w 962"/>
                <a:gd name="T31" fmla="*/ 359 h 151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962" h="1519">
                  <a:moveTo>
                    <a:pt x="166" y="1437"/>
                  </a:moveTo>
                  <a:lnTo>
                    <a:pt x="166" y="421"/>
                  </a:lnTo>
                  <a:lnTo>
                    <a:pt x="0" y="256"/>
                  </a:lnTo>
                  <a:lnTo>
                    <a:pt x="0" y="0"/>
                  </a:lnTo>
                  <a:lnTo>
                    <a:pt x="962" y="0"/>
                  </a:lnTo>
                  <a:lnTo>
                    <a:pt x="962" y="266"/>
                  </a:lnTo>
                  <a:lnTo>
                    <a:pt x="803" y="426"/>
                  </a:lnTo>
                  <a:lnTo>
                    <a:pt x="803" y="1422"/>
                  </a:lnTo>
                  <a:lnTo>
                    <a:pt x="646" y="1514"/>
                  </a:lnTo>
                  <a:lnTo>
                    <a:pt x="646" y="358"/>
                  </a:lnTo>
                  <a:lnTo>
                    <a:pt x="825" y="179"/>
                  </a:lnTo>
                  <a:lnTo>
                    <a:pt x="169" y="179"/>
                  </a:lnTo>
                  <a:lnTo>
                    <a:pt x="348" y="358"/>
                  </a:lnTo>
                  <a:lnTo>
                    <a:pt x="348" y="1519"/>
                  </a:lnTo>
                  <a:lnTo>
                    <a:pt x="166" y="1437"/>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ru-RU"/>
            </a:p>
          </p:txBody>
        </p:sp>
        <p:sp>
          <p:nvSpPr>
            <p:cNvPr id="11274" name="Freeform 10"/>
            <p:cNvSpPr>
              <a:spLocks/>
            </p:cNvSpPr>
            <p:nvPr/>
          </p:nvSpPr>
          <p:spPr bwMode="auto">
            <a:xfrm>
              <a:off x="3490" y="2598"/>
              <a:ext cx="922" cy="921"/>
            </a:xfrm>
            <a:custGeom>
              <a:avLst/>
              <a:gdLst>
                <a:gd name="T0" fmla="*/ 324 w 1844"/>
                <a:gd name="T1" fmla="*/ 16 h 1842"/>
                <a:gd name="T2" fmla="*/ 374 w 1844"/>
                <a:gd name="T3" fmla="*/ 46 h 1842"/>
                <a:gd name="T4" fmla="*/ 414 w 1844"/>
                <a:gd name="T5" fmla="*/ 88 h 1842"/>
                <a:gd name="T6" fmla="*/ 443 w 1844"/>
                <a:gd name="T7" fmla="*/ 138 h 1842"/>
                <a:gd name="T8" fmla="*/ 458 w 1844"/>
                <a:gd name="T9" fmla="*/ 195 h 1842"/>
                <a:gd name="T10" fmla="*/ 460 w 1844"/>
                <a:gd name="T11" fmla="*/ 253 h 1842"/>
                <a:gd name="T12" fmla="*/ 446 w 1844"/>
                <a:gd name="T13" fmla="*/ 310 h 1842"/>
                <a:gd name="T14" fmla="*/ 420 w 1844"/>
                <a:gd name="T15" fmla="*/ 361 h 1842"/>
                <a:gd name="T16" fmla="*/ 380 w 1844"/>
                <a:gd name="T17" fmla="*/ 405 h 1842"/>
                <a:gd name="T18" fmla="*/ 331 w 1844"/>
                <a:gd name="T19" fmla="*/ 437 h 1842"/>
                <a:gd name="T20" fmla="*/ 276 w 1844"/>
                <a:gd name="T21" fmla="*/ 456 h 1842"/>
                <a:gd name="T22" fmla="*/ 219 w 1844"/>
                <a:gd name="T23" fmla="*/ 461 h 1842"/>
                <a:gd name="T24" fmla="*/ 161 w 1844"/>
                <a:gd name="T25" fmla="*/ 451 h 1842"/>
                <a:gd name="T26" fmla="*/ 108 w 1844"/>
                <a:gd name="T27" fmla="*/ 427 h 1842"/>
                <a:gd name="T28" fmla="*/ 62 w 1844"/>
                <a:gd name="T29" fmla="*/ 391 h 1842"/>
                <a:gd name="T30" fmla="*/ 27 w 1844"/>
                <a:gd name="T31" fmla="*/ 344 h 1842"/>
                <a:gd name="T32" fmla="*/ 5 w 1844"/>
                <a:gd name="T33" fmla="*/ 291 h 1842"/>
                <a:gd name="T34" fmla="*/ 0 w 1844"/>
                <a:gd name="T35" fmla="*/ 233 h 1842"/>
                <a:gd name="T36" fmla="*/ 2 w 1844"/>
                <a:gd name="T37" fmla="*/ 175 h 1842"/>
                <a:gd name="T38" fmla="*/ 23 w 1844"/>
                <a:gd name="T39" fmla="*/ 120 h 1842"/>
                <a:gd name="T40" fmla="*/ 56 w 1844"/>
                <a:gd name="T41" fmla="*/ 72 h 1842"/>
                <a:gd name="T42" fmla="*/ 100 w 1844"/>
                <a:gd name="T43" fmla="*/ 34 h 1842"/>
                <a:gd name="T44" fmla="*/ 152 w 1844"/>
                <a:gd name="T45" fmla="*/ 8 h 1842"/>
                <a:gd name="T46" fmla="*/ 196 w 1844"/>
                <a:gd name="T47" fmla="*/ 46 h 1842"/>
                <a:gd name="T48" fmla="*/ 152 w 1844"/>
                <a:gd name="T49" fmla="*/ 60 h 1842"/>
                <a:gd name="T50" fmla="*/ 112 w 1844"/>
                <a:gd name="T51" fmla="*/ 84 h 1842"/>
                <a:gd name="T52" fmla="*/ 80 w 1844"/>
                <a:gd name="T53" fmla="*/ 118 h 1842"/>
                <a:gd name="T54" fmla="*/ 57 w 1844"/>
                <a:gd name="T55" fmla="*/ 158 h 1842"/>
                <a:gd name="T56" fmla="*/ 46 w 1844"/>
                <a:gd name="T57" fmla="*/ 203 h 1842"/>
                <a:gd name="T58" fmla="*/ 45 w 1844"/>
                <a:gd name="T59" fmla="*/ 249 h 1842"/>
                <a:gd name="T60" fmla="*/ 56 w 1844"/>
                <a:gd name="T61" fmla="*/ 294 h 1842"/>
                <a:gd name="T62" fmla="*/ 78 w 1844"/>
                <a:gd name="T63" fmla="*/ 335 h 1842"/>
                <a:gd name="T64" fmla="*/ 109 w 1844"/>
                <a:gd name="T65" fmla="*/ 370 h 1842"/>
                <a:gd name="T66" fmla="*/ 148 w 1844"/>
                <a:gd name="T67" fmla="*/ 394 h 1842"/>
                <a:gd name="T68" fmla="*/ 192 w 1844"/>
                <a:gd name="T69" fmla="*/ 410 h 1842"/>
                <a:gd name="T70" fmla="*/ 238 w 1844"/>
                <a:gd name="T71" fmla="*/ 413 h 1842"/>
                <a:gd name="T72" fmla="*/ 284 w 1844"/>
                <a:gd name="T73" fmla="*/ 405 h 1842"/>
                <a:gd name="T74" fmla="*/ 326 w 1844"/>
                <a:gd name="T75" fmla="*/ 386 h 1842"/>
                <a:gd name="T76" fmla="*/ 362 w 1844"/>
                <a:gd name="T77" fmla="*/ 357 h 1842"/>
                <a:gd name="T78" fmla="*/ 389 w 1844"/>
                <a:gd name="T79" fmla="*/ 319 h 1842"/>
                <a:gd name="T80" fmla="*/ 407 w 1844"/>
                <a:gd name="T81" fmla="*/ 276 h 1842"/>
                <a:gd name="T82" fmla="*/ 413 w 1844"/>
                <a:gd name="T83" fmla="*/ 230 h 1842"/>
                <a:gd name="T84" fmla="*/ 408 w 1844"/>
                <a:gd name="T85" fmla="*/ 184 h 1842"/>
                <a:gd name="T86" fmla="*/ 391 w 1844"/>
                <a:gd name="T87" fmla="*/ 141 h 1842"/>
                <a:gd name="T88" fmla="*/ 365 w 1844"/>
                <a:gd name="T89" fmla="*/ 103 h 1842"/>
                <a:gd name="T90" fmla="*/ 329 w 1844"/>
                <a:gd name="T91" fmla="*/ 73 h 1842"/>
                <a:gd name="T92" fmla="*/ 288 w 1844"/>
                <a:gd name="T93" fmla="*/ 53 h 1842"/>
                <a:gd name="T94" fmla="*/ 296 w 1844"/>
                <a:gd name="T95" fmla="*/ 5 h 184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844" h="1842">
                  <a:moveTo>
                    <a:pt x="1183" y="20"/>
                  </a:moveTo>
                  <a:lnTo>
                    <a:pt x="1294" y="61"/>
                  </a:lnTo>
                  <a:lnTo>
                    <a:pt x="1396" y="114"/>
                  </a:lnTo>
                  <a:lnTo>
                    <a:pt x="1493" y="182"/>
                  </a:lnTo>
                  <a:lnTo>
                    <a:pt x="1578" y="261"/>
                  </a:lnTo>
                  <a:lnTo>
                    <a:pt x="1653" y="349"/>
                  </a:lnTo>
                  <a:lnTo>
                    <a:pt x="1720" y="448"/>
                  </a:lnTo>
                  <a:lnTo>
                    <a:pt x="1771" y="550"/>
                  </a:lnTo>
                  <a:lnTo>
                    <a:pt x="1810" y="661"/>
                  </a:lnTo>
                  <a:lnTo>
                    <a:pt x="1832" y="777"/>
                  </a:lnTo>
                  <a:lnTo>
                    <a:pt x="1844" y="893"/>
                  </a:lnTo>
                  <a:lnTo>
                    <a:pt x="1837" y="1011"/>
                  </a:lnTo>
                  <a:lnTo>
                    <a:pt x="1817" y="1125"/>
                  </a:lnTo>
                  <a:lnTo>
                    <a:pt x="1783" y="1237"/>
                  </a:lnTo>
                  <a:lnTo>
                    <a:pt x="1737" y="1343"/>
                  </a:lnTo>
                  <a:lnTo>
                    <a:pt x="1677" y="1443"/>
                  </a:lnTo>
                  <a:lnTo>
                    <a:pt x="1604" y="1535"/>
                  </a:lnTo>
                  <a:lnTo>
                    <a:pt x="1520" y="1619"/>
                  </a:lnTo>
                  <a:lnTo>
                    <a:pt x="1427" y="1687"/>
                  </a:lnTo>
                  <a:lnTo>
                    <a:pt x="1324" y="1747"/>
                  </a:lnTo>
                  <a:lnTo>
                    <a:pt x="1219" y="1791"/>
                  </a:lnTo>
                  <a:lnTo>
                    <a:pt x="1104" y="1823"/>
                  </a:lnTo>
                  <a:lnTo>
                    <a:pt x="989" y="1841"/>
                  </a:lnTo>
                  <a:lnTo>
                    <a:pt x="873" y="1842"/>
                  </a:lnTo>
                  <a:lnTo>
                    <a:pt x="755" y="1830"/>
                  </a:lnTo>
                  <a:lnTo>
                    <a:pt x="643" y="1803"/>
                  </a:lnTo>
                  <a:lnTo>
                    <a:pt x="533" y="1764"/>
                  </a:lnTo>
                  <a:lnTo>
                    <a:pt x="429" y="1708"/>
                  </a:lnTo>
                  <a:lnTo>
                    <a:pt x="334" y="1641"/>
                  </a:lnTo>
                  <a:lnTo>
                    <a:pt x="247" y="1561"/>
                  </a:lnTo>
                  <a:lnTo>
                    <a:pt x="170" y="1472"/>
                  </a:lnTo>
                  <a:lnTo>
                    <a:pt x="107" y="1375"/>
                  </a:lnTo>
                  <a:lnTo>
                    <a:pt x="55" y="1271"/>
                  </a:lnTo>
                  <a:lnTo>
                    <a:pt x="17" y="1161"/>
                  </a:lnTo>
                  <a:lnTo>
                    <a:pt x="0" y="1046"/>
                  </a:lnTo>
                  <a:lnTo>
                    <a:pt x="0" y="929"/>
                  </a:lnTo>
                  <a:lnTo>
                    <a:pt x="0" y="813"/>
                  </a:lnTo>
                  <a:lnTo>
                    <a:pt x="7" y="697"/>
                  </a:lnTo>
                  <a:lnTo>
                    <a:pt x="41" y="585"/>
                  </a:lnTo>
                  <a:lnTo>
                    <a:pt x="89" y="479"/>
                  </a:lnTo>
                  <a:lnTo>
                    <a:pt x="150" y="380"/>
                  </a:lnTo>
                  <a:lnTo>
                    <a:pt x="222" y="288"/>
                  </a:lnTo>
                  <a:lnTo>
                    <a:pt x="307" y="204"/>
                  </a:lnTo>
                  <a:lnTo>
                    <a:pt x="399" y="135"/>
                  </a:lnTo>
                  <a:lnTo>
                    <a:pt x="499" y="77"/>
                  </a:lnTo>
                  <a:lnTo>
                    <a:pt x="607" y="31"/>
                  </a:lnTo>
                  <a:lnTo>
                    <a:pt x="719" y="0"/>
                  </a:lnTo>
                  <a:lnTo>
                    <a:pt x="784" y="182"/>
                  </a:lnTo>
                  <a:lnTo>
                    <a:pt x="694" y="204"/>
                  </a:lnTo>
                  <a:lnTo>
                    <a:pt x="605" y="239"/>
                  </a:lnTo>
                  <a:lnTo>
                    <a:pt x="525" y="281"/>
                  </a:lnTo>
                  <a:lnTo>
                    <a:pt x="448" y="336"/>
                  </a:lnTo>
                  <a:lnTo>
                    <a:pt x="380" y="399"/>
                  </a:lnTo>
                  <a:lnTo>
                    <a:pt x="319" y="470"/>
                  </a:lnTo>
                  <a:lnTo>
                    <a:pt x="269" y="547"/>
                  </a:lnTo>
                  <a:lnTo>
                    <a:pt x="228" y="631"/>
                  </a:lnTo>
                  <a:lnTo>
                    <a:pt x="199" y="719"/>
                  </a:lnTo>
                  <a:lnTo>
                    <a:pt x="181" y="811"/>
                  </a:lnTo>
                  <a:lnTo>
                    <a:pt x="172" y="903"/>
                  </a:lnTo>
                  <a:lnTo>
                    <a:pt x="179" y="995"/>
                  </a:lnTo>
                  <a:lnTo>
                    <a:pt x="196" y="1087"/>
                  </a:lnTo>
                  <a:lnTo>
                    <a:pt x="222" y="1176"/>
                  </a:lnTo>
                  <a:lnTo>
                    <a:pt x="261" y="1261"/>
                  </a:lnTo>
                  <a:lnTo>
                    <a:pt x="310" y="1339"/>
                  </a:lnTo>
                  <a:lnTo>
                    <a:pt x="368" y="1411"/>
                  </a:lnTo>
                  <a:lnTo>
                    <a:pt x="435" y="1478"/>
                  </a:lnTo>
                  <a:lnTo>
                    <a:pt x="510" y="1532"/>
                  </a:lnTo>
                  <a:lnTo>
                    <a:pt x="590" y="1576"/>
                  </a:lnTo>
                  <a:lnTo>
                    <a:pt x="677" y="1612"/>
                  </a:lnTo>
                  <a:lnTo>
                    <a:pt x="765" y="1638"/>
                  </a:lnTo>
                  <a:lnTo>
                    <a:pt x="857" y="1650"/>
                  </a:lnTo>
                  <a:lnTo>
                    <a:pt x="951" y="1650"/>
                  </a:lnTo>
                  <a:lnTo>
                    <a:pt x="1043" y="1641"/>
                  </a:lnTo>
                  <a:lnTo>
                    <a:pt x="1133" y="1619"/>
                  </a:lnTo>
                  <a:lnTo>
                    <a:pt x="1220" y="1585"/>
                  </a:lnTo>
                  <a:lnTo>
                    <a:pt x="1302" y="1541"/>
                  </a:lnTo>
                  <a:lnTo>
                    <a:pt x="1377" y="1486"/>
                  </a:lnTo>
                  <a:lnTo>
                    <a:pt x="1445" y="1425"/>
                  </a:lnTo>
                  <a:lnTo>
                    <a:pt x="1505" y="1353"/>
                  </a:lnTo>
                  <a:lnTo>
                    <a:pt x="1556" y="1275"/>
                  </a:lnTo>
                  <a:lnTo>
                    <a:pt x="1597" y="1193"/>
                  </a:lnTo>
                  <a:lnTo>
                    <a:pt x="1626" y="1104"/>
                  </a:lnTo>
                  <a:lnTo>
                    <a:pt x="1645" y="1012"/>
                  </a:lnTo>
                  <a:lnTo>
                    <a:pt x="1652" y="920"/>
                  </a:lnTo>
                  <a:lnTo>
                    <a:pt x="1646" y="828"/>
                  </a:lnTo>
                  <a:lnTo>
                    <a:pt x="1631" y="736"/>
                  </a:lnTo>
                  <a:lnTo>
                    <a:pt x="1604" y="648"/>
                  </a:lnTo>
                  <a:lnTo>
                    <a:pt x="1563" y="562"/>
                  </a:lnTo>
                  <a:lnTo>
                    <a:pt x="1515" y="482"/>
                  </a:lnTo>
                  <a:lnTo>
                    <a:pt x="1457" y="411"/>
                  </a:lnTo>
                  <a:lnTo>
                    <a:pt x="1391" y="346"/>
                  </a:lnTo>
                  <a:lnTo>
                    <a:pt x="1316" y="291"/>
                  </a:lnTo>
                  <a:lnTo>
                    <a:pt x="1234" y="245"/>
                  </a:lnTo>
                  <a:lnTo>
                    <a:pt x="1150" y="210"/>
                  </a:lnTo>
                  <a:lnTo>
                    <a:pt x="1077" y="191"/>
                  </a:lnTo>
                  <a:lnTo>
                    <a:pt x="1183" y="2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ru-RU"/>
            </a:p>
          </p:txBody>
        </p:sp>
        <p:sp>
          <p:nvSpPr>
            <p:cNvPr id="11275" name="Freeform 11"/>
            <p:cNvSpPr>
              <a:spLocks/>
            </p:cNvSpPr>
            <p:nvPr/>
          </p:nvSpPr>
          <p:spPr bwMode="auto">
            <a:xfrm>
              <a:off x="4066" y="2767"/>
              <a:ext cx="202" cy="223"/>
            </a:xfrm>
            <a:custGeom>
              <a:avLst/>
              <a:gdLst>
                <a:gd name="T0" fmla="*/ 23 w 404"/>
                <a:gd name="T1" fmla="*/ 0 h 447"/>
                <a:gd name="T2" fmla="*/ 57 w 404"/>
                <a:gd name="T3" fmla="*/ 22 h 447"/>
                <a:gd name="T4" fmla="*/ 48 w 404"/>
                <a:gd name="T5" fmla="*/ 47 h 447"/>
                <a:gd name="T6" fmla="*/ 45 w 404"/>
                <a:gd name="T7" fmla="*/ 55 h 447"/>
                <a:gd name="T8" fmla="*/ 50 w 404"/>
                <a:gd name="T9" fmla="*/ 67 h 447"/>
                <a:gd name="T10" fmla="*/ 61 w 404"/>
                <a:gd name="T11" fmla="*/ 70 h 447"/>
                <a:gd name="T12" fmla="*/ 88 w 404"/>
                <a:gd name="T13" fmla="*/ 71 h 447"/>
                <a:gd name="T14" fmla="*/ 101 w 404"/>
                <a:gd name="T15" fmla="*/ 111 h 447"/>
                <a:gd name="T16" fmla="*/ 33 w 404"/>
                <a:gd name="T17" fmla="*/ 111 h 447"/>
                <a:gd name="T18" fmla="*/ 22 w 404"/>
                <a:gd name="T19" fmla="*/ 108 h 447"/>
                <a:gd name="T20" fmla="*/ 12 w 404"/>
                <a:gd name="T21" fmla="*/ 101 h 447"/>
                <a:gd name="T22" fmla="*/ 3 w 404"/>
                <a:gd name="T23" fmla="*/ 87 h 447"/>
                <a:gd name="T24" fmla="*/ 0 w 404"/>
                <a:gd name="T25" fmla="*/ 73 h 447"/>
                <a:gd name="T26" fmla="*/ 4 w 404"/>
                <a:gd name="T27" fmla="*/ 54 h 447"/>
                <a:gd name="T28" fmla="*/ 23 w 404"/>
                <a:gd name="T29" fmla="*/ 0 h 447"/>
                <a:gd name="T30" fmla="*/ 23 w 404"/>
                <a:gd name="T31" fmla="*/ 0 h 44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04" h="447">
                  <a:moveTo>
                    <a:pt x="89" y="0"/>
                  </a:moveTo>
                  <a:lnTo>
                    <a:pt x="225" y="89"/>
                  </a:lnTo>
                  <a:lnTo>
                    <a:pt x="191" y="188"/>
                  </a:lnTo>
                  <a:lnTo>
                    <a:pt x="179" y="222"/>
                  </a:lnTo>
                  <a:lnTo>
                    <a:pt x="200" y="271"/>
                  </a:lnTo>
                  <a:lnTo>
                    <a:pt x="244" y="283"/>
                  </a:lnTo>
                  <a:lnTo>
                    <a:pt x="351" y="287"/>
                  </a:lnTo>
                  <a:lnTo>
                    <a:pt x="404" y="444"/>
                  </a:lnTo>
                  <a:lnTo>
                    <a:pt x="130" y="447"/>
                  </a:lnTo>
                  <a:lnTo>
                    <a:pt x="85" y="432"/>
                  </a:lnTo>
                  <a:lnTo>
                    <a:pt x="48" y="406"/>
                  </a:lnTo>
                  <a:lnTo>
                    <a:pt x="12" y="351"/>
                  </a:lnTo>
                  <a:lnTo>
                    <a:pt x="0" y="292"/>
                  </a:lnTo>
                  <a:lnTo>
                    <a:pt x="15" y="219"/>
                  </a:lnTo>
                  <a:lnTo>
                    <a:pt x="89" y="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ru-RU"/>
            </a:p>
          </p:txBody>
        </p:sp>
        <p:sp>
          <p:nvSpPr>
            <p:cNvPr id="11276" name="Freeform 12"/>
            <p:cNvSpPr>
              <a:spLocks/>
            </p:cNvSpPr>
            <p:nvPr/>
          </p:nvSpPr>
          <p:spPr bwMode="auto">
            <a:xfrm>
              <a:off x="4134" y="1658"/>
              <a:ext cx="781" cy="1334"/>
            </a:xfrm>
            <a:custGeom>
              <a:avLst/>
              <a:gdLst>
                <a:gd name="T0" fmla="*/ 101 w 1562"/>
                <a:gd name="T1" fmla="*/ 618 h 2667"/>
                <a:gd name="T2" fmla="*/ 104 w 1562"/>
                <a:gd name="T3" fmla="*/ 667 h 2667"/>
                <a:gd name="T4" fmla="*/ 360 w 1562"/>
                <a:gd name="T5" fmla="*/ 667 h 2667"/>
                <a:gd name="T6" fmla="*/ 370 w 1562"/>
                <a:gd name="T7" fmla="*/ 660 h 2667"/>
                <a:gd name="T8" fmla="*/ 381 w 1562"/>
                <a:gd name="T9" fmla="*/ 651 h 2667"/>
                <a:gd name="T10" fmla="*/ 389 w 1562"/>
                <a:gd name="T11" fmla="*/ 637 h 2667"/>
                <a:gd name="T12" fmla="*/ 391 w 1562"/>
                <a:gd name="T13" fmla="*/ 617 h 2667"/>
                <a:gd name="T14" fmla="*/ 389 w 1562"/>
                <a:gd name="T15" fmla="*/ 575 h 2667"/>
                <a:gd name="T16" fmla="*/ 263 w 1562"/>
                <a:gd name="T17" fmla="*/ 167 h 2667"/>
                <a:gd name="T18" fmla="*/ 263 w 1562"/>
                <a:gd name="T19" fmla="*/ 84 h 2667"/>
                <a:gd name="T20" fmla="*/ 301 w 1562"/>
                <a:gd name="T21" fmla="*/ 0 h 2667"/>
                <a:gd name="T22" fmla="*/ 58 w 1562"/>
                <a:gd name="T23" fmla="*/ 0 h 2667"/>
                <a:gd name="T24" fmla="*/ 99 w 1562"/>
                <a:gd name="T25" fmla="*/ 80 h 2667"/>
                <a:gd name="T26" fmla="*/ 99 w 1562"/>
                <a:gd name="T27" fmla="*/ 173 h 2667"/>
                <a:gd name="T28" fmla="*/ 0 w 1562"/>
                <a:gd name="T29" fmla="*/ 516 h 2667"/>
                <a:gd name="T30" fmla="*/ 49 w 1562"/>
                <a:gd name="T31" fmla="*/ 546 h 2667"/>
                <a:gd name="T32" fmla="*/ 149 w 1562"/>
                <a:gd name="T33" fmla="*/ 182 h 2667"/>
                <a:gd name="T34" fmla="*/ 149 w 1562"/>
                <a:gd name="T35" fmla="*/ 86 h 2667"/>
                <a:gd name="T36" fmla="*/ 130 w 1562"/>
                <a:gd name="T37" fmla="*/ 45 h 2667"/>
                <a:gd name="T38" fmla="*/ 230 w 1562"/>
                <a:gd name="T39" fmla="*/ 45 h 2667"/>
                <a:gd name="T40" fmla="*/ 214 w 1562"/>
                <a:gd name="T41" fmla="*/ 80 h 2667"/>
                <a:gd name="T42" fmla="*/ 214 w 1562"/>
                <a:gd name="T43" fmla="*/ 171 h 2667"/>
                <a:gd name="T44" fmla="*/ 340 w 1562"/>
                <a:gd name="T45" fmla="*/ 592 h 2667"/>
                <a:gd name="T46" fmla="*/ 341 w 1562"/>
                <a:gd name="T47" fmla="*/ 607 h 2667"/>
                <a:gd name="T48" fmla="*/ 332 w 1562"/>
                <a:gd name="T49" fmla="*/ 615 h 2667"/>
                <a:gd name="T50" fmla="*/ 322 w 1562"/>
                <a:gd name="T51" fmla="*/ 618 h 2667"/>
                <a:gd name="T52" fmla="*/ 101 w 1562"/>
                <a:gd name="T53" fmla="*/ 618 h 2667"/>
                <a:gd name="T54" fmla="*/ 101 w 1562"/>
                <a:gd name="T55" fmla="*/ 618 h 266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562" h="2667">
                  <a:moveTo>
                    <a:pt x="401" y="2470"/>
                  </a:moveTo>
                  <a:lnTo>
                    <a:pt x="413" y="2667"/>
                  </a:lnTo>
                  <a:lnTo>
                    <a:pt x="1439" y="2667"/>
                  </a:lnTo>
                  <a:lnTo>
                    <a:pt x="1478" y="2638"/>
                  </a:lnTo>
                  <a:lnTo>
                    <a:pt x="1522" y="2604"/>
                  </a:lnTo>
                  <a:lnTo>
                    <a:pt x="1553" y="2548"/>
                  </a:lnTo>
                  <a:lnTo>
                    <a:pt x="1562" y="2468"/>
                  </a:lnTo>
                  <a:lnTo>
                    <a:pt x="1555" y="2299"/>
                  </a:lnTo>
                  <a:lnTo>
                    <a:pt x="1050" y="668"/>
                  </a:lnTo>
                  <a:lnTo>
                    <a:pt x="1050" y="336"/>
                  </a:lnTo>
                  <a:lnTo>
                    <a:pt x="1202" y="0"/>
                  </a:lnTo>
                  <a:lnTo>
                    <a:pt x="231" y="0"/>
                  </a:lnTo>
                  <a:lnTo>
                    <a:pt x="394" y="317"/>
                  </a:lnTo>
                  <a:lnTo>
                    <a:pt x="394" y="690"/>
                  </a:lnTo>
                  <a:lnTo>
                    <a:pt x="0" y="2062"/>
                  </a:lnTo>
                  <a:lnTo>
                    <a:pt x="195" y="2182"/>
                  </a:lnTo>
                  <a:lnTo>
                    <a:pt x="594" y="728"/>
                  </a:lnTo>
                  <a:lnTo>
                    <a:pt x="594" y="344"/>
                  </a:lnTo>
                  <a:lnTo>
                    <a:pt x="519" y="179"/>
                  </a:lnTo>
                  <a:lnTo>
                    <a:pt x="919" y="179"/>
                  </a:lnTo>
                  <a:lnTo>
                    <a:pt x="854" y="317"/>
                  </a:lnTo>
                  <a:lnTo>
                    <a:pt x="854" y="682"/>
                  </a:lnTo>
                  <a:lnTo>
                    <a:pt x="1357" y="2367"/>
                  </a:lnTo>
                  <a:lnTo>
                    <a:pt x="1361" y="2427"/>
                  </a:lnTo>
                  <a:lnTo>
                    <a:pt x="1326" y="2459"/>
                  </a:lnTo>
                  <a:lnTo>
                    <a:pt x="1287" y="2470"/>
                  </a:lnTo>
                  <a:lnTo>
                    <a:pt x="401" y="247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ru-RU"/>
            </a:p>
          </p:txBody>
        </p:sp>
        <p:sp>
          <p:nvSpPr>
            <p:cNvPr id="11277" name="Freeform 13"/>
            <p:cNvSpPr>
              <a:spLocks/>
            </p:cNvSpPr>
            <p:nvPr/>
          </p:nvSpPr>
          <p:spPr bwMode="auto">
            <a:xfrm>
              <a:off x="4931" y="1977"/>
              <a:ext cx="313" cy="1586"/>
            </a:xfrm>
            <a:custGeom>
              <a:avLst/>
              <a:gdLst>
                <a:gd name="T0" fmla="*/ 0 w 626"/>
                <a:gd name="T1" fmla="*/ 0 h 3171"/>
                <a:gd name="T2" fmla="*/ 0 w 626"/>
                <a:gd name="T3" fmla="*/ 736 h 3171"/>
                <a:gd name="T4" fmla="*/ 37 w 626"/>
                <a:gd name="T5" fmla="*/ 779 h 3171"/>
                <a:gd name="T6" fmla="*/ 86 w 626"/>
                <a:gd name="T7" fmla="*/ 793 h 3171"/>
                <a:gd name="T8" fmla="*/ 126 w 626"/>
                <a:gd name="T9" fmla="*/ 774 h 3171"/>
                <a:gd name="T10" fmla="*/ 157 w 626"/>
                <a:gd name="T11" fmla="*/ 744 h 3171"/>
                <a:gd name="T12" fmla="*/ 157 w 626"/>
                <a:gd name="T13" fmla="*/ 5 h 3171"/>
                <a:gd name="T14" fmla="*/ 0 w 626"/>
                <a:gd name="T15" fmla="*/ 0 h 3171"/>
                <a:gd name="T16" fmla="*/ 0 w 626"/>
                <a:gd name="T17" fmla="*/ 0 h 317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26" h="3171">
                  <a:moveTo>
                    <a:pt x="0" y="0"/>
                  </a:moveTo>
                  <a:lnTo>
                    <a:pt x="0" y="2944"/>
                  </a:lnTo>
                  <a:lnTo>
                    <a:pt x="148" y="3115"/>
                  </a:lnTo>
                  <a:lnTo>
                    <a:pt x="344" y="3171"/>
                  </a:lnTo>
                  <a:lnTo>
                    <a:pt x="503" y="3096"/>
                  </a:lnTo>
                  <a:lnTo>
                    <a:pt x="626" y="2973"/>
                  </a:lnTo>
                  <a:lnTo>
                    <a:pt x="626" y="18"/>
                  </a:lnTo>
                  <a:lnTo>
                    <a:pt x="0" y="0"/>
                  </a:lnTo>
                  <a:close/>
                </a:path>
              </a:pathLst>
            </a:custGeom>
            <a:solidFill>
              <a:srgbClr val="FFE53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ru-RU"/>
            </a:p>
          </p:txBody>
        </p:sp>
        <p:sp>
          <p:nvSpPr>
            <p:cNvPr id="11278" name="Freeform 14"/>
            <p:cNvSpPr>
              <a:spLocks/>
            </p:cNvSpPr>
            <p:nvPr/>
          </p:nvSpPr>
          <p:spPr bwMode="auto">
            <a:xfrm>
              <a:off x="4926" y="1981"/>
              <a:ext cx="322" cy="1563"/>
            </a:xfrm>
            <a:custGeom>
              <a:avLst/>
              <a:gdLst>
                <a:gd name="T0" fmla="*/ 45 w 644"/>
                <a:gd name="T1" fmla="*/ 45 h 3126"/>
                <a:gd name="T2" fmla="*/ 45 w 644"/>
                <a:gd name="T3" fmla="*/ 723 h 3126"/>
                <a:gd name="T4" fmla="*/ 59 w 644"/>
                <a:gd name="T5" fmla="*/ 749 h 3126"/>
                <a:gd name="T6" fmla="*/ 93 w 644"/>
                <a:gd name="T7" fmla="*/ 777 h 3126"/>
                <a:gd name="T8" fmla="*/ 21 w 644"/>
                <a:gd name="T9" fmla="*/ 782 h 3126"/>
                <a:gd name="T10" fmla="*/ 5 w 644"/>
                <a:gd name="T11" fmla="*/ 718 h 3126"/>
                <a:gd name="T12" fmla="*/ 0 w 644"/>
                <a:gd name="T13" fmla="*/ 0 h 3126"/>
                <a:gd name="T14" fmla="*/ 161 w 644"/>
                <a:gd name="T15" fmla="*/ 3 h 3126"/>
                <a:gd name="T16" fmla="*/ 159 w 644"/>
                <a:gd name="T17" fmla="*/ 47 h 3126"/>
                <a:gd name="T18" fmla="*/ 45 w 644"/>
                <a:gd name="T19" fmla="*/ 45 h 3126"/>
                <a:gd name="T20" fmla="*/ 45 w 644"/>
                <a:gd name="T21" fmla="*/ 45 h 31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44" h="3126">
                  <a:moveTo>
                    <a:pt x="177" y="177"/>
                  </a:moveTo>
                  <a:lnTo>
                    <a:pt x="177" y="2890"/>
                  </a:lnTo>
                  <a:lnTo>
                    <a:pt x="233" y="2993"/>
                  </a:lnTo>
                  <a:lnTo>
                    <a:pt x="371" y="3107"/>
                  </a:lnTo>
                  <a:lnTo>
                    <a:pt x="83" y="3126"/>
                  </a:lnTo>
                  <a:lnTo>
                    <a:pt x="19" y="2872"/>
                  </a:lnTo>
                  <a:lnTo>
                    <a:pt x="0" y="0"/>
                  </a:lnTo>
                  <a:lnTo>
                    <a:pt x="644" y="10"/>
                  </a:lnTo>
                  <a:lnTo>
                    <a:pt x="636" y="188"/>
                  </a:lnTo>
                  <a:lnTo>
                    <a:pt x="177" y="177"/>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ru-RU"/>
            </a:p>
          </p:txBody>
        </p:sp>
        <p:sp>
          <p:nvSpPr>
            <p:cNvPr id="11279" name="Freeform 15"/>
            <p:cNvSpPr>
              <a:spLocks/>
            </p:cNvSpPr>
            <p:nvPr/>
          </p:nvSpPr>
          <p:spPr bwMode="auto">
            <a:xfrm>
              <a:off x="5207" y="2018"/>
              <a:ext cx="82" cy="1414"/>
            </a:xfrm>
            <a:custGeom>
              <a:avLst/>
              <a:gdLst>
                <a:gd name="T0" fmla="*/ 0 w 164"/>
                <a:gd name="T1" fmla="*/ 707 h 2829"/>
                <a:gd name="T2" fmla="*/ 41 w 164"/>
                <a:gd name="T3" fmla="*/ 707 h 2829"/>
                <a:gd name="T4" fmla="*/ 41 w 164"/>
                <a:gd name="T5" fmla="*/ 0 h 2829"/>
                <a:gd name="T6" fmla="*/ 0 w 164"/>
                <a:gd name="T7" fmla="*/ 0 h 2829"/>
                <a:gd name="T8" fmla="*/ 0 w 164"/>
                <a:gd name="T9" fmla="*/ 707 h 2829"/>
                <a:gd name="T10" fmla="*/ 0 w 164"/>
                <a:gd name="T11" fmla="*/ 707 h 28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4" h="2829">
                  <a:moveTo>
                    <a:pt x="0" y="2829"/>
                  </a:moveTo>
                  <a:lnTo>
                    <a:pt x="164" y="2829"/>
                  </a:lnTo>
                  <a:lnTo>
                    <a:pt x="164" y="0"/>
                  </a:lnTo>
                  <a:lnTo>
                    <a:pt x="0" y="0"/>
                  </a:lnTo>
                  <a:lnTo>
                    <a:pt x="0" y="2829"/>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ru-RU"/>
            </a:p>
          </p:txBody>
        </p:sp>
        <p:sp>
          <p:nvSpPr>
            <p:cNvPr id="11280" name="Freeform 16"/>
            <p:cNvSpPr>
              <a:spLocks/>
            </p:cNvSpPr>
            <p:nvPr/>
          </p:nvSpPr>
          <p:spPr bwMode="auto">
            <a:xfrm>
              <a:off x="4891" y="3400"/>
              <a:ext cx="397" cy="195"/>
            </a:xfrm>
            <a:custGeom>
              <a:avLst/>
              <a:gdLst>
                <a:gd name="T0" fmla="*/ 164 w 794"/>
                <a:gd name="T1" fmla="*/ 3 h 390"/>
                <a:gd name="T2" fmla="*/ 159 w 794"/>
                <a:gd name="T3" fmla="*/ 14 h 390"/>
                <a:gd name="T4" fmla="*/ 155 w 794"/>
                <a:gd name="T5" fmla="*/ 30 h 390"/>
                <a:gd name="T6" fmla="*/ 150 w 794"/>
                <a:gd name="T7" fmla="*/ 36 h 390"/>
                <a:gd name="T8" fmla="*/ 144 w 794"/>
                <a:gd name="T9" fmla="*/ 42 h 390"/>
                <a:gd name="T10" fmla="*/ 138 w 794"/>
                <a:gd name="T11" fmla="*/ 46 h 390"/>
                <a:gd name="T12" fmla="*/ 131 w 794"/>
                <a:gd name="T13" fmla="*/ 51 h 390"/>
                <a:gd name="T14" fmla="*/ 123 w 794"/>
                <a:gd name="T15" fmla="*/ 53 h 390"/>
                <a:gd name="T16" fmla="*/ 115 w 794"/>
                <a:gd name="T17" fmla="*/ 56 h 390"/>
                <a:gd name="T18" fmla="*/ 107 w 794"/>
                <a:gd name="T19" fmla="*/ 57 h 390"/>
                <a:gd name="T20" fmla="*/ 99 w 794"/>
                <a:gd name="T21" fmla="*/ 57 h 390"/>
                <a:gd name="T22" fmla="*/ 91 w 794"/>
                <a:gd name="T23" fmla="*/ 56 h 390"/>
                <a:gd name="T24" fmla="*/ 83 w 794"/>
                <a:gd name="T25" fmla="*/ 54 h 390"/>
                <a:gd name="T26" fmla="*/ 75 w 794"/>
                <a:gd name="T27" fmla="*/ 51 h 390"/>
                <a:gd name="T28" fmla="*/ 68 w 794"/>
                <a:gd name="T29" fmla="*/ 47 h 390"/>
                <a:gd name="T30" fmla="*/ 62 w 794"/>
                <a:gd name="T31" fmla="*/ 42 h 390"/>
                <a:gd name="T32" fmla="*/ 55 w 794"/>
                <a:gd name="T33" fmla="*/ 37 h 390"/>
                <a:gd name="T34" fmla="*/ 50 w 794"/>
                <a:gd name="T35" fmla="*/ 31 h 390"/>
                <a:gd name="T36" fmla="*/ 46 w 794"/>
                <a:gd name="T37" fmla="*/ 24 h 390"/>
                <a:gd name="T38" fmla="*/ 44 w 794"/>
                <a:gd name="T39" fmla="*/ 15 h 390"/>
                <a:gd name="T40" fmla="*/ 36 w 794"/>
                <a:gd name="T41" fmla="*/ 0 h 390"/>
                <a:gd name="T42" fmla="*/ 1 w 794"/>
                <a:gd name="T43" fmla="*/ 8 h 390"/>
                <a:gd name="T44" fmla="*/ 0 w 794"/>
                <a:gd name="T45" fmla="*/ 16 h 390"/>
                <a:gd name="T46" fmla="*/ 4 w 794"/>
                <a:gd name="T47" fmla="*/ 32 h 390"/>
                <a:gd name="T48" fmla="*/ 10 w 794"/>
                <a:gd name="T49" fmla="*/ 45 h 390"/>
                <a:gd name="T50" fmla="*/ 17 w 794"/>
                <a:gd name="T51" fmla="*/ 55 h 390"/>
                <a:gd name="T52" fmla="*/ 25 w 794"/>
                <a:gd name="T53" fmla="*/ 65 h 390"/>
                <a:gd name="T54" fmla="*/ 34 w 794"/>
                <a:gd name="T55" fmla="*/ 74 h 390"/>
                <a:gd name="T56" fmla="*/ 43 w 794"/>
                <a:gd name="T57" fmla="*/ 82 h 390"/>
                <a:gd name="T58" fmla="*/ 54 w 794"/>
                <a:gd name="T59" fmla="*/ 88 h 390"/>
                <a:gd name="T60" fmla="*/ 65 w 794"/>
                <a:gd name="T61" fmla="*/ 93 h 390"/>
                <a:gd name="T62" fmla="*/ 77 w 794"/>
                <a:gd name="T63" fmla="*/ 97 h 390"/>
                <a:gd name="T64" fmla="*/ 90 w 794"/>
                <a:gd name="T65" fmla="*/ 98 h 390"/>
                <a:gd name="T66" fmla="*/ 102 w 794"/>
                <a:gd name="T67" fmla="*/ 98 h 390"/>
                <a:gd name="T68" fmla="*/ 115 w 794"/>
                <a:gd name="T69" fmla="*/ 98 h 390"/>
                <a:gd name="T70" fmla="*/ 127 w 794"/>
                <a:gd name="T71" fmla="*/ 97 h 390"/>
                <a:gd name="T72" fmla="*/ 139 w 794"/>
                <a:gd name="T73" fmla="*/ 92 h 390"/>
                <a:gd name="T74" fmla="*/ 150 w 794"/>
                <a:gd name="T75" fmla="*/ 87 h 390"/>
                <a:gd name="T76" fmla="*/ 161 w 794"/>
                <a:gd name="T77" fmla="*/ 80 h 390"/>
                <a:gd name="T78" fmla="*/ 170 w 794"/>
                <a:gd name="T79" fmla="*/ 72 h 390"/>
                <a:gd name="T80" fmla="*/ 178 w 794"/>
                <a:gd name="T81" fmla="*/ 63 h 390"/>
                <a:gd name="T82" fmla="*/ 186 w 794"/>
                <a:gd name="T83" fmla="*/ 52 h 390"/>
                <a:gd name="T84" fmla="*/ 192 w 794"/>
                <a:gd name="T85" fmla="*/ 41 h 390"/>
                <a:gd name="T86" fmla="*/ 196 w 794"/>
                <a:gd name="T87" fmla="*/ 30 h 390"/>
                <a:gd name="T88" fmla="*/ 199 w 794"/>
                <a:gd name="T89" fmla="*/ 14 h 390"/>
                <a:gd name="T90" fmla="*/ 164 w 794"/>
                <a:gd name="T91" fmla="*/ 3 h 390"/>
                <a:gd name="T92" fmla="*/ 164 w 794"/>
                <a:gd name="T93" fmla="*/ 3 h 39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94" h="390">
                  <a:moveTo>
                    <a:pt x="654" y="12"/>
                  </a:moveTo>
                  <a:lnTo>
                    <a:pt x="636" y="54"/>
                  </a:lnTo>
                  <a:lnTo>
                    <a:pt x="619" y="117"/>
                  </a:lnTo>
                  <a:lnTo>
                    <a:pt x="598" y="143"/>
                  </a:lnTo>
                  <a:lnTo>
                    <a:pt x="576" y="165"/>
                  </a:lnTo>
                  <a:lnTo>
                    <a:pt x="549" y="184"/>
                  </a:lnTo>
                  <a:lnTo>
                    <a:pt x="521" y="201"/>
                  </a:lnTo>
                  <a:lnTo>
                    <a:pt x="491" y="211"/>
                  </a:lnTo>
                  <a:lnTo>
                    <a:pt x="458" y="221"/>
                  </a:lnTo>
                  <a:lnTo>
                    <a:pt x="426" y="225"/>
                  </a:lnTo>
                  <a:lnTo>
                    <a:pt x="395" y="225"/>
                  </a:lnTo>
                  <a:lnTo>
                    <a:pt x="361" y="221"/>
                  </a:lnTo>
                  <a:lnTo>
                    <a:pt x="331" y="214"/>
                  </a:lnTo>
                  <a:lnTo>
                    <a:pt x="300" y="202"/>
                  </a:lnTo>
                  <a:lnTo>
                    <a:pt x="271" y="187"/>
                  </a:lnTo>
                  <a:lnTo>
                    <a:pt x="245" y="168"/>
                  </a:lnTo>
                  <a:lnTo>
                    <a:pt x="220" y="146"/>
                  </a:lnTo>
                  <a:lnTo>
                    <a:pt x="199" y="121"/>
                  </a:lnTo>
                  <a:lnTo>
                    <a:pt x="182" y="93"/>
                  </a:lnTo>
                  <a:lnTo>
                    <a:pt x="174" y="58"/>
                  </a:lnTo>
                  <a:lnTo>
                    <a:pt x="143" y="0"/>
                  </a:lnTo>
                  <a:lnTo>
                    <a:pt x="3" y="29"/>
                  </a:lnTo>
                  <a:lnTo>
                    <a:pt x="0" y="64"/>
                  </a:lnTo>
                  <a:lnTo>
                    <a:pt x="15" y="126"/>
                  </a:lnTo>
                  <a:lnTo>
                    <a:pt x="39" y="179"/>
                  </a:lnTo>
                  <a:lnTo>
                    <a:pt x="68" y="218"/>
                  </a:lnTo>
                  <a:lnTo>
                    <a:pt x="99" y="257"/>
                  </a:lnTo>
                  <a:lnTo>
                    <a:pt x="133" y="294"/>
                  </a:lnTo>
                  <a:lnTo>
                    <a:pt x="172" y="325"/>
                  </a:lnTo>
                  <a:lnTo>
                    <a:pt x="215" y="351"/>
                  </a:lnTo>
                  <a:lnTo>
                    <a:pt x="259" y="371"/>
                  </a:lnTo>
                  <a:lnTo>
                    <a:pt x="308" y="387"/>
                  </a:lnTo>
                  <a:lnTo>
                    <a:pt x="358" y="390"/>
                  </a:lnTo>
                  <a:lnTo>
                    <a:pt x="407" y="390"/>
                  </a:lnTo>
                  <a:lnTo>
                    <a:pt x="457" y="390"/>
                  </a:lnTo>
                  <a:lnTo>
                    <a:pt x="506" y="385"/>
                  </a:lnTo>
                  <a:lnTo>
                    <a:pt x="556" y="368"/>
                  </a:lnTo>
                  <a:lnTo>
                    <a:pt x="600" y="346"/>
                  </a:lnTo>
                  <a:lnTo>
                    <a:pt x="641" y="318"/>
                  </a:lnTo>
                  <a:lnTo>
                    <a:pt x="678" y="288"/>
                  </a:lnTo>
                  <a:lnTo>
                    <a:pt x="712" y="250"/>
                  </a:lnTo>
                  <a:lnTo>
                    <a:pt x="743" y="208"/>
                  </a:lnTo>
                  <a:lnTo>
                    <a:pt x="765" y="163"/>
                  </a:lnTo>
                  <a:lnTo>
                    <a:pt x="784" y="117"/>
                  </a:lnTo>
                  <a:lnTo>
                    <a:pt x="794" y="56"/>
                  </a:lnTo>
                  <a:lnTo>
                    <a:pt x="654" y="12"/>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ru-RU"/>
            </a:p>
          </p:txBody>
        </p:sp>
        <p:sp>
          <p:nvSpPr>
            <p:cNvPr id="11281" name="Freeform 17"/>
            <p:cNvSpPr>
              <a:spLocks/>
            </p:cNvSpPr>
            <p:nvPr/>
          </p:nvSpPr>
          <p:spPr bwMode="auto">
            <a:xfrm>
              <a:off x="4846" y="1936"/>
              <a:ext cx="512" cy="94"/>
            </a:xfrm>
            <a:custGeom>
              <a:avLst/>
              <a:gdLst>
                <a:gd name="T0" fmla="*/ 0 w 1024"/>
                <a:gd name="T1" fmla="*/ 47 h 189"/>
                <a:gd name="T2" fmla="*/ 256 w 1024"/>
                <a:gd name="T3" fmla="*/ 47 h 189"/>
                <a:gd name="T4" fmla="*/ 256 w 1024"/>
                <a:gd name="T5" fmla="*/ 0 h 189"/>
                <a:gd name="T6" fmla="*/ 0 w 1024"/>
                <a:gd name="T7" fmla="*/ 0 h 189"/>
                <a:gd name="T8" fmla="*/ 0 w 1024"/>
                <a:gd name="T9" fmla="*/ 47 h 189"/>
                <a:gd name="T10" fmla="*/ 0 w 1024"/>
                <a:gd name="T11" fmla="*/ 47 h 18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24" h="189">
                  <a:moveTo>
                    <a:pt x="0" y="189"/>
                  </a:moveTo>
                  <a:lnTo>
                    <a:pt x="1024" y="189"/>
                  </a:lnTo>
                  <a:lnTo>
                    <a:pt x="1024" y="0"/>
                  </a:lnTo>
                  <a:lnTo>
                    <a:pt x="0" y="0"/>
                  </a:lnTo>
                  <a:lnTo>
                    <a:pt x="0" y="189"/>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ru-RU"/>
            </a:p>
          </p:txBody>
        </p:sp>
        <p:sp>
          <p:nvSpPr>
            <p:cNvPr id="11282" name="Freeform 18"/>
            <p:cNvSpPr>
              <a:spLocks/>
            </p:cNvSpPr>
            <p:nvPr/>
          </p:nvSpPr>
          <p:spPr bwMode="auto">
            <a:xfrm>
              <a:off x="4891" y="2014"/>
              <a:ext cx="81" cy="1415"/>
            </a:xfrm>
            <a:custGeom>
              <a:avLst/>
              <a:gdLst>
                <a:gd name="T0" fmla="*/ 0 w 162"/>
                <a:gd name="T1" fmla="*/ 708 h 2829"/>
                <a:gd name="T2" fmla="*/ 41 w 162"/>
                <a:gd name="T3" fmla="*/ 708 h 2829"/>
                <a:gd name="T4" fmla="*/ 41 w 162"/>
                <a:gd name="T5" fmla="*/ 0 h 2829"/>
                <a:gd name="T6" fmla="*/ 0 w 162"/>
                <a:gd name="T7" fmla="*/ 0 h 2829"/>
                <a:gd name="T8" fmla="*/ 0 w 162"/>
                <a:gd name="T9" fmla="*/ 708 h 2829"/>
                <a:gd name="T10" fmla="*/ 0 w 162"/>
                <a:gd name="T11" fmla="*/ 708 h 28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2" h="2829">
                  <a:moveTo>
                    <a:pt x="0" y="2829"/>
                  </a:moveTo>
                  <a:lnTo>
                    <a:pt x="162" y="2829"/>
                  </a:lnTo>
                  <a:lnTo>
                    <a:pt x="162" y="0"/>
                  </a:lnTo>
                  <a:lnTo>
                    <a:pt x="0" y="0"/>
                  </a:lnTo>
                  <a:lnTo>
                    <a:pt x="0" y="2829"/>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ru-RU"/>
            </a:p>
          </p:txBody>
        </p:sp>
        <p:sp>
          <p:nvSpPr>
            <p:cNvPr id="11283" name="Freeform 19"/>
            <p:cNvSpPr>
              <a:spLocks/>
            </p:cNvSpPr>
            <p:nvPr/>
          </p:nvSpPr>
          <p:spPr bwMode="auto">
            <a:xfrm>
              <a:off x="5053" y="2135"/>
              <a:ext cx="202" cy="87"/>
            </a:xfrm>
            <a:custGeom>
              <a:avLst/>
              <a:gdLst>
                <a:gd name="T0" fmla="*/ 0 w 404"/>
                <a:gd name="T1" fmla="*/ 44 h 173"/>
                <a:gd name="T2" fmla="*/ 101 w 404"/>
                <a:gd name="T3" fmla="*/ 44 h 173"/>
                <a:gd name="T4" fmla="*/ 101 w 404"/>
                <a:gd name="T5" fmla="*/ 0 h 173"/>
                <a:gd name="T6" fmla="*/ 0 w 404"/>
                <a:gd name="T7" fmla="*/ 0 h 173"/>
                <a:gd name="T8" fmla="*/ 0 w 404"/>
                <a:gd name="T9" fmla="*/ 44 h 173"/>
                <a:gd name="T10" fmla="*/ 0 w 404"/>
                <a:gd name="T11" fmla="*/ 44 h 17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04" h="173">
                  <a:moveTo>
                    <a:pt x="0" y="173"/>
                  </a:moveTo>
                  <a:lnTo>
                    <a:pt x="404" y="173"/>
                  </a:lnTo>
                  <a:lnTo>
                    <a:pt x="404" y="0"/>
                  </a:lnTo>
                  <a:lnTo>
                    <a:pt x="0" y="0"/>
                  </a:lnTo>
                  <a:lnTo>
                    <a:pt x="0" y="173"/>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ru-RU"/>
            </a:p>
          </p:txBody>
        </p:sp>
        <p:sp>
          <p:nvSpPr>
            <p:cNvPr id="11284" name="Freeform 20"/>
            <p:cNvSpPr>
              <a:spLocks/>
            </p:cNvSpPr>
            <p:nvPr/>
          </p:nvSpPr>
          <p:spPr bwMode="auto">
            <a:xfrm>
              <a:off x="5053" y="2318"/>
              <a:ext cx="202" cy="86"/>
            </a:xfrm>
            <a:custGeom>
              <a:avLst/>
              <a:gdLst>
                <a:gd name="T0" fmla="*/ 0 w 404"/>
                <a:gd name="T1" fmla="*/ 43 h 172"/>
                <a:gd name="T2" fmla="*/ 101 w 404"/>
                <a:gd name="T3" fmla="*/ 43 h 172"/>
                <a:gd name="T4" fmla="*/ 101 w 404"/>
                <a:gd name="T5" fmla="*/ 0 h 172"/>
                <a:gd name="T6" fmla="*/ 0 w 404"/>
                <a:gd name="T7" fmla="*/ 0 h 172"/>
                <a:gd name="T8" fmla="*/ 0 w 404"/>
                <a:gd name="T9" fmla="*/ 43 h 172"/>
                <a:gd name="T10" fmla="*/ 0 w 404"/>
                <a:gd name="T11" fmla="*/ 43 h 17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04" h="172">
                  <a:moveTo>
                    <a:pt x="0" y="172"/>
                  </a:moveTo>
                  <a:lnTo>
                    <a:pt x="404" y="172"/>
                  </a:lnTo>
                  <a:lnTo>
                    <a:pt x="404" y="0"/>
                  </a:lnTo>
                  <a:lnTo>
                    <a:pt x="0" y="0"/>
                  </a:lnTo>
                  <a:lnTo>
                    <a:pt x="0" y="172"/>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ru-RU"/>
            </a:p>
          </p:txBody>
        </p:sp>
        <p:sp>
          <p:nvSpPr>
            <p:cNvPr id="11285" name="Freeform 21"/>
            <p:cNvSpPr>
              <a:spLocks/>
            </p:cNvSpPr>
            <p:nvPr/>
          </p:nvSpPr>
          <p:spPr bwMode="auto">
            <a:xfrm>
              <a:off x="5052" y="2499"/>
              <a:ext cx="202" cy="86"/>
            </a:xfrm>
            <a:custGeom>
              <a:avLst/>
              <a:gdLst>
                <a:gd name="T0" fmla="*/ 0 w 404"/>
                <a:gd name="T1" fmla="*/ 43 h 172"/>
                <a:gd name="T2" fmla="*/ 101 w 404"/>
                <a:gd name="T3" fmla="*/ 43 h 172"/>
                <a:gd name="T4" fmla="*/ 101 w 404"/>
                <a:gd name="T5" fmla="*/ 0 h 172"/>
                <a:gd name="T6" fmla="*/ 0 w 404"/>
                <a:gd name="T7" fmla="*/ 0 h 172"/>
                <a:gd name="T8" fmla="*/ 0 w 404"/>
                <a:gd name="T9" fmla="*/ 43 h 172"/>
                <a:gd name="T10" fmla="*/ 0 w 404"/>
                <a:gd name="T11" fmla="*/ 43 h 17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04" h="172">
                  <a:moveTo>
                    <a:pt x="0" y="172"/>
                  </a:moveTo>
                  <a:lnTo>
                    <a:pt x="404" y="172"/>
                  </a:lnTo>
                  <a:lnTo>
                    <a:pt x="404" y="0"/>
                  </a:lnTo>
                  <a:lnTo>
                    <a:pt x="0" y="0"/>
                  </a:lnTo>
                  <a:lnTo>
                    <a:pt x="0" y="172"/>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ru-RU"/>
            </a:p>
          </p:txBody>
        </p:sp>
        <p:sp>
          <p:nvSpPr>
            <p:cNvPr id="11286" name="Freeform 22"/>
            <p:cNvSpPr>
              <a:spLocks/>
            </p:cNvSpPr>
            <p:nvPr/>
          </p:nvSpPr>
          <p:spPr bwMode="auto">
            <a:xfrm>
              <a:off x="5052" y="2681"/>
              <a:ext cx="202" cy="86"/>
            </a:xfrm>
            <a:custGeom>
              <a:avLst/>
              <a:gdLst>
                <a:gd name="T0" fmla="*/ 0 w 404"/>
                <a:gd name="T1" fmla="*/ 43 h 172"/>
                <a:gd name="T2" fmla="*/ 101 w 404"/>
                <a:gd name="T3" fmla="*/ 43 h 172"/>
                <a:gd name="T4" fmla="*/ 101 w 404"/>
                <a:gd name="T5" fmla="*/ 0 h 172"/>
                <a:gd name="T6" fmla="*/ 0 w 404"/>
                <a:gd name="T7" fmla="*/ 0 h 172"/>
                <a:gd name="T8" fmla="*/ 0 w 404"/>
                <a:gd name="T9" fmla="*/ 43 h 172"/>
                <a:gd name="T10" fmla="*/ 0 w 404"/>
                <a:gd name="T11" fmla="*/ 43 h 17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04" h="172">
                  <a:moveTo>
                    <a:pt x="0" y="172"/>
                  </a:moveTo>
                  <a:lnTo>
                    <a:pt x="404" y="172"/>
                  </a:lnTo>
                  <a:lnTo>
                    <a:pt x="404" y="0"/>
                  </a:lnTo>
                  <a:lnTo>
                    <a:pt x="0" y="0"/>
                  </a:lnTo>
                  <a:lnTo>
                    <a:pt x="0" y="172"/>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ru-RU"/>
            </a:p>
          </p:txBody>
        </p:sp>
        <p:sp>
          <p:nvSpPr>
            <p:cNvPr id="11287" name="Freeform 23"/>
            <p:cNvSpPr>
              <a:spLocks/>
            </p:cNvSpPr>
            <p:nvPr/>
          </p:nvSpPr>
          <p:spPr bwMode="auto">
            <a:xfrm>
              <a:off x="5052" y="2862"/>
              <a:ext cx="202" cy="87"/>
            </a:xfrm>
            <a:custGeom>
              <a:avLst/>
              <a:gdLst>
                <a:gd name="T0" fmla="*/ 0 w 404"/>
                <a:gd name="T1" fmla="*/ 44 h 174"/>
                <a:gd name="T2" fmla="*/ 101 w 404"/>
                <a:gd name="T3" fmla="*/ 44 h 174"/>
                <a:gd name="T4" fmla="*/ 101 w 404"/>
                <a:gd name="T5" fmla="*/ 0 h 174"/>
                <a:gd name="T6" fmla="*/ 0 w 404"/>
                <a:gd name="T7" fmla="*/ 0 h 174"/>
                <a:gd name="T8" fmla="*/ 0 w 404"/>
                <a:gd name="T9" fmla="*/ 44 h 174"/>
                <a:gd name="T10" fmla="*/ 0 w 404"/>
                <a:gd name="T11" fmla="*/ 44 h 17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04" h="174">
                  <a:moveTo>
                    <a:pt x="0" y="174"/>
                  </a:moveTo>
                  <a:lnTo>
                    <a:pt x="404" y="174"/>
                  </a:lnTo>
                  <a:lnTo>
                    <a:pt x="404" y="0"/>
                  </a:lnTo>
                  <a:lnTo>
                    <a:pt x="0" y="0"/>
                  </a:lnTo>
                  <a:lnTo>
                    <a:pt x="0" y="174"/>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ru-RU"/>
            </a:p>
          </p:txBody>
        </p:sp>
        <p:sp>
          <p:nvSpPr>
            <p:cNvPr id="11288" name="Freeform 24"/>
            <p:cNvSpPr>
              <a:spLocks/>
            </p:cNvSpPr>
            <p:nvPr/>
          </p:nvSpPr>
          <p:spPr bwMode="auto">
            <a:xfrm>
              <a:off x="5051" y="3044"/>
              <a:ext cx="202" cy="87"/>
            </a:xfrm>
            <a:custGeom>
              <a:avLst/>
              <a:gdLst>
                <a:gd name="T0" fmla="*/ 0 w 404"/>
                <a:gd name="T1" fmla="*/ 44 h 174"/>
                <a:gd name="T2" fmla="*/ 101 w 404"/>
                <a:gd name="T3" fmla="*/ 44 h 174"/>
                <a:gd name="T4" fmla="*/ 101 w 404"/>
                <a:gd name="T5" fmla="*/ 0 h 174"/>
                <a:gd name="T6" fmla="*/ 0 w 404"/>
                <a:gd name="T7" fmla="*/ 0 h 174"/>
                <a:gd name="T8" fmla="*/ 0 w 404"/>
                <a:gd name="T9" fmla="*/ 44 h 174"/>
                <a:gd name="T10" fmla="*/ 0 w 404"/>
                <a:gd name="T11" fmla="*/ 44 h 17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04" h="174">
                  <a:moveTo>
                    <a:pt x="0" y="174"/>
                  </a:moveTo>
                  <a:lnTo>
                    <a:pt x="404" y="174"/>
                  </a:lnTo>
                  <a:lnTo>
                    <a:pt x="404" y="0"/>
                  </a:lnTo>
                  <a:lnTo>
                    <a:pt x="0" y="0"/>
                  </a:lnTo>
                  <a:lnTo>
                    <a:pt x="0" y="174"/>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ru-RU"/>
            </a:p>
          </p:txBody>
        </p:sp>
        <p:sp>
          <p:nvSpPr>
            <p:cNvPr id="11289" name="Freeform 25"/>
            <p:cNvSpPr>
              <a:spLocks/>
            </p:cNvSpPr>
            <p:nvPr/>
          </p:nvSpPr>
          <p:spPr bwMode="auto">
            <a:xfrm>
              <a:off x="5051" y="3225"/>
              <a:ext cx="202" cy="87"/>
            </a:xfrm>
            <a:custGeom>
              <a:avLst/>
              <a:gdLst>
                <a:gd name="T0" fmla="*/ 0 w 404"/>
                <a:gd name="T1" fmla="*/ 44 h 174"/>
                <a:gd name="T2" fmla="*/ 101 w 404"/>
                <a:gd name="T3" fmla="*/ 44 h 174"/>
                <a:gd name="T4" fmla="*/ 101 w 404"/>
                <a:gd name="T5" fmla="*/ 0 h 174"/>
                <a:gd name="T6" fmla="*/ 0 w 404"/>
                <a:gd name="T7" fmla="*/ 0 h 174"/>
                <a:gd name="T8" fmla="*/ 0 w 404"/>
                <a:gd name="T9" fmla="*/ 44 h 174"/>
                <a:gd name="T10" fmla="*/ 0 w 404"/>
                <a:gd name="T11" fmla="*/ 44 h 17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04" h="174">
                  <a:moveTo>
                    <a:pt x="0" y="174"/>
                  </a:moveTo>
                  <a:lnTo>
                    <a:pt x="404" y="174"/>
                  </a:lnTo>
                  <a:lnTo>
                    <a:pt x="404" y="0"/>
                  </a:lnTo>
                  <a:lnTo>
                    <a:pt x="0" y="0"/>
                  </a:lnTo>
                  <a:lnTo>
                    <a:pt x="0" y="174"/>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ru-RU"/>
            </a:p>
          </p:txBody>
        </p:sp>
      </p:grpSp>
    </p:spTree>
    <p:extLst>
      <p:ext uri="{BB962C8B-B14F-4D97-AF65-F5344CB8AC3E}">
        <p14:creationId xmlns:p14="http://schemas.microsoft.com/office/powerpoint/2010/main" xmlns="" val="171326207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xmlns="" val="0"/>
              </a:ext>
            </a:extLst>
          </a:blip>
          <a:srcRect l="19496" t="36706" r="42857" b="20833"/>
          <a:stretch/>
        </p:blipFill>
        <p:spPr bwMode="auto">
          <a:xfrm>
            <a:off x="3292089" y="260648"/>
            <a:ext cx="4876800" cy="310605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Заголовок 1"/>
          <p:cNvSpPr>
            <a:spLocks noGrp="1"/>
          </p:cNvSpPr>
          <p:nvPr>
            <p:ph type="title"/>
          </p:nvPr>
        </p:nvSpPr>
        <p:spPr/>
        <p:txBody>
          <a:bodyPr/>
          <a:lstStyle/>
          <a:p>
            <a:endParaRPr lang="ru-RU"/>
          </a:p>
        </p:txBody>
      </p:sp>
      <p:graphicFrame>
        <p:nvGraphicFramePr>
          <p:cNvPr id="4" name="Объект 3"/>
          <p:cNvGraphicFramePr>
            <a:graphicFrameLocks noGrp="1"/>
          </p:cNvGraphicFramePr>
          <p:nvPr>
            <p:ph idx="1"/>
            <p:extLst>
              <p:ext uri="{D42A27DB-BD31-4B8C-83A1-F6EECF244321}">
                <p14:modId xmlns:p14="http://schemas.microsoft.com/office/powerpoint/2010/main" xmlns="" val="2435886155"/>
              </p:ext>
            </p:extLst>
          </p:nvPr>
        </p:nvGraphicFramePr>
        <p:xfrm>
          <a:off x="457200" y="2708920"/>
          <a:ext cx="6275040" cy="36918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227957309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63589" y="459308"/>
            <a:ext cx="8219256" cy="562074"/>
          </a:xfrm>
        </p:spPr>
        <p:txBody>
          <a:bodyPr>
            <a:normAutofit fontScale="90000"/>
          </a:bodyPr>
          <a:lstStyle/>
          <a:p>
            <a:pPr algn="ctr"/>
            <a:r>
              <a:rPr lang="ru-RU" dirty="0" smtClean="0"/>
              <a:t>Пример</a:t>
            </a:r>
            <a:endParaRPr lang="ru-RU" dirty="0"/>
          </a:p>
        </p:txBody>
      </p:sp>
      <p:sp>
        <p:nvSpPr>
          <p:cNvPr id="3" name="Объект 2"/>
          <p:cNvSpPr>
            <a:spLocks noGrp="1"/>
          </p:cNvSpPr>
          <p:nvPr>
            <p:ph idx="1"/>
          </p:nvPr>
        </p:nvSpPr>
        <p:spPr>
          <a:xfrm>
            <a:off x="251520" y="1457678"/>
            <a:ext cx="8712968" cy="5139673"/>
          </a:xfrm>
        </p:spPr>
        <p:txBody>
          <a:bodyPr>
            <a:noAutofit/>
          </a:bodyPr>
          <a:lstStyle/>
          <a:p>
            <a:pPr marL="137160" indent="0">
              <a:buNone/>
            </a:pPr>
            <a:r>
              <a:rPr lang="ru-RU" sz="2000" dirty="0"/>
              <a:t>Рассмотрим пример задачи, иллюстрирующие применение частных производных для рассмотрения задач фармакологии.</a:t>
            </a:r>
          </a:p>
          <a:p>
            <a:pPr marL="137160" indent="0">
              <a:buNone/>
            </a:pPr>
            <a:r>
              <a:rPr lang="ru-RU" sz="2000" dirty="0" smtClean="0"/>
              <a:t>	Упрощенно</a:t>
            </a:r>
            <a:r>
              <a:rPr lang="ru-RU" sz="2000" dirty="0"/>
              <a:t>, будем считать, что реакция организма на введенный </a:t>
            </a:r>
            <a:r>
              <a:rPr lang="ru-RU" sz="2000" dirty="0" smtClean="0"/>
              <a:t>лекарственный </a:t>
            </a:r>
            <a:r>
              <a:rPr lang="ru-RU" sz="2000" dirty="0"/>
              <a:t>препарат зависит от величины его дозы </a:t>
            </a:r>
            <a:r>
              <a:rPr lang="ru-RU" sz="2000" b="1" dirty="0"/>
              <a:t>х </a:t>
            </a:r>
            <a:r>
              <a:rPr lang="ru-RU" sz="2000" dirty="0"/>
              <a:t>и времени </a:t>
            </a:r>
            <a:r>
              <a:rPr lang="en-US" sz="2000" b="1" dirty="0"/>
              <a:t>t</a:t>
            </a:r>
            <a:r>
              <a:rPr lang="ru-RU" sz="2000" dirty="0"/>
              <a:t>, прошедшем после введения. То есть, реакцию организма будем характеризовать некоторой функцией </a:t>
            </a:r>
            <a:r>
              <a:rPr lang="en-US" sz="2000" dirty="0"/>
              <a:t>R</a:t>
            </a:r>
            <a:r>
              <a:rPr lang="ru-RU" sz="2000" dirty="0"/>
              <a:t>(</a:t>
            </a:r>
            <a:r>
              <a:rPr lang="en-US" sz="2000" dirty="0"/>
              <a:t>x</a:t>
            </a:r>
            <a:r>
              <a:rPr lang="ru-RU" sz="2000" dirty="0"/>
              <a:t>,</a:t>
            </a:r>
            <a:r>
              <a:rPr lang="en-US" sz="2000" dirty="0"/>
              <a:t>t</a:t>
            </a:r>
            <a:r>
              <a:rPr lang="ru-RU" sz="2000" dirty="0"/>
              <a:t>). Допустим, далее, что эта функция имеет вид:</a:t>
            </a:r>
          </a:p>
          <a:p>
            <a:pPr marL="137160" indent="0">
              <a:buNone/>
            </a:pPr>
            <a:r>
              <a:rPr lang="ru-RU" sz="2000" dirty="0"/>
              <a:t>R(</a:t>
            </a:r>
            <a:r>
              <a:rPr lang="ru-RU" sz="2000" dirty="0" err="1"/>
              <a:t>x,t</a:t>
            </a:r>
            <a:r>
              <a:rPr lang="ru-RU" sz="2000" dirty="0"/>
              <a:t>) = x</a:t>
            </a:r>
            <a:r>
              <a:rPr lang="ru-RU" sz="2000" baseline="30000" dirty="0"/>
              <a:t>2</a:t>
            </a:r>
            <a:r>
              <a:rPr lang="ru-RU" sz="2000" dirty="0"/>
              <a:t> * (a-х) * t</a:t>
            </a:r>
            <a:r>
              <a:rPr lang="ru-RU" sz="2000" baseline="30000" dirty="0"/>
              <a:t>2</a:t>
            </a:r>
            <a:r>
              <a:rPr lang="ru-RU" sz="2000" dirty="0"/>
              <a:t> * e</a:t>
            </a:r>
            <a:r>
              <a:rPr lang="ru-RU" sz="2000" baseline="30000" dirty="0"/>
              <a:t>-t</a:t>
            </a:r>
            <a:r>
              <a:rPr lang="ru-RU" sz="2000" dirty="0"/>
              <a:t>.</a:t>
            </a:r>
          </a:p>
          <a:p>
            <a:pPr marL="137160" indent="0">
              <a:buNone/>
            </a:pPr>
            <a:r>
              <a:rPr lang="ru-RU" sz="2000" dirty="0" smtClean="0"/>
              <a:t>	Здесь </a:t>
            </a:r>
            <a:r>
              <a:rPr lang="ru-RU" sz="2000" b="1" dirty="0"/>
              <a:t>a</a:t>
            </a:r>
            <a:r>
              <a:rPr lang="ru-RU" sz="2000" dirty="0"/>
              <a:t> - некоторый постоянный коэффициент, который считается известным. Отметим, что уравнения, реально используемые для математического описания </a:t>
            </a:r>
            <a:r>
              <a:rPr lang="ru-RU" sz="2000" dirty="0" err="1"/>
              <a:t>фармакокинетики</a:t>
            </a:r>
            <a:r>
              <a:rPr lang="ru-RU" sz="2000" dirty="0"/>
              <a:t>, имеют существенно более сложный вид. Входящие в них аргументы и постоянные коэффициенты учитывают не только величину дозы и время, но и возраст пациента, его конституционные особенности, тип нервной деятельности и др.</a:t>
            </a:r>
          </a:p>
          <a:p>
            <a:pPr marL="137160" indent="0">
              <a:buNone/>
            </a:pPr>
            <a:endParaRPr lang="ru-RU" sz="1600" dirty="0"/>
          </a:p>
        </p:txBody>
      </p:sp>
      <p:grpSp>
        <p:nvGrpSpPr>
          <p:cNvPr id="4" name="Группа 3"/>
          <p:cNvGrpSpPr/>
          <p:nvPr/>
        </p:nvGrpSpPr>
        <p:grpSpPr>
          <a:xfrm>
            <a:off x="539552" y="23013"/>
            <a:ext cx="1944215" cy="1434666"/>
            <a:chOff x="5266927" y="964701"/>
            <a:chExt cx="1916125" cy="1721600"/>
          </a:xfrm>
        </p:grpSpPr>
        <p:sp>
          <p:nvSpPr>
            <p:cNvPr id="5" name="Шестиугольник 4"/>
            <p:cNvSpPr/>
            <p:nvPr/>
          </p:nvSpPr>
          <p:spPr>
            <a:xfrm rot="5400000">
              <a:off x="5364190" y="867438"/>
              <a:ext cx="1721600" cy="1916125"/>
            </a:xfrm>
            <a:prstGeom prst="hexagon">
              <a:avLst>
                <a:gd name="adj" fmla="val 25000"/>
                <a:gd name="vf" fmla="val 11547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6" name="Шестиугольник 4"/>
            <p:cNvSpPr/>
            <p:nvPr/>
          </p:nvSpPr>
          <p:spPr>
            <a:xfrm>
              <a:off x="5586282" y="1251633"/>
              <a:ext cx="1277417" cy="114773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r>
                <a:rPr lang="ru-RU" sz="1500" b="1" kern="1200" dirty="0" smtClean="0"/>
                <a:t>Производная в фармакологии</a:t>
              </a:r>
              <a:endParaRPr lang="ru-RU" sz="1500" b="1" kern="1200" dirty="0"/>
            </a:p>
          </p:txBody>
        </p:sp>
      </p:grpSp>
    </p:spTree>
    <p:extLst>
      <p:ext uri="{BB962C8B-B14F-4D97-AF65-F5344CB8AC3E}">
        <p14:creationId xmlns:p14="http://schemas.microsoft.com/office/powerpoint/2010/main" xmlns="" val="7801163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3059832" y="274638"/>
            <a:ext cx="5017368" cy="1143000"/>
          </a:xfrm>
        </p:spPr>
        <p:txBody>
          <a:bodyPr>
            <a:normAutofit fontScale="90000"/>
          </a:bodyPr>
          <a:lstStyle/>
          <a:p>
            <a:pPr algn="ctr"/>
            <a:r>
              <a:rPr lang="ru-RU" sz="4000" b="1" i="1" dirty="0">
                <a:solidFill>
                  <a:schemeClr val="accent5">
                    <a:lumMod val="50000"/>
                  </a:schemeClr>
                </a:solidFill>
                <a:effectLst>
                  <a:outerShdw blurRad="38100" dist="38100" dir="2700000" algn="tl">
                    <a:srgbClr val="000000">
                      <a:alpha val="43137"/>
                    </a:srgbClr>
                  </a:outerShdw>
                </a:effectLst>
                <a:latin typeface="Book Antiqua" pitchFamily="18" charset="0"/>
              </a:rPr>
              <a:t>Биологический смысл производной</a:t>
            </a:r>
          </a:p>
        </p:txBody>
      </p:sp>
      <p:sp>
        <p:nvSpPr>
          <p:cNvPr id="13315" name="Rectangle 3"/>
          <p:cNvSpPr>
            <a:spLocks noGrp="1" noChangeArrowheads="1"/>
          </p:cNvSpPr>
          <p:nvPr>
            <p:ph idx="1"/>
          </p:nvPr>
        </p:nvSpPr>
        <p:spPr/>
        <p:txBody>
          <a:bodyPr/>
          <a:lstStyle/>
          <a:p>
            <a:pPr>
              <a:lnSpc>
                <a:spcPct val="80000"/>
              </a:lnSpc>
              <a:buFontTx/>
              <a:buNone/>
            </a:pPr>
            <a:r>
              <a:rPr lang="ru-RU" sz="2400" dirty="0" smtClean="0">
                <a:latin typeface="Book Antiqua" pitchFamily="18" charset="0"/>
              </a:rPr>
              <a:t>Пусть </a:t>
            </a:r>
            <a:r>
              <a:rPr lang="ru-RU" sz="2400" dirty="0">
                <a:latin typeface="Book Antiqua" pitchFamily="18" charset="0"/>
              </a:rPr>
              <a:t>зависимость между числом особей популяции микроорганизмов </a:t>
            </a:r>
            <a:r>
              <a:rPr lang="ru-RU" sz="2400" b="1" i="1" dirty="0">
                <a:latin typeface="Book Antiqua" pitchFamily="18" charset="0"/>
              </a:rPr>
              <a:t>у</a:t>
            </a:r>
            <a:r>
              <a:rPr lang="ru-RU" sz="2400" b="1" dirty="0">
                <a:latin typeface="Book Antiqua" pitchFamily="18" charset="0"/>
              </a:rPr>
              <a:t> </a:t>
            </a:r>
            <a:r>
              <a:rPr lang="ru-RU" sz="2400" dirty="0">
                <a:latin typeface="Book Antiqua" pitchFamily="18" charset="0"/>
              </a:rPr>
              <a:t>и временем </a:t>
            </a:r>
            <a:r>
              <a:rPr lang="en-US" sz="2400" b="1" i="1" dirty="0">
                <a:latin typeface="Book Antiqua" pitchFamily="18" charset="0"/>
              </a:rPr>
              <a:t>t</a:t>
            </a:r>
            <a:r>
              <a:rPr lang="ru-RU" sz="2400" dirty="0">
                <a:latin typeface="Book Antiqua" pitchFamily="18" charset="0"/>
              </a:rPr>
              <a:t> её размножения задана уравнением:</a:t>
            </a:r>
            <a:br>
              <a:rPr lang="ru-RU" sz="2400" dirty="0">
                <a:latin typeface="Book Antiqua" pitchFamily="18" charset="0"/>
              </a:rPr>
            </a:br>
            <a:r>
              <a:rPr lang="ru-RU" sz="2400" b="1" i="1" dirty="0">
                <a:latin typeface="Book Antiqua" pitchFamily="18" charset="0"/>
              </a:rPr>
              <a:t>у = </a:t>
            </a:r>
            <a:r>
              <a:rPr lang="en-US" sz="2400" b="1" i="1" dirty="0">
                <a:latin typeface="Book Antiqua" pitchFamily="18" charset="0"/>
              </a:rPr>
              <a:t>x</a:t>
            </a:r>
            <a:r>
              <a:rPr lang="ru-RU" sz="2400" b="1" i="1" dirty="0">
                <a:latin typeface="Book Antiqua" pitchFamily="18" charset="0"/>
              </a:rPr>
              <a:t>(</a:t>
            </a:r>
            <a:r>
              <a:rPr lang="en-US" sz="2400" b="1" i="1" dirty="0">
                <a:latin typeface="Book Antiqua" pitchFamily="18" charset="0"/>
              </a:rPr>
              <a:t>t</a:t>
            </a:r>
            <a:r>
              <a:rPr lang="ru-RU" sz="2400" b="1" i="1" dirty="0">
                <a:latin typeface="Book Antiqua" pitchFamily="18" charset="0"/>
              </a:rPr>
              <a:t>).</a:t>
            </a:r>
            <a:r>
              <a:rPr lang="ru-RU" sz="2400" dirty="0">
                <a:latin typeface="Book Antiqua" pitchFamily="18" charset="0"/>
              </a:rPr>
              <a:t> Пусть </a:t>
            </a:r>
            <a:r>
              <a:rPr lang="ru-RU" sz="2400" b="1" i="1" dirty="0">
                <a:latin typeface="Book Antiqua" pitchFamily="18" charset="0"/>
              </a:rPr>
              <a:t>∆</a:t>
            </a:r>
            <a:r>
              <a:rPr lang="en-US" sz="2400" b="1" i="1" dirty="0">
                <a:latin typeface="Book Antiqua" pitchFamily="18" charset="0"/>
              </a:rPr>
              <a:t>t </a:t>
            </a:r>
            <a:r>
              <a:rPr lang="ru-RU" sz="2400" dirty="0">
                <a:latin typeface="Book Antiqua" pitchFamily="18" charset="0"/>
              </a:rPr>
              <a:t>- промежуток времени от некоторого начального значения </a:t>
            </a:r>
            <a:r>
              <a:rPr lang="en-US" sz="2400" b="1" i="1" dirty="0">
                <a:latin typeface="Book Antiqua" pitchFamily="18" charset="0"/>
              </a:rPr>
              <a:t>t</a:t>
            </a:r>
            <a:r>
              <a:rPr lang="ru-RU" sz="2400" dirty="0">
                <a:latin typeface="Book Antiqua" pitchFamily="18" charset="0"/>
              </a:rPr>
              <a:t> до </a:t>
            </a:r>
            <a:r>
              <a:rPr lang="en-US" sz="2400" b="1" i="1" dirty="0">
                <a:latin typeface="Book Antiqua" pitchFamily="18" charset="0"/>
              </a:rPr>
              <a:t>t</a:t>
            </a:r>
            <a:r>
              <a:rPr lang="ru-RU" sz="2400" b="1" i="1" dirty="0">
                <a:latin typeface="Book Antiqua" pitchFamily="18" charset="0"/>
              </a:rPr>
              <a:t>+∆</a:t>
            </a:r>
            <a:r>
              <a:rPr lang="en-US" sz="2400" b="1" i="1" dirty="0">
                <a:latin typeface="Book Antiqua" pitchFamily="18" charset="0"/>
              </a:rPr>
              <a:t>t</a:t>
            </a:r>
            <a:r>
              <a:rPr lang="ru-RU" sz="2400" b="1" i="1" dirty="0">
                <a:latin typeface="Book Antiqua" pitchFamily="18" charset="0"/>
              </a:rPr>
              <a:t>.</a:t>
            </a:r>
            <a:r>
              <a:rPr lang="ru-RU" sz="2400" dirty="0">
                <a:latin typeface="Book Antiqua" pitchFamily="18" charset="0"/>
              </a:rPr>
              <a:t> Тогда </a:t>
            </a:r>
            <a:r>
              <a:rPr lang="ru-RU" sz="2400" dirty="0" smtClean="0">
                <a:latin typeface="Book Antiqua" pitchFamily="18" charset="0"/>
              </a:rPr>
              <a:t>      </a:t>
            </a:r>
            <a:r>
              <a:rPr lang="ru-RU" sz="2400" b="1" i="1" dirty="0" smtClean="0">
                <a:solidFill>
                  <a:schemeClr val="accent5"/>
                </a:solidFill>
                <a:latin typeface="Book Antiqua" pitchFamily="18" charset="0"/>
              </a:rPr>
              <a:t>у </a:t>
            </a:r>
            <a:r>
              <a:rPr lang="ru-RU" sz="2400" b="1" i="1" dirty="0">
                <a:solidFill>
                  <a:schemeClr val="accent5"/>
                </a:solidFill>
                <a:latin typeface="Book Antiqua" pitchFamily="18" charset="0"/>
              </a:rPr>
              <a:t>+ ∆у = </a:t>
            </a:r>
            <a:r>
              <a:rPr lang="en-US" sz="2400" b="1" i="1" dirty="0">
                <a:solidFill>
                  <a:schemeClr val="accent5"/>
                </a:solidFill>
                <a:latin typeface="Book Antiqua" pitchFamily="18" charset="0"/>
              </a:rPr>
              <a:t>x</a:t>
            </a:r>
            <a:r>
              <a:rPr lang="ru-RU" sz="2400" b="1" i="1" dirty="0">
                <a:solidFill>
                  <a:schemeClr val="accent5"/>
                </a:solidFill>
                <a:latin typeface="Book Antiqua" pitchFamily="18" charset="0"/>
              </a:rPr>
              <a:t>(</a:t>
            </a:r>
            <a:r>
              <a:rPr lang="en-US" sz="2400" b="1" i="1" dirty="0">
                <a:solidFill>
                  <a:schemeClr val="accent5"/>
                </a:solidFill>
                <a:latin typeface="Book Antiqua" pitchFamily="18" charset="0"/>
              </a:rPr>
              <a:t>t</a:t>
            </a:r>
            <a:r>
              <a:rPr lang="ru-RU" sz="2400" b="1" i="1" dirty="0">
                <a:solidFill>
                  <a:schemeClr val="accent5"/>
                </a:solidFill>
                <a:latin typeface="Book Antiqua" pitchFamily="18" charset="0"/>
              </a:rPr>
              <a:t>+∆</a:t>
            </a:r>
            <a:r>
              <a:rPr lang="en-US" sz="2400" b="1" i="1" dirty="0">
                <a:solidFill>
                  <a:schemeClr val="accent5"/>
                </a:solidFill>
                <a:latin typeface="Book Antiqua" pitchFamily="18" charset="0"/>
              </a:rPr>
              <a:t>t</a:t>
            </a:r>
            <a:r>
              <a:rPr lang="ru-RU" sz="2400" b="1" i="1" dirty="0">
                <a:solidFill>
                  <a:schemeClr val="accent5"/>
                </a:solidFill>
                <a:latin typeface="Book Antiqua" pitchFamily="18" charset="0"/>
              </a:rPr>
              <a:t>)</a:t>
            </a:r>
            <a:r>
              <a:rPr lang="ru-RU" sz="2400" dirty="0">
                <a:solidFill>
                  <a:schemeClr val="accent5"/>
                </a:solidFill>
                <a:latin typeface="Book Antiqua" pitchFamily="18" charset="0"/>
              </a:rPr>
              <a:t>- </a:t>
            </a:r>
            <a:r>
              <a:rPr lang="ru-RU" sz="2400" dirty="0">
                <a:latin typeface="Book Antiqua" pitchFamily="18" charset="0"/>
              </a:rPr>
              <a:t>новое значение численности популяции, соответствующее моменту </a:t>
            </a:r>
            <a:r>
              <a:rPr lang="en-US" sz="2400" b="1" i="1" dirty="0">
                <a:latin typeface="Book Antiqua" pitchFamily="18" charset="0"/>
              </a:rPr>
              <a:t>t</a:t>
            </a:r>
            <a:r>
              <a:rPr lang="ru-RU" sz="2400" b="1" i="1" dirty="0">
                <a:latin typeface="Book Antiqua" pitchFamily="18" charset="0"/>
              </a:rPr>
              <a:t>+∆</a:t>
            </a:r>
            <a:r>
              <a:rPr lang="en-US" sz="2400" b="1" i="1" dirty="0">
                <a:latin typeface="Book Antiqua" pitchFamily="18" charset="0"/>
              </a:rPr>
              <a:t>t</a:t>
            </a:r>
            <a:r>
              <a:rPr lang="ru-RU" sz="2400" dirty="0">
                <a:latin typeface="Book Antiqua" pitchFamily="18" charset="0"/>
              </a:rPr>
              <a:t>, а</a:t>
            </a:r>
            <a:r>
              <a:rPr lang="ru-RU" sz="2400" b="1" i="1" dirty="0">
                <a:latin typeface="Book Antiqua" pitchFamily="18" charset="0"/>
              </a:rPr>
              <a:t>  </a:t>
            </a:r>
            <a:r>
              <a:rPr lang="ru-RU" sz="2400" b="1" i="1" dirty="0" smtClean="0">
                <a:latin typeface="Book Antiqua" pitchFamily="18" charset="0"/>
              </a:rPr>
              <a:t>         </a:t>
            </a:r>
            <a:r>
              <a:rPr lang="ru-RU" sz="2400" b="1" i="1" dirty="0" smtClean="0">
                <a:solidFill>
                  <a:schemeClr val="accent5"/>
                </a:solidFill>
                <a:latin typeface="Book Antiqua" pitchFamily="18" charset="0"/>
              </a:rPr>
              <a:t>∆</a:t>
            </a:r>
            <a:r>
              <a:rPr lang="en-US" sz="2400" b="1" i="1" dirty="0">
                <a:solidFill>
                  <a:schemeClr val="accent5"/>
                </a:solidFill>
                <a:latin typeface="Book Antiqua" pitchFamily="18" charset="0"/>
              </a:rPr>
              <a:t>y </a:t>
            </a:r>
            <a:r>
              <a:rPr lang="ru-RU" sz="2400" b="1" i="1" dirty="0">
                <a:solidFill>
                  <a:schemeClr val="accent5"/>
                </a:solidFill>
                <a:latin typeface="Book Antiqua" pitchFamily="18" charset="0"/>
              </a:rPr>
              <a:t>=</a:t>
            </a:r>
            <a:r>
              <a:rPr lang="ru-RU" sz="2400" b="1" i="1" dirty="0" smtClean="0">
                <a:solidFill>
                  <a:schemeClr val="accent5"/>
                </a:solidFill>
                <a:latin typeface="Book Antiqua" pitchFamily="18" charset="0"/>
              </a:rPr>
              <a:t> </a:t>
            </a:r>
            <a:r>
              <a:rPr lang="en-US" sz="2400" b="1" i="1" dirty="0">
                <a:solidFill>
                  <a:schemeClr val="accent5"/>
                </a:solidFill>
                <a:latin typeface="Book Antiqua" pitchFamily="18" charset="0"/>
              </a:rPr>
              <a:t>x</a:t>
            </a:r>
            <a:r>
              <a:rPr lang="ru-RU" sz="2400" b="1" i="1" dirty="0">
                <a:solidFill>
                  <a:schemeClr val="accent5"/>
                </a:solidFill>
                <a:latin typeface="Book Antiqua" pitchFamily="18" charset="0"/>
              </a:rPr>
              <a:t>(</a:t>
            </a:r>
            <a:r>
              <a:rPr lang="en-US" sz="2400" b="1" i="1" dirty="0">
                <a:solidFill>
                  <a:schemeClr val="accent5"/>
                </a:solidFill>
                <a:latin typeface="Book Antiqua" pitchFamily="18" charset="0"/>
              </a:rPr>
              <a:t>t </a:t>
            </a:r>
            <a:r>
              <a:rPr lang="ru-RU" sz="2400" b="1" i="1" dirty="0">
                <a:solidFill>
                  <a:schemeClr val="accent5"/>
                </a:solidFill>
                <a:latin typeface="Book Antiqua" pitchFamily="18" charset="0"/>
              </a:rPr>
              <a:t>+ ∆</a:t>
            </a:r>
            <a:r>
              <a:rPr lang="en-US" sz="2400" b="1" i="1" dirty="0">
                <a:solidFill>
                  <a:schemeClr val="accent5"/>
                </a:solidFill>
                <a:latin typeface="Book Antiqua" pitchFamily="18" charset="0"/>
              </a:rPr>
              <a:t>t  </a:t>
            </a:r>
            <a:r>
              <a:rPr lang="ru-RU" sz="2400" b="1" i="1" dirty="0">
                <a:solidFill>
                  <a:schemeClr val="accent5"/>
                </a:solidFill>
                <a:latin typeface="Book Antiqua" pitchFamily="18" charset="0"/>
              </a:rPr>
              <a:t>)- </a:t>
            </a:r>
            <a:r>
              <a:rPr lang="en-US" sz="2400" b="1" i="1" dirty="0">
                <a:solidFill>
                  <a:schemeClr val="accent5"/>
                </a:solidFill>
                <a:latin typeface="Book Antiqua" pitchFamily="18" charset="0"/>
              </a:rPr>
              <a:t>x</a:t>
            </a:r>
            <a:r>
              <a:rPr lang="ru-RU" sz="2400" b="1" i="1" dirty="0">
                <a:solidFill>
                  <a:schemeClr val="accent5"/>
                </a:solidFill>
                <a:latin typeface="Book Antiqua" pitchFamily="18" charset="0"/>
              </a:rPr>
              <a:t>(</a:t>
            </a:r>
            <a:r>
              <a:rPr lang="en-US" sz="2400" b="1" i="1" dirty="0">
                <a:solidFill>
                  <a:schemeClr val="accent5"/>
                </a:solidFill>
                <a:latin typeface="Book Antiqua" pitchFamily="18" charset="0"/>
              </a:rPr>
              <a:t>t</a:t>
            </a:r>
            <a:r>
              <a:rPr lang="ru-RU" sz="2400" b="1" i="1" dirty="0">
                <a:solidFill>
                  <a:schemeClr val="accent5"/>
                </a:solidFill>
                <a:latin typeface="Book Antiqua" pitchFamily="18" charset="0"/>
              </a:rPr>
              <a:t>)  </a:t>
            </a:r>
            <a:r>
              <a:rPr lang="ru-RU" sz="2400" b="1" i="1" dirty="0">
                <a:latin typeface="Book Antiqua" pitchFamily="18" charset="0"/>
              </a:rPr>
              <a:t>-  </a:t>
            </a:r>
            <a:r>
              <a:rPr lang="ru-RU" sz="2400" dirty="0">
                <a:latin typeface="Book Antiqua" pitchFamily="18" charset="0"/>
              </a:rPr>
              <a:t>изменение числа особей организмов. Отношение является средней скоростью размножения или, как принято говорить, средней производительностью жизнедеятельности популяции. Вычисляя , получаем </a:t>
            </a:r>
            <a:r>
              <a:rPr lang="en-US" sz="2400" b="1" i="1" dirty="0">
                <a:solidFill>
                  <a:schemeClr val="accent5"/>
                </a:solidFill>
                <a:latin typeface="Book Antiqua" pitchFamily="18" charset="0"/>
              </a:rPr>
              <a:t>y </a:t>
            </a:r>
            <a:r>
              <a:rPr lang="ru-RU" sz="2400" b="1" i="1" dirty="0">
                <a:solidFill>
                  <a:schemeClr val="accent5"/>
                </a:solidFill>
                <a:latin typeface="Book Antiqua" pitchFamily="18" charset="0"/>
              </a:rPr>
              <a:t>‘ = </a:t>
            </a:r>
            <a:r>
              <a:rPr lang="en-US" sz="2400" b="1" i="1" dirty="0">
                <a:solidFill>
                  <a:schemeClr val="accent5"/>
                </a:solidFill>
                <a:latin typeface="Book Antiqua" pitchFamily="18" charset="0"/>
              </a:rPr>
              <a:t>P</a:t>
            </a:r>
            <a:r>
              <a:rPr lang="ru-RU" sz="2400" b="1" i="1" dirty="0">
                <a:solidFill>
                  <a:schemeClr val="accent5"/>
                </a:solidFill>
                <a:latin typeface="Book Antiqua" pitchFamily="18" charset="0"/>
              </a:rPr>
              <a:t>(</a:t>
            </a:r>
            <a:r>
              <a:rPr lang="en-US" sz="2400" b="1" i="1" dirty="0">
                <a:solidFill>
                  <a:schemeClr val="accent5"/>
                </a:solidFill>
                <a:latin typeface="Book Antiqua" pitchFamily="18" charset="0"/>
              </a:rPr>
              <a:t>t</a:t>
            </a:r>
            <a:r>
              <a:rPr lang="ru-RU" sz="2400" b="1" i="1" dirty="0">
                <a:solidFill>
                  <a:schemeClr val="accent5"/>
                </a:solidFill>
                <a:latin typeface="Book Antiqua" pitchFamily="18" charset="0"/>
              </a:rPr>
              <a:t>) = </a:t>
            </a:r>
            <a:r>
              <a:rPr lang="en-US" sz="2400" b="1" i="1" dirty="0">
                <a:solidFill>
                  <a:schemeClr val="accent5"/>
                </a:solidFill>
                <a:latin typeface="Book Antiqua" pitchFamily="18" charset="0"/>
              </a:rPr>
              <a:t>x </a:t>
            </a:r>
            <a:r>
              <a:rPr lang="ru-RU" sz="2400" b="1" i="1" dirty="0">
                <a:solidFill>
                  <a:schemeClr val="accent5"/>
                </a:solidFill>
                <a:latin typeface="Book Antiqua" pitchFamily="18" charset="0"/>
              </a:rPr>
              <a:t>‘ (</a:t>
            </a:r>
            <a:r>
              <a:rPr lang="en-US" sz="2400" b="1" i="1" dirty="0">
                <a:solidFill>
                  <a:schemeClr val="accent5"/>
                </a:solidFill>
                <a:latin typeface="Book Antiqua" pitchFamily="18" charset="0"/>
              </a:rPr>
              <a:t>t</a:t>
            </a:r>
            <a:r>
              <a:rPr lang="ru-RU" sz="2400" b="1" i="1" dirty="0">
                <a:solidFill>
                  <a:schemeClr val="accent5"/>
                </a:solidFill>
                <a:latin typeface="Book Antiqua" pitchFamily="18" charset="0"/>
              </a:rPr>
              <a:t>)</a:t>
            </a:r>
            <a:r>
              <a:rPr lang="ru-RU" sz="2400" dirty="0">
                <a:solidFill>
                  <a:schemeClr val="accent5"/>
                </a:solidFill>
                <a:latin typeface="Book Antiqua" pitchFamily="18" charset="0"/>
              </a:rPr>
              <a:t>, </a:t>
            </a:r>
            <a:r>
              <a:rPr lang="ru-RU" sz="2400" dirty="0">
                <a:latin typeface="Book Antiqua" pitchFamily="18" charset="0"/>
              </a:rPr>
              <a:t>или производительность жизнедеятельности популяции в момент времени </a:t>
            </a:r>
            <a:r>
              <a:rPr lang="en-US" sz="2400" b="1" i="1" dirty="0">
                <a:latin typeface="Book Antiqua" pitchFamily="18" charset="0"/>
              </a:rPr>
              <a:t>t</a:t>
            </a:r>
            <a:r>
              <a:rPr lang="ru-RU" sz="2400" dirty="0">
                <a:latin typeface="Book Antiqua" pitchFamily="18" charset="0"/>
              </a:rPr>
              <a:t>.</a:t>
            </a:r>
          </a:p>
        </p:txBody>
      </p:sp>
      <p:grpSp>
        <p:nvGrpSpPr>
          <p:cNvPr id="4" name="Группа 3"/>
          <p:cNvGrpSpPr/>
          <p:nvPr/>
        </p:nvGrpSpPr>
        <p:grpSpPr>
          <a:xfrm>
            <a:off x="323528" y="116632"/>
            <a:ext cx="2376264" cy="1440160"/>
            <a:chOff x="2530628" y="-1"/>
            <a:chExt cx="2219870" cy="2225071"/>
          </a:xfrm>
        </p:grpSpPr>
        <p:sp>
          <p:nvSpPr>
            <p:cNvPr id="5" name="Шестиугольник 4"/>
            <p:cNvSpPr/>
            <p:nvPr/>
          </p:nvSpPr>
          <p:spPr>
            <a:xfrm rot="5400000">
              <a:off x="2528027" y="2600"/>
              <a:ext cx="2225071" cy="2219870"/>
            </a:xfrm>
            <a:prstGeom prst="hexagon">
              <a:avLst>
                <a:gd name="adj" fmla="val 25000"/>
                <a:gd name="vf" fmla="val 11547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6" name="Шестиугольник 4"/>
            <p:cNvSpPr/>
            <p:nvPr/>
          </p:nvSpPr>
          <p:spPr>
            <a:xfrm>
              <a:off x="2900173" y="370412"/>
              <a:ext cx="1480778" cy="148424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ru-RU" sz="1800" b="1" kern="1200" dirty="0" smtClean="0"/>
                <a:t>Производная в биологии</a:t>
              </a:r>
              <a:endParaRPr lang="ru-RU" sz="1800" b="1" kern="1200" dirty="0"/>
            </a:p>
          </p:txBody>
        </p:sp>
      </p:grpSp>
    </p:spTree>
    <p:extLst>
      <p:ext uri="{BB962C8B-B14F-4D97-AF65-F5344CB8AC3E}">
        <p14:creationId xmlns:p14="http://schemas.microsoft.com/office/powerpoint/2010/main" xmlns="" val="1400595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3314"/>
                                        </p:tgtEl>
                                        <p:attrNameLst>
                                          <p:attrName>style.visibility</p:attrName>
                                        </p:attrNameLst>
                                      </p:cBhvr>
                                      <p:to>
                                        <p:strVal val="visible"/>
                                      </p:to>
                                    </p:set>
                                    <p:animEffect transition="in" filter="diamond(in)">
                                      <p:cBhvr>
                                        <p:cTn id="7" dur="1000"/>
                                        <p:tgtEl>
                                          <p:spTgt spid="1331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3315">
                                            <p:txEl>
                                              <p:pRg st="0" end="0"/>
                                            </p:txEl>
                                          </p:spTgt>
                                        </p:tgtEl>
                                        <p:attrNameLst>
                                          <p:attrName>style.visibility</p:attrName>
                                        </p:attrNameLst>
                                      </p:cBhvr>
                                      <p:to>
                                        <p:strVal val="visible"/>
                                      </p:to>
                                    </p:set>
                                    <p:anim calcmode="lin" valueType="num">
                                      <p:cBhvr additive="base">
                                        <p:cTn id="12" dur="500" fill="hold"/>
                                        <p:tgtEl>
                                          <p:spTgt spid="13315">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331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304800" y="152400"/>
            <a:ext cx="8243887" cy="1314450"/>
          </a:xfrm>
        </p:spPr>
        <p:txBody>
          <a:bodyPr/>
          <a:lstStyle/>
          <a:p>
            <a:pPr algn="ctr"/>
            <a:r>
              <a:rPr lang="ru-RU" b="1" i="1" dirty="0" smtClean="0">
                <a:solidFill>
                  <a:schemeClr val="accent5"/>
                </a:solidFill>
                <a:effectLst>
                  <a:outerShdw blurRad="38100" dist="38100" dir="2700000" algn="tl">
                    <a:srgbClr val="000000">
                      <a:alpha val="43137"/>
                    </a:srgbClr>
                  </a:outerShdw>
                </a:effectLst>
                <a:latin typeface="Book Antiqua" pitchFamily="18" charset="0"/>
              </a:rPr>
              <a:t>Пример </a:t>
            </a:r>
            <a:endParaRPr lang="ru-RU" b="1" i="1" dirty="0">
              <a:solidFill>
                <a:schemeClr val="accent5"/>
              </a:solidFill>
              <a:effectLst>
                <a:outerShdw blurRad="38100" dist="38100" dir="2700000" algn="tl">
                  <a:srgbClr val="000000">
                    <a:alpha val="43137"/>
                  </a:srgbClr>
                </a:outerShdw>
              </a:effectLst>
              <a:latin typeface="Book Antiqua" pitchFamily="18" charset="0"/>
            </a:endParaRPr>
          </a:p>
        </p:txBody>
      </p:sp>
      <p:sp>
        <p:nvSpPr>
          <p:cNvPr id="15363" name="Rectangle 3"/>
          <p:cNvSpPr>
            <a:spLocks noGrp="1" noChangeArrowheads="1"/>
          </p:cNvSpPr>
          <p:nvPr>
            <p:ph idx="1"/>
          </p:nvPr>
        </p:nvSpPr>
        <p:spPr/>
        <p:txBody>
          <a:bodyPr/>
          <a:lstStyle/>
          <a:p>
            <a:pPr marL="176213" indent="0">
              <a:buFontTx/>
              <a:buNone/>
            </a:pPr>
            <a:r>
              <a:rPr lang="ru-RU" sz="2400" dirty="0" smtClean="0">
                <a:latin typeface="Book Antiqua" pitchFamily="18" charset="0"/>
              </a:rPr>
              <a:t>Пусть </a:t>
            </a:r>
            <a:r>
              <a:rPr lang="ru-RU" sz="2400" dirty="0">
                <a:latin typeface="Book Antiqua" pitchFamily="18" charset="0"/>
              </a:rPr>
              <a:t>популяция бактерий в момент </a:t>
            </a:r>
            <a:r>
              <a:rPr lang="en-US" sz="2400" dirty="0">
                <a:latin typeface="Book Antiqua" pitchFamily="18" charset="0"/>
              </a:rPr>
              <a:t>t</a:t>
            </a:r>
            <a:r>
              <a:rPr lang="ru-RU" sz="2400" dirty="0">
                <a:latin typeface="Book Antiqua" pitchFamily="18" charset="0"/>
              </a:rPr>
              <a:t> (с) насчитывает </a:t>
            </a:r>
            <a:r>
              <a:rPr lang="en-US" sz="2400" dirty="0">
                <a:latin typeface="Book Antiqua" pitchFamily="18" charset="0"/>
              </a:rPr>
              <a:t>x(t</a:t>
            </a:r>
            <a:r>
              <a:rPr lang="ru-RU" sz="2400" dirty="0">
                <a:latin typeface="Book Antiqua" pitchFamily="18" charset="0"/>
              </a:rPr>
              <a:t>) особей</a:t>
            </a:r>
            <a:r>
              <a:rPr lang="ru-RU" sz="2400" dirty="0" smtClean="0">
                <a:latin typeface="Book Antiqua" pitchFamily="18" charset="0"/>
              </a:rPr>
              <a:t>. </a:t>
            </a:r>
            <a:r>
              <a:rPr lang="en-US" sz="2400" dirty="0" smtClean="0">
                <a:solidFill>
                  <a:schemeClr val="accent5"/>
                </a:solidFill>
                <a:latin typeface="Book Antiqua" pitchFamily="18" charset="0"/>
              </a:rPr>
              <a:t>X(t)=3000+100t</a:t>
            </a:r>
            <a:r>
              <a:rPr lang="en-US" sz="2400" dirty="0" smtClean="0">
                <a:solidFill>
                  <a:schemeClr val="accent5"/>
                </a:solidFill>
                <a:latin typeface="Book Antiqua" pitchFamily="18" charset="0"/>
                <a:ea typeface="Verdana"/>
                <a:cs typeface="Verdana"/>
              </a:rPr>
              <a:t>²</a:t>
            </a:r>
            <a:r>
              <a:rPr lang="ru-RU" sz="2400" dirty="0" smtClean="0">
                <a:solidFill>
                  <a:schemeClr val="accent5"/>
                </a:solidFill>
                <a:latin typeface="Book Antiqua" pitchFamily="18" charset="0"/>
              </a:rPr>
              <a:t>                       </a:t>
            </a:r>
            <a:endParaRPr lang="en-US" sz="2400" dirty="0" smtClean="0">
              <a:solidFill>
                <a:schemeClr val="accent5"/>
              </a:solidFill>
              <a:latin typeface="Book Antiqua" pitchFamily="18" charset="0"/>
            </a:endParaRPr>
          </a:p>
          <a:p>
            <a:pPr marL="176213" indent="0">
              <a:buFontTx/>
              <a:buNone/>
            </a:pPr>
            <a:r>
              <a:rPr lang="ru-RU" sz="2400" dirty="0" smtClean="0">
                <a:latin typeface="Book Antiqua" pitchFamily="18" charset="0"/>
              </a:rPr>
              <a:t>Найти </a:t>
            </a:r>
            <a:r>
              <a:rPr lang="ru-RU" sz="2400" dirty="0">
                <a:latin typeface="Book Antiqua" pitchFamily="18" charset="0"/>
              </a:rPr>
              <a:t>скорость роста популяции: </a:t>
            </a:r>
            <a:br>
              <a:rPr lang="ru-RU" sz="2400" dirty="0">
                <a:latin typeface="Book Antiqua" pitchFamily="18" charset="0"/>
              </a:rPr>
            </a:br>
            <a:r>
              <a:rPr lang="ru-RU" sz="2400" dirty="0">
                <a:latin typeface="Book Antiqua" pitchFamily="18" charset="0"/>
              </a:rPr>
              <a:t>а) в произвольный момент </a:t>
            </a:r>
            <a:r>
              <a:rPr lang="en-US" sz="2400" dirty="0">
                <a:latin typeface="Book Antiqua" pitchFamily="18" charset="0"/>
              </a:rPr>
              <a:t>t</a:t>
            </a:r>
            <a:r>
              <a:rPr lang="ru-RU" sz="2400" dirty="0">
                <a:latin typeface="Book Antiqua" pitchFamily="18" charset="0"/>
              </a:rPr>
              <a:t>,    </a:t>
            </a:r>
            <a:br>
              <a:rPr lang="ru-RU" sz="2400" dirty="0">
                <a:latin typeface="Book Antiqua" pitchFamily="18" charset="0"/>
              </a:rPr>
            </a:br>
            <a:r>
              <a:rPr lang="ru-RU" sz="2400" dirty="0">
                <a:latin typeface="Book Antiqua" pitchFamily="18" charset="0"/>
              </a:rPr>
              <a:t>б) в момент </a:t>
            </a:r>
            <a:r>
              <a:rPr lang="en-US" sz="2400" dirty="0">
                <a:latin typeface="Book Antiqua" pitchFamily="18" charset="0"/>
              </a:rPr>
              <a:t>t = 1 c</a:t>
            </a:r>
            <a:r>
              <a:rPr lang="ru-RU" sz="2400" dirty="0">
                <a:latin typeface="Book Antiqua" pitchFamily="18" charset="0"/>
              </a:rPr>
              <a:t>.</a:t>
            </a:r>
          </a:p>
          <a:p>
            <a:pPr marL="176213" indent="266700">
              <a:buFontTx/>
              <a:buNone/>
            </a:pPr>
            <a:r>
              <a:rPr lang="ru-RU" sz="2400" dirty="0">
                <a:latin typeface="Book Antiqua" pitchFamily="18" charset="0"/>
              </a:rPr>
              <a:t>   </a:t>
            </a:r>
            <a:r>
              <a:rPr lang="ru-RU" sz="2400" b="1" i="1" dirty="0" smtClean="0">
                <a:solidFill>
                  <a:schemeClr val="accent5"/>
                </a:solidFill>
                <a:effectLst>
                  <a:outerShdw blurRad="38100" dist="38100" dir="2700000" algn="tl">
                    <a:srgbClr val="000000">
                      <a:alpha val="43137"/>
                    </a:srgbClr>
                  </a:outerShdw>
                </a:effectLst>
                <a:latin typeface="Book Antiqua" pitchFamily="18" charset="0"/>
              </a:rPr>
              <a:t>Решение:</a:t>
            </a:r>
            <a:endParaRPr lang="ru-RU" sz="2400" b="1" i="1" dirty="0">
              <a:solidFill>
                <a:schemeClr val="accent5"/>
              </a:solidFill>
              <a:effectLst>
                <a:outerShdw blurRad="38100" dist="38100" dir="2700000" algn="tl">
                  <a:srgbClr val="000000">
                    <a:alpha val="43137"/>
                  </a:srgbClr>
                </a:outerShdw>
              </a:effectLst>
              <a:latin typeface="Book Antiqua" pitchFamily="18" charset="0"/>
            </a:endParaRPr>
          </a:p>
          <a:p>
            <a:pPr marL="176213" indent="266700">
              <a:buFontTx/>
              <a:buNone/>
            </a:pPr>
            <a:r>
              <a:rPr lang="ru-RU" sz="2400" b="1" i="1" dirty="0">
                <a:latin typeface="Book Antiqua" pitchFamily="18" charset="0"/>
              </a:rPr>
              <a:t>   </a:t>
            </a:r>
            <a:r>
              <a:rPr lang="en-US" sz="2400" dirty="0">
                <a:latin typeface="Book Antiqua" pitchFamily="18" charset="0"/>
              </a:rPr>
              <a:t>P = x’(t) = 200t;</a:t>
            </a:r>
          </a:p>
          <a:p>
            <a:pPr marL="176213" indent="266700">
              <a:buFontTx/>
              <a:buNone/>
            </a:pPr>
            <a:r>
              <a:rPr lang="en-US" sz="2400" dirty="0">
                <a:latin typeface="Book Antiqua" pitchFamily="18" charset="0"/>
              </a:rPr>
              <a:t>   P(1) = 200 (</a:t>
            </a:r>
            <a:r>
              <a:rPr lang="ru-RU" sz="2400" dirty="0">
                <a:latin typeface="Book Antiqua" pitchFamily="18" charset="0"/>
              </a:rPr>
              <a:t>с).</a:t>
            </a:r>
          </a:p>
          <a:p>
            <a:pPr marL="176213" indent="266700">
              <a:buFontTx/>
              <a:buNone/>
            </a:pPr>
            <a:r>
              <a:rPr lang="en-US" sz="2400" b="1" i="1" dirty="0" smtClean="0">
                <a:latin typeface="Book Antiqua" pitchFamily="18" charset="0"/>
              </a:rPr>
              <a:t>   </a:t>
            </a:r>
            <a:r>
              <a:rPr lang="ru-RU" sz="2400" b="1" i="1" dirty="0" smtClean="0">
                <a:solidFill>
                  <a:schemeClr val="accent5"/>
                </a:solidFill>
                <a:effectLst>
                  <a:outerShdw blurRad="38100" dist="38100" dir="2700000" algn="tl">
                    <a:srgbClr val="000000">
                      <a:alpha val="43137"/>
                    </a:srgbClr>
                  </a:outerShdw>
                </a:effectLst>
                <a:latin typeface="Book Antiqua" pitchFamily="18" charset="0"/>
              </a:rPr>
              <a:t>Ответ</a:t>
            </a:r>
            <a:r>
              <a:rPr lang="ru-RU" sz="2400" b="1" i="1" dirty="0">
                <a:solidFill>
                  <a:schemeClr val="accent5"/>
                </a:solidFill>
                <a:effectLst>
                  <a:outerShdw blurRad="38100" dist="38100" dir="2700000" algn="tl">
                    <a:srgbClr val="000000">
                      <a:alpha val="43137"/>
                    </a:srgbClr>
                  </a:outerShdw>
                </a:effectLst>
                <a:latin typeface="Book Antiqua" pitchFamily="18" charset="0"/>
              </a:rPr>
              <a:t>: </a:t>
            </a:r>
            <a:r>
              <a:rPr lang="ru-RU" sz="2400" dirty="0">
                <a:latin typeface="Book Antiqua" pitchFamily="18" charset="0"/>
              </a:rPr>
              <a:t>200 с.</a:t>
            </a:r>
            <a:endParaRPr lang="en-US" sz="2400" dirty="0">
              <a:latin typeface="Book Antiqua" pitchFamily="18" charset="0"/>
            </a:endParaRPr>
          </a:p>
          <a:p>
            <a:pPr marL="176213" indent="266700">
              <a:buFontTx/>
              <a:buNone/>
            </a:pPr>
            <a:r>
              <a:rPr lang="ru-RU" dirty="0"/>
              <a:t> </a:t>
            </a:r>
            <a:r>
              <a:rPr lang="en-US" dirty="0"/>
              <a:t>          </a:t>
            </a:r>
          </a:p>
          <a:p>
            <a:pPr>
              <a:buFontTx/>
              <a:buNone/>
            </a:pPr>
            <a:endParaRPr lang="ru-RU" dirty="0"/>
          </a:p>
        </p:txBody>
      </p:sp>
      <p:sp>
        <p:nvSpPr>
          <p:cNvPr id="15365" name="Rectangle 5"/>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ru-RU" dirty="0"/>
          </a:p>
        </p:txBody>
      </p:sp>
      <p:pic>
        <p:nvPicPr>
          <p:cNvPr id="15367" name="Picture 7" descr="mikro-11"/>
          <p:cNvPicPr>
            <a:picLocks noChangeAspect="1" noChangeArrowheads="1"/>
          </p:cNvPicPr>
          <p:nvPr/>
        </p:nvPicPr>
        <p:blipFill>
          <a:blip r:embed="rId2" cstate="print"/>
          <a:srcRect/>
          <a:stretch>
            <a:fillRect/>
          </a:stretch>
        </p:blipFill>
        <p:spPr bwMode="auto">
          <a:xfrm>
            <a:off x="5562600" y="2971800"/>
            <a:ext cx="2566988" cy="2971800"/>
          </a:xfrm>
          <a:prstGeom prst="rect">
            <a:avLst/>
          </a:prstGeom>
          <a:noFill/>
        </p:spPr>
      </p:pic>
    </p:spTree>
    <p:extLst>
      <p:ext uri="{BB962C8B-B14F-4D97-AF65-F5344CB8AC3E}">
        <p14:creationId xmlns:p14="http://schemas.microsoft.com/office/powerpoint/2010/main" xmlns="" val="2034484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5362"/>
                                        </p:tgtEl>
                                        <p:attrNameLst>
                                          <p:attrName>style.visibility</p:attrName>
                                        </p:attrNameLst>
                                      </p:cBhvr>
                                      <p:to>
                                        <p:strVal val="visible"/>
                                      </p:to>
                                    </p:set>
                                    <p:animEffect transition="in" filter="diamond(in)">
                                      <p:cBhvr>
                                        <p:cTn id="7" dur="1000"/>
                                        <p:tgtEl>
                                          <p:spTgt spid="1536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5363">
                                            <p:txEl>
                                              <p:pRg st="0" end="0"/>
                                            </p:txEl>
                                          </p:spTgt>
                                        </p:tgtEl>
                                        <p:attrNameLst>
                                          <p:attrName>style.visibility</p:attrName>
                                        </p:attrNameLst>
                                      </p:cBhvr>
                                      <p:to>
                                        <p:strVal val="visible"/>
                                      </p:to>
                                    </p:set>
                                    <p:anim calcmode="lin" valueType="num">
                                      <p:cBhvr additive="base">
                                        <p:cTn id="12" dur="500" fill="hold"/>
                                        <p:tgtEl>
                                          <p:spTgt spid="1536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536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5363">
                                            <p:txEl>
                                              <p:pRg st="1" end="1"/>
                                            </p:txEl>
                                          </p:spTgt>
                                        </p:tgtEl>
                                        <p:attrNameLst>
                                          <p:attrName>style.visibility</p:attrName>
                                        </p:attrNameLst>
                                      </p:cBhvr>
                                      <p:to>
                                        <p:strVal val="visible"/>
                                      </p:to>
                                    </p:set>
                                    <p:anim calcmode="lin" valueType="num">
                                      <p:cBhvr additive="base">
                                        <p:cTn id="18" dur="500" fill="hold"/>
                                        <p:tgtEl>
                                          <p:spTgt spid="1536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1536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nodeType="clickEffect">
                                  <p:stCondLst>
                                    <p:cond delay="0"/>
                                  </p:stCondLst>
                                  <p:childTnLst>
                                    <p:set>
                                      <p:cBhvr>
                                        <p:cTn id="23" dur="1" fill="hold">
                                          <p:stCondLst>
                                            <p:cond delay="0"/>
                                          </p:stCondLst>
                                        </p:cTn>
                                        <p:tgtEl>
                                          <p:spTgt spid="15367"/>
                                        </p:tgtEl>
                                        <p:attrNameLst>
                                          <p:attrName>style.visibility</p:attrName>
                                        </p:attrNameLst>
                                      </p:cBhvr>
                                      <p:to>
                                        <p:strVal val="visible"/>
                                      </p:to>
                                    </p:set>
                                    <p:animEffect transition="in" filter="dissolve">
                                      <p:cBhvr>
                                        <p:cTn id="24" dur="500"/>
                                        <p:tgtEl>
                                          <p:spTgt spid="15367"/>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5363">
                                            <p:txEl>
                                              <p:pRg st="2" end="2"/>
                                            </p:txEl>
                                          </p:spTgt>
                                        </p:tgtEl>
                                        <p:attrNameLst>
                                          <p:attrName>style.visibility</p:attrName>
                                        </p:attrNameLst>
                                      </p:cBhvr>
                                      <p:to>
                                        <p:strVal val="visible"/>
                                      </p:to>
                                    </p:set>
                                    <p:anim calcmode="lin" valueType="num">
                                      <p:cBhvr additive="base">
                                        <p:cTn id="29" dur="500" fill="hold"/>
                                        <p:tgtEl>
                                          <p:spTgt spid="15363">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5363">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15363">
                                            <p:txEl>
                                              <p:pRg st="3" end="3"/>
                                            </p:txEl>
                                          </p:spTgt>
                                        </p:tgtEl>
                                        <p:attrNameLst>
                                          <p:attrName>style.visibility</p:attrName>
                                        </p:attrNameLst>
                                      </p:cBhvr>
                                      <p:to>
                                        <p:strVal val="visible"/>
                                      </p:to>
                                    </p:set>
                                    <p:anim calcmode="lin" valueType="num">
                                      <p:cBhvr additive="base">
                                        <p:cTn id="33" dur="500" fill="hold"/>
                                        <p:tgtEl>
                                          <p:spTgt spid="15363">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5363">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15363">
                                            <p:txEl>
                                              <p:pRg st="4" end="4"/>
                                            </p:txEl>
                                          </p:spTgt>
                                        </p:tgtEl>
                                        <p:attrNameLst>
                                          <p:attrName>style.visibility</p:attrName>
                                        </p:attrNameLst>
                                      </p:cBhvr>
                                      <p:to>
                                        <p:strVal val="visible"/>
                                      </p:to>
                                    </p:set>
                                    <p:anim calcmode="lin" valueType="num">
                                      <p:cBhvr additive="base">
                                        <p:cTn id="37" dur="500" fill="hold"/>
                                        <p:tgtEl>
                                          <p:spTgt spid="1536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5363">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15363">
                                            <p:txEl>
                                              <p:pRg st="5" end="5"/>
                                            </p:txEl>
                                          </p:spTgt>
                                        </p:tgtEl>
                                        <p:attrNameLst>
                                          <p:attrName>style.visibility</p:attrName>
                                        </p:attrNameLst>
                                      </p:cBhvr>
                                      <p:to>
                                        <p:strVal val="visible"/>
                                      </p:to>
                                    </p:set>
                                    <p:anim calcmode="lin" valueType="num">
                                      <p:cBhvr additive="base">
                                        <p:cTn id="41" dur="500" fill="hold"/>
                                        <p:tgtEl>
                                          <p:spTgt spid="15363">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1536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2204864"/>
            <a:ext cx="7620000" cy="1143000"/>
          </a:xfrm>
        </p:spPr>
        <p:txBody>
          <a:bodyPr/>
          <a:lstStyle/>
          <a:p>
            <a:pPr algn="ctr"/>
            <a:r>
              <a:rPr lang="ru-RU" dirty="0" smtClean="0"/>
              <a:t>Спасибо за внимание!</a:t>
            </a:r>
            <a:endParaRPr lang="ru-RU" dirty="0"/>
          </a:p>
        </p:txBody>
      </p:sp>
    </p:spTree>
    <p:extLst>
      <p:ext uri="{BB962C8B-B14F-4D97-AF65-F5344CB8AC3E}">
        <p14:creationId xmlns:p14="http://schemas.microsoft.com/office/powerpoint/2010/main" xmlns="" val="24529552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8460432" cy="634082"/>
          </a:xfrm>
        </p:spPr>
        <p:txBody>
          <a:bodyPr/>
          <a:lstStyle/>
          <a:p>
            <a:pPr algn="ctr"/>
            <a:r>
              <a:rPr lang="ru-RU" dirty="0" smtClean="0"/>
              <a:t>Математическая грамотность</a:t>
            </a:r>
            <a:endParaRPr lang="ru-RU" dirty="0"/>
          </a:p>
        </p:txBody>
      </p:sp>
      <p:graphicFrame>
        <p:nvGraphicFramePr>
          <p:cNvPr id="6" name="Объект 5"/>
          <p:cNvGraphicFramePr>
            <a:graphicFrameLocks noGrp="1"/>
          </p:cNvGraphicFramePr>
          <p:nvPr>
            <p:ph idx="1"/>
            <p:extLst>
              <p:ext uri="{D42A27DB-BD31-4B8C-83A1-F6EECF244321}">
                <p14:modId xmlns:p14="http://schemas.microsoft.com/office/powerpoint/2010/main" xmlns="" val="3332955363"/>
              </p:ext>
            </p:extLst>
          </p:nvPr>
        </p:nvGraphicFramePr>
        <p:xfrm>
          <a:off x="-19682" y="692696"/>
          <a:ext cx="9163681" cy="61653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9486536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9592" y="1268760"/>
            <a:ext cx="7620000" cy="1143000"/>
          </a:xfrm>
        </p:spPr>
        <p:txBody>
          <a:bodyPr/>
          <a:lstStyle/>
          <a:p>
            <a:r>
              <a:rPr lang="ru-RU" dirty="0" smtClean="0"/>
              <a:t>ОГЭ</a:t>
            </a:r>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xmlns="" val="1845438105"/>
              </p:ext>
            </p:extLst>
          </p:nvPr>
        </p:nvGraphicFramePr>
        <p:xfrm>
          <a:off x="107504" y="476672"/>
          <a:ext cx="9036496" cy="63813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9157895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764704"/>
            <a:ext cx="3096344" cy="1124597"/>
          </a:xfrm>
        </p:spPr>
        <p:txBody>
          <a:bodyPr/>
          <a:lstStyle/>
          <a:p>
            <a:pPr algn="ctr"/>
            <a:r>
              <a:rPr lang="ru-RU" b="1" dirty="0"/>
              <a:t>«Листы </a:t>
            </a:r>
            <a:r>
              <a:rPr lang="ru-RU" b="1" dirty="0" smtClean="0"/>
              <a:t/>
            </a:r>
            <a:br>
              <a:rPr lang="ru-RU" b="1" dirty="0" smtClean="0"/>
            </a:br>
            <a:r>
              <a:rPr lang="ru-RU" b="1" dirty="0" smtClean="0"/>
              <a:t>бумаги»</a:t>
            </a:r>
            <a:endParaRPr lang="ru-RU" dirty="0"/>
          </a:p>
        </p:txBody>
      </p:sp>
      <p:sp>
        <p:nvSpPr>
          <p:cNvPr id="3" name="Объект 2"/>
          <p:cNvSpPr>
            <a:spLocks noGrp="1"/>
          </p:cNvSpPr>
          <p:nvPr>
            <p:ph idx="1"/>
          </p:nvPr>
        </p:nvSpPr>
        <p:spPr>
          <a:xfrm>
            <a:off x="457200" y="2852936"/>
            <a:ext cx="7620000" cy="3547864"/>
          </a:xfrm>
        </p:spPr>
        <p:txBody>
          <a:bodyPr>
            <a:normAutofit fontScale="92500"/>
          </a:bodyPr>
          <a:lstStyle/>
          <a:p>
            <a:pPr marL="114300" indent="0" algn="just">
              <a:buNone/>
            </a:pPr>
            <a:r>
              <a:rPr lang="ru-RU" dirty="0"/>
              <a:t>Общепринятые форматы листов бумаги обозначают буквой А и цифрой: А0, А1, А2 и так далее. Лист формата А0 имеет форму прямоугольника, площадь которого равна 1 кв. м. Если лист формата А0 разрезать пополам параллельно меньшей стороне, получается два равных листа формата А1. Если лист А1 разрезать так же пополам, получается два листа формата А2. И так далее. Отношение большей стороны к меньшей стороне листа каждого формата одно и то же, поэтому листы всех форматов подобны. Это сделано специально для того, чтобы пропорции текста и его расположение на листе сохранялись при уменьшении или увеличении шрифта при изменении формата листа.</a:t>
            </a:r>
          </a:p>
          <a:p>
            <a:endParaRPr lang="ru-RU" dirty="0"/>
          </a:p>
        </p:txBody>
      </p:sp>
      <p:pic>
        <p:nvPicPr>
          <p:cNvPr id="7" name="Рисунок 6"/>
          <p:cNvPicPr/>
          <p:nvPr/>
        </p:nvPicPr>
        <p:blipFill>
          <a:blip r:embed="rId2"/>
          <a:srcRect/>
          <a:stretch>
            <a:fillRect/>
          </a:stretch>
        </p:blipFill>
        <p:spPr bwMode="auto">
          <a:xfrm>
            <a:off x="3851920" y="141218"/>
            <a:ext cx="4320480" cy="2567702"/>
          </a:xfrm>
          <a:prstGeom prst="rect">
            <a:avLst/>
          </a:prstGeom>
          <a:noFill/>
          <a:ln w="9525">
            <a:noFill/>
            <a:miter lim="800000"/>
            <a:headEnd/>
            <a:tailEnd/>
          </a:ln>
        </p:spPr>
      </p:pic>
    </p:spTree>
    <p:extLst>
      <p:ext uri="{BB962C8B-B14F-4D97-AF65-F5344CB8AC3E}">
        <p14:creationId xmlns:p14="http://schemas.microsoft.com/office/powerpoint/2010/main" xmlns="" val="16857255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16632"/>
            <a:ext cx="7980040" cy="1143000"/>
          </a:xfrm>
        </p:spPr>
        <p:txBody>
          <a:bodyPr/>
          <a:lstStyle/>
          <a:p>
            <a:r>
              <a:rPr lang="ru-RU" sz="4000" b="1" dirty="0" smtClean="0"/>
              <a:t>Задание 1.1</a:t>
            </a:r>
            <a:r>
              <a:rPr lang="ru-RU" sz="3200" dirty="0" smtClean="0"/>
              <a:t/>
            </a:r>
            <a:br>
              <a:rPr lang="ru-RU" sz="3200" dirty="0" smtClean="0"/>
            </a:br>
            <a:r>
              <a:rPr lang="ru-RU" sz="2000" dirty="0" smtClean="0">
                <a:solidFill>
                  <a:schemeClr val="tx1"/>
                </a:solidFill>
              </a:rPr>
              <a:t>В таблице даны размеры (с точностью до мм) четырех листов бумаги, имеющих форматы А0, А1, А3, А4.</a:t>
            </a:r>
            <a:endParaRPr lang="ru-RU" sz="2000" dirty="0">
              <a:solidFill>
                <a:schemeClr val="tx1"/>
              </a:solidFill>
            </a:endParaRPr>
          </a:p>
        </p:txBody>
      </p:sp>
      <p:sp>
        <p:nvSpPr>
          <p:cNvPr id="3" name="Объект 2"/>
          <p:cNvSpPr>
            <a:spLocks noGrp="1"/>
          </p:cNvSpPr>
          <p:nvPr>
            <p:ph idx="1"/>
          </p:nvPr>
        </p:nvSpPr>
        <p:spPr>
          <a:xfrm>
            <a:off x="457200" y="3201880"/>
            <a:ext cx="7620000" cy="3198919"/>
          </a:xfrm>
        </p:spPr>
        <p:txBody>
          <a:bodyPr/>
          <a:lstStyle/>
          <a:p>
            <a:pPr marL="114300" indent="0" algn="just">
              <a:buNone/>
            </a:pPr>
            <a:r>
              <a:rPr lang="ru-RU" dirty="0"/>
              <a:t>Установите соответствие между форматами и номерами листов бумаги таблицы. Заполните таблицу,  в бланк ответов перенесите последовательность четырёх цифр.</a:t>
            </a:r>
          </a:p>
          <a:p>
            <a:pPr marL="114300" indent="0">
              <a:buNone/>
            </a:pPr>
            <a:r>
              <a:rPr lang="ru-RU" b="1" u="sng" dirty="0" smtClean="0">
                <a:solidFill>
                  <a:schemeClr val="accent4">
                    <a:lumMod val="75000"/>
                  </a:schemeClr>
                </a:solidFill>
              </a:rPr>
              <a:t>РЕШЕНИЕ:</a:t>
            </a:r>
          </a:p>
          <a:p>
            <a:pPr marL="114300" indent="0">
              <a:buNone/>
            </a:pPr>
            <a:r>
              <a:rPr lang="ru-RU" b="1" dirty="0"/>
              <a:t>Чем больше цифра формата, тем меньше длина листа</a:t>
            </a:r>
            <a:r>
              <a:rPr lang="ru-RU" dirty="0"/>
              <a:t>. Расставим длины </a:t>
            </a:r>
            <a:r>
              <a:rPr lang="ru-RU" dirty="0" smtClean="0"/>
              <a:t>листов </a:t>
            </a:r>
            <a:r>
              <a:rPr lang="ru-RU" b="1" dirty="0"/>
              <a:t>в порядке убывания:</a:t>
            </a:r>
            <a:endParaRPr lang="ru-RU" dirty="0"/>
          </a:p>
          <a:p>
            <a:endParaRPr lang="ru-RU" dirty="0"/>
          </a:p>
        </p:txBody>
      </p:sp>
      <p:pic>
        <p:nvPicPr>
          <p:cNvPr id="5" name="Рисунок 4"/>
          <p:cNvPicPr/>
          <p:nvPr/>
        </p:nvPicPr>
        <p:blipFill>
          <a:blip r:embed="rId2"/>
          <a:srcRect/>
          <a:stretch>
            <a:fillRect/>
          </a:stretch>
        </p:blipFill>
        <p:spPr bwMode="auto">
          <a:xfrm>
            <a:off x="2339752" y="1340767"/>
            <a:ext cx="3886200" cy="1724025"/>
          </a:xfrm>
          <a:prstGeom prst="rect">
            <a:avLst/>
          </a:prstGeom>
          <a:noFill/>
          <a:ln w="9525">
            <a:noFill/>
            <a:miter lim="800000"/>
            <a:headEnd/>
            <a:tailEnd/>
          </a:ln>
        </p:spPr>
      </p:pic>
      <p:graphicFrame>
        <p:nvGraphicFramePr>
          <p:cNvPr id="6" name="Таблица 5"/>
          <p:cNvGraphicFramePr>
            <a:graphicFrameLocks noGrp="1"/>
          </p:cNvGraphicFramePr>
          <p:nvPr>
            <p:extLst>
              <p:ext uri="{D42A27DB-BD31-4B8C-83A1-F6EECF244321}">
                <p14:modId xmlns:p14="http://schemas.microsoft.com/office/powerpoint/2010/main" xmlns="" val="3702135834"/>
              </p:ext>
            </p:extLst>
          </p:nvPr>
        </p:nvGraphicFramePr>
        <p:xfrm>
          <a:off x="1245175" y="5589240"/>
          <a:ext cx="6077585" cy="736092"/>
        </p:xfrm>
        <a:graphic>
          <a:graphicData uri="http://schemas.openxmlformats.org/drawingml/2006/table">
            <a:tbl>
              <a:tblPr firstRow="1" firstCol="1" bandRow="1">
                <a:tableStyleId>{5C22544A-7EE6-4342-B048-85BDC9FD1C3A}</a:tableStyleId>
              </a:tblPr>
              <a:tblGrid>
                <a:gridCol w="1518920"/>
                <a:gridCol w="1519555"/>
                <a:gridCol w="1519555"/>
                <a:gridCol w="1519555"/>
              </a:tblGrid>
              <a:tr h="0">
                <a:tc>
                  <a:txBody>
                    <a:bodyPr/>
                    <a:lstStyle/>
                    <a:p>
                      <a:pPr algn="ctr">
                        <a:lnSpc>
                          <a:spcPct val="115000"/>
                        </a:lnSpc>
                        <a:spcAft>
                          <a:spcPts val="0"/>
                        </a:spcAft>
                      </a:pPr>
                      <a:r>
                        <a:rPr lang="ru-RU" sz="1400">
                          <a:effectLst/>
                        </a:rPr>
                        <a:t>А0</a:t>
                      </a:r>
                      <a:endParaRPr lang="ru-RU" sz="1100">
                        <a:effectLst/>
                        <a:latin typeface="Calibri"/>
                        <a:ea typeface="Times New Roman"/>
                        <a:cs typeface="Times New Roman"/>
                      </a:endParaRPr>
                    </a:p>
                  </a:txBody>
                  <a:tcPr marL="68580" marR="68580" marT="0" marB="0"/>
                </a:tc>
                <a:tc>
                  <a:txBody>
                    <a:bodyPr/>
                    <a:lstStyle/>
                    <a:p>
                      <a:pPr algn="ctr">
                        <a:lnSpc>
                          <a:spcPct val="115000"/>
                        </a:lnSpc>
                        <a:spcAft>
                          <a:spcPts val="0"/>
                        </a:spcAft>
                      </a:pPr>
                      <a:r>
                        <a:rPr lang="ru-RU" sz="1400">
                          <a:effectLst/>
                        </a:rPr>
                        <a:t>А1</a:t>
                      </a:r>
                      <a:endParaRPr lang="ru-RU" sz="1100">
                        <a:effectLst/>
                        <a:latin typeface="Calibri"/>
                        <a:ea typeface="Times New Roman"/>
                        <a:cs typeface="Times New Roman"/>
                      </a:endParaRPr>
                    </a:p>
                  </a:txBody>
                  <a:tcPr marL="68580" marR="68580" marT="0" marB="0"/>
                </a:tc>
                <a:tc>
                  <a:txBody>
                    <a:bodyPr/>
                    <a:lstStyle/>
                    <a:p>
                      <a:pPr algn="ctr">
                        <a:lnSpc>
                          <a:spcPct val="115000"/>
                        </a:lnSpc>
                        <a:spcAft>
                          <a:spcPts val="0"/>
                        </a:spcAft>
                      </a:pPr>
                      <a:r>
                        <a:rPr lang="ru-RU" sz="1400">
                          <a:effectLst/>
                        </a:rPr>
                        <a:t>А3</a:t>
                      </a:r>
                      <a:endParaRPr lang="ru-RU" sz="1100">
                        <a:effectLst/>
                        <a:latin typeface="Calibri"/>
                        <a:ea typeface="Times New Roman"/>
                        <a:cs typeface="Times New Roman"/>
                      </a:endParaRPr>
                    </a:p>
                  </a:txBody>
                  <a:tcPr marL="68580" marR="68580" marT="0" marB="0"/>
                </a:tc>
                <a:tc>
                  <a:txBody>
                    <a:bodyPr/>
                    <a:lstStyle/>
                    <a:p>
                      <a:pPr algn="ctr">
                        <a:lnSpc>
                          <a:spcPct val="115000"/>
                        </a:lnSpc>
                        <a:spcAft>
                          <a:spcPts val="0"/>
                        </a:spcAft>
                      </a:pPr>
                      <a:r>
                        <a:rPr lang="ru-RU" sz="1400">
                          <a:effectLst/>
                        </a:rPr>
                        <a:t>А4</a:t>
                      </a:r>
                      <a:endParaRPr lang="ru-RU" sz="1100">
                        <a:effectLst/>
                        <a:latin typeface="Calibri"/>
                        <a:ea typeface="Times New Roman"/>
                        <a:cs typeface="Times New Roman"/>
                      </a:endParaRPr>
                    </a:p>
                  </a:txBody>
                  <a:tcPr marL="68580" marR="68580" marT="0" marB="0"/>
                </a:tc>
              </a:tr>
              <a:tr h="0">
                <a:tc>
                  <a:txBody>
                    <a:bodyPr/>
                    <a:lstStyle/>
                    <a:p>
                      <a:pPr algn="ctr">
                        <a:lnSpc>
                          <a:spcPct val="115000"/>
                        </a:lnSpc>
                        <a:spcAft>
                          <a:spcPts val="0"/>
                        </a:spcAft>
                      </a:pPr>
                      <a:r>
                        <a:rPr lang="ru-RU" sz="1400">
                          <a:effectLst/>
                        </a:rPr>
                        <a:t>1189</a:t>
                      </a:r>
                      <a:endParaRPr lang="ru-RU" sz="1100">
                        <a:effectLst/>
                        <a:latin typeface="Calibri"/>
                        <a:ea typeface="Times New Roman"/>
                        <a:cs typeface="Times New Roman"/>
                      </a:endParaRPr>
                    </a:p>
                  </a:txBody>
                  <a:tcPr marL="68580" marR="68580" marT="0" marB="0"/>
                </a:tc>
                <a:tc>
                  <a:txBody>
                    <a:bodyPr/>
                    <a:lstStyle/>
                    <a:p>
                      <a:pPr algn="ctr">
                        <a:lnSpc>
                          <a:spcPct val="115000"/>
                        </a:lnSpc>
                        <a:spcAft>
                          <a:spcPts val="0"/>
                        </a:spcAft>
                      </a:pPr>
                      <a:r>
                        <a:rPr lang="ru-RU" sz="1400">
                          <a:effectLst/>
                        </a:rPr>
                        <a:t>594</a:t>
                      </a:r>
                      <a:endParaRPr lang="ru-RU" sz="1100">
                        <a:effectLst/>
                        <a:latin typeface="Calibri"/>
                        <a:ea typeface="Times New Roman"/>
                        <a:cs typeface="Times New Roman"/>
                      </a:endParaRPr>
                    </a:p>
                  </a:txBody>
                  <a:tcPr marL="68580" marR="68580" marT="0" marB="0"/>
                </a:tc>
                <a:tc>
                  <a:txBody>
                    <a:bodyPr/>
                    <a:lstStyle/>
                    <a:p>
                      <a:pPr algn="ctr">
                        <a:lnSpc>
                          <a:spcPct val="115000"/>
                        </a:lnSpc>
                        <a:spcAft>
                          <a:spcPts val="0"/>
                        </a:spcAft>
                      </a:pPr>
                      <a:r>
                        <a:rPr lang="ru-RU" sz="1400">
                          <a:effectLst/>
                        </a:rPr>
                        <a:t>420</a:t>
                      </a:r>
                      <a:endParaRPr lang="ru-RU" sz="1100">
                        <a:effectLst/>
                        <a:latin typeface="Calibri"/>
                        <a:ea typeface="Times New Roman"/>
                        <a:cs typeface="Times New Roman"/>
                      </a:endParaRPr>
                    </a:p>
                  </a:txBody>
                  <a:tcPr marL="68580" marR="68580" marT="0" marB="0"/>
                </a:tc>
                <a:tc>
                  <a:txBody>
                    <a:bodyPr/>
                    <a:lstStyle/>
                    <a:p>
                      <a:pPr algn="ctr">
                        <a:lnSpc>
                          <a:spcPct val="115000"/>
                        </a:lnSpc>
                        <a:spcAft>
                          <a:spcPts val="0"/>
                        </a:spcAft>
                      </a:pPr>
                      <a:r>
                        <a:rPr lang="ru-RU" sz="1400">
                          <a:effectLst/>
                        </a:rPr>
                        <a:t>210</a:t>
                      </a:r>
                      <a:endParaRPr lang="ru-RU" sz="1100">
                        <a:effectLst/>
                        <a:latin typeface="Calibri"/>
                        <a:ea typeface="Times New Roman"/>
                        <a:cs typeface="Times New Roman"/>
                      </a:endParaRPr>
                    </a:p>
                  </a:txBody>
                  <a:tcPr marL="68580" marR="68580" marT="0" marB="0"/>
                </a:tc>
              </a:tr>
              <a:tr h="0">
                <a:tc>
                  <a:txBody>
                    <a:bodyPr/>
                    <a:lstStyle/>
                    <a:p>
                      <a:pPr algn="ctr">
                        <a:lnSpc>
                          <a:spcPct val="115000"/>
                        </a:lnSpc>
                        <a:spcAft>
                          <a:spcPts val="0"/>
                        </a:spcAft>
                      </a:pPr>
                      <a:r>
                        <a:rPr lang="ru-RU" sz="1400">
                          <a:effectLst/>
                        </a:rPr>
                        <a:t>3</a:t>
                      </a:r>
                      <a:endParaRPr lang="ru-RU" sz="1100">
                        <a:effectLst/>
                        <a:latin typeface="Calibri"/>
                        <a:ea typeface="Times New Roman"/>
                        <a:cs typeface="Times New Roman"/>
                      </a:endParaRPr>
                    </a:p>
                  </a:txBody>
                  <a:tcPr marL="68580" marR="68580" marT="0" marB="0"/>
                </a:tc>
                <a:tc>
                  <a:txBody>
                    <a:bodyPr/>
                    <a:lstStyle/>
                    <a:p>
                      <a:pPr algn="ctr">
                        <a:lnSpc>
                          <a:spcPct val="115000"/>
                        </a:lnSpc>
                        <a:spcAft>
                          <a:spcPts val="0"/>
                        </a:spcAft>
                      </a:pPr>
                      <a:r>
                        <a:rPr lang="ru-RU" sz="1400">
                          <a:effectLst/>
                        </a:rPr>
                        <a:t>2</a:t>
                      </a:r>
                      <a:endParaRPr lang="ru-RU" sz="1100">
                        <a:effectLst/>
                        <a:latin typeface="Calibri"/>
                        <a:ea typeface="Times New Roman"/>
                        <a:cs typeface="Times New Roman"/>
                      </a:endParaRPr>
                    </a:p>
                  </a:txBody>
                  <a:tcPr marL="68580" marR="68580" marT="0" marB="0"/>
                </a:tc>
                <a:tc>
                  <a:txBody>
                    <a:bodyPr/>
                    <a:lstStyle/>
                    <a:p>
                      <a:pPr algn="ctr">
                        <a:lnSpc>
                          <a:spcPct val="115000"/>
                        </a:lnSpc>
                        <a:spcAft>
                          <a:spcPts val="0"/>
                        </a:spcAft>
                      </a:pPr>
                      <a:r>
                        <a:rPr lang="ru-RU" sz="1400">
                          <a:effectLst/>
                        </a:rPr>
                        <a:t>4</a:t>
                      </a:r>
                      <a:endParaRPr lang="ru-RU" sz="1100">
                        <a:effectLst/>
                        <a:latin typeface="Calibri"/>
                        <a:ea typeface="Times New Roman"/>
                        <a:cs typeface="Times New Roman"/>
                      </a:endParaRPr>
                    </a:p>
                  </a:txBody>
                  <a:tcPr marL="68580" marR="68580" marT="0" marB="0"/>
                </a:tc>
                <a:tc>
                  <a:txBody>
                    <a:bodyPr/>
                    <a:lstStyle/>
                    <a:p>
                      <a:pPr algn="ctr">
                        <a:lnSpc>
                          <a:spcPct val="115000"/>
                        </a:lnSpc>
                        <a:spcAft>
                          <a:spcPts val="0"/>
                        </a:spcAft>
                      </a:pPr>
                      <a:r>
                        <a:rPr lang="ru-RU" sz="1400" dirty="0">
                          <a:effectLst/>
                        </a:rPr>
                        <a:t>1</a:t>
                      </a:r>
                      <a:endParaRPr lang="ru-RU" sz="1100" dirty="0">
                        <a:effectLst/>
                        <a:latin typeface="Calibri"/>
                        <a:ea typeface="Times New Roman"/>
                        <a:cs typeface="Times New Roman"/>
                      </a:endParaRPr>
                    </a:p>
                  </a:txBody>
                  <a:tcPr marL="68580" marR="68580" marT="0" marB="0"/>
                </a:tc>
              </a:tr>
            </a:tbl>
          </a:graphicData>
        </a:graphic>
      </p:graphicFrame>
    </p:spTree>
    <p:extLst>
      <p:ext uri="{BB962C8B-B14F-4D97-AF65-F5344CB8AC3E}">
        <p14:creationId xmlns:p14="http://schemas.microsoft.com/office/powerpoint/2010/main" xmlns="" val="12770627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620000" cy="634082"/>
          </a:xfrm>
        </p:spPr>
        <p:txBody>
          <a:bodyPr/>
          <a:lstStyle/>
          <a:p>
            <a:r>
              <a:rPr lang="ru-RU" b="1" dirty="0"/>
              <a:t>Задание </a:t>
            </a:r>
            <a:r>
              <a:rPr lang="ru-RU" b="1" dirty="0" smtClean="0"/>
              <a:t>2.1</a:t>
            </a:r>
            <a:endParaRPr lang="ru-RU" dirty="0"/>
          </a:p>
        </p:txBody>
      </p:sp>
      <p:pic>
        <p:nvPicPr>
          <p:cNvPr id="4" name="Рисунок 3"/>
          <p:cNvPicPr/>
          <p:nvPr/>
        </p:nvPicPr>
        <p:blipFill>
          <a:blip r:embed="rId2"/>
          <a:srcRect/>
          <a:stretch>
            <a:fillRect/>
          </a:stretch>
        </p:blipFill>
        <p:spPr bwMode="auto">
          <a:xfrm>
            <a:off x="467544" y="980728"/>
            <a:ext cx="6336704" cy="401191"/>
          </a:xfrm>
          <a:prstGeom prst="rect">
            <a:avLst/>
          </a:prstGeom>
          <a:noFill/>
          <a:ln w="9525">
            <a:noFill/>
            <a:miter lim="800000"/>
            <a:headEnd/>
            <a:tailEnd/>
          </a:ln>
        </p:spPr>
      </p:pic>
      <p:pic>
        <p:nvPicPr>
          <p:cNvPr id="5" name="Рисунок 4"/>
          <p:cNvPicPr/>
          <p:nvPr/>
        </p:nvPicPr>
        <p:blipFill>
          <a:blip r:embed="rId3"/>
          <a:srcRect/>
          <a:stretch>
            <a:fillRect/>
          </a:stretch>
        </p:blipFill>
        <p:spPr bwMode="auto">
          <a:xfrm>
            <a:off x="179512" y="1779208"/>
            <a:ext cx="8280920" cy="3738023"/>
          </a:xfrm>
          <a:prstGeom prst="rect">
            <a:avLst/>
          </a:prstGeom>
          <a:noFill/>
          <a:ln w="9525">
            <a:noFill/>
            <a:miter lim="800000"/>
            <a:headEnd/>
            <a:tailEnd/>
          </a:ln>
        </p:spPr>
      </p:pic>
    </p:spTree>
    <p:extLst>
      <p:ext uri="{BB962C8B-B14F-4D97-AF65-F5344CB8AC3E}">
        <p14:creationId xmlns:p14="http://schemas.microsoft.com/office/powerpoint/2010/main" xmlns="" val="20051342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Задание </a:t>
            </a:r>
            <a:r>
              <a:rPr lang="ru-RU" b="1" dirty="0" smtClean="0"/>
              <a:t>3.1</a:t>
            </a:r>
            <a:br>
              <a:rPr lang="ru-RU" b="1" dirty="0" smtClean="0"/>
            </a:br>
            <a:r>
              <a:rPr lang="ru-RU" sz="2000" dirty="0">
                <a:solidFill>
                  <a:schemeClr val="tx1"/>
                </a:solidFill>
              </a:rPr>
              <a:t>Найдите ширину листа бумаги формата А4. Ответ дайте в миллиметрах и округлите до ближайшего целого числа, кратного 10</a:t>
            </a:r>
            <a:r>
              <a:rPr lang="ru-RU" sz="2000" dirty="0" smtClean="0">
                <a:solidFill>
                  <a:schemeClr val="tx1"/>
                </a:solidFill>
              </a:rPr>
              <a:t>.</a:t>
            </a:r>
            <a:r>
              <a:rPr lang="ru-RU" sz="2000" b="1" dirty="0" smtClean="0">
                <a:solidFill>
                  <a:schemeClr val="tx1"/>
                </a:solidFill>
              </a:rPr>
              <a:t> </a:t>
            </a:r>
            <a:endParaRPr lang="ru-RU" sz="2000" dirty="0">
              <a:solidFill>
                <a:schemeClr val="tx1"/>
              </a:solidFill>
            </a:endParaRPr>
          </a:p>
        </p:txBody>
      </p:sp>
      <p:sp>
        <p:nvSpPr>
          <p:cNvPr id="3" name="Объект 2"/>
          <p:cNvSpPr>
            <a:spLocks noGrp="1"/>
          </p:cNvSpPr>
          <p:nvPr>
            <p:ph idx="1"/>
          </p:nvPr>
        </p:nvSpPr>
        <p:spPr/>
        <p:txBody>
          <a:bodyPr/>
          <a:lstStyle/>
          <a:p>
            <a:endParaRPr lang="ru-RU" dirty="0"/>
          </a:p>
        </p:txBody>
      </p:sp>
      <p:pic>
        <p:nvPicPr>
          <p:cNvPr id="4" name="Рисунок 3"/>
          <p:cNvPicPr/>
          <p:nvPr/>
        </p:nvPicPr>
        <p:blipFill>
          <a:blip r:embed="rId2"/>
          <a:srcRect/>
          <a:stretch>
            <a:fillRect/>
          </a:stretch>
        </p:blipFill>
        <p:spPr bwMode="auto">
          <a:xfrm>
            <a:off x="-17124" y="1628800"/>
            <a:ext cx="8477556" cy="3312368"/>
          </a:xfrm>
          <a:prstGeom prst="rect">
            <a:avLst/>
          </a:prstGeom>
          <a:noFill/>
          <a:ln w="9525">
            <a:noFill/>
            <a:miter lim="800000"/>
            <a:headEnd/>
            <a:tailEnd/>
          </a:ln>
        </p:spPr>
      </p:pic>
    </p:spTree>
    <p:extLst>
      <p:ext uri="{BB962C8B-B14F-4D97-AF65-F5344CB8AC3E}">
        <p14:creationId xmlns:p14="http://schemas.microsoft.com/office/powerpoint/2010/main" xmlns="" val="29225053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Задание 4.1 </a:t>
            </a:r>
            <a:r>
              <a:rPr lang="ru-RU" dirty="0"/>
              <a:t/>
            </a:r>
            <a:br>
              <a:rPr lang="ru-RU" dirty="0"/>
            </a:br>
            <a:r>
              <a:rPr lang="ru-RU" sz="2000" dirty="0">
                <a:solidFill>
                  <a:schemeClr val="tx1"/>
                </a:solidFill>
              </a:rPr>
              <a:t>Найдите длину листа бумаги формата А1. Ответ дайте в миллиметрах и округлите до ближайшего целого числа, кратного 10</a:t>
            </a:r>
            <a:r>
              <a:rPr lang="ru-RU" sz="2000" dirty="0" smtClean="0">
                <a:solidFill>
                  <a:schemeClr val="tx1"/>
                </a:solidFill>
              </a:rPr>
              <a:t>.</a:t>
            </a:r>
            <a:endParaRPr lang="ru-RU" sz="2000" dirty="0">
              <a:solidFill>
                <a:schemeClr val="tx1"/>
              </a:solidFill>
            </a:endParaRPr>
          </a:p>
        </p:txBody>
      </p:sp>
      <p:sp>
        <p:nvSpPr>
          <p:cNvPr id="3" name="Объект 2"/>
          <p:cNvSpPr>
            <a:spLocks noGrp="1"/>
          </p:cNvSpPr>
          <p:nvPr>
            <p:ph idx="1"/>
          </p:nvPr>
        </p:nvSpPr>
        <p:spPr/>
        <p:txBody>
          <a:bodyPr/>
          <a:lstStyle/>
          <a:p>
            <a:endParaRPr lang="ru-RU" dirty="0"/>
          </a:p>
        </p:txBody>
      </p:sp>
      <p:pic>
        <p:nvPicPr>
          <p:cNvPr id="4" name="Рисунок 3"/>
          <p:cNvPicPr/>
          <p:nvPr/>
        </p:nvPicPr>
        <p:blipFill>
          <a:blip r:embed="rId2"/>
          <a:srcRect/>
          <a:stretch>
            <a:fillRect/>
          </a:stretch>
        </p:blipFill>
        <p:spPr bwMode="auto">
          <a:xfrm>
            <a:off x="0" y="1556792"/>
            <a:ext cx="8460432" cy="2880320"/>
          </a:xfrm>
          <a:prstGeom prst="rect">
            <a:avLst/>
          </a:prstGeom>
          <a:noFill/>
          <a:ln w="9525">
            <a:noFill/>
            <a:miter lim="800000"/>
            <a:headEnd/>
            <a:tailEnd/>
          </a:ln>
        </p:spPr>
      </p:pic>
      <p:pic>
        <p:nvPicPr>
          <p:cNvPr id="5" name="Рисунок 4"/>
          <p:cNvPicPr/>
          <p:nvPr/>
        </p:nvPicPr>
        <p:blipFill>
          <a:blip r:embed="rId3"/>
          <a:srcRect/>
          <a:stretch>
            <a:fillRect/>
          </a:stretch>
        </p:blipFill>
        <p:spPr bwMode="auto">
          <a:xfrm>
            <a:off x="125760" y="5007737"/>
            <a:ext cx="8334672" cy="1512168"/>
          </a:xfrm>
          <a:prstGeom prst="rect">
            <a:avLst/>
          </a:prstGeom>
          <a:noFill/>
          <a:ln w="9525">
            <a:noFill/>
            <a:miter lim="800000"/>
            <a:headEnd/>
            <a:tailEnd/>
          </a:ln>
        </p:spPr>
      </p:pic>
    </p:spTree>
    <p:extLst>
      <p:ext uri="{BB962C8B-B14F-4D97-AF65-F5344CB8AC3E}">
        <p14:creationId xmlns:p14="http://schemas.microsoft.com/office/powerpoint/2010/main" xmlns="" val="405473637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седство">
  <a:themeElements>
    <a:clrScheme name="Соседство">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Стандартная">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оседство">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382</TotalTime>
  <Words>600</Words>
  <Application>Microsoft Office PowerPoint</Application>
  <PresentationFormat>Экран (4:3)</PresentationFormat>
  <Paragraphs>100</Paragraphs>
  <Slides>23</Slides>
  <Notes>1</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23</vt:i4>
      </vt:variant>
    </vt:vector>
  </HeadingPairs>
  <TitlesOfParts>
    <vt:vector size="25" baseType="lpstr">
      <vt:lpstr>Соседство</vt:lpstr>
      <vt:lpstr>Формула</vt:lpstr>
      <vt:lpstr>Формирование функциональной грамотности на уроках математики на примерах банка открытых заданий для подготовки обучающихся к государственной итоговой аттестации</vt:lpstr>
      <vt:lpstr>Слайд 2</vt:lpstr>
      <vt:lpstr>Математическая грамотность</vt:lpstr>
      <vt:lpstr>ОГЭ</vt:lpstr>
      <vt:lpstr>«Листы  бумаги»</vt:lpstr>
      <vt:lpstr>Задание 1.1 В таблице даны размеры (с точностью до мм) четырех листов бумаги, имеющих форматы А0, А1, А3, А4.</vt:lpstr>
      <vt:lpstr>Задание 2.1</vt:lpstr>
      <vt:lpstr>Задание 3.1 Найдите ширину листа бумаги формата А4. Ответ дайте в миллиметрах и округлите до ближайшего целого числа, кратного 10. </vt:lpstr>
      <vt:lpstr>Задание 4.1  Найдите длину листа бумаги формата А1. Ответ дайте в миллиметрах и округлите до ближайшего целого числа, кратного 10.</vt:lpstr>
      <vt:lpstr>Задание 5.1  Найдите отношение длины большей стороны  листа формата А6 к меньшей. Ответ округлите до десятых.</vt:lpstr>
      <vt:lpstr>Задание 6.1  Найдите отношение длины диагонали листа формата А5 к его меньшей стороне. Ответ округлите до десятых.</vt:lpstr>
      <vt:lpstr>Задание 7.1 Найдите   площадь листа   формата А3. Ответ  дайте в квадратных сантиметрах.       </vt:lpstr>
      <vt:lpstr>Задание 8.1  Бумагу формата А2 упаковали в пачки по 120 листов. Найдите массу пачки, если масса бумаги  площади 1 кв.м равна 180 г. Ответ дайте в граммах.</vt:lpstr>
      <vt:lpstr>Задание 9.1 Размер (высота) типографического шрифта измеряется в пунктах.</vt:lpstr>
      <vt:lpstr>Математика в химико-биологических классах</vt:lpstr>
      <vt:lpstr>Химический смысл производной</vt:lpstr>
      <vt:lpstr>Формула производной в химии</vt:lpstr>
      <vt:lpstr>Понятие производной</vt:lpstr>
      <vt:lpstr>Слайд 19</vt:lpstr>
      <vt:lpstr>Пример</vt:lpstr>
      <vt:lpstr>Биологический смысл производной</vt:lpstr>
      <vt:lpstr>Пример </vt:lpstr>
      <vt:lpstr>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Функциональная грамотность в задачах ОГЭ и ЕГЭ</dc:title>
  <dc:creator>306</dc:creator>
  <cp:lastModifiedBy>Мега</cp:lastModifiedBy>
  <cp:revision>22</cp:revision>
  <dcterms:created xsi:type="dcterms:W3CDTF">2021-06-01T04:54:47Z</dcterms:created>
  <dcterms:modified xsi:type="dcterms:W3CDTF">2021-10-06T17:01:06Z</dcterms:modified>
</cp:coreProperties>
</file>