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92" r:id="rId5"/>
    <p:sldId id="275" r:id="rId6"/>
    <p:sldId id="276" r:id="rId7"/>
    <p:sldId id="294" r:id="rId8"/>
    <p:sldId id="285" r:id="rId9"/>
    <p:sldId id="297" r:id="rId10"/>
    <p:sldId id="305" r:id="rId11"/>
    <p:sldId id="298" r:id="rId12"/>
    <p:sldId id="306" r:id="rId13"/>
    <p:sldId id="299" r:id="rId14"/>
    <p:sldId id="300" r:id="rId15"/>
    <p:sldId id="295" r:id="rId16"/>
    <p:sldId id="302" r:id="rId17"/>
    <p:sldId id="307" r:id="rId18"/>
    <p:sldId id="304" r:id="rId19"/>
    <p:sldId id="308" r:id="rId20"/>
    <p:sldId id="303" r:id="rId21"/>
    <p:sldId id="28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6" userDrawn="1">
          <p15:clr>
            <a:srgbClr val="A4A3A4"/>
          </p15:clr>
        </p15:guide>
        <p15:guide id="2" pos="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4400"/>
    <a:srgbClr val="AEC1D8"/>
    <a:srgbClr val="0F253E"/>
    <a:srgbClr val="446992"/>
    <a:srgbClr val="AEC2D8"/>
    <a:srgbClr val="98432A"/>
    <a:srgbClr val="44678D"/>
    <a:srgbClr val="263E5A"/>
    <a:srgbClr val="D6E0EB"/>
    <a:srgbClr val="728D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1921" autoAdjust="0"/>
  </p:normalViewPr>
  <p:slideViewPr>
    <p:cSldViewPr snapToGrid="0" showGuides="1">
      <p:cViewPr varScale="1">
        <p:scale>
          <a:sx n="64" d="100"/>
          <a:sy n="64" d="100"/>
        </p:scale>
        <p:origin x="744" y="52"/>
      </p:cViewPr>
      <p:guideLst>
        <p:guide orient="horz" pos="1536"/>
        <p:guide pos="3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491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78364E-AEF6-4904-9EE9-45C3EA46CC25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4E6F295-15C3-4E2F-97AB-CD228BB7622D}">
      <dgm:prSet phldrT="[Текст]"/>
      <dgm:spPr/>
      <dgm:t>
        <a:bodyPr/>
        <a:lstStyle/>
        <a:p>
          <a:r>
            <a:rPr lang="ru-RU" dirty="0" smtClean="0"/>
            <a:t>Набор и редактирование текста</a:t>
          </a:r>
        </a:p>
      </dgm:t>
    </dgm:pt>
    <dgm:pt modelId="{41622097-442B-4EAF-B9F6-A2C60D5EFA54}" type="parTrans" cxnId="{1D4BE380-2E98-4A7F-9AC6-220AF9D6057B}">
      <dgm:prSet/>
      <dgm:spPr/>
      <dgm:t>
        <a:bodyPr/>
        <a:lstStyle/>
        <a:p>
          <a:endParaRPr lang="ru-RU"/>
        </a:p>
      </dgm:t>
    </dgm:pt>
    <dgm:pt modelId="{8F54F4E6-2362-4B98-8C9D-922665301ADB}" type="sibTrans" cxnId="{1D4BE380-2E98-4A7F-9AC6-220AF9D6057B}">
      <dgm:prSet/>
      <dgm:spPr/>
      <dgm:t>
        <a:bodyPr/>
        <a:lstStyle/>
        <a:p>
          <a:endParaRPr lang="ru-RU"/>
        </a:p>
      </dgm:t>
    </dgm:pt>
    <dgm:pt modelId="{1B84C51E-B938-4038-A5F9-D0C422B4F743}">
      <dgm:prSet phldrT="[Текст]"/>
      <dgm:spPr/>
      <dgm:t>
        <a:bodyPr/>
        <a:lstStyle/>
        <a:p>
          <a:r>
            <a:rPr lang="ru-RU" dirty="0" smtClean="0"/>
            <a:t>Оформление страниц документа</a:t>
          </a:r>
          <a:endParaRPr lang="ru-RU" dirty="0"/>
        </a:p>
      </dgm:t>
    </dgm:pt>
    <dgm:pt modelId="{9853CA6B-29E2-49FE-AB95-789B377719F6}" type="parTrans" cxnId="{5B25A617-886B-4512-BF96-CD13CE979C6F}">
      <dgm:prSet/>
      <dgm:spPr/>
      <dgm:t>
        <a:bodyPr/>
        <a:lstStyle/>
        <a:p>
          <a:endParaRPr lang="ru-RU"/>
        </a:p>
      </dgm:t>
    </dgm:pt>
    <dgm:pt modelId="{D4B3E12A-5663-4AA5-A783-0817D666E7FB}" type="sibTrans" cxnId="{5B25A617-886B-4512-BF96-CD13CE979C6F}">
      <dgm:prSet/>
      <dgm:spPr/>
      <dgm:t>
        <a:bodyPr/>
        <a:lstStyle/>
        <a:p>
          <a:endParaRPr lang="ru-RU"/>
        </a:p>
      </dgm:t>
    </dgm:pt>
    <dgm:pt modelId="{D8B38329-3F47-4A20-A63E-9E333E787175}">
      <dgm:prSet phldrT="[Текст]"/>
      <dgm:spPr/>
      <dgm:t>
        <a:bodyPr/>
        <a:lstStyle/>
        <a:p>
          <a:r>
            <a:rPr lang="ru-RU" dirty="0" smtClean="0"/>
            <a:t>Поддержка правильности, орфографии и грамматики</a:t>
          </a:r>
          <a:endParaRPr lang="ru-RU" dirty="0"/>
        </a:p>
      </dgm:t>
    </dgm:pt>
    <dgm:pt modelId="{4A164BDF-3CC3-4B97-8046-00BFE48CDBC3}" type="parTrans" cxnId="{F2698051-1F2B-4774-B93A-0FA62BD6A3C8}">
      <dgm:prSet/>
      <dgm:spPr/>
      <dgm:t>
        <a:bodyPr/>
        <a:lstStyle/>
        <a:p>
          <a:endParaRPr lang="ru-RU"/>
        </a:p>
      </dgm:t>
    </dgm:pt>
    <dgm:pt modelId="{D9CEC2FC-9736-4CBF-89BB-B4688528C3DC}" type="sibTrans" cxnId="{F2698051-1F2B-4774-B93A-0FA62BD6A3C8}">
      <dgm:prSet/>
      <dgm:spPr/>
      <dgm:t>
        <a:bodyPr/>
        <a:lstStyle/>
        <a:p>
          <a:endParaRPr lang="ru-RU"/>
        </a:p>
      </dgm:t>
    </dgm:pt>
    <dgm:pt modelId="{E67F5F95-D180-443A-BC0D-3B7CF2ACD033}">
      <dgm:prSet phldrT="[Текст]"/>
      <dgm:spPr/>
      <dgm:t>
        <a:bodyPr/>
        <a:lstStyle/>
        <a:p>
          <a:r>
            <a:rPr lang="ru-RU" dirty="0" smtClean="0"/>
            <a:t>Работа с таблицами, графиками и рисунками</a:t>
          </a:r>
          <a:endParaRPr lang="ru-RU" dirty="0"/>
        </a:p>
      </dgm:t>
    </dgm:pt>
    <dgm:pt modelId="{36CA9246-D0FF-49E4-9C6A-2FD784A3A7F7}" type="parTrans" cxnId="{8D2A0548-AC7E-411A-860A-8140CE7462DC}">
      <dgm:prSet/>
      <dgm:spPr/>
      <dgm:t>
        <a:bodyPr/>
        <a:lstStyle/>
        <a:p>
          <a:endParaRPr lang="ru-RU"/>
        </a:p>
      </dgm:t>
    </dgm:pt>
    <dgm:pt modelId="{EE571AC0-7E4F-479F-BDC7-45BEF53D436E}" type="sibTrans" cxnId="{8D2A0548-AC7E-411A-860A-8140CE7462DC}">
      <dgm:prSet/>
      <dgm:spPr/>
      <dgm:t>
        <a:bodyPr/>
        <a:lstStyle/>
        <a:p>
          <a:endParaRPr lang="ru-RU"/>
        </a:p>
      </dgm:t>
    </dgm:pt>
    <dgm:pt modelId="{CB7D3A45-89C4-45A6-8087-2488019C0E1B}">
      <dgm:prSet phldrT="[Текст]"/>
      <dgm:spPr/>
      <dgm:t>
        <a:bodyPr/>
        <a:lstStyle/>
        <a:p>
          <a:r>
            <a:rPr lang="ru-RU" dirty="0" smtClean="0"/>
            <a:t>Создание шаблонов официальных документов</a:t>
          </a:r>
          <a:endParaRPr lang="ru-RU" dirty="0"/>
        </a:p>
      </dgm:t>
    </dgm:pt>
    <dgm:pt modelId="{87C4AC75-3BF0-48E0-A1AD-5AE31F60905C}" type="parTrans" cxnId="{D8E9A345-8629-4700-B1B2-6263731258C9}">
      <dgm:prSet/>
      <dgm:spPr/>
      <dgm:t>
        <a:bodyPr/>
        <a:lstStyle/>
        <a:p>
          <a:endParaRPr lang="ru-RU"/>
        </a:p>
      </dgm:t>
    </dgm:pt>
    <dgm:pt modelId="{0C412CB6-244C-4A1D-842C-F66F543DD18C}" type="sibTrans" cxnId="{D8E9A345-8629-4700-B1B2-6263731258C9}">
      <dgm:prSet/>
      <dgm:spPr/>
      <dgm:t>
        <a:bodyPr/>
        <a:lstStyle/>
        <a:p>
          <a:endParaRPr lang="ru-RU"/>
        </a:p>
      </dgm:t>
    </dgm:pt>
    <dgm:pt modelId="{276C515D-CE13-4E04-B6F7-A427D4AA2D07}" type="pres">
      <dgm:prSet presAssocID="{2478364E-AEF6-4904-9EE9-45C3EA46CC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19E21C-ECAE-47D8-BECD-B9B64D9C4782}" type="pres">
      <dgm:prSet presAssocID="{64E6F295-15C3-4E2F-97AB-CD228BB7622D}" presName="parentText" presStyleLbl="node1" presStyleIdx="0" presStyleCnt="3" custLinFactNeighborX="-613" custLinFactNeighborY="82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07AE8-EF07-4F2B-89C1-06835FBCA798}" type="pres">
      <dgm:prSet presAssocID="{64E6F295-15C3-4E2F-97AB-CD228BB7622D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BE5E8E-296E-4BDF-8040-0462AC86757D}" type="pres">
      <dgm:prSet presAssocID="{D8B38329-3F47-4A20-A63E-9E333E78717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E1C4A-AB41-4EA0-B485-3634F301BB54}" type="pres">
      <dgm:prSet presAssocID="{D8B38329-3F47-4A20-A63E-9E333E78717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64721B-683C-414A-8C90-F38B6320BABB}" type="pres">
      <dgm:prSet presAssocID="{CB7D3A45-89C4-45A6-8087-2488019C0E1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BD7873-05CE-483A-AFFB-FE9662B70C3E}" type="presOf" srcId="{2478364E-AEF6-4904-9EE9-45C3EA46CC25}" destId="{276C515D-CE13-4E04-B6F7-A427D4AA2D07}" srcOrd="0" destOrd="0" presId="urn:microsoft.com/office/officeart/2005/8/layout/vList2"/>
    <dgm:cxn modelId="{8D2A0548-AC7E-411A-860A-8140CE7462DC}" srcId="{D8B38329-3F47-4A20-A63E-9E333E787175}" destId="{E67F5F95-D180-443A-BC0D-3B7CF2ACD033}" srcOrd="0" destOrd="0" parTransId="{36CA9246-D0FF-49E4-9C6A-2FD784A3A7F7}" sibTransId="{EE571AC0-7E4F-479F-BDC7-45BEF53D436E}"/>
    <dgm:cxn modelId="{D8E9A345-8629-4700-B1B2-6263731258C9}" srcId="{2478364E-AEF6-4904-9EE9-45C3EA46CC25}" destId="{CB7D3A45-89C4-45A6-8087-2488019C0E1B}" srcOrd="2" destOrd="0" parTransId="{87C4AC75-3BF0-48E0-A1AD-5AE31F60905C}" sibTransId="{0C412CB6-244C-4A1D-842C-F66F543DD18C}"/>
    <dgm:cxn modelId="{4CAD7F2B-1D4B-4781-B1BC-FBF741981365}" type="presOf" srcId="{E67F5F95-D180-443A-BC0D-3B7CF2ACD033}" destId="{54AE1C4A-AB41-4EA0-B485-3634F301BB54}" srcOrd="0" destOrd="0" presId="urn:microsoft.com/office/officeart/2005/8/layout/vList2"/>
    <dgm:cxn modelId="{F2698051-1F2B-4774-B93A-0FA62BD6A3C8}" srcId="{2478364E-AEF6-4904-9EE9-45C3EA46CC25}" destId="{D8B38329-3F47-4A20-A63E-9E333E787175}" srcOrd="1" destOrd="0" parTransId="{4A164BDF-3CC3-4B97-8046-00BFE48CDBC3}" sibTransId="{D9CEC2FC-9736-4CBF-89BB-B4688528C3DC}"/>
    <dgm:cxn modelId="{3A84C5DE-21E9-45D0-87D3-7DFD12DAEF63}" type="presOf" srcId="{CB7D3A45-89C4-45A6-8087-2488019C0E1B}" destId="{1D64721B-683C-414A-8C90-F38B6320BABB}" srcOrd="0" destOrd="0" presId="urn:microsoft.com/office/officeart/2005/8/layout/vList2"/>
    <dgm:cxn modelId="{0D069F8D-B6B6-49B4-8A66-78751312FA7A}" type="presOf" srcId="{1B84C51E-B938-4038-A5F9-D0C422B4F743}" destId="{78607AE8-EF07-4F2B-89C1-06835FBCA798}" srcOrd="0" destOrd="0" presId="urn:microsoft.com/office/officeart/2005/8/layout/vList2"/>
    <dgm:cxn modelId="{843EEE42-DC24-4BF9-8C7B-71CEB24D127D}" type="presOf" srcId="{64E6F295-15C3-4E2F-97AB-CD228BB7622D}" destId="{4419E21C-ECAE-47D8-BECD-B9B64D9C4782}" srcOrd="0" destOrd="0" presId="urn:microsoft.com/office/officeart/2005/8/layout/vList2"/>
    <dgm:cxn modelId="{5B25A617-886B-4512-BF96-CD13CE979C6F}" srcId="{64E6F295-15C3-4E2F-97AB-CD228BB7622D}" destId="{1B84C51E-B938-4038-A5F9-D0C422B4F743}" srcOrd="0" destOrd="0" parTransId="{9853CA6B-29E2-49FE-AB95-789B377719F6}" sibTransId="{D4B3E12A-5663-4AA5-A783-0817D666E7FB}"/>
    <dgm:cxn modelId="{F27D158D-C479-4451-90FD-D1DE48182EDB}" type="presOf" srcId="{D8B38329-3F47-4A20-A63E-9E333E787175}" destId="{55BE5E8E-296E-4BDF-8040-0462AC86757D}" srcOrd="0" destOrd="0" presId="urn:microsoft.com/office/officeart/2005/8/layout/vList2"/>
    <dgm:cxn modelId="{1D4BE380-2E98-4A7F-9AC6-220AF9D6057B}" srcId="{2478364E-AEF6-4904-9EE9-45C3EA46CC25}" destId="{64E6F295-15C3-4E2F-97AB-CD228BB7622D}" srcOrd="0" destOrd="0" parTransId="{41622097-442B-4EAF-B9F6-A2C60D5EFA54}" sibTransId="{8F54F4E6-2362-4B98-8C9D-922665301ADB}"/>
    <dgm:cxn modelId="{47D27ABA-C538-4207-81B3-3AC6A0984F4B}" type="presParOf" srcId="{276C515D-CE13-4E04-B6F7-A427D4AA2D07}" destId="{4419E21C-ECAE-47D8-BECD-B9B64D9C4782}" srcOrd="0" destOrd="0" presId="urn:microsoft.com/office/officeart/2005/8/layout/vList2"/>
    <dgm:cxn modelId="{6B900CF8-E83D-43D2-994E-2F99A2928E32}" type="presParOf" srcId="{276C515D-CE13-4E04-B6F7-A427D4AA2D07}" destId="{78607AE8-EF07-4F2B-89C1-06835FBCA798}" srcOrd="1" destOrd="0" presId="urn:microsoft.com/office/officeart/2005/8/layout/vList2"/>
    <dgm:cxn modelId="{FE23706D-50AB-4F86-9C9A-64808CFB5F41}" type="presParOf" srcId="{276C515D-CE13-4E04-B6F7-A427D4AA2D07}" destId="{55BE5E8E-296E-4BDF-8040-0462AC86757D}" srcOrd="2" destOrd="0" presId="urn:microsoft.com/office/officeart/2005/8/layout/vList2"/>
    <dgm:cxn modelId="{B6250A06-2EA7-434D-B13C-3C012465DA3E}" type="presParOf" srcId="{276C515D-CE13-4E04-B6F7-A427D4AA2D07}" destId="{54AE1C4A-AB41-4EA0-B485-3634F301BB54}" srcOrd="3" destOrd="0" presId="urn:microsoft.com/office/officeart/2005/8/layout/vList2"/>
    <dgm:cxn modelId="{79984C82-13F5-42AB-B699-249F1EFFB6A0}" type="presParOf" srcId="{276C515D-CE13-4E04-B6F7-A427D4AA2D07}" destId="{1D64721B-683C-414A-8C90-F38B6320BAB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C27E3961-5613-64C6-63C3-6085D0CDAE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06D1F08-FF42-95F6-3130-AE63E56048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26A2A-0A96-0647-84E5-C82F2EFD9474}" type="datetimeFigureOut">
              <a:rPr lang="en-US" smtClean="0"/>
              <a:t>10/9/2025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CD5B35B-A046-EC3C-A80E-3D9D12C149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202DDE3-703C-8B4C-9506-EC0A39AACD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DC1D1-B6C2-C644-8BF1-C34DBFFE1C7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479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>
            <a:extLst>
              <a:ext uri="{FF2B5EF4-FFF2-40B4-BE49-F238E27FC236}">
                <a16:creationId xmlns="" xmlns:a16="http://schemas.microsoft.com/office/drawing/2014/main" id="{0D2594CA-29C5-062F-2EA7-C593B096C6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9" name="Slide Image Placeholder 8">
            <a:extLst>
              <a:ext uri="{FF2B5EF4-FFF2-40B4-BE49-F238E27FC236}">
                <a16:creationId xmlns="" xmlns:a16="http://schemas.microsoft.com/office/drawing/2014/main" id="{E04BB896-BA64-B358-A066-15B96D23BC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="" xmlns:a16="http://schemas.microsoft.com/office/drawing/2014/main" id="{5EFA2818-7747-F326-294F-EEAC9BEF6EB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6B76E0F0-B7F9-756A-3EA4-2114B75370E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CF20C-6BCC-41A4-8C16-5A346425718D}" type="datetimeFigureOut">
              <a:rPr lang="en-US" smtClean="0"/>
              <a:t>10/9/2025</a:t>
            </a:fld>
            <a:endParaRPr lang="en-US"/>
          </a:p>
        </p:txBody>
      </p:sp>
      <p:sp>
        <p:nvSpPr>
          <p:cNvPr id="12" name="Notes Placeholder 11">
            <a:extLst>
              <a:ext uri="{FF2B5EF4-FFF2-40B4-BE49-F238E27FC236}">
                <a16:creationId xmlns="" xmlns:a16="http://schemas.microsoft.com/office/drawing/2014/main" id="{5161C21F-108C-0F07-CDDD-AFB8DDBF69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A507CBA7-2A1E-725E-35DA-D1CFF08EC6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0679C-80C7-4E7D-9614-ABA41C5B2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65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1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681593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27674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9149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18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181820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2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102410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3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377460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4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3586647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5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547045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6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580819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7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264224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noProof="0" smtClean="0"/>
              <a:t>9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395754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017105BD-6D6F-49DB-9DE4-D4A6452D7E5F}" type="slidenum">
              <a:rPr lang="en-US" altLang="zh-CN" smtClean="0"/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24331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7EC2501B-DEA6-190E-3633-E32F635B7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764" y="1986926"/>
            <a:ext cx="5257793" cy="2057441"/>
          </a:xfrm>
        </p:spPr>
        <p:txBody>
          <a:bodyPr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cxnSp>
        <p:nvCxnSpPr>
          <p:cNvPr id="24" name="Straight Connector 2">
            <a:extLst>
              <a:ext uri="{FF2B5EF4-FFF2-40B4-BE49-F238E27FC236}">
                <a16:creationId xmlns="" xmlns:a16="http://schemas.microsoft.com/office/drawing/2014/main" id="{F1FCCFDB-D985-4322-AC87-F69214893708}"/>
              </a:ext>
            </a:extLst>
          </p:cNvPr>
          <p:cNvCxnSpPr/>
          <p:nvPr userDrawn="1"/>
        </p:nvCxnSpPr>
        <p:spPr>
          <a:xfrm>
            <a:off x="1509005" y="4172084"/>
            <a:ext cx="0" cy="760288"/>
          </a:xfrm>
          <a:prstGeom prst="line">
            <a:avLst/>
          </a:prstGeom>
          <a:noFill/>
          <a:ln w="19050" cap="flat" cmpd="sng" algn="ctr">
            <a:solidFill>
              <a:srgbClr val="D84400"/>
            </a:solidFill>
            <a:prstDash val="solid"/>
            <a:miter lim="800000"/>
          </a:ln>
          <a:effectLst/>
        </p:spPr>
      </p:cxnSp>
      <p:sp>
        <p:nvSpPr>
          <p:cNvPr id="27" name="Content placeholder 47" descr="Click icon to add picture">
            <a:extLst>
              <a:ext uri="{FF2B5EF4-FFF2-40B4-BE49-F238E27FC236}">
                <a16:creationId xmlns="" xmlns:a16="http://schemas.microsoft.com/office/drawing/2014/main" id="{EA8265B5-83C5-4AE9-88AB-3F2443B57F0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01366" y="4172084"/>
            <a:ext cx="1570612" cy="7602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/>
              <a:t>Click to edit Master title style </a:t>
            </a:r>
          </a:p>
        </p:txBody>
      </p:sp>
      <p:sp>
        <p:nvSpPr>
          <p:cNvPr id="47" name="Content placeholder 47">
            <a:extLst>
              <a:ext uri="{FF2B5EF4-FFF2-40B4-BE49-F238E27FC236}">
                <a16:creationId xmlns="" xmlns:a16="http://schemas.microsoft.com/office/drawing/2014/main" id="{0FFAAB58-ABE4-41AC-B94E-432936CE030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6742557" y="821836"/>
            <a:ext cx="4405503" cy="5066346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CN" noProof="0" dirty="0"/>
              <a:t>Click icon to add picture≈≈</a:t>
            </a:r>
          </a:p>
        </p:txBody>
      </p:sp>
      <p:sp>
        <p:nvSpPr>
          <p:cNvPr id="9" name="Freeform: Shape 11">
            <a:extLst>
              <a:ext uri="{FF2B5EF4-FFF2-40B4-BE49-F238E27FC236}">
                <a16:creationId xmlns="" xmlns:a16="http://schemas.microsoft.com/office/drawing/2014/main" id="{9ECA281C-F2CB-AE9D-DCD6-F94D3FEE2E67}"/>
              </a:ext>
            </a:extLst>
          </p:cNvPr>
          <p:cNvSpPr/>
          <p:nvPr userDrawn="1"/>
        </p:nvSpPr>
        <p:spPr>
          <a:xfrm>
            <a:off x="7441324" y="5568778"/>
            <a:ext cx="829927" cy="949454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649517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pos="528">
          <p15:clr>
            <a:srgbClr val="FBAE40"/>
          </p15:clr>
        </p15:guide>
        <p15:guide id="2" orient="horz" pos="52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6">
            <a:extLst>
              <a:ext uri="{FF2B5EF4-FFF2-40B4-BE49-F238E27FC236}">
                <a16:creationId xmlns="" xmlns:a16="http://schemas.microsoft.com/office/drawing/2014/main" id="{A533F602-EEC9-45F6-8223-8C8F4914919D}"/>
              </a:ext>
            </a:extLst>
          </p:cNvPr>
          <p:cNvSpPr/>
          <p:nvPr userDrawn="1"/>
        </p:nvSpPr>
        <p:spPr>
          <a:xfrm>
            <a:off x="2121636" y="2070606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: Shape 7">
            <a:extLst>
              <a:ext uri="{FF2B5EF4-FFF2-40B4-BE49-F238E27FC236}">
                <a16:creationId xmlns="" xmlns:a16="http://schemas.microsoft.com/office/drawing/2014/main" id="{08F73F8C-5CF8-4470-AE2B-8E6D7952FF3E}"/>
              </a:ext>
            </a:extLst>
          </p:cNvPr>
          <p:cNvSpPr/>
          <p:nvPr userDrawn="1"/>
        </p:nvSpPr>
        <p:spPr>
          <a:xfrm>
            <a:off x="4174867" y="207344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Freeform: Shape 8">
            <a:extLst>
              <a:ext uri="{FF2B5EF4-FFF2-40B4-BE49-F238E27FC236}">
                <a16:creationId xmlns="" xmlns:a16="http://schemas.microsoft.com/office/drawing/2014/main" id="{1299AD72-44AB-4D37-ABBB-9E295508DDB5}"/>
              </a:ext>
            </a:extLst>
          </p:cNvPr>
          <p:cNvSpPr/>
          <p:nvPr userDrawn="1"/>
        </p:nvSpPr>
        <p:spPr>
          <a:xfrm>
            <a:off x="6308379" y="206452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Freeform: Shape 9">
            <a:extLst>
              <a:ext uri="{FF2B5EF4-FFF2-40B4-BE49-F238E27FC236}">
                <a16:creationId xmlns="" xmlns:a16="http://schemas.microsoft.com/office/drawing/2014/main" id="{834981F1-A16D-4CA2-8001-0D2A65539268}"/>
              </a:ext>
            </a:extLst>
          </p:cNvPr>
          <p:cNvSpPr/>
          <p:nvPr userDrawn="1"/>
        </p:nvSpPr>
        <p:spPr>
          <a:xfrm>
            <a:off x="8407152" y="2068980"/>
            <a:ext cx="1583013" cy="184155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Content placeholder 47" descr="Click icon to add picture">
            <a:extLst>
              <a:ext uri="{FF2B5EF4-FFF2-40B4-BE49-F238E27FC236}">
                <a16:creationId xmlns="" xmlns:a16="http://schemas.microsoft.com/office/drawing/2014/main" id="{7AA46292-B7E4-4DB5-85D0-C4F19D66F86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1770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2" name="Content placeholder 47">
            <a:extLst>
              <a:ext uri="{FF2B5EF4-FFF2-40B4-BE49-F238E27FC236}">
                <a16:creationId xmlns="" xmlns:a16="http://schemas.microsoft.com/office/drawing/2014/main" id="{382E7D57-1A1A-432F-AEA9-9730DEE1572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2627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3" name="Content placeholder 47" descr="Click icon to add picture">
            <a:extLst>
              <a:ext uri="{FF2B5EF4-FFF2-40B4-BE49-F238E27FC236}">
                <a16:creationId xmlns="" xmlns:a16="http://schemas.microsoft.com/office/drawing/2014/main" id="{E51F0384-440E-45B9-91E7-78CA13DE0B9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888314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4" name="Content placeholder 47">
            <a:extLst>
              <a:ext uri="{FF2B5EF4-FFF2-40B4-BE49-F238E27FC236}">
                <a16:creationId xmlns="" xmlns:a16="http://schemas.microsoft.com/office/drawing/2014/main" id="{35EAE525-3692-40E8-894E-B19171FF64F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979171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5" name="Content placeholder 47" descr="Click icon to add picture">
            <a:extLst>
              <a:ext uri="{FF2B5EF4-FFF2-40B4-BE49-F238E27FC236}">
                <a16:creationId xmlns="" xmlns:a16="http://schemas.microsoft.com/office/drawing/2014/main" id="{847DC539-F391-4470-96EB-486AB02DAD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073898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6" name="Content placeholder 47">
            <a:extLst>
              <a:ext uri="{FF2B5EF4-FFF2-40B4-BE49-F238E27FC236}">
                <a16:creationId xmlns="" xmlns:a16="http://schemas.microsoft.com/office/drawing/2014/main" id="{50988645-D146-4AFE-B87D-27927957717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164755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7" name="Content placeholder 47" descr="Click icon to add picture">
            <a:extLst>
              <a:ext uri="{FF2B5EF4-FFF2-40B4-BE49-F238E27FC236}">
                <a16:creationId xmlns="" xmlns:a16="http://schemas.microsoft.com/office/drawing/2014/main" id="{6712E8AC-14E0-42CC-8037-7C1D0E044B6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259482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38" name="Content placeholder 47">
            <a:extLst>
              <a:ext uri="{FF2B5EF4-FFF2-40B4-BE49-F238E27FC236}">
                <a16:creationId xmlns="" xmlns:a16="http://schemas.microsoft.com/office/drawing/2014/main" id="{C68DF822-6F14-4839-BD33-6874C8136EE0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350339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39" name="Content placeholder 47" descr="Click icon to add picture">
            <a:extLst>
              <a:ext uri="{FF2B5EF4-FFF2-40B4-BE49-F238E27FC236}">
                <a16:creationId xmlns="" xmlns:a16="http://schemas.microsoft.com/office/drawing/2014/main" id="{2D1F75C7-DA21-4400-B066-F38190B4F52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45066" y="4416565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0" name="Content placeholder 47">
            <a:extLst>
              <a:ext uri="{FF2B5EF4-FFF2-40B4-BE49-F238E27FC236}">
                <a16:creationId xmlns="" xmlns:a16="http://schemas.microsoft.com/office/drawing/2014/main" id="{F7CF6BF0-A40D-4F18-B9DF-D9C4106065D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535923" y="5007731"/>
            <a:ext cx="1691687" cy="8111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1" name="Content placeholder 47">
            <a:extLst>
              <a:ext uri="{FF2B5EF4-FFF2-40B4-BE49-F238E27FC236}">
                <a16:creationId xmlns="" xmlns:a16="http://schemas.microsoft.com/office/drawing/2014/main" id="{95C6B2A2-937E-4C7D-92E3-8A105DD43A98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983282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2" name="Content placeholder 47">
            <a:extLst>
              <a:ext uri="{FF2B5EF4-FFF2-40B4-BE49-F238E27FC236}">
                <a16:creationId xmlns="" xmlns:a16="http://schemas.microsoft.com/office/drawing/2014/main" id="{A9ECEF10-95EB-4F03-B3B1-8FC0E421618E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3109346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3" name="Content placeholder 47">
            <a:extLst>
              <a:ext uri="{FF2B5EF4-FFF2-40B4-BE49-F238E27FC236}">
                <a16:creationId xmlns="" xmlns:a16="http://schemas.microsoft.com/office/drawing/2014/main" id="{12D92FE1-9874-49B8-8FDC-F903A4843015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5235410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4" name="Content placeholder 47">
            <a:extLst>
              <a:ext uri="{FF2B5EF4-FFF2-40B4-BE49-F238E27FC236}">
                <a16:creationId xmlns="" xmlns:a16="http://schemas.microsoft.com/office/drawing/2014/main" id="{12070F52-AB91-476E-9FE0-5403568A11DD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7361474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5" name="Content placeholder 47">
            <a:extLst>
              <a:ext uri="{FF2B5EF4-FFF2-40B4-BE49-F238E27FC236}">
                <a16:creationId xmlns="" xmlns:a16="http://schemas.microsoft.com/office/drawing/2014/main" id="{13AE459B-26D7-43FC-BE0B-EF7B119D7D40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9487536" y="2073439"/>
            <a:ext cx="1621032" cy="1841551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25" name="Title Placeholder 4">
            <a:extLst>
              <a:ext uri="{FF2B5EF4-FFF2-40B4-BE49-F238E27FC236}">
                <a16:creationId xmlns="" xmlns:a16="http://schemas.microsoft.com/office/drawing/2014/main" id="{C8ECEE37-7B17-4FD7-2612-FBD357E10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F7F2CD23-FF0B-8184-9F40-957043412F1C}"/>
              </a:ext>
            </a:extLst>
          </p:cNvPr>
          <p:cNvSpPr>
            <a:spLocks noGrp="1"/>
          </p:cNvSpPr>
          <p:nvPr>
            <p:ph type="ftr" sz="quarter" idx="62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7876D293-58F2-B8E9-6576-2676F210D7CF}"/>
              </a:ext>
            </a:extLst>
          </p:cNvPr>
          <p:cNvSpPr>
            <a:spLocks noGrp="1"/>
          </p:cNvSpPr>
          <p:nvPr>
            <p:ph type="sldNum" sz="quarter" idx="63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69331733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47">
            <a:extLst>
              <a:ext uri="{FF2B5EF4-FFF2-40B4-BE49-F238E27FC236}">
                <a16:creationId xmlns="" xmlns:a16="http://schemas.microsoft.com/office/drawing/2014/main" id="{67FF6BA4-2B1B-4B51-9FE3-A67E3DCC318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8200" y="2929823"/>
            <a:ext cx="1865376" cy="2464293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0" name="Content placeholder 47">
            <a:extLst>
              <a:ext uri="{FF2B5EF4-FFF2-40B4-BE49-F238E27FC236}">
                <a16:creationId xmlns="" xmlns:a16="http://schemas.microsoft.com/office/drawing/2014/main" id="{88E2377A-ED6B-4D69-A9DC-647CB22A520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000303" y="2929823"/>
            <a:ext cx="1867186" cy="2471878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1" name="Content placeholder 47">
            <a:extLst>
              <a:ext uri="{FF2B5EF4-FFF2-40B4-BE49-F238E27FC236}">
                <a16:creationId xmlns="" xmlns:a16="http://schemas.microsoft.com/office/drawing/2014/main" id="{ECC27D7D-FA65-E93F-3C7E-AADBF7E0CC2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64216" y="2929823"/>
            <a:ext cx="1865376" cy="2464293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3" name="Content placeholder 47">
            <a:extLst>
              <a:ext uri="{FF2B5EF4-FFF2-40B4-BE49-F238E27FC236}">
                <a16:creationId xmlns="" xmlns:a16="http://schemas.microsoft.com/office/drawing/2014/main" id="{DF5280E4-E86B-9E17-04A1-072A8148C3B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326319" y="2929823"/>
            <a:ext cx="1865376" cy="2464293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37" name="Content placeholder 47">
            <a:extLst>
              <a:ext uri="{FF2B5EF4-FFF2-40B4-BE49-F238E27FC236}">
                <a16:creationId xmlns="" xmlns:a16="http://schemas.microsoft.com/office/drawing/2014/main" id="{42F4F0D3-AF64-7F92-FF1C-F5D1DC62A3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488424" y="2929823"/>
            <a:ext cx="1865376" cy="2464293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tIns="219456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5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7" name="Content placeholder 47">
            <a:extLst>
              <a:ext uri="{FF2B5EF4-FFF2-40B4-BE49-F238E27FC236}">
                <a16:creationId xmlns="" xmlns:a16="http://schemas.microsoft.com/office/drawing/2014/main" id="{43D089D6-48B5-43AB-A887-EEF910BA916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8200" y="2067143"/>
            <a:ext cx="1865376" cy="866219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4" name="Title Placeholder 4">
            <a:extLst>
              <a:ext uri="{FF2B5EF4-FFF2-40B4-BE49-F238E27FC236}">
                <a16:creationId xmlns="" xmlns:a16="http://schemas.microsoft.com/office/drawing/2014/main" id="{69ABDED2-7EB3-3ABE-90D0-E6C00F80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5" name="Content placeholder 47">
            <a:extLst>
              <a:ext uri="{FF2B5EF4-FFF2-40B4-BE49-F238E27FC236}">
                <a16:creationId xmlns="" xmlns:a16="http://schemas.microsoft.com/office/drawing/2014/main" id="{476A31DC-7395-007C-8BA1-C38E5B289CF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000756" y="2067143"/>
            <a:ext cx="1865376" cy="866219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6" name="Content placeholder 47">
            <a:extLst>
              <a:ext uri="{FF2B5EF4-FFF2-40B4-BE49-F238E27FC236}">
                <a16:creationId xmlns="" xmlns:a16="http://schemas.microsoft.com/office/drawing/2014/main" id="{35CE0786-D87B-DD89-C418-C53C1B7E610B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163312" y="2067143"/>
            <a:ext cx="1865376" cy="866219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8" name="Content placeholder 47">
            <a:extLst>
              <a:ext uri="{FF2B5EF4-FFF2-40B4-BE49-F238E27FC236}">
                <a16:creationId xmlns="" xmlns:a16="http://schemas.microsoft.com/office/drawing/2014/main" id="{7C7F2E6C-1DCD-3C6A-4830-5BF230A3AAB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325868" y="2067143"/>
            <a:ext cx="1865376" cy="866219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29" name="Content placeholder 47">
            <a:extLst>
              <a:ext uri="{FF2B5EF4-FFF2-40B4-BE49-F238E27FC236}">
                <a16:creationId xmlns="" xmlns:a16="http://schemas.microsoft.com/office/drawing/2014/main" id="{56A87F6E-D6C5-8903-BC20-31381004603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9488424" y="2067143"/>
            <a:ext cx="1865376" cy="866219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zh-CN" dirty="0"/>
              <a:t>Click to edit Master title style</a:t>
            </a:r>
            <a:endParaRPr lang="zh-CN" alt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7218367E-FDD8-A1F8-8E0F-A365771B85F7}"/>
              </a:ext>
            </a:extLst>
          </p:cNvPr>
          <p:cNvSpPr>
            <a:spLocks noGrp="1"/>
          </p:cNvSpPr>
          <p:nvPr>
            <p:ph type="ftr" sz="quarter" idx="54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77ECE300-0AB8-85A0-D4D3-B948DDA7B00F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64985920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: Shape 25">
            <a:extLst>
              <a:ext uri="{FF2B5EF4-FFF2-40B4-BE49-F238E27FC236}">
                <a16:creationId xmlns="" xmlns:a16="http://schemas.microsoft.com/office/drawing/2014/main" id="{D61EE2E4-C5DD-4944-B70C-8F0A3F741A59}"/>
              </a:ext>
            </a:extLst>
          </p:cNvPr>
          <p:cNvSpPr/>
          <p:nvPr userDrawn="1"/>
        </p:nvSpPr>
        <p:spPr>
          <a:xfrm>
            <a:off x="1295508" y="3039919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7" name="Freeform: Shape 26">
            <a:extLst>
              <a:ext uri="{FF2B5EF4-FFF2-40B4-BE49-F238E27FC236}">
                <a16:creationId xmlns="" xmlns:a16="http://schemas.microsoft.com/office/drawing/2014/main" id="{91FA36A8-94E8-4069-B957-F7145D77BD5F}"/>
              </a:ext>
            </a:extLst>
          </p:cNvPr>
          <p:cNvSpPr/>
          <p:nvPr userDrawn="1"/>
        </p:nvSpPr>
        <p:spPr>
          <a:xfrm>
            <a:off x="3670763" y="1677046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8" name="Freeform: Shape 27">
            <a:extLst>
              <a:ext uri="{FF2B5EF4-FFF2-40B4-BE49-F238E27FC236}">
                <a16:creationId xmlns="" xmlns:a16="http://schemas.microsoft.com/office/drawing/2014/main" id="{7D38D67C-B6B8-4EB2-BC07-4A8128F44D16}"/>
              </a:ext>
            </a:extLst>
          </p:cNvPr>
          <p:cNvSpPr/>
          <p:nvPr userDrawn="1"/>
        </p:nvSpPr>
        <p:spPr>
          <a:xfrm>
            <a:off x="4865676" y="3722308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69" name="Freeform: Shape 28">
            <a:extLst>
              <a:ext uri="{FF2B5EF4-FFF2-40B4-BE49-F238E27FC236}">
                <a16:creationId xmlns="" xmlns:a16="http://schemas.microsoft.com/office/drawing/2014/main" id="{6B2E4C8C-D96E-4A66-A3D2-3580DACCF801}"/>
              </a:ext>
            </a:extLst>
          </p:cNvPr>
          <p:cNvSpPr/>
          <p:nvPr userDrawn="1"/>
        </p:nvSpPr>
        <p:spPr>
          <a:xfrm>
            <a:off x="7245668" y="3725411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0" name="Freeform: Shape 29">
            <a:extLst>
              <a:ext uri="{FF2B5EF4-FFF2-40B4-BE49-F238E27FC236}">
                <a16:creationId xmlns="" xmlns:a16="http://schemas.microsoft.com/office/drawing/2014/main" id="{74E0B8B0-45C7-4733-BBDC-B82F9307E431}"/>
              </a:ext>
            </a:extLst>
          </p:cNvPr>
          <p:cNvSpPr/>
          <p:nvPr userDrawn="1"/>
        </p:nvSpPr>
        <p:spPr>
          <a:xfrm>
            <a:off x="8440729" y="1677046"/>
            <a:ext cx="2375255" cy="273493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1" name="Freeform: Shape 30">
            <a:extLst>
              <a:ext uri="{FF2B5EF4-FFF2-40B4-BE49-F238E27FC236}">
                <a16:creationId xmlns="" xmlns:a16="http://schemas.microsoft.com/office/drawing/2014/main" id="{F0BBECC2-631C-4C53-A9E8-6C87D48A3B01}"/>
              </a:ext>
            </a:extLst>
          </p:cNvPr>
          <p:cNvSpPr/>
          <p:nvPr userDrawn="1"/>
        </p:nvSpPr>
        <p:spPr>
          <a:xfrm>
            <a:off x="1274779" y="1667026"/>
            <a:ext cx="7152768" cy="2736950"/>
          </a:xfrm>
          <a:custGeom>
            <a:avLst/>
            <a:gdLst>
              <a:gd name="connsiteX0" fmla="*/ 0 w 5958191"/>
              <a:gd name="connsiteY0" fmla="*/ 2052536 h 2733472"/>
              <a:gd name="connsiteX1" fmla="*/ 1186774 w 5958191"/>
              <a:gd name="connsiteY1" fmla="*/ 1361872 h 2733472"/>
              <a:gd name="connsiteX2" fmla="*/ 2368685 w 5958191"/>
              <a:gd name="connsiteY2" fmla="*/ 2057400 h 2733472"/>
              <a:gd name="connsiteX3" fmla="*/ 2378413 w 5958191"/>
              <a:gd name="connsiteY3" fmla="*/ 690664 h 2733472"/>
              <a:gd name="connsiteX4" fmla="*/ 3570051 w 5958191"/>
              <a:gd name="connsiteY4" fmla="*/ 0 h 2733472"/>
              <a:gd name="connsiteX5" fmla="*/ 4761689 w 5958191"/>
              <a:gd name="connsiteY5" fmla="*/ 680936 h 2733472"/>
              <a:gd name="connsiteX6" fmla="*/ 4756825 w 5958191"/>
              <a:gd name="connsiteY6" fmla="*/ 2052536 h 2733472"/>
              <a:gd name="connsiteX7" fmla="*/ 5958191 w 5958191"/>
              <a:gd name="connsiteY7" fmla="*/ 2733472 h 2733472"/>
              <a:gd name="connsiteX8" fmla="*/ 5958191 w 5958191"/>
              <a:gd name="connsiteY8" fmla="*/ 2733472 h 2733472"/>
              <a:gd name="connsiteX0" fmla="*/ 0 w 7159557"/>
              <a:gd name="connsiteY0" fmla="*/ 2052536 h 2733472"/>
              <a:gd name="connsiteX1" fmla="*/ 1186774 w 7159557"/>
              <a:gd name="connsiteY1" fmla="*/ 1361872 h 2733472"/>
              <a:gd name="connsiteX2" fmla="*/ 2368685 w 7159557"/>
              <a:gd name="connsiteY2" fmla="*/ 2057400 h 2733472"/>
              <a:gd name="connsiteX3" fmla="*/ 2378413 w 7159557"/>
              <a:gd name="connsiteY3" fmla="*/ 690664 h 2733472"/>
              <a:gd name="connsiteX4" fmla="*/ 3570051 w 7159557"/>
              <a:gd name="connsiteY4" fmla="*/ 0 h 2733472"/>
              <a:gd name="connsiteX5" fmla="*/ 4761689 w 7159557"/>
              <a:gd name="connsiteY5" fmla="*/ 680936 h 2733472"/>
              <a:gd name="connsiteX6" fmla="*/ 4756825 w 7159557"/>
              <a:gd name="connsiteY6" fmla="*/ 2052536 h 2733472"/>
              <a:gd name="connsiteX7" fmla="*/ 5958191 w 7159557"/>
              <a:gd name="connsiteY7" fmla="*/ 2733472 h 2733472"/>
              <a:gd name="connsiteX8" fmla="*/ 7159557 w 7159557"/>
              <a:gd name="connsiteY8" fmla="*/ 2067128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62264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57400 h 2733472"/>
              <a:gd name="connsiteX0" fmla="*/ 0 w 7164420"/>
              <a:gd name="connsiteY0" fmla="*/ 2052536 h 2733472"/>
              <a:gd name="connsiteX1" fmla="*/ 1186774 w 7164420"/>
              <a:gd name="connsiteY1" fmla="*/ 1361872 h 2733472"/>
              <a:gd name="connsiteX2" fmla="*/ 2368685 w 7164420"/>
              <a:gd name="connsiteY2" fmla="*/ 2057400 h 2733472"/>
              <a:gd name="connsiteX3" fmla="*/ 2378413 w 7164420"/>
              <a:gd name="connsiteY3" fmla="*/ 690664 h 2733472"/>
              <a:gd name="connsiteX4" fmla="*/ 3570051 w 7164420"/>
              <a:gd name="connsiteY4" fmla="*/ 0 h 2733472"/>
              <a:gd name="connsiteX5" fmla="*/ 4761689 w 7164420"/>
              <a:gd name="connsiteY5" fmla="*/ 680936 h 2733472"/>
              <a:gd name="connsiteX6" fmla="*/ 4756825 w 7164420"/>
              <a:gd name="connsiteY6" fmla="*/ 2052536 h 2733472"/>
              <a:gd name="connsiteX7" fmla="*/ 5958191 w 7164420"/>
              <a:gd name="connsiteY7" fmla="*/ 2733472 h 2733472"/>
              <a:gd name="connsiteX8" fmla="*/ 7164420 w 7164420"/>
              <a:gd name="connsiteY8" fmla="*/ 2052536 h 2733472"/>
              <a:gd name="connsiteX0" fmla="*/ 0 w 7159556"/>
              <a:gd name="connsiteY0" fmla="*/ 2052536 h 2733472"/>
              <a:gd name="connsiteX1" fmla="*/ 1186774 w 7159556"/>
              <a:gd name="connsiteY1" fmla="*/ 1361872 h 2733472"/>
              <a:gd name="connsiteX2" fmla="*/ 2368685 w 7159556"/>
              <a:gd name="connsiteY2" fmla="*/ 2057400 h 2733472"/>
              <a:gd name="connsiteX3" fmla="*/ 2378413 w 7159556"/>
              <a:gd name="connsiteY3" fmla="*/ 690664 h 2733472"/>
              <a:gd name="connsiteX4" fmla="*/ 3570051 w 7159556"/>
              <a:gd name="connsiteY4" fmla="*/ 0 h 2733472"/>
              <a:gd name="connsiteX5" fmla="*/ 4761689 w 7159556"/>
              <a:gd name="connsiteY5" fmla="*/ 680936 h 2733472"/>
              <a:gd name="connsiteX6" fmla="*/ 4756825 w 7159556"/>
              <a:gd name="connsiteY6" fmla="*/ 2052536 h 2733472"/>
              <a:gd name="connsiteX7" fmla="*/ 5958191 w 7159556"/>
              <a:gd name="connsiteY7" fmla="*/ 2733472 h 2733472"/>
              <a:gd name="connsiteX8" fmla="*/ 7159556 w 7159556"/>
              <a:gd name="connsiteY8" fmla="*/ 2052536 h 2733472"/>
              <a:gd name="connsiteX0" fmla="*/ 0 w 7145649"/>
              <a:gd name="connsiteY0" fmla="*/ 2049060 h 2733472"/>
              <a:gd name="connsiteX1" fmla="*/ 1172867 w 7145649"/>
              <a:gd name="connsiteY1" fmla="*/ 1361872 h 2733472"/>
              <a:gd name="connsiteX2" fmla="*/ 2354778 w 7145649"/>
              <a:gd name="connsiteY2" fmla="*/ 2057400 h 2733472"/>
              <a:gd name="connsiteX3" fmla="*/ 2364506 w 7145649"/>
              <a:gd name="connsiteY3" fmla="*/ 690664 h 2733472"/>
              <a:gd name="connsiteX4" fmla="*/ 3556144 w 7145649"/>
              <a:gd name="connsiteY4" fmla="*/ 0 h 2733472"/>
              <a:gd name="connsiteX5" fmla="*/ 4747782 w 7145649"/>
              <a:gd name="connsiteY5" fmla="*/ 680936 h 2733472"/>
              <a:gd name="connsiteX6" fmla="*/ 4742918 w 7145649"/>
              <a:gd name="connsiteY6" fmla="*/ 2052536 h 2733472"/>
              <a:gd name="connsiteX7" fmla="*/ 5944284 w 7145649"/>
              <a:gd name="connsiteY7" fmla="*/ 2733472 h 2733472"/>
              <a:gd name="connsiteX8" fmla="*/ 7145649 w 714564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61872 h 2733472"/>
              <a:gd name="connsiteX2" fmla="*/ 2365208 w 7156079"/>
              <a:gd name="connsiteY2" fmla="*/ 205740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65208 w 7156079"/>
              <a:gd name="connsiteY2" fmla="*/ 205740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61731 w 7156079"/>
              <a:gd name="connsiteY2" fmla="*/ 2029586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82592 w 7156079"/>
              <a:gd name="connsiteY2" fmla="*/ 2033063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72162 w 7156079"/>
              <a:gd name="connsiteY2" fmla="*/ 2026110 h 2733472"/>
              <a:gd name="connsiteX3" fmla="*/ 2374936 w 7156079"/>
              <a:gd name="connsiteY3" fmla="*/ 690664 h 2733472"/>
              <a:gd name="connsiteX4" fmla="*/ 3566574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62966 h 2761286"/>
              <a:gd name="connsiteX1" fmla="*/ 1183297 w 7156079"/>
              <a:gd name="connsiteY1" fmla="*/ 1372302 h 2761286"/>
              <a:gd name="connsiteX2" fmla="*/ 2372162 w 7156079"/>
              <a:gd name="connsiteY2" fmla="*/ 2053924 h 2761286"/>
              <a:gd name="connsiteX3" fmla="*/ 2374936 w 7156079"/>
              <a:gd name="connsiteY3" fmla="*/ 718478 h 2761286"/>
              <a:gd name="connsiteX4" fmla="*/ 3577004 w 7156079"/>
              <a:gd name="connsiteY4" fmla="*/ 0 h 2761286"/>
              <a:gd name="connsiteX5" fmla="*/ 4758212 w 7156079"/>
              <a:gd name="connsiteY5" fmla="*/ 708750 h 2761286"/>
              <a:gd name="connsiteX6" fmla="*/ 4753348 w 7156079"/>
              <a:gd name="connsiteY6" fmla="*/ 2080350 h 2761286"/>
              <a:gd name="connsiteX7" fmla="*/ 5954714 w 7156079"/>
              <a:gd name="connsiteY7" fmla="*/ 2761286 h 2761286"/>
              <a:gd name="connsiteX8" fmla="*/ 7156079 w 7156079"/>
              <a:gd name="connsiteY8" fmla="*/ 2080350 h 2761286"/>
              <a:gd name="connsiteX0" fmla="*/ 0 w 7156079"/>
              <a:gd name="connsiteY0" fmla="*/ 2062966 h 2761286"/>
              <a:gd name="connsiteX1" fmla="*/ 1183297 w 7156079"/>
              <a:gd name="connsiteY1" fmla="*/ 1372302 h 2761286"/>
              <a:gd name="connsiteX2" fmla="*/ 2372162 w 7156079"/>
              <a:gd name="connsiteY2" fmla="*/ 2053924 h 2761286"/>
              <a:gd name="connsiteX3" fmla="*/ 2371460 w 7156079"/>
              <a:gd name="connsiteY3" fmla="*/ 708048 h 2761286"/>
              <a:gd name="connsiteX4" fmla="*/ 3577004 w 7156079"/>
              <a:gd name="connsiteY4" fmla="*/ 0 h 2761286"/>
              <a:gd name="connsiteX5" fmla="*/ 4758212 w 7156079"/>
              <a:gd name="connsiteY5" fmla="*/ 708750 h 2761286"/>
              <a:gd name="connsiteX6" fmla="*/ 4753348 w 7156079"/>
              <a:gd name="connsiteY6" fmla="*/ 2080350 h 2761286"/>
              <a:gd name="connsiteX7" fmla="*/ 5954714 w 7156079"/>
              <a:gd name="connsiteY7" fmla="*/ 2761286 h 2761286"/>
              <a:gd name="connsiteX8" fmla="*/ 7156079 w 7156079"/>
              <a:gd name="connsiteY8" fmla="*/ 2080350 h 2761286"/>
              <a:gd name="connsiteX0" fmla="*/ 0 w 7156079"/>
              <a:gd name="connsiteY0" fmla="*/ 2035152 h 2733472"/>
              <a:gd name="connsiteX1" fmla="*/ 1183297 w 7156079"/>
              <a:gd name="connsiteY1" fmla="*/ 1344488 h 2733472"/>
              <a:gd name="connsiteX2" fmla="*/ 2372162 w 7156079"/>
              <a:gd name="connsiteY2" fmla="*/ 2026110 h 2733472"/>
              <a:gd name="connsiteX3" fmla="*/ 2371460 w 7156079"/>
              <a:gd name="connsiteY3" fmla="*/ 680234 h 2733472"/>
              <a:gd name="connsiteX4" fmla="*/ 3573527 w 7156079"/>
              <a:gd name="connsiteY4" fmla="*/ 0 h 2733472"/>
              <a:gd name="connsiteX5" fmla="*/ 4758212 w 7156079"/>
              <a:gd name="connsiteY5" fmla="*/ 680936 h 2733472"/>
              <a:gd name="connsiteX6" fmla="*/ 4753348 w 7156079"/>
              <a:gd name="connsiteY6" fmla="*/ 2052536 h 2733472"/>
              <a:gd name="connsiteX7" fmla="*/ 5954714 w 7156079"/>
              <a:gd name="connsiteY7" fmla="*/ 2733472 h 2733472"/>
              <a:gd name="connsiteX8" fmla="*/ 7156079 w 7156079"/>
              <a:gd name="connsiteY8" fmla="*/ 2052536 h 2733472"/>
              <a:gd name="connsiteX0" fmla="*/ 0 w 7156079"/>
              <a:gd name="connsiteY0" fmla="*/ 2062967 h 2761287"/>
              <a:gd name="connsiteX1" fmla="*/ 1183297 w 7156079"/>
              <a:gd name="connsiteY1" fmla="*/ 1372303 h 2761287"/>
              <a:gd name="connsiteX2" fmla="*/ 2372162 w 7156079"/>
              <a:gd name="connsiteY2" fmla="*/ 2053925 h 2761287"/>
              <a:gd name="connsiteX3" fmla="*/ 2371460 w 7156079"/>
              <a:gd name="connsiteY3" fmla="*/ 708049 h 2761287"/>
              <a:gd name="connsiteX4" fmla="*/ 3563096 w 7156079"/>
              <a:gd name="connsiteY4" fmla="*/ 0 h 2761287"/>
              <a:gd name="connsiteX5" fmla="*/ 4758212 w 7156079"/>
              <a:gd name="connsiteY5" fmla="*/ 708751 h 2761287"/>
              <a:gd name="connsiteX6" fmla="*/ 4753348 w 7156079"/>
              <a:gd name="connsiteY6" fmla="*/ 2080351 h 2761287"/>
              <a:gd name="connsiteX7" fmla="*/ 5954714 w 7156079"/>
              <a:gd name="connsiteY7" fmla="*/ 2761287 h 2761287"/>
              <a:gd name="connsiteX8" fmla="*/ 7156079 w 7156079"/>
              <a:gd name="connsiteY8" fmla="*/ 2080351 h 2761287"/>
              <a:gd name="connsiteX0" fmla="*/ 0 w 7156079"/>
              <a:gd name="connsiteY0" fmla="*/ 2045583 h 2743903"/>
              <a:gd name="connsiteX1" fmla="*/ 1183297 w 7156079"/>
              <a:gd name="connsiteY1" fmla="*/ 1354919 h 2743903"/>
              <a:gd name="connsiteX2" fmla="*/ 2372162 w 7156079"/>
              <a:gd name="connsiteY2" fmla="*/ 2036541 h 2743903"/>
              <a:gd name="connsiteX3" fmla="*/ 2371460 w 7156079"/>
              <a:gd name="connsiteY3" fmla="*/ 690665 h 2743903"/>
              <a:gd name="connsiteX4" fmla="*/ 3563096 w 7156079"/>
              <a:gd name="connsiteY4" fmla="*/ 0 h 2743903"/>
              <a:gd name="connsiteX5" fmla="*/ 4758212 w 7156079"/>
              <a:gd name="connsiteY5" fmla="*/ 691367 h 2743903"/>
              <a:gd name="connsiteX6" fmla="*/ 4753348 w 7156079"/>
              <a:gd name="connsiteY6" fmla="*/ 2062967 h 2743903"/>
              <a:gd name="connsiteX7" fmla="*/ 5954714 w 7156079"/>
              <a:gd name="connsiteY7" fmla="*/ 2743903 h 2743903"/>
              <a:gd name="connsiteX8" fmla="*/ 7156079 w 7156079"/>
              <a:gd name="connsiteY8" fmla="*/ 2062967 h 2743903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8212 w 7156079"/>
              <a:gd name="connsiteY5" fmla="*/ 698321 h 2750857"/>
              <a:gd name="connsiteX6" fmla="*/ 4753348 w 7156079"/>
              <a:gd name="connsiteY6" fmla="*/ 2069921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1259 w 7156079"/>
              <a:gd name="connsiteY5" fmla="*/ 698321 h 2750857"/>
              <a:gd name="connsiteX6" fmla="*/ 4753348 w 7156079"/>
              <a:gd name="connsiteY6" fmla="*/ 2069921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50857"/>
              <a:gd name="connsiteX1" fmla="*/ 1183297 w 7156079"/>
              <a:gd name="connsiteY1" fmla="*/ 1361873 h 2750857"/>
              <a:gd name="connsiteX2" fmla="*/ 2372162 w 7156079"/>
              <a:gd name="connsiteY2" fmla="*/ 2043495 h 2750857"/>
              <a:gd name="connsiteX3" fmla="*/ 2371460 w 7156079"/>
              <a:gd name="connsiteY3" fmla="*/ 697619 h 2750857"/>
              <a:gd name="connsiteX4" fmla="*/ 3559620 w 7156079"/>
              <a:gd name="connsiteY4" fmla="*/ 0 h 2750857"/>
              <a:gd name="connsiteX5" fmla="*/ 4751259 w 7156079"/>
              <a:gd name="connsiteY5" fmla="*/ 698321 h 2750857"/>
              <a:gd name="connsiteX6" fmla="*/ 4742917 w 7156079"/>
              <a:gd name="connsiteY6" fmla="*/ 2062967 h 2750857"/>
              <a:gd name="connsiteX7" fmla="*/ 5954714 w 7156079"/>
              <a:gd name="connsiteY7" fmla="*/ 2750857 h 2750857"/>
              <a:gd name="connsiteX8" fmla="*/ 7156079 w 7156079"/>
              <a:gd name="connsiteY8" fmla="*/ 2069921 h 2750857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42917 w 7156079"/>
              <a:gd name="connsiteY6" fmla="*/ 2062967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60301 w 7156079"/>
              <a:gd name="connsiteY6" fmla="*/ 2052536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56079"/>
              <a:gd name="connsiteY0" fmla="*/ 2052537 h 2736950"/>
              <a:gd name="connsiteX1" fmla="*/ 1183297 w 7156079"/>
              <a:gd name="connsiteY1" fmla="*/ 1361873 h 2736950"/>
              <a:gd name="connsiteX2" fmla="*/ 2372162 w 7156079"/>
              <a:gd name="connsiteY2" fmla="*/ 2043495 h 2736950"/>
              <a:gd name="connsiteX3" fmla="*/ 2371460 w 7156079"/>
              <a:gd name="connsiteY3" fmla="*/ 697619 h 2736950"/>
              <a:gd name="connsiteX4" fmla="*/ 3559620 w 7156079"/>
              <a:gd name="connsiteY4" fmla="*/ 0 h 2736950"/>
              <a:gd name="connsiteX5" fmla="*/ 4751259 w 7156079"/>
              <a:gd name="connsiteY5" fmla="*/ 698321 h 2736950"/>
              <a:gd name="connsiteX6" fmla="*/ 4742917 w 7156079"/>
              <a:gd name="connsiteY6" fmla="*/ 2052536 h 2736950"/>
              <a:gd name="connsiteX7" fmla="*/ 5954714 w 7156079"/>
              <a:gd name="connsiteY7" fmla="*/ 2736950 h 2736950"/>
              <a:gd name="connsiteX8" fmla="*/ 7156079 w 7156079"/>
              <a:gd name="connsiteY8" fmla="*/ 2069921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2162 w 7135218"/>
              <a:gd name="connsiteY2" fmla="*/ 2043495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6014 h 2736950"/>
              <a:gd name="connsiteX0" fmla="*/ 0 w 7124788"/>
              <a:gd name="connsiteY0" fmla="*/ 2052537 h 2736950"/>
              <a:gd name="connsiteX1" fmla="*/ 1183297 w 7124788"/>
              <a:gd name="connsiteY1" fmla="*/ 1361873 h 2736950"/>
              <a:gd name="connsiteX2" fmla="*/ 2372162 w 7124788"/>
              <a:gd name="connsiteY2" fmla="*/ 2043495 h 2736950"/>
              <a:gd name="connsiteX3" fmla="*/ 2371460 w 7124788"/>
              <a:gd name="connsiteY3" fmla="*/ 697619 h 2736950"/>
              <a:gd name="connsiteX4" fmla="*/ 3559620 w 7124788"/>
              <a:gd name="connsiteY4" fmla="*/ 0 h 2736950"/>
              <a:gd name="connsiteX5" fmla="*/ 4751259 w 7124788"/>
              <a:gd name="connsiteY5" fmla="*/ 698321 h 2736950"/>
              <a:gd name="connsiteX6" fmla="*/ 4742917 w 7124788"/>
              <a:gd name="connsiteY6" fmla="*/ 2052536 h 2736950"/>
              <a:gd name="connsiteX7" fmla="*/ 5954714 w 7124788"/>
              <a:gd name="connsiteY7" fmla="*/ 2736950 h 2736950"/>
              <a:gd name="connsiteX8" fmla="*/ 7124788 w 7124788"/>
              <a:gd name="connsiteY8" fmla="*/ 2045583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2162 w 7135218"/>
              <a:gd name="connsiteY2" fmla="*/ 2043495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35218"/>
              <a:gd name="connsiteY0" fmla="*/ 2052537 h 2736950"/>
              <a:gd name="connsiteX1" fmla="*/ 1183297 w 7135218"/>
              <a:gd name="connsiteY1" fmla="*/ 1361873 h 2736950"/>
              <a:gd name="connsiteX2" fmla="*/ 2376070 w 7135218"/>
              <a:gd name="connsiteY2" fmla="*/ 2055218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35218"/>
              <a:gd name="connsiteY0" fmla="*/ 2067128 h 2736950"/>
              <a:gd name="connsiteX1" fmla="*/ 1183297 w 7135218"/>
              <a:gd name="connsiteY1" fmla="*/ 1361873 h 2736950"/>
              <a:gd name="connsiteX2" fmla="*/ 2376070 w 7135218"/>
              <a:gd name="connsiteY2" fmla="*/ 2055218 h 2736950"/>
              <a:gd name="connsiteX3" fmla="*/ 2371460 w 7135218"/>
              <a:gd name="connsiteY3" fmla="*/ 697619 h 2736950"/>
              <a:gd name="connsiteX4" fmla="*/ 3559620 w 7135218"/>
              <a:gd name="connsiteY4" fmla="*/ 0 h 2736950"/>
              <a:gd name="connsiteX5" fmla="*/ 4751259 w 7135218"/>
              <a:gd name="connsiteY5" fmla="*/ 698321 h 2736950"/>
              <a:gd name="connsiteX6" fmla="*/ 4742917 w 7135218"/>
              <a:gd name="connsiteY6" fmla="*/ 2052536 h 2736950"/>
              <a:gd name="connsiteX7" fmla="*/ 5954714 w 7135218"/>
              <a:gd name="connsiteY7" fmla="*/ 2736950 h 2736950"/>
              <a:gd name="connsiteX8" fmla="*/ 7135218 w 7135218"/>
              <a:gd name="connsiteY8" fmla="*/ 2052536 h 2736950"/>
              <a:gd name="connsiteX0" fmla="*/ 0 w 7159537"/>
              <a:gd name="connsiteY0" fmla="*/ 2062264 h 2736950"/>
              <a:gd name="connsiteX1" fmla="*/ 1207616 w 7159537"/>
              <a:gd name="connsiteY1" fmla="*/ 1361873 h 2736950"/>
              <a:gd name="connsiteX2" fmla="*/ 2400389 w 7159537"/>
              <a:gd name="connsiteY2" fmla="*/ 2055218 h 2736950"/>
              <a:gd name="connsiteX3" fmla="*/ 2395779 w 7159537"/>
              <a:gd name="connsiteY3" fmla="*/ 697619 h 2736950"/>
              <a:gd name="connsiteX4" fmla="*/ 3583939 w 7159537"/>
              <a:gd name="connsiteY4" fmla="*/ 0 h 2736950"/>
              <a:gd name="connsiteX5" fmla="*/ 4775578 w 7159537"/>
              <a:gd name="connsiteY5" fmla="*/ 698321 h 2736950"/>
              <a:gd name="connsiteX6" fmla="*/ 4767236 w 7159537"/>
              <a:gd name="connsiteY6" fmla="*/ 2052536 h 2736950"/>
              <a:gd name="connsiteX7" fmla="*/ 5979033 w 7159537"/>
              <a:gd name="connsiteY7" fmla="*/ 2736950 h 2736950"/>
              <a:gd name="connsiteX8" fmla="*/ 7159537 w 7159537"/>
              <a:gd name="connsiteY8" fmla="*/ 2052536 h 2736950"/>
              <a:gd name="connsiteX0" fmla="*/ 0 w 7149809"/>
              <a:gd name="connsiteY0" fmla="*/ 2071991 h 2736950"/>
              <a:gd name="connsiteX1" fmla="*/ 1197888 w 7149809"/>
              <a:gd name="connsiteY1" fmla="*/ 1361873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22208 w 7149809"/>
              <a:gd name="connsiteY1" fmla="*/ 1357009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7344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7344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2480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212480 w 7149809"/>
              <a:gd name="connsiteY1" fmla="*/ 137646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6585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5823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70930 w 7149809"/>
              <a:gd name="connsiteY5" fmla="*/ 698321 h 2736950"/>
              <a:gd name="connsiteX6" fmla="*/ 4757508 w 7149809"/>
              <a:gd name="connsiteY6" fmla="*/ 205253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49809"/>
              <a:gd name="connsiteY0" fmla="*/ 2071991 h 2736950"/>
              <a:gd name="connsiteX1" fmla="*/ 1194700 w 7149809"/>
              <a:gd name="connsiteY1" fmla="*/ 1371385 h 2736950"/>
              <a:gd name="connsiteX2" fmla="*/ 2390661 w 7149809"/>
              <a:gd name="connsiteY2" fmla="*/ 2055218 h 2736950"/>
              <a:gd name="connsiteX3" fmla="*/ 2386051 w 7149809"/>
              <a:gd name="connsiteY3" fmla="*/ 697619 h 2736950"/>
              <a:gd name="connsiteX4" fmla="*/ 3574211 w 7149809"/>
              <a:gd name="connsiteY4" fmla="*/ 0 h 2736950"/>
              <a:gd name="connsiteX5" fmla="*/ 4770930 w 7149809"/>
              <a:gd name="connsiteY5" fmla="*/ 698321 h 2736950"/>
              <a:gd name="connsiteX6" fmla="*/ 4757508 w 7149809"/>
              <a:gd name="connsiteY6" fmla="*/ 2047456 h 2736950"/>
              <a:gd name="connsiteX7" fmla="*/ 5969305 w 7149809"/>
              <a:gd name="connsiteY7" fmla="*/ 2736950 h 2736950"/>
              <a:gd name="connsiteX8" fmla="*/ 7149809 w 7149809"/>
              <a:gd name="connsiteY8" fmla="*/ 2052536 h 2736950"/>
              <a:gd name="connsiteX0" fmla="*/ 0 w 7152768"/>
              <a:gd name="connsiteY0" fmla="*/ 2063113 h 2736950"/>
              <a:gd name="connsiteX1" fmla="*/ 1197659 w 7152768"/>
              <a:gd name="connsiteY1" fmla="*/ 1371385 h 2736950"/>
              <a:gd name="connsiteX2" fmla="*/ 2393620 w 7152768"/>
              <a:gd name="connsiteY2" fmla="*/ 2055218 h 2736950"/>
              <a:gd name="connsiteX3" fmla="*/ 2389010 w 7152768"/>
              <a:gd name="connsiteY3" fmla="*/ 697619 h 2736950"/>
              <a:gd name="connsiteX4" fmla="*/ 3577170 w 7152768"/>
              <a:gd name="connsiteY4" fmla="*/ 0 h 2736950"/>
              <a:gd name="connsiteX5" fmla="*/ 4773889 w 7152768"/>
              <a:gd name="connsiteY5" fmla="*/ 698321 h 2736950"/>
              <a:gd name="connsiteX6" fmla="*/ 4760467 w 7152768"/>
              <a:gd name="connsiteY6" fmla="*/ 2047456 h 2736950"/>
              <a:gd name="connsiteX7" fmla="*/ 5972264 w 7152768"/>
              <a:gd name="connsiteY7" fmla="*/ 2736950 h 2736950"/>
              <a:gd name="connsiteX8" fmla="*/ 7152768 w 7152768"/>
              <a:gd name="connsiteY8" fmla="*/ 2052536 h 273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2768" h="2736950">
                <a:moveTo>
                  <a:pt x="0" y="2063113"/>
                </a:moveTo>
                <a:cubicBezTo>
                  <a:pt x="405781" y="1831271"/>
                  <a:pt x="752967" y="1616359"/>
                  <a:pt x="1197659" y="1371385"/>
                </a:cubicBezTo>
                <a:lnTo>
                  <a:pt x="2393620" y="2055218"/>
                </a:lnTo>
                <a:cubicBezTo>
                  <a:pt x="2396863" y="1599639"/>
                  <a:pt x="2385767" y="1153198"/>
                  <a:pt x="2389010" y="697619"/>
                </a:cubicBezTo>
                <a:lnTo>
                  <a:pt x="3577170" y="0"/>
                </a:lnTo>
                <a:lnTo>
                  <a:pt x="4773889" y="698321"/>
                </a:lnTo>
                <a:cubicBezTo>
                  <a:pt x="4772268" y="1155521"/>
                  <a:pt x="4762088" y="1590256"/>
                  <a:pt x="4760467" y="2047456"/>
                </a:cubicBezTo>
                <a:lnTo>
                  <a:pt x="5972264" y="2736950"/>
                </a:lnTo>
                <a:lnTo>
                  <a:pt x="7152768" y="2052536"/>
                </a:lnTo>
              </a:path>
            </a:pathLst>
          </a:cu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2" name="Freeform: Shape 31">
            <a:extLst>
              <a:ext uri="{FF2B5EF4-FFF2-40B4-BE49-F238E27FC236}">
                <a16:creationId xmlns="" xmlns:a16="http://schemas.microsoft.com/office/drawing/2014/main" id="{274DD645-8640-45D5-9B60-F31EC01D3CC0}"/>
              </a:ext>
            </a:extLst>
          </p:cNvPr>
          <p:cNvSpPr/>
          <p:nvPr userDrawn="1"/>
        </p:nvSpPr>
        <p:spPr>
          <a:xfrm>
            <a:off x="8440979" y="1677475"/>
            <a:ext cx="2373549" cy="2062264"/>
          </a:xfrm>
          <a:custGeom>
            <a:avLst/>
            <a:gdLst>
              <a:gd name="connsiteX0" fmla="*/ 2373549 w 2373549"/>
              <a:gd name="connsiteY0" fmla="*/ 680936 h 2062264"/>
              <a:gd name="connsiteX1" fmla="*/ 1186774 w 2373549"/>
              <a:gd name="connsiteY1" fmla="*/ 0 h 2062264"/>
              <a:gd name="connsiteX2" fmla="*/ 0 w 2373549"/>
              <a:gd name="connsiteY2" fmla="*/ 690664 h 2062264"/>
              <a:gd name="connsiteX3" fmla="*/ 0 w 2373549"/>
              <a:gd name="connsiteY3" fmla="*/ 2062264 h 2062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549" h="2062264">
                <a:moveTo>
                  <a:pt x="2373549" y="680936"/>
                </a:moveTo>
                <a:lnTo>
                  <a:pt x="1186774" y="0"/>
                </a:lnTo>
                <a:lnTo>
                  <a:pt x="0" y="690664"/>
                </a:lnTo>
                <a:lnTo>
                  <a:pt x="0" y="2062264"/>
                </a:lnTo>
              </a:path>
            </a:pathLst>
          </a:custGeom>
          <a:noFill/>
          <a:ln w="38100" cap="flat" cmpd="sng" algn="ctr">
            <a:solidFill>
              <a:srgbClr val="44678D"/>
            </a:solidFill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3" name="Freeform: Shape 34">
            <a:extLst>
              <a:ext uri="{FF2B5EF4-FFF2-40B4-BE49-F238E27FC236}">
                <a16:creationId xmlns="" xmlns:a16="http://schemas.microsoft.com/office/drawing/2014/main" id="{71C09F09-7119-47FD-8E60-E4A92C9A3119}"/>
              </a:ext>
            </a:extLst>
          </p:cNvPr>
          <p:cNvSpPr/>
          <p:nvPr userDrawn="1"/>
        </p:nvSpPr>
        <p:spPr>
          <a:xfrm flipH="1">
            <a:off x="10715501" y="2243467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4" name="Freeform: Shape 45">
            <a:extLst>
              <a:ext uri="{FF2B5EF4-FFF2-40B4-BE49-F238E27FC236}">
                <a16:creationId xmlns="" xmlns:a16="http://schemas.microsoft.com/office/drawing/2014/main" id="{E99BCE04-19B9-4541-925F-AC59CF760E7F}"/>
              </a:ext>
            </a:extLst>
          </p:cNvPr>
          <p:cNvSpPr/>
          <p:nvPr userDrawn="1"/>
        </p:nvSpPr>
        <p:spPr>
          <a:xfrm flipH="1">
            <a:off x="9534557" y="1571099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5" name="Freeform: Shape 46">
            <a:extLst>
              <a:ext uri="{FF2B5EF4-FFF2-40B4-BE49-F238E27FC236}">
                <a16:creationId xmlns="" xmlns:a16="http://schemas.microsoft.com/office/drawing/2014/main" id="{F2B610BB-26F6-44A5-B7DB-CEEDCAE916ED}"/>
              </a:ext>
            </a:extLst>
          </p:cNvPr>
          <p:cNvSpPr/>
          <p:nvPr userDrawn="1"/>
        </p:nvSpPr>
        <p:spPr>
          <a:xfrm flipH="1">
            <a:off x="8328171" y="2258376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6" name="Freeform: Shape 47">
            <a:extLst>
              <a:ext uri="{FF2B5EF4-FFF2-40B4-BE49-F238E27FC236}">
                <a16:creationId xmlns="" xmlns:a16="http://schemas.microsoft.com/office/drawing/2014/main" id="{C979636C-DE09-47B7-8972-BAE28DFA91DF}"/>
              </a:ext>
            </a:extLst>
          </p:cNvPr>
          <p:cNvSpPr/>
          <p:nvPr userDrawn="1"/>
        </p:nvSpPr>
        <p:spPr>
          <a:xfrm flipH="1">
            <a:off x="8333460" y="3610854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7" name="Freeform: Shape 48">
            <a:extLst>
              <a:ext uri="{FF2B5EF4-FFF2-40B4-BE49-F238E27FC236}">
                <a16:creationId xmlns="" xmlns:a16="http://schemas.microsoft.com/office/drawing/2014/main" id="{01B12467-C508-4D89-94B3-6D23C6199703}"/>
              </a:ext>
            </a:extLst>
          </p:cNvPr>
          <p:cNvSpPr/>
          <p:nvPr userDrawn="1"/>
        </p:nvSpPr>
        <p:spPr>
          <a:xfrm flipH="1">
            <a:off x="7146016" y="429086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8" name="Freeform: Shape 49">
            <a:extLst>
              <a:ext uri="{FF2B5EF4-FFF2-40B4-BE49-F238E27FC236}">
                <a16:creationId xmlns="" xmlns:a16="http://schemas.microsoft.com/office/drawing/2014/main" id="{9EA72422-90A8-454F-8133-112CD2B85BEA}"/>
              </a:ext>
            </a:extLst>
          </p:cNvPr>
          <p:cNvSpPr/>
          <p:nvPr userDrawn="1"/>
        </p:nvSpPr>
        <p:spPr>
          <a:xfrm flipH="1">
            <a:off x="5937847" y="361339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79" name="Freeform: Shape 50">
            <a:extLst>
              <a:ext uri="{FF2B5EF4-FFF2-40B4-BE49-F238E27FC236}">
                <a16:creationId xmlns="" xmlns:a16="http://schemas.microsoft.com/office/drawing/2014/main" id="{3C67727D-D0D9-4CA6-99EE-0B89D465A706}"/>
              </a:ext>
            </a:extLst>
          </p:cNvPr>
          <p:cNvSpPr/>
          <p:nvPr userDrawn="1"/>
        </p:nvSpPr>
        <p:spPr>
          <a:xfrm flipH="1">
            <a:off x="5951993" y="225130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0" name="Freeform: Shape 51">
            <a:extLst>
              <a:ext uri="{FF2B5EF4-FFF2-40B4-BE49-F238E27FC236}">
                <a16:creationId xmlns="" xmlns:a16="http://schemas.microsoft.com/office/drawing/2014/main" id="{C88A67D0-B01F-4CC8-B248-2CF85911F456}"/>
              </a:ext>
            </a:extLst>
          </p:cNvPr>
          <p:cNvSpPr/>
          <p:nvPr userDrawn="1"/>
        </p:nvSpPr>
        <p:spPr>
          <a:xfrm flipH="1">
            <a:off x="4778156" y="1565771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1" name="Freeform: Shape 52">
            <a:extLst>
              <a:ext uri="{FF2B5EF4-FFF2-40B4-BE49-F238E27FC236}">
                <a16:creationId xmlns="" xmlns:a16="http://schemas.microsoft.com/office/drawing/2014/main" id="{DBF6CA39-E979-4287-833E-20A9B455F7D6}"/>
              </a:ext>
            </a:extLst>
          </p:cNvPr>
          <p:cNvSpPr/>
          <p:nvPr userDrawn="1"/>
        </p:nvSpPr>
        <p:spPr>
          <a:xfrm flipH="1">
            <a:off x="3565843" y="2247823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2" name="Freeform: Shape 53">
            <a:extLst>
              <a:ext uri="{FF2B5EF4-FFF2-40B4-BE49-F238E27FC236}">
                <a16:creationId xmlns="" xmlns:a16="http://schemas.microsoft.com/office/drawing/2014/main" id="{9EAA4E60-7510-4920-A426-5630491CFAC2}"/>
              </a:ext>
            </a:extLst>
          </p:cNvPr>
          <p:cNvSpPr/>
          <p:nvPr userDrawn="1"/>
        </p:nvSpPr>
        <p:spPr>
          <a:xfrm flipH="1">
            <a:off x="3565952" y="361339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3" name="Freeform: Shape 54">
            <a:extLst>
              <a:ext uri="{FF2B5EF4-FFF2-40B4-BE49-F238E27FC236}">
                <a16:creationId xmlns="" xmlns:a16="http://schemas.microsoft.com/office/drawing/2014/main" id="{322F7ECD-1942-42EE-B5E0-FC1E0206BFFD}"/>
              </a:ext>
            </a:extLst>
          </p:cNvPr>
          <p:cNvSpPr/>
          <p:nvPr userDrawn="1"/>
        </p:nvSpPr>
        <p:spPr>
          <a:xfrm flipH="1">
            <a:off x="2386318" y="2962784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4" name="Freeform: Shape 55">
            <a:extLst>
              <a:ext uri="{FF2B5EF4-FFF2-40B4-BE49-F238E27FC236}">
                <a16:creationId xmlns="" xmlns:a16="http://schemas.microsoft.com/office/drawing/2014/main" id="{2465D6BD-72DA-4C13-97C2-7CF8D7F2F0C4}"/>
              </a:ext>
            </a:extLst>
          </p:cNvPr>
          <p:cNvSpPr/>
          <p:nvPr userDrawn="1"/>
        </p:nvSpPr>
        <p:spPr>
          <a:xfrm flipH="1">
            <a:off x="1190302" y="3612210"/>
            <a:ext cx="204312" cy="236468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85" name="Content placeholder 47" descr="Click icon to add picture">
            <a:extLst>
              <a:ext uri="{FF2B5EF4-FFF2-40B4-BE49-F238E27FC236}">
                <a16:creationId xmlns="" xmlns:a16="http://schemas.microsoft.com/office/drawing/2014/main" id="{E7C6BEEA-1766-44A1-A28D-2E817DBF226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507136" y="386500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86" name="Content placeholder 47">
            <a:extLst>
              <a:ext uri="{FF2B5EF4-FFF2-40B4-BE49-F238E27FC236}">
                <a16:creationId xmlns="" xmlns:a16="http://schemas.microsoft.com/office/drawing/2014/main" id="{597D4D7A-8D7E-492C-8795-D491CF53B5F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07136" y="444707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bg1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87" name="Content placeholder 47" descr="Click icon to add picture">
            <a:extLst>
              <a:ext uri="{FF2B5EF4-FFF2-40B4-BE49-F238E27FC236}">
                <a16:creationId xmlns="" xmlns:a16="http://schemas.microsoft.com/office/drawing/2014/main" id="{A7396594-2DE7-4DB9-B6B4-92F63F06EFC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889942" y="235564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88" name="Content placeholder 47">
            <a:extLst>
              <a:ext uri="{FF2B5EF4-FFF2-40B4-BE49-F238E27FC236}">
                <a16:creationId xmlns="" xmlns:a16="http://schemas.microsoft.com/office/drawing/2014/main" id="{CC680CF7-ED60-4FFF-B04E-B24ECDDD351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889942" y="293771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buNone/>
              <a:defRPr lang="en-US" altLang="zh-CN" sz="1400" b="0" kern="1200" dirty="0">
                <a:solidFill>
                  <a:schemeClr val="bg1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89" name="Content placeholder 47" descr="Click icon to add picture">
            <a:extLst>
              <a:ext uri="{FF2B5EF4-FFF2-40B4-BE49-F238E27FC236}">
                <a16:creationId xmlns="" xmlns:a16="http://schemas.microsoft.com/office/drawing/2014/main" id="{042E6E66-3835-45DF-80D9-C4AFDF3401F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107230" y="4469081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0" name="Content placeholder 47">
            <a:extLst>
              <a:ext uri="{FF2B5EF4-FFF2-40B4-BE49-F238E27FC236}">
                <a16:creationId xmlns="" xmlns:a16="http://schemas.microsoft.com/office/drawing/2014/main" id="{A6E85C70-1784-4A0C-8897-EDE98D39BC0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107230" y="5051157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bg1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91" name="Content placeholder 47" descr="Click icon to add picture">
            <a:extLst>
              <a:ext uri="{FF2B5EF4-FFF2-40B4-BE49-F238E27FC236}">
                <a16:creationId xmlns="" xmlns:a16="http://schemas.microsoft.com/office/drawing/2014/main" id="{4CD55BC2-05D0-49CB-B0A5-C96ACB411B5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501941" y="4469081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2" name="Content placeholder 47">
            <a:extLst>
              <a:ext uri="{FF2B5EF4-FFF2-40B4-BE49-F238E27FC236}">
                <a16:creationId xmlns="" xmlns:a16="http://schemas.microsoft.com/office/drawing/2014/main" id="{49DB7120-2F2C-4F89-AA8C-ABC4F3FF25F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501941" y="5051157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bg1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93" name="Content placeholder 47" descr="Click icon to add picture">
            <a:extLst>
              <a:ext uri="{FF2B5EF4-FFF2-40B4-BE49-F238E27FC236}">
                <a16:creationId xmlns="" xmlns:a16="http://schemas.microsoft.com/office/drawing/2014/main" id="{AEB1F7BA-7D83-4C23-A72B-82DF9377E9C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734718" y="2355643"/>
            <a:ext cx="1877575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94" name="Content placeholder 47">
            <a:extLst>
              <a:ext uri="{FF2B5EF4-FFF2-40B4-BE49-F238E27FC236}">
                <a16:creationId xmlns="" xmlns:a16="http://schemas.microsoft.com/office/drawing/2014/main" id="{7C32F3EB-1AC3-40E9-B66D-ADB19CC74F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734718" y="2937719"/>
            <a:ext cx="1877575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lang="en-US" altLang="zh-CN" sz="1400" b="0" kern="1200" dirty="0">
                <a:solidFill>
                  <a:schemeClr val="bg1"/>
                </a:solidFill>
                <a:latin typeface="+mn-lt"/>
                <a:ea typeface="+mj-ea"/>
                <a:cs typeface="+mn-cs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7E7569-B8BF-39D0-D742-EF98B83E4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14" y="726705"/>
            <a:ext cx="10515600" cy="1205058"/>
          </a:xfrm>
        </p:spPr>
        <p:txBody>
          <a:bodyPr anchor="t">
            <a:no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FC159C7-D006-5B5F-1FEA-689C432B8C8C}"/>
              </a:ext>
            </a:extLst>
          </p:cNvPr>
          <p:cNvSpPr>
            <a:spLocks noGrp="1"/>
          </p:cNvSpPr>
          <p:nvPr>
            <p:ph type="ftr" sz="quarter" idx="46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F0EBABD-E264-2C96-1139-289A712F35B7}"/>
              </a:ext>
            </a:extLst>
          </p:cNvPr>
          <p:cNvSpPr>
            <a:spLocks noGrp="1"/>
          </p:cNvSpPr>
          <p:nvPr>
            <p:ph type="sldNum" sz="quarter" idx="47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3590880992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="" xmlns:a16="http://schemas.microsoft.com/office/drawing/2014/main" id="{12BFFCE7-C68B-4904-8795-9589C3F38FD4}"/>
              </a:ext>
            </a:extLst>
          </p:cNvPr>
          <p:cNvSpPr/>
          <p:nvPr userDrawn="1"/>
        </p:nvSpPr>
        <p:spPr>
          <a:xfrm>
            <a:off x="636161" y="5854024"/>
            <a:ext cx="2330137" cy="708120"/>
          </a:xfrm>
          <a:prstGeom prst="rect">
            <a:avLst/>
          </a:prstGeom>
          <a:solidFill>
            <a:srgbClr val="0F2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7" name="Freeform: Shape 19">
            <a:extLst>
              <a:ext uri="{FF2B5EF4-FFF2-40B4-BE49-F238E27FC236}">
                <a16:creationId xmlns="" xmlns:a16="http://schemas.microsoft.com/office/drawing/2014/main" id="{F38B75F8-75D4-4B41-B7C7-433032DD0A6F}"/>
              </a:ext>
            </a:extLst>
          </p:cNvPr>
          <p:cNvSpPr/>
          <p:nvPr userDrawn="1"/>
        </p:nvSpPr>
        <p:spPr>
          <a:xfrm flipH="1">
            <a:off x="769290" y="491100"/>
            <a:ext cx="1886361" cy="221318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24">
            <a:extLst>
              <a:ext uri="{FF2B5EF4-FFF2-40B4-BE49-F238E27FC236}">
                <a16:creationId xmlns="" xmlns:a16="http://schemas.microsoft.com/office/drawing/2014/main" id="{671D1224-EDDC-4900-92DC-13608D44C524}"/>
              </a:ext>
            </a:extLst>
          </p:cNvPr>
          <p:cNvSpPr/>
          <p:nvPr userDrawn="1"/>
        </p:nvSpPr>
        <p:spPr>
          <a:xfrm flipH="1">
            <a:off x="783145" y="4057904"/>
            <a:ext cx="1886359" cy="221318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Freeform 14">
            <a:extLst>
              <a:ext uri="{FF2B5EF4-FFF2-40B4-BE49-F238E27FC236}">
                <a16:creationId xmlns="" xmlns:a16="http://schemas.microsoft.com/office/drawing/2014/main" id="{635A9E44-4E60-1AD1-0B85-72422683B48A}"/>
              </a:ext>
            </a:extLst>
          </p:cNvPr>
          <p:cNvSpPr/>
          <p:nvPr userDrawn="1"/>
        </p:nvSpPr>
        <p:spPr>
          <a:xfrm flipH="1">
            <a:off x="0" y="3709992"/>
            <a:ext cx="1157948" cy="1502830"/>
          </a:xfrm>
          <a:custGeom>
            <a:avLst/>
            <a:gdLst>
              <a:gd name="connsiteX0" fmla="*/ 638572 w 1157948"/>
              <a:gd name="connsiteY0" fmla="*/ 0 h 1502830"/>
              <a:gd name="connsiteX1" fmla="*/ 0 w 1157948"/>
              <a:gd name="connsiteY1" fmla="*/ 378385 h 1502830"/>
              <a:gd name="connsiteX2" fmla="*/ 0 w 1157948"/>
              <a:gd name="connsiteY2" fmla="*/ 1129800 h 1502830"/>
              <a:gd name="connsiteX3" fmla="*/ 640317 w 1157948"/>
              <a:gd name="connsiteY3" fmla="*/ 1502830 h 1502830"/>
              <a:gd name="connsiteX4" fmla="*/ 1157948 w 1157948"/>
              <a:gd name="connsiteY4" fmla="*/ 1200968 h 1502830"/>
              <a:gd name="connsiteX5" fmla="*/ 1157948 w 1157948"/>
              <a:gd name="connsiteY5" fmla="*/ 304639 h 150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7948" h="1502830">
                <a:moveTo>
                  <a:pt x="638572" y="0"/>
                </a:moveTo>
                <a:lnTo>
                  <a:pt x="0" y="378385"/>
                </a:lnTo>
                <a:lnTo>
                  <a:pt x="0" y="1129800"/>
                </a:lnTo>
                <a:lnTo>
                  <a:pt x="640317" y="1502830"/>
                </a:lnTo>
                <a:lnTo>
                  <a:pt x="1157948" y="1200968"/>
                </a:lnTo>
                <a:lnTo>
                  <a:pt x="1157948" y="304639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Subtitle 47" descr="Click icon to add picture">
            <a:extLst>
              <a:ext uri="{FF2B5EF4-FFF2-40B4-BE49-F238E27FC236}">
                <a16:creationId xmlns="" xmlns:a16="http://schemas.microsoft.com/office/drawing/2014/main" id="{0C7786BA-5E56-47AA-AE47-4EC07A0D4FA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550705" y="3625598"/>
            <a:ext cx="2653545" cy="5879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title style </a:t>
            </a:r>
          </a:p>
        </p:txBody>
      </p:sp>
      <p:sp>
        <p:nvSpPr>
          <p:cNvPr id="23" name="Content placeholder 47">
            <a:extLst>
              <a:ext uri="{FF2B5EF4-FFF2-40B4-BE49-F238E27FC236}">
                <a16:creationId xmlns="" xmlns:a16="http://schemas.microsoft.com/office/drawing/2014/main" id="{880214CF-87DD-476A-9B2E-A58DB313A61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0705" y="4246516"/>
            <a:ext cx="2653545" cy="1727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text styles </a:t>
            </a:r>
          </a:p>
        </p:txBody>
      </p:sp>
      <p:sp>
        <p:nvSpPr>
          <p:cNvPr id="37" name="Picture placeholder">
            <a:extLst>
              <a:ext uri="{FF2B5EF4-FFF2-40B4-BE49-F238E27FC236}">
                <a16:creationId xmlns="" xmlns:a16="http://schemas.microsoft.com/office/drawing/2014/main" id="{264CF63C-079E-41AA-AA9A-762A765E699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788170" y="2296125"/>
            <a:ext cx="1886360" cy="2144668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altLang="zh-CN" noProof="0" dirty="0"/>
              <a:t>Click icon to add picture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="" xmlns:a16="http://schemas.microsoft.com/office/drawing/2014/main" id="{D041C638-CBB8-1159-9AF8-B5D14CC7B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0704" y="1690878"/>
            <a:ext cx="6599429" cy="1325563"/>
          </a:xfrm>
        </p:spPr>
        <p:txBody>
          <a:bodyPr anchor="b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18" name="Subtitle 47" descr="Click icon to add picture">
            <a:extLst>
              <a:ext uri="{FF2B5EF4-FFF2-40B4-BE49-F238E27FC236}">
                <a16:creationId xmlns="" xmlns:a16="http://schemas.microsoft.com/office/drawing/2014/main" id="{3C2C4001-E56F-4174-01AA-4630360BFF4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811506" y="3625598"/>
            <a:ext cx="2653545" cy="58796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="" xmlns:a16="http://schemas.microsoft.com/office/drawing/2014/main" id="{02DFC856-C546-62E9-220F-7A668D34905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811506" y="4246516"/>
            <a:ext cx="2653545" cy="1727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text styles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507335A-F59E-2A6C-D2D6-F10391DA8D69}"/>
              </a:ext>
            </a:extLst>
          </p:cNvPr>
          <p:cNvSpPr>
            <a:spLocks noGrp="1"/>
          </p:cNvSpPr>
          <p:nvPr>
            <p:ph type="sldNum" sz="quarter" idx="55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3613646376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="" xmlns:a16="http://schemas.microsoft.com/office/drawing/2014/main" id="{F946AB17-3782-8412-C51A-DE10A0637453}"/>
              </a:ext>
            </a:extLst>
          </p:cNvPr>
          <p:cNvSpPr/>
          <p:nvPr userDrawn="1"/>
        </p:nvSpPr>
        <p:spPr>
          <a:xfrm>
            <a:off x="0" y="2860787"/>
            <a:ext cx="2361029" cy="3676532"/>
          </a:xfrm>
          <a:custGeom>
            <a:avLst/>
            <a:gdLst>
              <a:gd name="connsiteX0" fmla="*/ 773997 w 2361029"/>
              <a:gd name="connsiteY0" fmla="*/ 0 h 3676532"/>
              <a:gd name="connsiteX1" fmla="*/ 2361029 w 2361029"/>
              <a:gd name="connsiteY1" fmla="*/ 925683 h 3676532"/>
              <a:gd name="connsiteX2" fmla="*/ 2361029 w 2361029"/>
              <a:gd name="connsiteY2" fmla="*/ 2763949 h 3676532"/>
              <a:gd name="connsiteX3" fmla="*/ 769661 w 2361029"/>
              <a:gd name="connsiteY3" fmla="*/ 3676532 h 3676532"/>
              <a:gd name="connsiteX4" fmla="*/ 0 w 2361029"/>
              <a:gd name="connsiteY4" fmla="*/ 3234717 h 3676532"/>
              <a:gd name="connsiteX5" fmla="*/ 0 w 2361029"/>
              <a:gd name="connsiteY5" fmla="*/ 446885 h 36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029" h="3676532">
                <a:moveTo>
                  <a:pt x="773997" y="0"/>
                </a:moveTo>
                <a:lnTo>
                  <a:pt x="2361029" y="925683"/>
                </a:lnTo>
                <a:lnTo>
                  <a:pt x="2361029" y="2763949"/>
                </a:lnTo>
                <a:lnTo>
                  <a:pt x="769661" y="3676532"/>
                </a:lnTo>
                <a:lnTo>
                  <a:pt x="0" y="3234717"/>
                </a:lnTo>
                <a:lnTo>
                  <a:pt x="0" y="44688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="" xmlns:a16="http://schemas.microsoft.com/office/drawing/2014/main" id="{2BA5A58B-9440-7DAB-E7D7-3143B049FBAC}"/>
              </a:ext>
            </a:extLst>
          </p:cNvPr>
          <p:cNvSpPr/>
          <p:nvPr userDrawn="1"/>
        </p:nvSpPr>
        <p:spPr>
          <a:xfrm flipH="1">
            <a:off x="1014233" y="5253270"/>
            <a:ext cx="1710765" cy="1593273"/>
          </a:xfrm>
          <a:custGeom>
            <a:avLst/>
            <a:gdLst>
              <a:gd name="connsiteX0" fmla="*/ 852873 w 1710765"/>
              <a:gd name="connsiteY0" fmla="*/ 0 h 1593273"/>
              <a:gd name="connsiteX1" fmla="*/ 0 w 1710765"/>
              <a:gd name="connsiteY1" fmla="*/ 494134 h 1593273"/>
              <a:gd name="connsiteX2" fmla="*/ 0 w 1710765"/>
              <a:gd name="connsiteY2" fmla="*/ 1475410 h 1593273"/>
              <a:gd name="connsiteX3" fmla="*/ 206916 w 1710765"/>
              <a:gd name="connsiteY3" fmla="*/ 1593273 h 1593273"/>
              <a:gd name="connsiteX4" fmla="*/ 1502835 w 1710765"/>
              <a:gd name="connsiteY4" fmla="*/ 1593273 h 1593273"/>
              <a:gd name="connsiteX5" fmla="*/ 1709418 w 1710765"/>
              <a:gd name="connsiteY5" fmla="*/ 1475480 h 1593273"/>
              <a:gd name="connsiteX6" fmla="*/ 1710407 w 1710765"/>
              <a:gd name="connsiteY6" fmla="*/ 491803 h 159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0765" h="1593273">
                <a:moveTo>
                  <a:pt x="852873" y="0"/>
                </a:moveTo>
                <a:lnTo>
                  <a:pt x="0" y="494134"/>
                </a:lnTo>
                <a:lnTo>
                  <a:pt x="0" y="1475410"/>
                </a:lnTo>
                <a:lnTo>
                  <a:pt x="206916" y="1593273"/>
                </a:lnTo>
                <a:lnTo>
                  <a:pt x="1502835" y="1593273"/>
                </a:lnTo>
                <a:lnTo>
                  <a:pt x="1709418" y="1475480"/>
                </a:lnTo>
                <a:cubicBezTo>
                  <a:pt x="1707864" y="1146834"/>
                  <a:pt x="1711961" y="820449"/>
                  <a:pt x="1710407" y="491803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Content Placeholder 47" descr="Click icon to add picture">
            <a:extLst>
              <a:ext uri="{FF2B5EF4-FFF2-40B4-BE49-F238E27FC236}">
                <a16:creationId xmlns="" xmlns:a16="http://schemas.microsoft.com/office/drawing/2014/main" id="{95ADF367-2619-4E00-AB82-8FFF41D0E5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71609" y="1025236"/>
            <a:ext cx="5162709" cy="42068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3" name="Content Placeholder 47">
            <a:extLst>
              <a:ext uri="{FF2B5EF4-FFF2-40B4-BE49-F238E27FC236}">
                <a16:creationId xmlns="" xmlns:a16="http://schemas.microsoft.com/office/drawing/2014/main" id="{8CEB04CE-793E-47B4-8D80-9B82864F2C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271608" y="1469069"/>
            <a:ext cx="5162709" cy="150616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4" name="Content Placeholder 47" descr="Click icon to add picture">
            <a:extLst>
              <a:ext uri="{FF2B5EF4-FFF2-40B4-BE49-F238E27FC236}">
                <a16:creationId xmlns="" xmlns:a16="http://schemas.microsoft.com/office/drawing/2014/main" id="{067BF8FD-2643-4122-BE3E-63F413244EC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1609" y="2984685"/>
            <a:ext cx="5162709" cy="42068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6" name="Content Placeholder 47" descr="Click icon to add picture">
            <a:extLst>
              <a:ext uri="{FF2B5EF4-FFF2-40B4-BE49-F238E27FC236}">
                <a16:creationId xmlns="" xmlns:a16="http://schemas.microsoft.com/office/drawing/2014/main" id="{02260D10-FEA1-48A7-B544-FAEEAECF5D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271607" y="4597473"/>
            <a:ext cx="5162709" cy="421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="" xmlns:a16="http://schemas.microsoft.com/office/drawing/2014/main" id="{64584B30-8BCF-4D75-8A6C-FD82347CC7B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271608" y="3419684"/>
            <a:ext cx="5162709" cy="11777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8" name="Content Placeholder 47">
            <a:extLst>
              <a:ext uri="{FF2B5EF4-FFF2-40B4-BE49-F238E27FC236}">
                <a16:creationId xmlns="" xmlns:a16="http://schemas.microsoft.com/office/drawing/2014/main" id="{A4A25056-27FA-4039-ACFA-6624F778712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271608" y="5041922"/>
            <a:ext cx="5162709" cy="16359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7" name="Freeform: Shape 24">
            <a:extLst>
              <a:ext uri="{FF2B5EF4-FFF2-40B4-BE49-F238E27FC236}">
                <a16:creationId xmlns="" xmlns:a16="http://schemas.microsoft.com/office/drawing/2014/main" id="{A23F9759-CF52-CE45-5E22-9678534685A7}"/>
              </a:ext>
            </a:extLst>
          </p:cNvPr>
          <p:cNvSpPr/>
          <p:nvPr userDrawn="1"/>
        </p:nvSpPr>
        <p:spPr>
          <a:xfrm flipH="1">
            <a:off x="2631891" y="4699053"/>
            <a:ext cx="668814" cy="784693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5D84FCC1-368D-680C-31AA-597C3AAF4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65" y="707105"/>
            <a:ext cx="3994173" cy="2277580"/>
          </a:xfrm>
        </p:spPr>
        <p:txBody>
          <a:bodyPr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="" xmlns:a16="http://schemas.microsoft.com/office/drawing/2014/main" id="{E53E8C9F-CD73-30CD-1F24-20F2E6149D5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734172" y="1141669"/>
            <a:ext cx="507778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="" xmlns:a16="http://schemas.microsoft.com/office/drawing/2014/main" id="{CE61E189-349E-0076-EA43-7BCB6E24CE86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4724705" y="3105650"/>
            <a:ext cx="536270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="" xmlns:a16="http://schemas.microsoft.com/office/drawing/2014/main" id="{68B04572-5D47-C3DF-CDEA-15EC646EA8F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4714069" y="4716041"/>
            <a:ext cx="536270" cy="565882"/>
          </a:xfrm>
        </p:spPr>
        <p:txBody>
          <a:bodyPr lIns="0" rIns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>
                <a:latin typeface="Abadi" panose="020B06040201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446A453-65E1-B688-A3F9-EA0AA347DDE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66211375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7">
            <a:extLst>
              <a:ext uri="{FF2B5EF4-FFF2-40B4-BE49-F238E27FC236}">
                <a16:creationId xmlns="" xmlns:a16="http://schemas.microsoft.com/office/drawing/2014/main" id="{3EDD8D3E-653B-4A9E-9868-3B013A65FE9F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7493157" y="529148"/>
            <a:ext cx="4248873" cy="473113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  <a:ln w="19050">
            <a:solidFill>
              <a:schemeClr val="tx1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18" name="Content Placeholder 47">
            <a:extLst>
              <a:ext uri="{FF2B5EF4-FFF2-40B4-BE49-F238E27FC236}">
                <a16:creationId xmlns="" xmlns:a16="http://schemas.microsoft.com/office/drawing/2014/main" id="{DD4E6A9F-7400-917B-6A6B-6BAB445E85F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7427" y="3253120"/>
            <a:ext cx="4959822" cy="200715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19" name="Freeform: Shape 25">
            <a:extLst>
              <a:ext uri="{FF2B5EF4-FFF2-40B4-BE49-F238E27FC236}">
                <a16:creationId xmlns="" xmlns:a16="http://schemas.microsoft.com/office/drawing/2014/main" id="{D7BBD3E8-D5DD-C21F-3792-4880373CCDCC}"/>
              </a:ext>
            </a:extLst>
          </p:cNvPr>
          <p:cNvSpPr/>
          <p:nvPr userDrawn="1"/>
        </p:nvSpPr>
        <p:spPr>
          <a:xfrm flipH="1">
            <a:off x="7400972" y="4594440"/>
            <a:ext cx="1347680" cy="1581179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Freeform: Shape 11">
            <a:extLst>
              <a:ext uri="{FF2B5EF4-FFF2-40B4-BE49-F238E27FC236}">
                <a16:creationId xmlns="" xmlns:a16="http://schemas.microsoft.com/office/drawing/2014/main" id="{FC461D80-0CAC-62E5-726A-63B48BEF3F25}"/>
              </a:ext>
            </a:extLst>
          </p:cNvPr>
          <p:cNvSpPr/>
          <p:nvPr userDrawn="1"/>
        </p:nvSpPr>
        <p:spPr>
          <a:xfrm>
            <a:off x="6521016" y="4772906"/>
            <a:ext cx="663381" cy="75892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D4944167-AFE9-AE61-AF44-B9AEE24D1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427" y="2497488"/>
            <a:ext cx="9823998" cy="1325563"/>
          </a:xfrm>
        </p:spPr>
        <p:txBody>
          <a:bodyPr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47268D53-92DA-7335-4DAB-83485CAF3FE9}"/>
              </a:ext>
            </a:extLst>
          </p:cNvPr>
          <p:cNvSpPr>
            <a:spLocks noGrp="1"/>
          </p:cNvSpPr>
          <p:nvPr>
            <p:ph type="ftr" sz="quarter" idx="49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F9FCB16-3643-AB04-D20E-A14FFE07F67C}"/>
              </a:ext>
            </a:extLst>
          </p:cNvPr>
          <p:cNvSpPr>
            <a:spLocks noGrp="1"/>
          </p:cNvSpPr>
          <p:nvPr>
            <p:ph type="sldNum" sz="quarter" idx="50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3213276643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6">
            <a:extLst>
              <a:ext uri="{FF2B5EF4-FFF2-40B4-BE49-F238E27FC236}">
                <a16:creationId xmlns="" xmlns:a16="http://schemas.microsoft.com/office/drawing/2014/main" id="{39B50CEE-D9F9-B5CD-C274-BEAA5EAB37E3}"/>
              </a:ext>
            </a:extLst>
          </p:cNvPr>
          <p:cNvSpPr/>
          <p:nvPr userDrawn="1"/>
        </p:nvSpPr>
        <p:spPr>
          <a:xfrm>
            <a:off x="410352" y="12435"/>
            <a:ext cx="1455521" cy="1019127"/>
          </a:xfrm>
          <a:custGeom>
            <a:avLst/>
            <a:gdLst>
              <a:gd name="connsiteX0" fmla="*/ 219223 w 1455521"/>
              <a:gd name="connsiteY0" fmla="*/ 0 h 1019127"/>
              <a:gd name="connsiteX1" fmla="*/ 1236298 w 1455521"/>
              <a:gd name="connsiteY1" fmla="*/ 0 h 1019127"/>
              <a:gd name="connsiteX2" fmla="*/ 1455521 w 1455521"/>
              <a:gd name="connsiteY2" fmla="*/ 385779 h 1019127"/>
              <a:gd name="connsiteX3" fmla="*/ 1095615 w 1455521"/>
              <a:gd name="connsiteY3" fmla="*/ 1019127 h 1019127"/>
              <a:gd name="connsiteX4" fmla="*/ 359906 w 1455521"/>
              <a:gd name="connsiteY4" fmla="*/ 1019127 h 1019127"/>
              <a:gd name="connsiteX5" fmla="*/ 0 w 1455521"/>
              <a:gd name="connsiteY5" fmla="*/ 385779 h 101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1019127">
                <a:moveTo>
                  <a:pt x="219223" y="0"/>
                </a:moveTo>
                <a:lnTo>
                  <a:pt x="1236298" y="0"/>
                </a:lnTo>
                <a:lnTo>
                  <a:pt x="1455521" y="385779"/>
                </a:lnTo>
                <a:lnTo>
                  <a:pt x="1095615" y="1019127"/>
                </a:lnTo>
                <a:lnTo>
                  <a:pt x="359906" y="1019127"/>
                </a:lnTo>
                <a:lnTo>
                  <a:pt x="0" y="38577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Hexagon 15">
            <a:extLst>
              <a:ext uri="{FF2B5EF4-FFF2-40B4-BE49-F238E27FC236}">
                <a16:creationId xmlns="" xmlns:a16="http://schemas.microsoft.com/office/drawing/2014/main" id="{93831F6E-A0DA-46E5-AF13-ED5D9ABF108D}"/>
              </a:ext>
            </a:extLst>
          </p:cNvPr>
          <p:cNvSpPr/>
          <p:nvPr userDrawn="1"/>
        </p:nvSpPr>
        <p:spPr>
          <a:xfrm>
            <a:off x="1579486" y="450004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Hexagon 17">
            <a:extLst>
              <a:ext uri="{FF2B5EF4-FFF2-40B4-BE49-F238E27FC236}">
                <a16:creationId xmlns="" xmlns:a16="http://schemas.microsoft.com/office/drawing/2014/main" id="{18B06ECC-5FA7-4ACA-86BF-694240D0C05B}"/>
              </a:ext>
            </a:extLst>
          </p:cNvPr>
          <p:cNvSpPr/>
          <p:nvPr userDrawn="1"/>
        </p:nvSpPr>
        <p:spPr>
          <a:xfrm>
            <a:off x="412218" y="1136470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Hexagon 19">
            <a:extLst>
              <a:ext uri="{FF2B5EF4-FFF2-40B4-BE49-F238E27FC236}">
                <a16:creationId xmlns="" xmlns:a16="http://schemas.microsoft.com/office/drawing/2014/main" id="{089AA305-8FFC-46A5-B806-D5D78320D0CD}"/>
              </a:ext>
            </a:extLst>
          </p:cNvPr>
          <p:cNvSpPr/>
          <p:nvPr userDrawn="1"/>
        </p:nvSpPr>
        <p:spPr>
          <a:xfrm>
            <a:off x="1580070" y="1812437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Hexagon 21">
            <a:extLst>
              <a:ext uri="{FF2B5EF4-FFF2-40B4-BE49-F238E27FC236}">
                <a16:creationId xmlns="" xmlns:a16="http://schemas.microsoft.com/office/drawing/2014/main" id="{DB2D65ED-32BC-44B2-92F3-E16717051CA1}"/>
              </a:ext>
            </a:extLst>
          </p:cNvPr>
          <p:cNvSpPr/>
          <p:nvPr userDrawn="1"/>
        </p:nvSpPr>
        <p:spPr>
          <a:xfrm>
            <a:off x="3953772" y="4582171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4" name="Freeform 43">
            <a:extLst>
              <a:ext uri="{FF2B5EF4-FFF2-40B4-BE49-F238E27FC236}">
                <a16:creationId xmlns="" xmlns:a16="http://schemas.microsoft.com/office/drawing/2014/main" id="{6100186E-95B0-AB29-6F1D-DBFBAA566DB2}"/>
              </a:ext>
            </a:extLst>
          </p:cNvPr>
          <p:cNvSpPr/>
          <p:nvPr userDrawn="1"/>
        </p:nvSpPr>
        <p:spPr>
          <a:xfrm>
            <a:off x="3955762" y="5952136"/>
            <a:ext cx="1455521" cy="932559"/>
          </a:xfrm>
          <a:custGeom>
            <a:avLst/>
            <a:gdLst>
              <a:gd name="connsiteX0" fmla="*/ 359906 w 1455521"/>
              <a:gd name="connsiteY0" fmla="*/ 0 h 932559"/>
              <a:gd name="connsiteX1" fmla="*/ 1095615 w 1455521"/>
              <a:gd name="connsiteY1" fmla="*/ 0 h 932559"/>
              <a:gd name="connsiteX2" fmla="*/ 1455521 w 1455521"/>
              <a:gd name="connsiteY2" fmla="*/ 633348 h 932559"/>
              <a:gd name="connsiteX3" fmla="*/ 1285492 w 1455521"/>
              <a:gd name="connsiteY3" fmla="*/ 932559 h 932559"/>
              <a:gd name="connsiteX4" fmla="*/ 170030 w 1455521"/>
              <a:gd name="connsiteY4" fmla="*/ 932559 h 932559"/>
              <a:gd name="connsiteX5" fmla="*/ 0 w 1455521"/>
              <a:gd name="connsiteY5" fmla="*/ 633348 h 932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932559">
                <a:moveTo>
                  <a:pt x="359906" y="0"/>
                </a:moveTo>
                <a:lnTo>
                  <a:pt x="1095615" y="0"/>
                </a:lnTo>
                <a:lnTo>
                  <a:pt x="1455521" y="633348"/>
                </a:lnTo>
                <a:lnTo>
                  <a:pt x="1285492" y="932559"/>
                </a:lnTo>
                <a:lnTo>
                  <a:pt x="170030" y="932559"/>
                </a:lnTo>
                <a:lnTo>
                  <a:pt x="0" y="633348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Hexagon 27">
            <a:extLst>
              <a:ext uri="{FF2B5EF4-FFF2-40B4-BE49-F238E27FC236}">
                <a16:creationId xmlns="" xmlns:a16="http://schemas.microsoft.com/office/drawing/2014/main" id="{5275D449-7441-440B-8584-96D25256F24D}"/>
              </a:ext>
            </a:extLst>
          </p:cNvPr>
          <p:cNvSpPr/>
          <p:nvPr userDrawn="1"/>
        </p:nvSpPr>
        <p:spPr>
          <a:xfrm>
            <a:off x="2783996" y="5245443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Hexagon 28">
            <a:extLst>
              <a:ext uri="{FF2B5EF4-FFF2-40B4-BE49-F238E27FC236}">
                <a16:creationId xmlns="" xmlns:a16="http://schemas.microsoft.com/office/drawing/2014/main" id="{94CFCD79-F5CD-4175-96DE-1AC2E1999DB6}"/>
              </a:ext>
            </a:extLst>
          </p:cNvPr>
          <p:cNvSpPr/>
          <p:nvPr userDrawn="1"/>
        </p:nvSpPr>
        <p:spPr>
          <a:xfrm>
            <a:off x="2767144" y="3880620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" name="Freeform 42">
            <a:extLst>
              <a:ext uri="{FF2B5EF4-FFF2-40B4-BE49-F238E27FC236}">
                <a16:creationId xmlns="" xmlns:a16="http://schemas.microsoft.com/office/drawing/2014/main" id="{C8667104-E096-23C3-4C2C-5277C2AF5C57}"/>
              </a:ext>
            </a:extLst>
          </p:cNvPr>
          <p:cNvSpPr/>
          <p:nvPr userDrawn="1"/>
        </p:nvSpPr>
        <p:spPr>
          <a:xfrm>
            <a:off x="3702" y="448131"/>
            <a:ext cx="678871" cy="1266696"/>
          </a:xfrm>
          <a:custGeom>
            <a:avLst/>
            <a:gdLst>
              <a:gd name="connsiteX0" fmla="*/ 0 w 678871"/>
              <a:gd name="connsiteY0" fmla="*/ 0 h 1266696"/>
              <a:gd name="connsiteX1" fmla="*/ 318965 w 678871"/>
              <a:gd name="connsiteY1" fmla="*/ 0 h 1266696"/>
              <a:gd name="connsiteX2" fmla="*/ 678871 w 678871"/>
              <a:gd name="connsiteY2" fmla="*/ 633348 h 1266696"/>
              <a:gd name="connsiteX3" fmla="*/ 318965 w 678871"/>
              <a:gd name="connsiteY3" fmla="*/ 1266696 h 1266696"/>
              <a:gd name="connsiteX4" fmla="*/ 0 w 678871"/>
              <a:gd name="connsiteY4" fmla="*/ 1266696 h 126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871" h="1266696">
                <a:moveTo>
                  <a:pt x="0" y="0"/>
                </a:moveTo>
                <a:lnTo>
                  <a:pt x="318965" y="0"/>
                </a:lnTo>
                <a:lnTo>
                  <a:pt x="678871" y="633348"/>
                </a:lnTo>
                <a:lnTo>
                  <a:pt x="318965" y="1266696"/>
                </a:lnTo>
                <a:lnTo>
                  <a:pt x="0" y="1266696"/>
                </a:lnTo>
                <a:close/>
              </a:path>
            </a:pathLst>
          </a:cu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Hexagon 31">
            <a:extLst>
              <a:ext uri="{FF2B5EF4-FFF2-40B4-BE49-F238E27FC236}">
                <a16:creationId xmlns="" xmlns:a16="http://schemas.microsoft.com/office/drawing/2014/main" id="{61BB4AB0-7C5C-4697-A25B-0AFD8754AB52}"/>
              </a:ext>
            </a:extLst>
          </p:cNvPr>
          <p:cNvSpPr/>
          <p:nvPr userDrawn="1"/>
        </p:nvSpPr>
        <p:spPr>
          <a:xfrm>
            <a:off x="1580353" y="3182793"/>
            <a:ext cx="1455521" cy="1266696"/>
          </a:xfrm>
          <a:prstGeom prst="hexagon">
            <a:avLst>
              <a:gd name="adj" fmla="val 28413"/>
              <a:gd name="vf" fmla="val 115470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6" name="Freeform 45">
            <a:extLst>
              <a:ext uri="{FF2B5EF4-FFF2-40B4-BE49-F238E27FC236}">
                <a16:creationId xmlns="" xmlns:a16="http://schemas.microsoft.com/office/drawing/2014/main" id="{2363FF00-E570-D743-258E-E9FEF4F02A08}"/>
              </a:ext>
            </a:extLst>
          </p:cNvPr>
          <p:cNvSpPr/>
          <p:nvPr userDrawn="1"/>
        </p:nvSpPr>
        <p:spPr>
          <a:xfrm>
            <a:off x="6334981" y="5962237"/>
            <a:ext cx="1455521" cy="901561"/>
          </a:xfrm>
          <a:custGeom>
            <a:avLst/>
            <a:gdLst>
              <a:gd name="connsiteX0" fmla="*/ 359906 w 1455521"/>
              <a:gd name="connsiteY0" fmla="*/ 0 h 901561"/>
              <a:gd name="connsiteX1" fmla="*/ 1095615 w 1455521"/>
              <a:gd name="connsiteY1" fmla="*/ 0 h 901561"/>
              <a:gd name="connsiteX2" fmla="*/ 1455521 w 1455521"/>
              <a:gd name="connsiteY2" fmla="*/ 633348 h 901561"/>
              <a:gd name="connsiteX3" fmla="*/ 1303107 w 1455521"/>
              <a:gd name="connsiteY3" fmla="*/ 901561 h 901561"/>
              <a:gd name="connsiteX4" fmla="*/ 152415 w 1455521"/>
              <a:gd name="connsiteY4" fmla="*/ 901561 h 901561"/>
              <a:gd name="connsiteX5" fmla="*/ 0 w 1455521"/>
              <a:gd name="connsiteY5" fmla="*/ 633348 h 901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5521" h="901561">
                <a:moveTo>
                  <a:pt x="359906" y="0"/>
                </a:moveTo>
                <a:lnTo>
                  <a:pt x="1095615" y="0"/>
                </a:lnTo>
                <a:lnTo>
                  <a:pt x="1455521" y="633348"/>
                </a:lnTo>
                <a:lnTo>
                  <a:pt x="1303107" y="901561"/>
                </a:lnTo>
                <a:lnTo>
                  <a:pt x="152415" y="901561"/>
                </a:lnTo>
                <a:lnTo>
                  <a:pt x="0" y="633348"/>
                </a:lnTo>
                <a:close/>
              </a:path>
            </a:pathLst>
          </a:custGeom>
          <a:noFill/>
          <a:ln w="19050">
            <a:solidFill>
              <a:srgbClr val="9843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Content Placeholder 47">
            <a:extLst>
              <a:ext uri="{FF2B5EF4-FFF2-40B4-BE49-F238E27FC236}">
                <a16:creationId xmlns="" xmlns:a16="http://schemas.microsoft.com/office/drawing/2014/main" id="{073CD90F-1E45-47EC-B558-D5F638F5FE6F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2754948" y="2502098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9" name="Content Placeholder 47">
            <a:extLst>
              <a:ext uri="{FF2B5EF4-FFF2-40B4-BE49-F238E27FC236}">
                <a16:creationId xmlns="" xmlns:a16="http://schemas.microsoft.com/office/drawing/2014/main" id="{9A501203-35D0-41A5-A2A4-9F05FAB495C4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91110" y="2493385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30" name="Content Placeholder 47">
            <a:extLst>
              <a:ext uri="{FF2B5EF4-FFF2-40B4-BE49-F238E27FC236}">
                <a16:creationId xmlns="" xmlns:a16="http://schemas.microsoft.com/office/drawing/2014/main" id="{1FA62038-8BB7-45FD-896E-34738A5578BD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5151412" y="5238680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31" name="Content Placeholder 47">
            <a:extLst>
              <a:ext uri="{FF2B5EF4-FFF2-40B4-BE49-F238E27FC236}">
                <a16:creationId xmlns="" xmlns:a16="http://schemas.microsoft.com/office/drawing/2014/main" id="{9A7E0EE6-5885-489B-81A9-65DBC001693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3948599" y="3194928"/>
            <a:ext cx="1465840" cy="1289394"/>
          </a:xfrm>
          <a:prstGeom prst="hexagon">
            <a:avLst>
              <a:gd name="adj" fmla="val 28349"/>
              <a:gd name="vf" fmla="val 115470"/>
            </a:avLst>
          </a:prstGeom>
          <a:ln w="12700">
            <a:noFill/>
          </a:ln>
        </p:spPr>
        <p:txBody>
          <a:bodyPr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1" name="Content Placeholder 47" descr="Click icon to add picture">
            <a:extLst>
              <a:ext uri="{FF2B5EF4-FFF2-40B4-BE49-F238E27FC236}">
                <a16:creationId xmlns="" xmlns:a16="http://schemas.microsoft.com/office/drawing/2014/main" id="{B7E46D91-6194-E279-CAE3-425E21FD4A8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6000" y="3093990"/>
            <a:ext cx="3034145" cy="187979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="" xmlns:a16="http://schemas.microsoft.com/office/drawing/2014/main" id="{4722C9EB-D452-B3DF-5219-160F48DE7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703538"/>
            <a:ext cx="5055698" cy="1325563"/>
          </a:xfrm>
        </p:spPr>
        <p:txBody>
          <a:bodyPr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" name="Freeform 39">
            <a:extLst>
              <a:ext uri="{FF2B5EF4-FFF2-40B4-BE49-F238E27FC236}">
                <a16:creationId xmlns="" xmlns:a16="http://schemas.microsoft.com/office/drawing/2014/main" id="{E3C8467A-0A34-2A65-92FE-F12F6A3D84A6}"/>
              </a:ext>
            </a:extLst>
          </p:cNvPr>
          <p:cNvSpPr/>
          <p:nvPr userDrawn="1"/>
        </p:nvSpPr>
        <p:spPr>
          <a:xfrm>
            <a:off x="-6538" y="1815084"/>
            <a:ext cx="697438" cy="1266696"/>
          </a:xfrm>
          <a:custGeom>
            <a:avLst/>
            <a:gdLst>
              <a:gd name="connsiteX0" fmla="*/ 0 w 732607"/>
              <a:gd name="connsiteY0" fmla="*/ 0 h 1266696"/>
              <a:gd name="connsiteX1" fmla="*/ 372701 w 732607"/>
              <a:gd name="connsiteY1" fmla="*/ 0 h 1266696"/>
              <a:gd name="connsiteX2" fmla="*/ 732607 w 732607"/>
              <a:gd name="connsiteY2" fmla="*/ 633348 h 1266696"/>
              <a:gd name="connsiteX3" fmla="*/ 372701 w 732607"/>
              <a:gd name="connsiteY3" fmla="*/ 1266696 h 1266696"/>
              <a:gd name="connsiteX4" fmla="*/ 0 w 732607"/>
              <a:gd name="connsiteY4" fmla="*/ 1266696 h 1266696"/>
              <a:gd name="connsiteX0" fmla="*/ 43961 w 732607"/>
              <a:gd name="connsiteY0" fmla="*/ 8793 h 1266696"/>
              <a:gd name="connsiteX1" fmla="*/ 372701 w 732607"/>
              <a:gd name="connsiteY1" fmla="*/ 0 h 1266696"/>
              <a:gd name="connsiteX2" fmla="*/ 732607 w 732607"/>
              <a:gd name="connsiteY2" fmla="*/ 633348 h 1266696"/>
              <a:gd name="connsiteX3" fmla="*/ 372701 w 732607"/>
              <a:gd name="connsiteY3" fmla="*/ 1266696 h 1266696"/>
              <a:gd name="connsiteX4" fmla="*/ 0 w 732607"/>
              <a:gd name="connsiteY4" fmla="*/ 1266696 h 1266696"/>
              <a:gd name="connsiteX5" fmla="*/ 43961 w 732607"/>
              <a:gd name="connsiteY5" fmla="*/ 8793 h 1266696"/>
              <a:gd name="connsiteX0" fmla="*/ 8792 w 697438"/>
              <a:gd name="connsiteY0" fmla="*/ 8793 h 1266696"/>
              <a:gd name="connsiteX1" fmla="*/ 337532 w 697438"/>
              <a:gd name="connsiteY1" fmla="*/ 0 h 1266696"/>
              <a:gd name="connsiteX2" fmla="*/ 697438 w 697438"/>
              <a:gd name="connsiteY2" fmla="*/ 633348 h 1266696"/>
              <a:gd name="connsiteX3" fmla="*/ 337532 w 697438"/>
              <a:gd name="connsiteY3" fmla="*/ 1266696 h 1266696"/>
              <a:gd name="connsiteX4" fmla="*/ 0 w 697438"/>
              <a:gd name="connsiteY4" fmla="*/ 1266696 h 1266696"/>
              <a:gd name="connsiteX5" fmla="*/ 8792 w 697438"/>
              <a:gd name="connsiteY5" fmla="*/ 8793 h 1266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7438" h="1266696">
                <a:moveTo>
                  <a:pt x="8792" y="8793"/>
                </a:moveTo>
                <a:lnTo>
                  <a:pt x="337532" y="0"/>
                </a:lnTo>
                <a:lnTo>
                  <a:pt x="697438" y="633348"/>
                </a:lnTo>
                <a:lnTo>
                  <a:pt x="337532" y="1266696"/>
                </a:lnTo>
                <a:lnTo>
                  <a:pt x="0" y="1266696"/>
                </a:lnTo>
                <a:cubicBezTo>
                  <a:pt x="0" y="844464"/>
                  <a:pt x="8792" y="431025"/>
                  <a:pt x="8792" y="8793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33420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="" xmlns:a16="http://schemas.microsoft.com/office/drawing/2014/main" id="{5518B595-5A04-0768-52B1-73F11E475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572" y="3435545"/>
            <a:ext cx="4253399" cy="1740114"/>
          </a:xfrm>
        </p:spPr>
        <p:txBody>
          <a:bodyPr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Freeform: Shape 4">
            <a:extLst>
              <a:ext uri="{FF2B5EF4-FFF2-40B4-BE49-F238E27FC236}">
                <a16:creationId xmlns="" xmlns:a16="http://schemas.microsoft.com/office/drawing/2014/main" id="{AE722AFD-22D7-4BD8-B055-3867C3800E16}"/>
              </a:ext>
            </a:extLst>
          </p:cNvPr>
          <p:cNvSpPr/>
          <p:nvPr userDrawn="1"/>
        </p:nvSpPr>
        <p:spPr>
          <a:xfrm>
            <a:off x="6282845" y="525294"/>
            <a:ext cx="1913128" cy="2140085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5D0355E4-3980-42A9-9376-74163520D39D}"/>
              </a:ext>
            </a:extLst>
          </p:cNvPr>
          <p:cNvSpPr/>
          <p:nvPr userDrawn="1"/>
        </p:nvSpPr>
        <p:spPr>
          <a:xfrm>
            <a:off x="8375472" y="496110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="" xmlns:a16="http://schemas.microsoft.com/office/drawing/2014/main" id="{70174533-8C0E-4E82-A582-891A0555FA1F}"/>
              </a:ext>
            </a:extLst>
          </p:cNvPr>
          <p:cNvSpPr/>
          <p:nvPr userDrawn="1"/>
        </p:nvSpPr>
        <p:spPr>
          <a:xfrm>
            <a:off x="7328126" y="2310315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071E3938-A754-4D49-B509-249EE9BD83AB}"/>
              </a:ext>
            </a:extLst>
          </p:cNvPr>
          <p:cNvSpPr/>
          <p:nvPr userDrawn="1"/>
        </p:nvSpPr>
        <p:spPr>
          <a:xfrm>
            <a:off x="8375472" y="4095335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B9D430ED-A815-4274-966C-8192C4230569}"/>
              </a:ext>
            </a:extLst>
          </p:cNvPr>
          <p:cNvSpPr/>
          <p:nvPr userDrawn="1"/>
        </p:nvSpPr>
        <p:spPr>
          <a:xfrm>
            <a:off x="9403474" y="2310314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800" noProof="0" dirty="0"/>
          </a:p>
        </p:txBody>
      </p:sp>
      <p:sp>
        <p:nvSpPr>
          <p:cNvPr id="24" name="Content placeholder 47" descr="Click icon to add picture">
            <a:extLst>
              <a:ext uri="{FF2B5EF4-FFF2-40B4-BE49-F238E27FC236}">
                <a16:creationId xmlns="" xmlns:a16="http://schemas.microsoft.com/office/drawing/2014/main" id="{5414CF94-2913-4AE7-AAC3-3D61FE74288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74027" y="1076241"/>
            <a:ext cx="1913128" cy="105472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0" i="0">
                <a:solidFill>
                  <a:schemeClr val="bg1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title style </a:t>
            </a:r>
          </a:p>
        </p:txBody>
      </p:sp>
      <p:sp>
        <p:nvSpPr>
          <p:cNvPr id="26" name="Content placeholder 47" descr="Click icon to add picture">
            <a:extLst>
              <a:ext uri="{FF2B5EF4-FFF2-40B4-BE49-F238E27FC236}">
                <a16:creationId xmlns="" xmlns:a16="http://schemas.microsoft.com/office/drawing/2014/main" id="{3CE3485A-395E-4C5F-A00F-D230FF7CFB9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75472" y="1076241"/>
            <a:ext cx="1904890" cy="1054728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bg1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 Master title style </a:t>
            </a:r>
          </a:p>
        </p:txBody>
      </p:sp>
      <p:sp>
        <p:nvSpPr>
          <p:cNvPr id="33" name="Content placeholder 47" descr="Click icon to add picture">
            <a:extLst>
              <a:ext uri="{FF2B5EF4-FFF2-40B4-BE49-F238E27FC236}">
                <a16:creationId xmlns="" xmlns:a16="http://schemas.microsoft.com/office/drawing/2014/main" id="{6A8DFBFF-5B07-49C6-ADB8-341FCD1E753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21949" y="2844725"/>
            <a:ext cx="1914694" cy="108919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bg1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title style </a:t>
            </a:r>
          </a:p>
        </p:txBody>
      </p:sp>
      <p:sp>
        <p:nvSpPr>
          <p:cNvPr id="34" name="Content placeholder 47" descr="Click icon to add picture">
            <a:extLst>
              <a:ext uri="{FF2B5EF4-FFF2-40B4-BE49-F238E27FC236}">
                <a16:creationId xmlns="" xmlns:a16="http://schemas.microsoft.com/office/drawing/2014/main" id="{1AC7F192-CFC3-470A-9467-330212C6F52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409651" y="2826795"/>
            <a:ext cx="1913128" cy="11071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bg1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title style </a:t>
            </a:r>
          </a:p>
        </p:txBody>
      </p:sp>
      <p:sp>
        <p:nvSpPr>
          <p:cNvPr id="35" name="Content placeholder 47" descr="Click icon to add picture">
            <a:extLst>
              <a:ext uri="{FF2B5EF4-FFF2-40B4-BE49-F238E27FC236}">
                <a16:creationId xmlns="" xmlns:a16="http://schemas.microsoft.com/office/drawing/2014/main" id="{A5D53FF3-B0CD-4D31-9128-2D2E0E89F09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367234" y="4631270"/>
            <a:ext cx="1913128" cy="107568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0" i="0">
                <a:solidFill>
                  <a:schemeClr val="bg1"/>
                </a:solidFill>
                <a:latin typeface="Abadi" panose="020B0604020104020204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title style </a:t>
            </a:r>
          </a:p>
        </p:txBody>
      </p:sp>
      <p:sp>
        <p:nvSpPr>
          <p:cNvPr id="6" name="Freeform: Shape 6">
            <a:extLst>
              <a:ext uri="{FF2B5EF4-FFF2-40B4-BE49-F238E27FC236}">
                <a16:creationId xmlns="" xmlns:a16="http://schemas.microsoft.com/office/drawing/2014/main" id="{4D27EAE5-5D14-4E2B-9A4E-E1CE7C26F40F}"/>
              </a:ext>
            </a:extLst>
          </p:cNvPr>
          <p:cNvSpPr/>
          <p:nvPr userDrawn="1"/>
        </p:nvSpPr>
        <p:spPr>
          <a:xfrm>
            <a:off x="630971" y="606175"/>
            <a:ext cx="1913128" cy="2140085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9" name="Freeform 28">
            <a:extLst>
              <a:ext uri="{FF2B5EF4-FFF2-40B4-BE49-F238E27FC236}">
                <a16:creationId xmlns="" xmlns:a16="http://schemas.microsoft.com/office/drawing/2014/main" id="{0B88ADED-0863-78D3-7710-E131932E965F}"/>
              </a:ext>
            </a:extLst>
          </p:cNvPr>
          <p:cNvSpPr/>
          <p:nvPr userDrawn="1"/>
        </p:nvSpPr>
        <p:spPr>
          <a:xfrm>
            <a:off x="10460480" y="505838"/>
            <a:ext cx="1731521" cy="2159541"/>
          </a:xfrm>
          <a:custGeom>
            <a:avLst/>
            <a:gdLst>
              <a:gd name="connsiteX0" fmla="*/ 953758 w 1731521"/>
              <a:gd name="connsiteY0" fmla="*/ 0 h 2159541"/>
              <a:gd name="connsiteX1" fmla="*/ 1731521 w 1731521"/>
              <a:gd name="connsiteY1" fmla="*/ 438909 h 2159541"/>
              <a:gd name="connsiteX2" fmla="*/ 1731521 w 1731521"/>
              <a:gd name="connsiteY2" fmla="*/ 1724628 h 2159541"/>
              <a:gd name="connsiteX3" fmla="*/ 956364 w 1731521"/>
              <a:gd name="connsiteY3" fmla="*/ 2159541 h 2159541"/>
              <a:gd name="connsiteX4" fmla="*/ 0 w 1731521"/>
              <a:gd name="connsiteY4" fmla="*/ 1623503 h 2159541"/>
              <a:gd name="connsiteX5" fmla="*/ 0 w 1731521"/>
              <a:gd name="connsiteY5" fmla="*/ 543733 h 215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521" h="2159541">
                <a:moveTo>
                  <a:pt x="953758" y="0"/>
                </a:moveTo>
                <a:lnTo>
                  <a:pt x="1731521" y="438909"/>
                </a:lnTo>
                <a:lnTo>
                  <a:pt x="1731521" y="1724628"/>
                </a:lnTo>
                <a:lnTo>
                  <a:pt x="956364" y="2159541"/>
                </a:lnTo>
                <a:lnTo>
                  <a:pt x="0" y="1623503"/>
                </a:lnTo>
                <a:lnTo>
                  <a:pt x="0" y="543733"/>
                </a:lnTo>
                <a:close/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8" name="Freeform 27">
            <a:extLst>
              <a:ext uri="{FF2B5EF4-FFF2-40B4-BE49-F238E27FC236}">
                <a16:creationId xmlns="" xmlns:a16="http://schemas.microsoft.com/office/drawing/2014/main" id="{32435EB1-8BEE-9EEE-D9E4-E53D56B7E09C}"/>
              </a:ext>
            </a:extLst>
          </p:cNvPr>
          <p:cNvSpPr/>
          <p:nvPr userDrawn="1"/>
        </p:nvSpPr>
        <p:spPr>
          <a:xfrm>
            <a:off x="11498097" y="2436654"/>
            <a:ext cx="698022" cy="1868948"/>
          </a:xfrm>
          <a:custGeom>
            <a:avLst/>
            <a:gdLst>
              <a:gd name="connsiteX0" fmla="*/ 698022 w 698022"/>
              <a:gd name="connsiteY0" fmla="*/ 0 h 1868948"/>
              <a:gd name="connsiteX1" fmla="*/ 698022 w 698022"/>
              <a:gd name="connsiteY1" fmla="*/ 1868948 h 1868948"/>
              <a:gd name="connsiteX2" fmla="*/ 0 w 698022"/>
              <a:gd name="connsiteY2" fmla="*/ 1477709 h 1868948"/>
              <a:gd name="connsiteX3" fmla="*/ 0 w 698022"/>
              <a:gd name="connsiteY3" fmla="*/ 397939 h 186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022" h="1868948">
                <a:moveTo>
                  <a:pt x="698022" y="0"/>
                </a:moveTo>
                <a:lnTo>
                  <a:pt x="698022" y="1868948"/>
                </a:lnTo>
                <a:lnTo>
                  <a:pt x="0" y="1477709"/>
                </a:lnTo>
                <a:lnTo>
                  <a:pt x="0" y="397939"/>
                </a:lnTo>
                <a:close/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 29">
            <a:extLst>
              <a:ext uri="{FF2B5EF4-FFF2-40B4-BE49-F238E27FC236}">
                <a16:creationId xmlns="" xmlns:a16="http://schemas.microsoft.com/office/drawing/2014/main" id="{2692688E-3654-181E-6244-F2CED7612746}"/>
              </a:ext>
            </a:extLst>
          </p:cNvPr>
          <p:cNvSpPr/>
          <p:nvPr userDrawn="1"/>
        </p:nvSpPr>
        <p:spPr>
          <a:xfrm>
            <a:off x="10460480" y="4114794"/>
            <a:ext cx="1731521" cy="2159541"/>
          </a:xfrm>
          <a:custGeom>
            <a:avLst/>
            <a:gdLst>
              <a:gd name="connsiteX0" fmla="*/ 953758 w 1731521"/>
              <a:gd name="connsiteY0" fmla="*/ 0 h 2159541"/>
              <a:gd name="connsiteX1" fmla="*/ 1731521 w 1731521"/>
              <a:gd name="connsiteY1" fmla="*/ 438909 h 2159541"/>
              <a:gd name="connsiteX2" fmla="*/ 1731521 w 1731521"/>
              <a:gd name="connsiteY2" fmla="*/ 1724629 h 2159541"/>
              <a:gd name="connsiteX3" fmla="*/ 956364 w 1731521"/>
              <a:gd name="connsiteY3" fmla="*/ 2159541 h 2159541"/>
              <a:gd name="connsiteX4" fmla="*/ 0 w 1731521"/>
              <a:gd name="connsiteY4" fmla="*/ 1623503 h 2159541"/>
              <a:gd name="connsiteX5" fmla="*/ 0 w 1731521"/>
              <a:gd name="connsiteY5" fmla="*/ 543733 h 2159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1521" h="2159541">
                <a:moveTo>
                  <a:pt x="953758" y="0"/>
                </a:moveTo>
                <a:lnTo>
                  <a:pt x="1731521" y="438909"/>
                </a:lnTo>
                <a:lnTo>
                  <a:pt x="1731521" y="1724629"/>
                </a:lnTo>
                <a:lnTo>
                  <a:pt x="956364" y="2159541"/>
                </a:lnTo>
                <a:lnTo>
                  <a:pt x="0" y="1623503"/>
                </a:lnTo>
                <a:lnTo>
                  <a:pt x="0" y="543733"/>
                </a:lnTo>
                <a:close/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01796F5D-2CC8-44C2-B5B5-E61BEFFF5A72}"/>
              </a:ext>
            </a:extLst>
          </p:cNvPr>
          <p:cNvSpPr/>
          <p:nvPr userDrawn="1"/>
        </p:nvSpPr>
        <p:spPr>
          <a:xfrm>
            <a:off x="5252937" y="2290859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73093633-6A91-42B5-961C-4B3A5DDF2146}"/>
              </a:ext>
            </a:extLst>
          </p:cNvPr>
          <p:cNvSpPr/>
          <p:nvPr userDrawn="1"/>
        </p:nvSpPr>
        <p:spPr>
          <a:xfrm>
            <a:off x="6310033" y="4056424"/>
            <a:ext cx="1913128" cy="215954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D6B1A7E0-D0BF-7FCA-D296-94BFC0D611C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FCAC10D1-DF42-8734-0793-84312B963E6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862097048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  <p15:guide id="2" pos="50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50C1D3CF-F6AF-93EB-C40E-C278E5844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74" y="2096892"/>
            <a:ext cx="5117162" cy="1325563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Content placeholder 47">
            <a:extLst>
              <a:ext uri="{FF2B5EF4-FFF2-40B4-BE49-F238E27FC236}">
                <a16:creationId xmlns="" xmlns:a16="http://schemas.microsoft.com/office/drawing/2014/main" id="{E61594E5-F661-407F-9B5E-62267D2E6AA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09574" y="3435546"/>
            <a:ext cx="4260180" cy="12945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="" xmlns:a16="http://schemas.microsoft.com/office/drawing/2014/main" id="{988BDF24-3B67-5B77-0D48-319FA7FD0F65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5745001" y="0"/>
            <a:ext cx="6446999" cy="6858000"/>
          </a:xfrm>
          <a:custGeom>
            <a:avLst/>
            <a:gdLst>
              <a:gd name="connsiteX0" fmla="*/ 2550369 w 6483642"/>
              <a:gd name="connsiteY0" fmla="*/ 0 h 6858000"/>
              <a:gd name="connsiteX1" fmla="*/ 4338592 w 6483642"/>
              <a:gd name="connsiteY1" fmla="*/ 0 h 6858000"/>
              <a:gd name="connsiteX2" fmla="*/ 6483642 w 6483642"/>
              <a:gd name="connsiteY2" fmla="*/ 1338386 h 6858000"/>
              <a:gd name="connsiteX3" fmla="*/ 6483642 w 6483642"/>
              <a:gd name="connsiteY3" fmla="*/ 5624376 h 6858000"/>
              <a:gd name="connsiteX4" fmla="*/ 4378767 w 6483642"/>
              <a:gd name="connsiteY4" fmla="*/ 6858000 h 6858000"/>
              <a:gd name="connsiteX5" fmla="*/ 2590564 w 6483642"/>
              <a:gd name="connsiteY5" fmla="*/ 6858000 h 6858000"/>
              <a:gd name="connsiteX6" fmla="*/ 133 w 6483642"/>
              <a:gd name="connsiteY6" fmla="*/ 5332429 h 6858000"/>
              <a:gd name="connsiteX7" fmla="*/ 20164 w 6483642"/>
              <a:gd name="connsiteY7" fmla="*/ 1404433 h 6858000"/>
              <a:gd name="connsiteX0" fmla="*/ 2530205 w 6463478"/>
              <a:gd name="connsiteY0" fmla="*/ 0 h 6858000"/>
              <a:gd name="connsiteX1" fmla="*/ 4318428 w 6463478"/>
              <a:gd name="connsiteY1" fmla="*/ 0 h 6858000"/>
              <a:gd name="connsiteX2" fmla="*/ 6463478 w 6463478"/>
              <a:gd name="connsiteY2" fmla="*/ 1338386 h 6858000"/>
              <a:gd name="connsiteX3" fmla="*/ 6463478 w 6463478"/>
              <a:gd name="connsiteY3" fmla="*/ 5624376 h 6858000"/>
              <a:gd name="connsiteX4" fmla="*/ 4358603 w 6463478"/>
              <a:gd name="connsiteY4" fmla="*/ 6858000 h 6858000"/>
              <a:gd name="connsiteX5" fmla="*/ 2570400 w 6463478"/>
              <a:gd name="connsiteY5" fmla="*/ 6858000 h 6858000"/>
              <a:gd name="connsiteX6" fmla="*/ 17140 w 6463478"/>
              <a:gd name="connsiteY6" fmla="*/ 5339864 h 6858000"/>
              <a:gd name="connsiteX7" fmla="*/ 0 w 6463478"/>
              <a:gd name="connsiteY7" fmla="*/ 1404433 h 6858000"/>
              <a:gd name="connsiteX8" fmla="*/ 2530205 w 6463478"/>
              <a:gd name="connsiteY8" fmla="*/ 0 h 6858000"/>
              <a:gd name="connsiteX0" fmla="*/ 2513726 w 6446999"/>
              <a:gd name="connsiteY0" fmla="*/ 0 h 6858000"/>
              <a:gd name="connsiteX1" fmla="*/ 4301949 w 6446999"/>
              <a:gd name="connsiteY1" fmla="*/ 0 h 6858000"/>
              <a:gd name="connsiteX2" fmla="*/ 6446999 w 6446999"/>
              <a:gd name="connsiteY2" fmla="*/ 1338386 h 6858000"/>
              <a:gd name="connsiteX3" fmla="*/ 6446999 w 6446999"/>
              <a:gd name="connsiteY3" fmla="*/ 5624376 h 6858000"/>
              <a:gd name="connsiteX4" fmla="*/ 4342124 w 6446999"/>
              <a:gd name="connsiteY4" fmla="*/ 6858000 h 6858000"/>
              <a:gd name="connsiteX5" fmla="*/ 2553921 w 6446999"/>
              <a:gd name="connsiteY5" fmla="*/ 6858000 h 6858000"/>
              <a:gd name="connsiteX6" fmla="*/ 661 w 6446999"/>
              <a:gd name="connsiteY6" fmla="*/ 5339864 h 6858000"/>
              <a:gd name="connsiteX7" fmla="*/ 299 w 6446999"/>
              <a:gd name="connsiteY7" fmla="*/ 1396044 h 6858000"/>
              <a:gd name="connsiteX8" fmla="*/ 2513726 w 6446999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46999" h="6858000">
                <a:moveTo>
                  <a:pt x="2513726" y="0"/>
                </a:moveTo>
                <a:lnTo>
                  <a:pt x="4301949" y="0"/>
                </a:lnTo>
                <a:lnTo>
                  <a:pt x="6446999" y="1338386"/>
                </a:lnTo>
                <a:lnTo>
                  <a:pt x="6446999" y="5624376"/>
                </a:lnTo>
                <a:lnTo>
                  <a:pt x="4342124" y="6858000"/>
                </a:lnTo>
                <a:lnTo>
                  <a:pt x="2553921" y="6858000"/>
                </a:lnTo>
                <a:lnTo>
                  <a:pt x="661" y="5339864"/>
                </a:lnTo>
                <a:cubicBezTo>
                  <a:pt x="-1473" y="4048155"/>
                  <a:pt x="2433" y="2687753"/>
                  <a:pt x="299" y="1396044"/>
                </a:cubicBezTo>
                <a:lnTo>
                  <a:pt x="2513726" y="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dirty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1F6C45B-70BB-86F1-1866-F93BEC26ACF8}"/>
              </a:ext>
            </a:extLst>
          </p:cNvPr>
          <p:cNvSpPr>
            <a:spLocks noGrp="1"/>
          </p:cNvSpPr>
          <p:nvPr>
            <p:ph type="ftr" sz="quarter" idx="52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870044D-485D-043B-9D5B-C01AA8E06447}"/>
              </a:ext>
            </a:extLst>
          </p:cNvPr>
          <p:cNvSpPr>
            <a:spLocks noGrp="1"/>
          </p:cNvSpPr>
          <p:nvPr>
            <p:ph type="sldNum" sz="quarter" idx="53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416125984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4">
            <a:extLst>
              <a:ext uri="{FF2B5EF4-FFF2-40B4-BE49-F238E27FC236}">
                <a16:creationId xmlns="" xmlns:a16="http://schemas.microsoft.com/office/drawing/2014/main" id="{F73BF8E3-2426-5D65-6582-D4B03C765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0510" y="2016579"/>
            <a:ext cx="4441188" cy="27758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Hexagon 17">
            <a:extLst>
              <a:ext uri="{FF2B5EF4-FFF2-40B4-BE49-F238E27FC236}">
                <a16:creationId xmlns="" xmlns:a16="http://schemas.microsoft.com/office/drawing/2014/main" id="{ADF8D8A3-175E-9A50-A98B-3766DAAB5EE2}"/>
              </a:ext>
            </a:extLst>
          </p:cNvPr>
          <p:cNvSpPr/>
          <p:nvPr userDrawn="1"/>
        </p:nvSpPr>
        <p:spPr>
          <a:xfrm rot="5400000">
            <a:off x="1308232" y="2004972"/>
            <a:ext cx="3593592" cy="2880360"/>
          </a:xfrm>
          <a:prstGeom prst="hexagon">
            <a:avLst>
              <a:gd name="adj" fmla="val 31211"/>
              <a:gd name="vf" fmla="val 11547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 47" descr="Click icon to add picture">
            <a:extLst>
              <a:ext uri="{FF2B5EF4-FFF2-40B4-BE49-F238E27FC236}">
                <a16:creationId xmlns="" xmlns:a16="http://schemas.microsoft.com/office/drawing/2014/main" id="{B264F104-ED4D-9A7F-E598-295893E05B7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319235" y="2911781"/>
            <a:ext cx="1570612" cy="1070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13000"/>
              </a:lnSpc>
              <a:buNone/>
              <a:defRPr sz="1800" b="1" cap="all" baseline="0">
                <a:solidFill>
                  <a:schemeClr val="tx2"/>
                </a:solidFill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="" xmlns:a16="http://schemas.microsoft.com/office/drawing/2014/main" id="{7A084A88-6A62-9495-6CFE-1127D5CAAAB2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581710" y="555648"/>
            <a:ext cx="5045662" cy="5783096"/>
          </a:xfrm>
          <a:custGeom>
            <a:avLst/>
            <a:gdLst>
              <a:gd name="connsiteX0" fmla="*/ 2523318 w 5045662"/>
              <a:gd name="connsiteY0" fmla="*/ 1092708 h 5783096"/>
              <a:gd name="connsiteX1" fmla="*/ 1083139 w 5045662"/>
              <a:gd name="connsiteY1" fmla="*/ 1991697 h 5783096"/>
              <a:gd name="connsiteX2" fmla="*/ 1083139 w 5045662"/>
              <a:gd name="connsiteY2" fmla="*/ 3787311 h 5783096"/>
              <a:gd name="connsiteX3" fmla="*/ 2523318 w 5045662"/>
              <a:gd name="connsiteY3" fmla="*/ 4686300 h 5783096"/>
              <a:gd name="connsiteX4" fmla="*/ 3963497 w 5045662"/>
              <a:gd name="connsiteY4" fmla="*/ 3787311 h 5783096"/>
              <a:gd name="connsiteX5" fmla="*/ 3963497 w 5045662"/>
              <a:gd name="connsiteY5" fmla="*/ 1991697 h 5783096"/>
              <a:gd name="connsiteX6" fmla="*/ 2470122 w 5045662"/>
              <a:gd name="connsiteY6" fmla="*/ 0 h 5783096"/>
              <a:gd name="connsiteX7" fmla="*/ 5037208 w 5045662"/>
              <a:gd name="connsiteY7" fmla="*/ 1458369 h 5783096"/>
              <a:gd name="connsiteX8" fmla="*/ 5045662 w 5045662"/>
              <a:gd name="connsiteY8" fmla="*/ 4339769 h 5783096"/>
              <a:gd name="connsiteX9" fmla="*/ 2561576 w 5045662"/>
              <a:gd name="connsiteY9" fmla="*/ 5783096 h 5783096"/>
              <a:gd name="connsiteX10" fmla="*/ 24164 w 5045662"/>
              <a:gd name="connsiteY10" fmla="*/ 4354881 h 5783096"/>
              <a:gd name="connsiteX11" fmla="*/ 0 w 5045662"/>
              <a:gd name="connsiteY11" fmla="*/ 1453765 h 578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45662" h="5783096">
                <a:moveTo>
                  <a:pt x="2523318" y="1092708"/>
                </a:moveTo>
                <a:lnTo>
                  <a:pt x="1083139" y="1991697"/>
                </a:lnTo>
                <a:lnTo>
                  <a:pt x="1083139" y="3787311"/>
                </a:lnTo>
                <a:lnTo>
                  <a:pt x="2523318" y="4686300"/>
                </a:lnTo>
                <a:lnTo>
                  <a:pt x="3963497" y="3787311"/>
                </a:lnTo>
                <a:lnTo>
                  <a:pt x="3963497" y="1991697"/>
                </a:lnTo>
                <a:close/>
                <a:moveTo>
                  <a:pt x="2470122" y="0"/>
                </a:moveTo>
                <a:lnTo>
                  <a:pt x="5037208" y="1458369"/>
                </a:lnTo>
                <a:cubicBezTo>
                  <a:pt x="5040026" y="2418836"/>
                  <a:pt x="5042844" y="3379302"/>
                  <a:pt x="5045662" y="4339769"/>
                </a:cubicBezTo>
                <a:lnTo>
                  <a:pt x="2561576" y="5783096"/>
                </a:lnTo>
                <a:lnTo>
                  <a:pt x="24164" y="4354881"/>
                </a:lnTo>
                <a:lnTo>
                  <a:pt x="0" y="1453765"/>
                </a:lnTo>
                <a:close/>
              </a:path>
            </a:pathLst>
          </a:custGeom>
        </p:spPr>
        <p:txBody>
          <a:bodyPr wrap="square" tIns="4572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1134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42BC57-1D8D-9F59-24F9-1E8232279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507076"/>
            <a:ext cx="10515600" cy="111543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47">
            <a:extLst>
              <a:ext uri="{FF2B5EF4-FFF2-40B4-BE49-F238E27FC236}">
                <a16:creationId xmlns="" xmlns:a16="http://schemas.microsoft.com/office/drawing/2014/main" id="{561744A6-D3EA-42C3-8E71-3BB8BA1E6149}"/>
              </a:ext>
            </a:extLst>
          </p:cNvPr>
          <p:cNvSpPr>
            <a:spLocks noGrp="1"/>
          </p:cNvSpPr>
          <p:nvPr>
            <p:ph type="chart" sz="quarter" idx="27" hasCustomPrompt="1"/>
          </p:nvPr>
        </p:nvSpPr>
        <p:spPr>
          <a:xfrm>
            <a:off x="587829" y="1622510"/>
            <a:ext cx="10889796" cy="415575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Click to edit master text style</a:t>
            </a:r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1C82179-6F61-D1EC-D800-74B748B37F0E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803A51-0211-9F66-D20B-444BC94AA39E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67682720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4">
            <a:extLst>
              <a:ext uri="{FF2B5EF4-FFF2-40B4-BE49-F238E27FC236}">
                <a16:creationId xmlns="" xmlns:a16="http://schemas.microsoft.com/office/drawing/2014/main" id="{05751864-B11A-0286-13EA-2AC2A2C8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709" y="721538"/>
            <a:ext cx="10889796" cy="14189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able placeholder">
            <a:extLst>
              <a:ext uri="{FF2B5EF4-FFF2-40B4-BE49-F238E27FC236}">
                <a16:creationId xmlns="" xmlns:a16="http://schemas.microsoft.com/office/drawing/2014/main" id="{CFC5FF09-DE50-4155-81A0-5DD9B700F205}"/>
              </a:ext>
            </a:extLst>
          </p:cNvPr>
          <p:cNvSpPr>
            <a:spLocks noGrp="1"/>
          </p:cNvSpPr>
          <p:nvPr>
            <p:ph type="tbl" sz="quarter" idx="27" hasCustomPrompt="1"/>
          </p:nvPr>
        </p:nvSpPr>
        <p:spPr>
          <a:xfrm>
            <a:off x="581709" y="1614198"/>
            <a:ext cx="10889796" cy="43178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Click to edit master text style</a:t>
            </a:r>
            <a:endParaRPr lang="zh-CN" altLang="en-US"/>
          </a:p>
        </p:txBody>
      </p:sp>
      <p:sp>
        <p:nvSpPr>
          <p:cNvPr id="9" name="Freeform: Shape 5">
            <a:extLst>
              <a:ext uri="{FF2B5EF4-FFF2-40B4-BE49-F238E27FC236}">
                <a16:creationId xmlns="" xmlns:a16="http://schemas.microsoft.com/office/drawing/2014/main" id="{3F619E6B-153E-B522-47EB-4104C405736C}"/>
              </a:ext>
            </a:extLst>
          </p:cNvPr>
          <p:cNvSpPr/>
          <p:nvPr userDrawn="1"/>
        </p:nvSpPr>
        <p:spPr>
          <a:xfrm>
            <a:off x="10551278" y="4665388"/>
            <a:ext cx="603952" cy="68174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687A7B3D-E004-6D6A-5979-8F1BADBC9237}"/>
              </a:ext>
            </a:extLst>
          </p:cNvPr>
          <p:cNvSpPr/>
          <p:nvPr userDrawn="1"/>
        </p:nvSpPr>
        <p:spPr>
          <a:xfrm>
            <a:off x="10524774" y="5146146"/>
            <a:ext cx="1667226" cy="1711855"/>
          </a:xfrm>
          <a:custGeom>
            <a:avLst/>
            <a:gdLst>
              <a:gd name="connsiteX0" fmla="*/ 998834 w 1667226"/>
              <a:gd name="connsiteY0" fmla="*/ 0 h 1711855"/>
              <a:gd name="connsiteX1" fmla="*/ 1667226 w 1667226"/>
              <a:gd name="connsiteY1" fmla="*/ 373790 h 1711855"/>
              <a:gd name="connsiteX2" fmla="*/ 1667226 w 1667226"/>
              <a:gd name="connsiteY2" fmla="*/ 1711855 h 1711855"/>
              <a:gd name="connsiteX3" fmla="*/ 48502 w 1667226"/>
              <a:gd name="connsiteY3" fmla="*/ 1711855 h 1711855"/>
              <a:gd name="connsiteX4" fmla="*/ 0 w 1667226"/>
              <a:gd name="connsiteY4" fmla="*/ 1684915 h 1711855"/>
              <a:gd name="connsiteX5" fmla="*/ 0 w 1667226"/>
              <a:gd name="connsiteY5" fmla="*/ 564300 h 1711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7226" h="1711855">
                <a:moveTo>
                  <a:pt x="998834" y="0"/>
                </a:moveTo>
                <a:lnTo>
                  <a:pt x="1667226" y="373790"/>
                </a:lnTo>
                <a:lnTo>
                  <a:pt x="1667226" y="1711855"/>
                </a:lnTo>
                <a:lnTo>
                  <a:pt x="48502" y="1711855"/>
                </a:lnTo>
                <a:lnTo>
                  <a:pt x="0" y="1684915"/>
                </a:lnTo>
                <a:lnTo>
                  <a:pt x="0" y="56430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1">
            <a:extLst>
              <a:ext uri="{FF2B5EF4-FFF2-40B4-BE49-F238E27FC236}">
                <a16:creationId xmlns="" xmlns:a16="http://schemas.microsoft.com/office/drawing/2014/main" id="{A4CA3A93-BDBF-112D-54A0-05BF6B06BCC1}"/>
              </a:ext>
            </a:extLst>
          </p:cNvPr>
          <p:cNvSpPr/>
          <p:nvPr userDrawn="1"/>
        </p:nvSpPr>
        <p:spPr>
          <a:xfrm>
            <a:off x="10177285" y="5347130"/>
            <a:ext cx="748554" cy="856361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5F7A154B-D8F5-C1FB-307D-496380875BD1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728715E-D2CE-A33E-1A28-4E627F239BBE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12125630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8BF58E95-E9E1-28E6-FB2F-DE80889223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9079" y="1856195"/>
            <a:ext cx="4518122" cy="1688906"/>
          </a:xfrm>
        </p:spPr>
        <p:txBody>
          <a:bodyPr anchor="b">
            <a:noAutofit/>
          </a:bodyPr>
          <a:lstStyle>
            <a:lvl1pPr>
              <a:defRPr sz="2700">
                <a:latin typeface="+mn-lt"/>
              </a:defRPr>
            </a:lvl1pPr>
          </a:lstStyle>
          <a:p>
            <a:r>
              <a:rPr lang="en-US" noProof="0" dirty="0"/>
              <a:t>Click to edit </a:t>
            </a:r>
            <a:r>
              <a:rPr lang="en-US" altLang="zh-CN" noProof="0" dirty="0"/>
              <a:t>Text </a:t>
            </a:r>
            <a:r>
              <a:rPr lang="en-US" noProof="0" dirty="0"/>
              <a:t>style</a:t>
            </a:r>
          </a:p>
        </p:txBody>
      </p:sp>
      <p:sp>
        <p:nvSpPr>
          <p:cNvPr id="11" name="subtitle 47">
            <a:extLst>
              <a:ext uri="{FF2B5EF4-FFF2-40B4-BE49-F238E27FC236}">
                <a16:creationId xmlns="" xmlns:a16="http://schemas.microsoft.com/office/drawing/2014/main" id="{3B45AD65-2B81-A368-E5F0-5C61D0B1DFE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095999" y="3695015"/>
            <a:ext cx="4672693" cy="168890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500" b="0">
                <a:solidFill>
                  <a:schemeClr val="accent2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noProof="0" dirty="0"/>
              <a:t>Click to edit Master text styles </a:t>
            </a:r>
          </a:p>
        </p:txBody>
      </p:sp>
      <p:sp>
        <p:nvSpPr>
          <p:cNvPr id="4" name="Freeform: Shape 5">
            <a:extLst>
              <a:ext uri="{FF2B5EF4-FFF2-40B4-BE49-F238E27FC236}">
                <a16:creationId xmlns="" xmlns:a16="http://schemas.microsoft.com/office/drawing/2014/main" id="{0CA4AA19-0D07-46AB-AC12-64054BBBB499}"/>
              </a:ext>
            </a:extLst>
          </p:cNvPr>
          <p:cNvSpPr/>
          <p:nvPr userDrawn="1"/>
        </p:nvSpPr>
        <p:spPr>
          <a:xfrm>
            <a:off x="3843559" y="722518"/>
            <a:ext cx="1244907" cy="140525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5" name="Freeform: Shape 6">
            <a:extLst>
              <a:ext uri="{FF2B5EF4-FFF2-40B4-BE49-F238E27FC236}">
                <a16:creationId xmlns="" xmlns:a16="http://schemas.microsoft.com/office/drawing/2014/main" id="{DF781D9E-0DF5-4DDA-84E6-35DFB054158C}"/>
              </a:ext>
            </a:extLst>
          </p:cNvPr>
          <p:cNvSpPr/>
          <p:nvPr userDrawn="1"/>
        </p:nvSpPr>
        <p:spPr>
          <a:xfrm>
            <a:off x="1223929" y="1436914"/>
            <a:ext cx="2857005" cy="326977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1600" noProof="0" dirty="0"/>
          </a:p>
        </p:txBody>
      </p:sp>
      <p:sp>
        <p:nvSpPr>
          <p:cNvPr id="6" name="Freeform: Shape 7">
            <a:extLst>
              <a:ext uri="{FF2B5EF4-FFF2-40B4-BE49-F238E27FC236}">
                <a16:creationId xmlns="" xmlns:a16="http://schemas.microsoft.com/office/drawing/2014/main" id="{86BA1075-E23C-4BC9-8F67-B2E408F864D2}"/>
              </a:ext>
            </a:extLst>
          </p:cNvPr>
          <p:cNvSpPr/>
          <p:nvPr userDrawn="1"/>
        </p:nvSpPr>
        <p:spPr>
          <a:xfrm>
            <a:off x="758702" y="3457554"/>
            <a:ext cx="1208037" cy="1381756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  <a:gd name="connsiteX0" fmla="*/ 2187388 w 4387647"/>
              <a:gd name="connsiteY0" fmla="*/ 0 h 5032188"/>
              <a:gd name="connsiteX1" fmla="*/ 4386729 w 4387647"/>
              <a:gd name="connsiteY1" fmla="*/ 1261035 h 5032188"/>
              <a:gd name="connsiteX2" fmla="*/ 4384192 w 4387647"/>
              <a:gd name="connsiteY2" fmla="*/ 3783287 h 5032188"/>
              <a:gd name="connsiteX3" fmla="*/ 2193365 w 4387647"/>
              <a:gd name="connsiteY3" fmla="*/ 5032188 h 5032188"/>
              <a:gd name="connsiteX4" fmla="*/ 0 w 4387647"/>
              <a:gd name="connsiteY4" fmla="*/ 3783106 h 5032188"/>
              <a:gd name="connsiteX5" fmla="*/ 0 w 4387647"/>
              <a:gd name="connsiteY5" fmla="*/ 1267012 h 5032188"/>
              <a:gd name="connsiteX6" fmla="*/ 2187388 w 4387647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7647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80208" y="2940604"/>
                  <a:pt x="4384192" y="3783287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11">
            <a:extLst>
              <a:ext uri="{FF2B5EF4-FFF2-40B4-BE49-F238E27FC236}">
                <a16:creationId xmlns="" xmlns:a16="http://schemas.microsoft.com/office/drawing/2014/main" id="{B2A4CA75-D17E-243B-9C56-A63C75AF6D56}"/>
              </a:ext>
            </a:extLst>
          </p:cNvPr>
          <p:cNvSpPr/>
          <p:nvPr userDrawn="1"/>
        </p:nvSpPr>
        <p:spPr>
          <a:xfrm>
            <a:off x="2917915" y="4662164"/>
            <a:ext cx="663381" cy="75892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964077E-956B-EA3A-700F-A833D82341FE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ED455D4-27F3-B6AD-2A20-7475F307E5E4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12564122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4">
            <a:extLst>
              <a:ext uri="{FF2B5EF4-FFF2-40B4-BE49-F238E27FC236}">
                <a16:creationId xmlns="" xmlns:a16="http://schemas.microsoft.com/office/drawing/2014/main" id="{DCA6F28B-ACF1-D3CB-8968-4F64BEA02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0" name="Content placeholder 47">
            <a:extLst>
              <a:ext uri="{FF2B5EF4-FFF2-40B4-BE49-F238E27FC236}">
                <a16:creationId xmlns="" xmlns:a16="http://schemas.microsoft.com/office/drawing/2014/main" id="{E2F72F6F-0172-47B0-8D9E-0EED383332E2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1114798" y="2560353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52" name="Content placeholder 47" descr="Click icon to add picture">
            <a:extLst>
              <a:ext uri="{FF2B5EF4-FFF2-40B4-BE49-F238E27FC236}">
                <a16:creationId xmlns="" xmlns:a16="http://schemas.microsoft.com/office/drawing/2014/main" id="{2369DDD8-CFC2-4980-A0DB-411AA173B47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14003" y="476428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3" name="Content placeholder 47">
            <a:extLst>
              <a:ext uri="{FF2B5EF4-FFF2-40B4-BE49-F238E27FC236}">
                <a16:creationId xmlns="" xmlns:a16="http://schemas.microsoft.com/office/drawing/2014/main" id="{B66AC261-5929-40D2-A646-8F16675DE38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14003" y="5295180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1" name="Content placeholder 47">
            <a:extLst>
              <a:ext uri="{FF2B5EF4-FFF2-40B4-BE49-F238E27FC236}">
                <a16:creationId xmlns="" xmlns:a16="http://schemas.microsoft.com/office/drawing/2014/main" id="{B33A9FB2-1610-4389-B352-D99255F77BEC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623536" y="1840730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1" name="Content placeholder 47" descr="Click icon to add picture">
            <a:extLst>
              <a:ext uri="{FF2B5EF4-FFF2-40B4-BE49-F238E27FC236}">
                <a16:creationId xmlns="" xmlns:a16="http://schemas.microsoft.com/office/drawing/2014/main" id="{DEE851A8-3FB7-B319-A053-BE08A45763C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720440" y="4045832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2" name="Content placeholder 47">
            <a:extLst>
              <a:ext uri="{FF2B5EF4-FFF2-40B4-BE49-F238E27FC236}">
                <a16:creationId xmlns="" xmlns:a16="http://schemas.microsoft.com/office/drawing/2014/main" id="{5743B59B-3EAA-B249-07CE-9C9C5B0B6AB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3720440" y="4576723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2" name="Content placeholder 47">
            <a:extLst>
              <a:ext uri="{FF2B5EF4-FFF2-40B4-BE49-F238E27FC236}">
                <a16:creationId xmlns="" xmlns:a16="http://schemas.microsoft.com/office/drawing/2014/main" id="{0AC60B87-71AC-4AA8-9AE7-B3B427BACB12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113401" y="2560353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19" name="Content placeholder 47" descr="Click icon to add picture">
            <a:extLst>
              <a:ext uri="{FF2B5EF4-FFF2-40B4-BE49-F238E27FC236}">
                <a16:creationId xmlns="" xmlns:a16="http://schemas.microsoft.com/office/drawing/2014/main" id="{110FBA5D-2CEB-4D44-16CA-0F24099B140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18710" y="476428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0" name="Content placeholder 47">
            <a:extLst>
              <a:ext uri="{FF2B5EF4-FFF2-40B4-BE49-F238E27FC236}">
                <a16:creationId xmlns="" xmlns:a16="http://schemas.microsoft.com/office/drawing/2014/main" id="{2108E774-D145-FA07-58F1-7DB37A30A59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18710" y="5295180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63" name="Content placeholder 47">
            <a:extLst>
              <a:ext uri="{FF2B5EF4-FFF2-40B4-BE49-F238E27FC236}">
                <a16:creationId xmlns="" xmlns:a16="http://schemas.microsoft.com/office/drawing/2014/main" id="{05B25D7D-82BA-4FF5-9C92-4AD181847515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8500328" y="1836331"/>
            <a:ext cx="2368061" cy="2102177"/>
          </a:xfrm>
          <a:prstGeom prst="hexagon">
            <a:avLst>
              <a:gd name="adj" fmla="val 28349"/>
              <a:gd name="vf" fmla="val 115470"/>
            </a:avLst>
          </a:prstGeom>
          <a:ln>
            <a:noFill/>
          </a:ln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en-US" altLang="zh-CN" dirty="0"/>
          </a:p>
        </p:txBody>
      </p:sp>
      <p:sp>
        <p:nvSpPr>
          <p:cNvPr id="25" name="Content placeholder 47" descr="Click icon to add picture">
            <a:extLst>
              <a:ext uri="{FF2B5EF4-FFF2-40B4-BE49-F238E27FC236}">
                <a16:creationId xmlns="" xmlns:a16="http://schemas.microsoft.com/office/drawing/2014/main" id="{A9C2624B-E6E6-C673-E8FF-F4BF909C3AC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635340" y="4045832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26" name="Content placeholder 47">
            <a:extLst>
              <a:ext uri="{FF2B5EF4-FFF2-40B4-BE49-F238E27FC236}">
                <a16:creationId xmlns="" xmlns:a16="http://schemas.microsoft.com/office/drawing/2014/main" id="{A003837A-CCD7-3699-D86F-CB884CA4C67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635340" y="4576723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>
                <a:solidFill>
                  <a:schemeClr val="bg1"/>
                </a:solidFill>
                <a:latin typeface="+mn-lt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="" xmlns:a16="http://schemas.microsoft.com/office/drawing/2014/main" id="{89028585-56FF-7B3D-783D-D06964F7C099}"/>
              </a:ext>
            </a:extLst>
          </p:cNvPr>
          <p:cNvSpPr>
            <a:spLocks noGrp="1"/>
          </p:cNvSpPr>
          <p:nvPr>
            <p:ph type="ftr" sz="quarter" idx="58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7D090978-DDC9-0FA2-2CFD-733C8B854F3C}"/>
              </a:ext>
            </a:extLst>
          </p:cNvPr>
          <p:cNvSpPr>
            <a:spLocks noGrp="1"/>
          </p:cNvSpPr>
          <p:nvPr>
            <p:ph type="sldNum" sz="quarter" idx="59"/>
          </p:nvPr>
        </p:nvSpPr>
        <p:spPr/>
        <p:txBody>
          <a:bodyPr>
            <a:noAutofit/>
          </a:bodyPr>
          <a:lstStyle/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</p:spTree>
    <p:extLst>
      <p:ext uri="{BB962C8B-B14F-4D97-AF65-F5344CB8AC3E}">
        <p14:creationId xmlns:p14="http://schemas.microsoft.com/office/powerpoint/2010/main" val="22636838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Team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AB92FA2A-46BA-2A19-C3CE-EC6985867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74" y="2367293"/>
            <a:ext cx="3909993" cy="3629708"/>
          </a:xfrm>
        </p:spPr>
        <p:txBody>
          <a:bodyPr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Content placeholder 47">
            <a:extLst>
              <a:ext uri="{FF2B5EF4-FFF2-40B4-BE49-F238E27FC236}">
                <a16:creationId xmlns="" xmlns:a16="http://schemas.microsoft.com/office/drawing/2014/main" id="{BF9EDF7D-3BB1-43C0-92BB-091CCC520477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4269796" y="436455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39" name="Content placeholder 47" descr="Click icon to add picture">
            <a:extLst>
              <a:ext uri="{FF2B5EF4-FFF2-40B4-BE49-F238E27FC236}">
                <a16:creationId xmlns="" xmlns:a16="http://schemas.microsoft.com/office/drawing/2014/main" id="{15896C2C-7C25-4BC0-AF9B-DF590A2909A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20210" y="522515"/>
            <a:ext cx="2289842" cy="62655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0" name="Content placeholder 47">
            <a:extLst>
              <a:ext uri="{FF2B5EF4-FFF2-40B4-BE49-F238E27FC236}">
                <a16:creationId xmlns="" xmlns:a16="http://schemas.microsoft.com/office/drawing/2014/main" id="{CAC554EF-FF8F-4055-A716-E82F461413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20211" y="1165881"/>
            <a:ext cx="2289842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1400" b="0" i="0">
                <a:solidFill>
                  <a:schemeClr val="bg1"/>
                </a:solidFill>
                <a:latin typeface="+mn-lt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text styles </a:t>
            </a:r>
          </a:p>
        </p:txBody>
      </p:sp>
      <p:sp>
        <p:nvSpPr>
          <p:cNvPr id="56" name="Content placeholder 47">
            <a:extLst>
              <a:ext uri="{FF2B5EF4-FFF2-40B4-BE49-F238E27FC236}">
                <a16:creationId xmlns="" xmlns:a16="http://schemas.microsoft.com/office/drawing/2014/main" id="{4F0742C0-A9F2-4886-B17E-6915399483C3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8059916" y="436455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1" name="Content placeholder 47" descr="Click icon to add picture">
            <a:extLst>
              <a:ext uri="{FF2B5EF4-FFF2-40B4-BE49-F238E27FC236}">
                <a16:creationId xmlns="" xmlns:a16="http://schemas.microsoft.com/office/drawing/2014/main" id="{CE3DC674-39AB-43B9-AC30-97A68D22159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309889" y="642667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2" name="Content placeholder 47">
            <a:extLst>
              <a:ext uri="{FF2B5EF4-FFF2-40B4-BE49-F238E27FC236}">
                <a16:creationId xmlns="" xmlns:a16="http://schemas.microsoft.com/office/drawing/2014/main" id="{F12189CA-0E22-41A5-91FD-03761860993D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309891" y="1165881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8" name="Content placeholder 47">
            <a:extLst>
              <a:ext uri="{FF2B5EF4-FFF2-40B4-BE49-F238E27FC236}">
                <a16:creationId xmlns="" xmlns:a16="http://schemas.microsoft.com/office/drawing/2014/main" id="{A962C62E-F92F-445A-9243-8B433747A548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4269796" y="2004222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3" name="Content placeholder 47" descr="Click icon to add picture">
            <a:extLst>
              <a:ext uri="{FF2B5EF4-FFF2-40B4-BE49-F238E27FC236}">
                <a16:creationId xmlns="" xmlns:a16="http://schemas.microsoft.com/office/drawing/2014/main" id="{DE6F9463-BB2D-43FC-BE8F-21D3F9A2539C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5520210" y="2105171"/>
            <a:ext cx="2193021" cy="61741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4" name="Content placeholder 47">
            <a:extLst>
              <a:ext uri="{FF2B5EF4-FFF2-40B4-BE49-F238E27FC236}">
                <a16:creationId xmlns="" xmlns:a16="http://schemas.microsoft.com/office/drawing/2014/main" id="{7DF27694-08A2-4530-B763-5A9B9D4DC6E0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5520212" y="2739721"/>
            <a:ext cx="2193021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1" name="Content placeholder 47">
            <a:extLst>
              <a:ext uri="{FF2B5EF4-FFF2-40B4-BE49-F238E27FC236}">
                <a16:creationId xmlns="" xmlns:a16="http://schemas.microsoft.com/office/drawing/2014/main" id="{2EA753B3-D0BB-4484-85D1-E28345D99F4C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8059916" y="2004222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 dirty="0"/>
          </a:p>
        </p:txBody>
      </p:sp>
      <p:sp>
        <p:nvSpPr>
          <p:cNvPr id="45" name="Content placeholder 47" descr="Click icon to add picture">
            <a:extLst>
              <a:ext uri="{FF2B5EF4-FFF2-40B4-BE49-F238E27FC236}">
                <a16:creationId xmlns="" xmlns:a16="http://schemas.microsoft.com/office/drawing/2014/main" id="{20398AA4-3D68-487D-BE7C-9F1D45E3F5FF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9309890" y="2032203"/>
            <a:ext cx="2098039" cy="701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46" name="Content placeholder 47">
            <a:extLst>
              <a:ext uri="{FF2B5EF4-FFF2-40B4-BE49-F238E27FC236}">
                <a16:creationId xmlns="" xmlns:a16="http://schemas.microsoft.com/office/drawing/2014/main" id="{6B623D7A-5E96-42AB-9B1F-14E445503187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9309890" y="274640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49" name="Content placeholder 47">
            <a:extLst>
              <a:ext uri="{FF2B5EF4-FFF2-40B4-BE49-F238E27FC236}">
                <a16:creationId xmlns="" xmlns:a16="http://schemas.microsoft.com/office/drawing/2014/main" id="{EAA5B0EA-1F3B-4D8B-9BB9-F9037A393705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4269796" y="3571991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47" name="Content placeholder 47" descr="Click icon to add picture">
            <a:extLst>
              <a:ext uri="{FF2B5EF4-FFF2-40B4-BE49-F238E27FC236}">
                <a16:creationId xmlns="" xmlns:a16="http://schemas.microsoft.com/office/drawing/2014/main" id="{2C93687D-1E42-4B01-9F16-9FA098CE1153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5520210" y="3775516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0" name="Content placeholder 47">
            <a:extLst>
              <a:ext uri="{FF2B5EF4-FFF2-40B4-BE49-F238E27FC236}">
                <a16:creationId xmlns="" xmlns:a16="http://schemas.microsoft.com/office/drawing/2014/main" id="{7AB91474-458B-45F7-9773-FA375C2CF7F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5520211" y="431207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2" name="Content placeholder 47">
            <a:extLst>
              <a:ext uri="{FF2B5EF4-FFF2-40B4-BE49-F238E27FC236}">
                <a16:creationId xmlns="" xmlns:a16="http://schemas.microsoft.com/office/drawing/2014/main" id="{52E587E7-A09A-4FB2-8774-8073E737F106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8059916" y="3571991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1" name="Content placeholder 47" descr="Click icon to add picture">
            <a:extLst>
              <a:ext uri="{FF2B5EF4-FFF2-40B4-BE49-F238E27FC236}">
                <a16:creationId xmlns="" xmlns:a16="http://schemas.microsoft.com/office/drawing/2014/main" id="{FBF01DC7-D684-4484-B2AA-B50F7B1A00DA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309889" y="3775516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2" name="Content placeholder 47">
            <a:extLst>
              <a:ext uri="{FF2B5EF4-FFF2-40B4-BE49-F238E27FC236}">
                <a16:creationId xmlns="" xmlns:a16="http://schemas.microsoft.com/office/drawing/2014/main" id="{6046C90F-8A25-4E70-9BC9-4496C6B94EB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9309891" y="4312077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55" name="Content placeholder 47">
            <a:extLst>
              <a:ext uri="{FF2B5EF4-FFF2-40B4-BE49-F238E27FC236}">
                <a16:creationId xmlns="" xmlns:a16="http://schemas.microsoft.com/office/drawing/2014/main" id="{D05B9A22-6B21-40BB-BBC1-9586C432A97B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4269796" y="5153614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3" name="Content placeholder 47" descr="Click icon to add picture">
            <a:extLst>
              <a:ext uri="{FF2B5EF4-FFF2-40B4-BE49-F238E27FC236}">
                <a16:creationId xmlns="" xmlns:a16="http://schemas.microsoft.com/office/drawing/2014/main" id="{F5E2B418-8D0E-4995-A3ED-4348C6F4A1A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5520210" y="536944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58" name="Content placeholder 47">
            <a:extLst>
              <a:ext uri="{FF2B5EF4-FFF2-40B4-BE49-F238E27FC236}">
                <a16:creationId xmlns="" xmlns:a16="http://schemas.microsoft.com/office/drawing/2014/main" id="{90A2A6E4-4D11-4F28-9D68-BC28580EBC05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5520211" y="5901594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63" name="Content placeholder 47">
            <a:extLst>
              <a:ext uri="{FF2B5EF4-FFF2-40B4-BE49-F238E27FC236}">
                <a16:creationId xmlns="" xmlns:a16="http://schemas.microsoft.com/office/drawing/2014/main" id="{A74DEBE4-2F74-4EB7-9501-8D37A3151B2A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8059916" y="5153614"/>
            <a:ext cx="1173264" cy="13579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  <p:txBody>
          <a:bodyPr anchor="ctr">
            <a:no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altLang="zh-CN"/>
              <a:t>Click icon to add picture</a:t>
            </a:r>
            <a:endParaRPr lang="zh-CN" altLang="en-US"/>
          </a:p>
        </p:txBody>
      </p:sp>
      <p:sp>
        <p:nvSpPr>
          <p:cNvPr id="59" name="Content placeholder 47" descr="Click icon to add picture">
            <a:extLst>
              <a:ext uri="{FF2B5EF4-FFF2-40B4-BE49-F238E27FC236}">
                <a16:creationId xmlns="" xmlns:a16="http://schemas.microsoft.com/office/drawing/2014/main" id="{070D69EE-1032-4604-B201-FD13AE846E9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9313612" y="5369449"/>
            <a:ext cx="2098039" cy="50639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1" i="0">
                <a:solidFill>
                  <a:schemeClr val="bg1"/>
                </a:solidFill>
                <a:latin typeface="+mn-lt"/>
                <a:ea typeface="+mj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altLang="zh-CN" dirty="0"/>
              <a:t>Click to edit Master title style </a:t>
            </a:r>
          </a:p>
        </p:txBody>
      </p:sp>
      <p:sp>
        <p:nvSpPr>
          <p:cNvPr id="60" name="Content placeholder 47">
            <a:extLst>
              <a:ext uri="{FF2B5EF4-FFF2-40B4-BE49-F238E27FC236}">
                <a16:creationId xmlns="" xmlns:a16="http://schemas.microsoft.com/office/drawing/2014/main" id="{B65187B8-CD7A-46B0-A851-E2456586E758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9309891" y="5901594"/>
            <a:ext cx="2098038" cy="5063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altLang="zh-CN" sz="1400" b="0" i="0" kern="1200" dirty="0">
                <a:solidFill>
                  <a:schemeClr val="bg1"/>
                </a:solidFill>
                <a:latin typeface="+mn-lt"/>
                <a:ea typeface="+mn-ea"/>
                <a:cs typeface="Posterama" panose="020B0504020200020000" pitchFamily="34" charset="0"/>
              </a:defRPr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dirty="0"/>
              <a:t>Click to edit Master text styles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2964988-2386-5A15-B085-00BD5D58E53C}"/>
              </a:ext>
            </a:extLst>
          </p:cNvPr>
          <p:cNvSpPr>
            <a:spLocks noGrp="1"/>
          </p:cNvSpPr>
          <p:nvPr>
            <p:ph type="ftr" sz="quarter" idx="76"/>
          </p:nvPr>
        </p:nvSpPr>
        <p:spPr/>
        <p:txBody>
          <a:bodyPr>
            <a:noAutofit/>
          </a:bodyPr>
          <a:lstStyle/>
          <a:p>
            <a:r>
              <a:rPr lang="en-US" noProof="0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62CC095-C330-BF75-42CE-50A46EAD82C5}"/>
              </a:ext>
            </a:extLst>
          </p:cNvPr>
          <p:cNvSpPr>
            <a:spLocks noGrp="1"/>
          </p:cNvSpPr>
          <p:nvPr>
            <p:ph type="sldNum" sz="quarter" idx="77"/>
          </p:nvPr>
        </p:nvSpPr>
        <p:spPr/>
        <p:txBody>
          <a:bodyPr>
            <a:noAutofit/>
          </a:bodyPr>
          <a:lstStyle>
            <a:lvl1pPr>
              <a:defRPr b="0"/>
            </a:lvl1pPr>
          </a:lstStyle>
          <a:p>
            <a:fld id="{47FEACEE-25B4-4A2D-B147-27296E36371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4311743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7">
            <a:extLst>
              <a:ext uri="{FF2B5EF4-FFF2-40B4-BE49-F238E27FC236}">
                <a16:creationId xmlns="" xmlns:a16="http://schemas.microsoft.com/office/drawing/2014/main" id="{28B6388A-37D2-4382-A7FC-9B9A76BDE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4169" y="6217920"/>
            <a:ext cx="458592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47FEACEE-25B4-4A2D-B147-27296E36371D}" type="slidenum">
              <a:rPr lang="en-US" altLang="zh-CN" noProof="0" smtClean="0"/>
              <a:pPr/>
              <a:t>‹#›</a:t>
            </a:fld>
            <a:endParaRPr lang="en-US" altLang="zh-CN" noProof="0" dirty="0"/>
          </a:p>
        </p:txBody>
      </p:sp>
      <p:sp>
        <p:nvSpPr>
          <p:cNvPr id="6" name="Text Placeholder 2">
            <a:extLst>
              <a:ext uri="{FF2B5EF4-FFF2-40B4-BE49-F238E27FC236}">
                <a16:creationId xmlns="" xmlns:a16="http://schemas.microsoft.com/office/drawing/2014/main" id="{18CB8A3D-9A54-FD7C-F6A5-B33E6C891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itle Placeholder 4">
            <a:extLst>
              <a:ext uri="{FF2B5EF4-FFF2-40B4-BE49-F238E27FC236}">
                <a16:creationId xmlns="" xmlns:a16="http://schemas.microsoft.com/office/drawing/2014/main" id="{F38A7675-78A2-B642-22AF-B98514C68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C176125D-E69D-E2ED-1549-3D67DBD48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4632" y="62179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2057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2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8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ransition spd="slow">
    <p:push dir="u"/>
  </p:transition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640" userDrawn="1">
          <p15:clr>
            <a:srgbClr val="F26B43"/>
          </p15:clr>
        </p15:guide>
        <p15:guide id="4" pos="1656" userDrawn="1">
          <p15:clr>
            <a:srgbClr val="F26B43"/>
          </p15:clr>
        </p15:guide>
        <p15:guide id="5" pos="52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7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5.xml"/><Relationship Id="rId5" Type="http://schemas.microsoft.com/office/2007/relationships/hdphoto" Target="../media/hdphoto2.wdp"/><Relationship Id="rId4" Type="http://schemas.openxmlformats.org/officeDocument/2006/relationships/image" Target="../media/image10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7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5.xml"/><Relationship Id="rId5" Type="http://schemas.microsoft.com/office/2007/relationships/hdphoto" Target="../media/hdphoto2.wdp"/><Relationship Id="rId4" Type="http://schemas.openxmlformats.org/officeDocument/2006/relationships/image" Target="../media/image14.png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7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15.xml"/><Relationship Id="rId5" Type="http://schemas.microsoft.com/office/2007/relationships/hdphoto" Target="../media/hdphoto2.wdp"/><Relationship Id="rId4" Type="http://schemas.openxmlformats.org/officeDocument/2006/relationships/image" Target="../media/image16.png"/><Relationship Id="rId9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microsoft.com/office/2007/relationships/hdphoto" Target="../media/hdphoto4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9.png"/><Relationship Id="rId5" Type="http://schemas.openxmlformats.org/officeDocument/2006/relationships/image" Target="../media/image11.png"/><Relationship Id="rId4" Type="http://schemas.microsoft.com/office/2007/relationships/hdphoto" Target="../media/hdphoto3.wdp"/><Relationship Id="rId9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93A3B864-5E85-99D2-93E5-5CA1F4F35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477" y="934153"/>
            <a:ext cx="5257793" cy="2057441"/>
          </a:xfrm>
        </p:spPr>
        <p:txBody>
          <a:bodyPr/>
          <a:lstStyle/>
          <a:p>
            <a:pPr algn="ctr"/>
            <a:r>
              <a:rPr lang="ru-RU" dirty="0" smtClean="0"/>
              <a:t>Текстовый редактор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Microsoft Word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485E0237-B9A1-0B58-E0AA-05EF84817EB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92562" y="4501915"/>
            <a:ext cx="3128333" cy="162884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Shape 31">
            <a:extLst>
              <a:ext uri="{FF2B5EF4-FFF2-40B4-BE49-F238E27FC236}">
                <a16:creationId xmlns="" xmlns:a16="http://schemas.microsoft.com/office/drawing/2014/main" id="{A2E096B7-3B4F-355B-58E5-41784AC8BE2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55" b="2555"/>
          <a:stretch>
            <a:fillRect/>
          </a:stretch>
        </p:blipFill>
        <p:spPr>
          <a:xfrm>
            <a:off x="6284315" y="3984454"/>
            <a:ext cx="1570617" cy="17968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</p:pic>
      <p:pic>
        <p:nvPicPr>
          <p:cNvPr id="13" name="Shape 33">
            <a:extLst>
              <a:ext uri="{FF2B5EF4-FFF2-40B4-BE49-F238E27FC236}">
                <a16:creationId xmlns="" xmlns:a16="http://schemas.microsoft.com/office/drawing/2014/main" id="{4D81E37E-7366-D88D-83B8-BBA577CA46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97686" y="1064464"/>
            <a:ext cx="1570617" cy="1796820"/>
          </a:xfrm>
          <a:custGeom>
            <a:avLst/>
            <a:gdLst>
              <a:gd name="connsiteX0" fmla="*/ 0 w 4816475"/>
              <a:gd name="connsiteY0" fmla="*/ 2407444 h 4814888"/>
              <a:gd name="connsiteX1" fmla="*/ 1203722 w 4816475"/>
              <a:gd name="connsiteY1" fmla="*/ 1 h 4814888"/>
              <a:gd name="connsiteX2" fmla="*/ 3612753 w 4816475"/>
              <a:gd name="connsiteY2" fmla="*/ 1 h 4814888"/>
              <a:gd name="connsiteX3" fmla="*/ 4816475 w 4816475"/>
              <a:gd name="connsiteY3" fmla="*/ 2407444 h 4814888"/>
              <a:gd name="connsiteX4" fmla="*/ 3612753 w 4816475"/>
              <a:gd name="connsiteY4" fmla="*/ 4814887 h 4814888"/>
              <a:gd name="connsiteX5" fmla="*/ 1203722 w 4816475"/>
              <a:gd name="connsiteY5" fmla="*/ 4814887 h 4814888"/>
              <a:gd name="connsiteX6" fmla="*/ 0 w 4816475"/>
              <a:gd name="connsiteY6" fmla="*/ 2407444 h 4814888"/>
              <a:gd name="connsiteX0" fmla="*/ 0 w 4816475"/>
              <a:gd name="connsiteY0" fmla="*/ 2407443 h 4814886"/>
              <a:gd name="connsiteX1" fmla="*/ 2199402 w 4816475"/>
              <a:gd name="connsiteY1" fmla="*/ 243840 h 4814886"/>
              <a:gd name="connsiteX2" fmla="*/ 3612753 w 4816475"/>
              <a:gd name="connsiteY2" fmla="*/ 0 h 4814886"/>
              <a:gd name="connsiteX3" fmla="*/ 4816475 w 4816475"/>
              <a:gd name="connsiteY3" fmla="*/ 2407443 h 4814886"/>
              <a:gd name="connsiteX4" fmla="*/ 3612753 w 4816475"/>
              <a:gd name="connsiteY4" fmla="*/ 4814886 h 4814886"/>
              <a:gd name="connsiteX5" fmla="*/ 1203722 w 4816475"/>
              <a:gd name="connsiteY5" fmla="*/ 4814886 h 4814886"/>
              <a:gd name="connsiteX6" fmla="*/ 0 w 4816475"/>
              <a:gd name="connsiteY6" fmla="*/ 2407443 h 4814886"/>
              <a:gd name="connsiteX0" fmla="*/ 0 w 4816475"/>
              <a:gd name="connsiteY0" fmla="*/ 2163603 h 4571046"/>
              <a:gd name="connsiteX1" fmla="*/ 2199402 w 4816475"/>
              <a:gd name="connsiteY1" fmla="*/ 0 h 4571046"/>
              <a:gd name="connsiteX2" fmla="*/ 4608433 w 4816475"/>
              <a:gd name="connsiteY2" fmla="*/ 721360 h 4571046"/>
              <a:gd name="connsiteX3" fmla="*/ 4816475 w 4816475"/>
              <a:gd name="connsiteY3" fmla="*/ 2163603 h 4571046"/>
              <a:gd name="connsiteX4" fmla="*/ 3612753 w 4816475"/>
              <a:gd name="connsiteY4" fmla="*/ 4571046 h 4571046"/>
              <a:gd name="connsiteX5" fmla="*/ 1203722 w 4816475"/>
              <a:gd name="connsiteY5" fmla="*/ 4571046 h 4571046"/>
              <a:gd name="connsiteX6" fmla="*/ 0 w 4816475"/>
              <a:gd name="connsiteY6" fmla="*/ 2163603 h 4571046"/>
              <a:gd name="connsiteX0" fmla="*/ 0 w 4958715"/>
              <a:gd name="connsiteY0" fmla="*/ 2163603 h 4571046"/>
              <a:gd name="connsiteX1" fmla="*/ 2199402 w 4958715"/>
              <a:gd name="connsiteY1" fmla="*/ 0 h 4571046"/>
              <a:gd name="connsiteX2" fmla="*/ 4608433 w 4958715"/>
              <a:gd name="connsiteY2" fmla="*/ 721360 h 4571046"/>
              <a:gd name="connsiteX3" fmla="*/ 4958715 w 4958715"/>
              <a:gd name="connsiteY3" fmla="*/ 2803683 h 4571046"/>
              <a:gd name="connsiteX4" fmla="*/ 3612753 w 4958715"/>
              <a:gd name="connsiteY4" fmla="*/ 4571046 h 4571046"/>
              <a:gd name="connsiteX5" fmla="*/ 1203722 w 4958715"/>
              <a:gd name="connsiteY5" fmla="*/ 4571046 h 4571046"/>
              <a:gd name="connsiteX6" fmla="*/ 0 w 4958715"/>
              <a:gd name="connsiteY6" fmla="*/ 2163603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1161050 w 4916043"/>
              <a:gd name="connsiteY5" fmla="*/ 4571046 h 4571046"/>
              <a:gd name="connsiteX6" fmla="*/ 0 w 4916043"/>
              <a:gd name="connsiteY6" fmla="*/ 1273587 h 4571046"/>
              <a:gd name="connsiteX0" fmla="*/ 0 w 4916043"/>
              <a:gd name="connsiteY0" fmla="*/ 1273587 h 4571046"/>
              <a:gd name="connsiteX1" fmla="*/ 2156730 w 4916043"/>
              <a:gd name="connsiteY1" fmla="*/ 0 h 4571046"/>
              <a:gd name="connsiteX2" fmla="*/ 4565761 w 4916043"/>
              <a:gd name="connsiteY2" fmla="*/ 721360 h 4571046"/>
              <a:gd name="connsiteX3" fmla="*/ 4916043 w 4916043"/>
              <a:gd name="connsiteY3" fmla="*/ 2803683 h 4571046"/>
              <a:gd name="connsiteX4" fmla="*/ 3570081 w 4916043"/>
              <a:gd name="connsiteY4" fmla="*/ 4571046 h 4571046"/>
              <a:gd name="connsiteX5" fmla="*/ 21098 w 4916043"/>
              <a:gd name="connsiteY5" fmla="*/ 3815142 h 4571046"/>
              <a:gd name="connsiteX6" fmla="*/ 0 w 4916043"/>
              <a:gd name="connsiteY6" fmla="*/ 1273587 h 4571046"/>
              <a:gd name="connsiteX0" fmla="*/ 0 w 4916043"/>
              <a:gd name="connsiteY0" fmla="*/ 1273587 h 5066346"/>
              <a:gd name="connsiteX1" fmla="*/ 2156730 w 4916043"/>
              <a:gd name="connsiteY1" fmla="*/ 0 h 5066346"/>
              <a:gd name="connsiteX2" fmla="*/ 4565761 w 4916043"/>
              <a:gd name="connsiteY2" fmla="*/ 721360 h 5066346"/>
              <a:gd name="connsiteX3" fmla="*/ 4916043 w 4916043"/>
              <a:gd name="connsiteY3" fmla="*/ 2803683 h 5066346"/>
              <a:gd name="connsiteX4" fmla="*/ 2236581 w 4916043"/>
              <a:gd name="connsiteY4" fmla="*/ 5066346 h 5066346"/>
              <a:gd name="connsiteX5" fmla="*/ 21098 w 4916043"/>
              <a:gd name="connsiteY5" fmla="*/ 3815142 h 5066346"/>
              <a:gd name="connsiteX6" fmla="*/ 0 w 4916043"/>
              <a:gd name="connsiteY6" fmla="*/ 1273587 h 5066346"/>
              <a:gd name="connsiteX0" fmla="*/ 0 w 4565761"/>
              <a:gd name="connsiteY0" fmla="*/ 1273587 h 5066346"/>
              <a:gd name="connsiteX1" fmla="*/ 2156730 w 4565761"/>
              <a:gd name="connsiteY1" fmla="*/ 0 h 5066346"/>
              <a:gd name="connsiteX2" fmla="*/ 4565761 w 4565761"/>
              <a:gd name="connsiteY2" fmla="*/ 721360 h 5066346"/>
              <a:gd name="connsiteX3" fmla="*/ 4405503 w 4565761"/>
              <a:gd name="connsiteY3" fmla="*/ 3801903 h 5066346"/>
              <a:gd name="connsiteX4" fmla="*/ 2236581 w 4565761"/>
              <a:gd name="connsiteY4" fmla="*/ 5066346 h 5066346"/>
              <a:gd name="connsiteX5" fmla="*/ 21098 w 4565761"/>
              <a:gd name="connsiteY5" fmla="*/ 3815142 h 5066346"/>
              <a:gd name="connsiteX6" fmla="*/ 0 w 4565761"/>
              <a:gd name="connsiteY6" fmla="*/ 1273587 h 5066346"/>
              <a:gd name="connsiteX0" fmla="*/ 0 w 4405503"/>
              <a:gd name="connsiteY0" fmla="*/ 1273587 h 5066346"/>
              <a:gd name="connsiteX1" fmla="*/ 2156730 w 4405503"/>
              <a:gd name="connsiteY1" fmla="*/ 0 h 5066346"/>
              <a:gd name="connsiteX2" fmla="*/ 4398121 w 4405503"/>
              <a:gd name="connsiteY2" fmla="*/ 1277620 h 5066346"/>
              <a:gd name="connsiteX3" fmla="*/ 4405503 w 4405503"/>
              <a:gd name="connsiteY3" fmla="*/ 3801903 h 5066346"/>
              <a:gd name="connsiteX4" fmla="*/ 2236581 w 4405503"/>
              <a:gd name="connsiteY4" fmla="*/ 5066346 h 5066346"/>
              <a:gd name="connsiteX5" fmla="*/ 21098 w 4405503"/>
              <a:gd name="connsiteY5" fmla="*/ 3815142 h 5066346"/>
              <a:gd name="connsiteX6" fmla="*/ 0 w 4405503"/>
              <a:gd name="connsiteY6" fmla="*/ 1273587 h 5066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5503" h="5066346">
                <a:moveTo>
                  <a:pt x="0" y="1273587"/>
                </a:moveTo>
                <a:lnTo>
                  <a:pt x="2156730" y="0"/>
                </a:lnTo>
                <a:lnTo>
                  <a:pt x="4398121" y="1277620"/>
                </a:lnTo>
                <a:cubicBezTo>
                  <a:pt x="4400582" y="2119048"/>
                  <a:pt x="4403042" y="2960475"/>
                  <a:pt x="4405503" y="3801903"/>
                </a:cubicBezTo>
                <a:lnTo>
                  <a:pt x="2236581" y="5066346"/>
                </a:lnTo>
                <a:lnTo>
                  <a:pt x="21098" y="3815142"/>
                </a:lnTo>
                <a:lnTo>
                  <a:pt x="0" y="1273587"/>
                </a:lnTo>
                <a:close/>
              </a:path>
            </a:pathLst>
          </a:custGeom>
        </p:spPr>
      </p:pic>
      <p:pic>
        <p:nvPicPr>
          <p:cNvPr id="4" name="Рисунок 3"/>
          <p:cNvPicPr>
            <a:picLocks noGrp="1" noChangeAspect="1"/>
          </p:cNvPicPr>
          <p:nvPr>
            <p:ph type="pic" sz="quarter" idx="4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5" b="4075"/>
          <a:stretch>
            <a:fillRect/>
          </a:stretch>
        </p:blipFill>
        <p:spPr/>
      </p:pic>
      <p:cxnSp>
        <p:nvCxnSpPr>
          <p:cNvPr id="6" name="Прямая соединительная линия 5"/>
          <p:cNvCxnSpPr/>
          <p:nvPr/>
        </p:nvCxnSpPr>
        <p:spPr>
          <a:xfrm>
            <a:off x="1510164" y="4851400"/>
            <a:ext cx="0" cy="929874"/>
          </a:xfrm>
          <a:prstGeom prst="line">
            <a:avLst/>
          </a:prstGeom>
          <a:ln w="19050">
            <a:solidFill>
              <a:srgbClr val="D844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44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65">
        <p:push dir="u"/>
      </p:transition>
    </mc:Choice>
    <mc:Fallback xmlns="">
      <p:transition spd="slow" advTm="4365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03" y="363538"/>
            <a:ext cx="11738791" cy="5935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Штриховая стрелка вправо 5">
            <a:hlinkClick r:id="rId3" action="ppaction://hlinksldjump"/>
          </p:cNvPr>
          <p:cNvSpPr/>
          <p:nvPr/>
        </p:nvSpPr>
        <p:spPr>
          <a:xfrm rot="10800000">
            <a:off x="368300" y="6313751"/>
            <a:ext cx="685800" cy="393700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82317"/>
      </p:ext>
    </p:extLst>
  </p:cSld>
  <p:clrMapOvr>
    <a:masterClrMapping/>
  </p:clrMapOvr>
  <p:transition spd="slow" advTm="2286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0570" y="556474"/>
            <a:ext cx="4518122" cy="1113576"/>
          </a:xfrm>
        </p:spPr>
        <p:txBody>
          <a:bodyPr/>
          <a:lstStyle/>
          <a:p>
            <a:r>
              <a:rPr lang="ru-RU" dirty="0" smtClean="0"/>
              <a:t>Интерфейс программы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-1" t="9722" r="-1041"/>
          <a:stretch/>
        </p:blipFill>
        <p:spPr>
          <a:xfrm>
            <a:off x="1028699" y="0"/>
            <a:ext cx="10234246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79584894"/>
      </p:ext>
    </p:extLst>
  </p:cSld>
  <p:clrMapOvr>
    <a:masterClrMapping/>
  </p:clrMapOvr>
  <p:transition spd="slow" advTm="1596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721E73BA-53B9-C0C1-476A-00736A64A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65" y="214242"/>
            <a:ext cx="4210235" cy="2450556"/>
          </a:xfrm>
        </p:spPr>
        <p:txBody>
          <a:bodyPr/>
          <a:lstStyle/>
          <a:p>
            <a:r>
              <a:rPr lang="ru-RU" dirty="0"/>
              <a:t>Другие возможности программы </a:t>
            </a:r>
            <a:r>
              <a:rPr lang="en-US" dirty="0"/>
              <a:t>Word</a:t>
            </a:r>
          </a:p>
        </p:txBody>
      </p:sp>
      <p:sp>
        <p:nvSpPr>
          <p:cNvPr id="15" name="Slide Number Placeholder 13">
            <a:extLst>
              <a:ext uri="{FF2B5EF4-FFF2-40B4-BE49-F238E27FC236}">
                <a16:creationId xmlns="" xmlns:a16="http://schemas.microsoft.com/office/drawing/2014/main" id="{55AB7753-4245-72E4-BEDB-33038672BA35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28" name="Рисунок 27">
            <a:hlinkClick r:id="rId3" action="ppaction://hlinksldjump"/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130" l="0" r="98587">
                        <a14:foregroundMark x1="22065" y1="13587" x2="22065" y2="50543"/>
                        <a14:foregroundMark x1="27609" y1="54348" x2="88804" y2="58804"/>
                        <a14:foregroundMark x1="20326" y1="2500" x2="52174" y2="2500"/>
                        <a14:foregroundMark x1="24783" y1="7717" x2="52174" y2="8043"/>
                        <a14:foregroundMark x1="4348" y1="41196" x2="4348" y2="79565"/>
                        <a14:foregroundMark x1="8913" y1="54674" x2="17826" y2="57065"/>
                        <a14:foregroundMark x1="5761" y1="38478" x2="21739" y2="35000"/>
                        <a14:foregroundMark x1="17826" y1="53261" x2="48370" y2="58804"/>
                        <a14:foregroundMark x1="26522" y1="46739" x2="94022" y2="48152"/>
                        <a14:foregroundMark x1="60435" y1="6304" x2="76413" y2="21848"/>
                        <a14:foregroundMark x1="77391" y1="20870" x2="79891" y2="23587"/>
                        <a14:foregroundMark x1="68804" y1="20435" x2="60109" y2="10761"/>
                        <a14:foregroundMark x1="79130" y1="30870" x2="79457" y2="49457"/>
                        <a14:foregroundMark x1="22717" y1="41196" x2="78804" y2="44674"/>
                        <a14:foregroundMark x1="80543" y1="46413" x2="94348" y2="37717"/>
                        <a14:foregroundMark x1="95109" y1="39783" x2="94783" y2="79565"/>
                        <a14:foregroundMark x1="86413" y1="68152" x2="86087" y2="92717"/>
                        <a14:foregroundMark x1="88152" y1="67826" x2="81957" y2="67826"/>
                        <a14:foregroundMark x1="82609" y1="89239" x2="82609" y2="89239"/>
                        <a14:foregroundMark x1="82609" y1="89239" x2="82609" y2="89239"/>
                        <a14:foregroundMark x1="19565" y1="67174" x2="18913" y2="91630"/>
                        <a14:foregroundMark x1="18913" y1="66087" x2="12391" y2="66413"/>
                        <a14:foregroundMark x1="11957" y1="66413" x2="12391" y2="96522"/>
                        <a14:foregroundMark x1="13043" y1="96522" x2="86413" y2="96848"/>
                        <a14:foregroundMark x1="29348" y1="70978" x2="70109" y2="70217"/>
                        <a14:foregroundMark x1="29674" y1="81304" x2="70543" y2="81304"/>
                        <a14:backgroundMark x1="8152" y1="4891" x2="8478" y2="21522"/>
                        <a14:backgroundMark x1="39022" y1="20870" x2="61848" y2="253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8" r="2528"/>
          <a:stretch>
            <a:fillRect/>
          </a:stretch>
        </p:blipFill>
        <p:spPr>
          <a:xfrm>
            <a:off x="4714068" y="4592800"/>
            <a:ext cx="653063" cy="689124"/>
          </a:xfrm>
        </p:spPr>
      </p:pic>
      <p:pic>
        <p:nvPicPr>
          <p:cNvPr id="24" name="Рисунок 23">
            <a:hlinkClick r:id="rId6" action="ppaction://hlinksldjump"/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r="2661"/>
          <a:stretch>
            <a:fillRect/>
          </a:stretch>
        </p:blipFill>
        <p:spPr>
          <a:xfrm>
            <a:off x="4515960" y="2846341"/>
            <a:ext cx="932487" cy="983977"/>
          </a:xfrm>
        </p:spPr>
      </p:pic>
      <p:sp>
        <p:nvSpPr>
          <p:cNvPr id="19" name="Прямоугольник 18"/>
          <p:cNvSpPr/>
          <p:nvPr/>
        </p:nvSpPr>
        <p:spPr>
          <a:xfrm>
            <a:off x="5657192" y="1208688"/>
            <a:ext cx="6277424" cy="46166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таблицу, изображение, фигуру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657192" y="3107496"/>
            <a:ext cx="6277424" cy="4616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Настроить поля, размер страниц, ориентацию.</a:t>
            </a:r>
          </a:p>
        </p:txBody>
      </p:sp>
      <p:pic>
        <p:nvPicPr>
          <p:cNvPr id="26" name="Рисунок 25">
            <a:hlinkClick r:id="rId8" action="ppaction://hlinksldjump"/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r="7926"/>
          <a:stretch>
            <a:fillRect/>
          </a:stretch>
        </p:blipFill>
        <p:spPr>
          <a:xfrm>
            <a:off x="4585943" y="1023918"/>
            <a:ext cx="771370" cy="831207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7" name="TextBox 26"/>
          <p:cNvSpPr txBox="1"/>
          <p:nvPr/>
        </p:nvSpPr>
        <p:spPr>
          <a:xfrm>
            <a:off x="5657192" y="4756653"/>
            <a:ext cx="6277424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Вывод на печать</a:t>
            </a: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prstClr val="white"/>
              </a:solidFill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727083"/>
      </p:ext>
    </p:extLst>
  </p:cSld>
  <p:clrMapOvr>
    <a:masterClrMapping/>
  </p:clrMapOvr>
  <p:transition spd="slow" advTm="352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 animBg="1"/>
      <p:bldP spid="23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0115"/>
            <a:ext cx="12192000" cy="2530476"/>
          </a:xfrm>
          <a:prstGeom prst="rect">
            <a:avLst/>
          </a:prstGeom>
        </p:spPr>
      </p:pic>
      <p:cxnSp>
        <p:nvCxnSpPr>
          <p:cNvPr id="14" name="Прямая со стрелкой 13"/>
          <p:cNvCxnSpPr/>
          <p:nvPr/>
        </p:nvCxnSpPr>
        <p:spPr>
          <a:xfrm flipH="1" flipV="1">
            <a:off x="1175657" y="3614057"/>
            <a:ext cx="522514" cy="108857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1857829" y="3614057"/>
            <a:ext cx="377371" cy="84182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062514" y="3614057"/>
            <a:ext cx="87086" cy="123371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Стрелка вправо 18">
            <a:hlinkClick r:id="rId3" action="ppaction://hlinksldjump"/>
          </p:cNvPr>
          <p:cNvSpPr/>
          <p:nvPr/>
        </p:nvSpPr>
        <p:spPr>
          <a:xfrm rot="10800000">
            <a:off x="174172" y="5188857"/>
            <a:ext cx="1001485" cy="471714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180672"/>
      </p:ext>
    </p:extLst>
  </p:cSld>
  <p:clrMapOvr>
    <a:masterClrMapping/>
  </p:clrMapOvr>
  <p:transition spd="slow" advTm="776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3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721E73BA-53B9-C0C1-476A-00736A64A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65" y="214242"/>
            <a:ext cx="4210235" cy="2450556"/>
          </a:xfrm>
        </p:spPr>
        <p:txBody>
          <a:bodyPr/>
          <a:lstStyle/>
          <a:p>
            <a:r>
              <a:rPr lang="ru-RU" dirty="0"/>
              <a:t>Другие возможности программы </a:t>
            </a:r>
            <a:r>
              <a:rPr lang="en-US" dirty="0"/>
              <a:t>Word</a:t>
            </a:r>
          </a:p>
        </p:txBody>
      </p:sp>
      <p:sp>
        <p:nvSpPr>
          <p:cNvPr id="15" name="Slide Number Placeholder 13">
            <a:extLst>
              <a:ext uri="{FF2B5EF4-FFF2-40B4-BE49-F238E27FC236}">
                <a16:creationId xmlns="" xmlns:a16="http://schemas.microsoft.com/office/drawing/2014/main" id="{55AB7753-4245-72E4-BEDB-33038672BA35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28" name="Рисунок 27">
            <a:hlinkClick r:id="rId3" action="ppaction://hlinksldjump"/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457">
                        <a14:foregroundMark x1="30326" y1="68478" x2="69783" y2="69565"/>
                        <a14:foregroundMark x1="26196" y1="9783" x2="53913" y2="9783"/>
                        <a14:foregroundMark x1="60109" y1="4565" x2="77391" y2="22935"/>
                        <a14:foregroundMark x1="17826" y1="69891" x2="19239" y2="94783"/>
                        <a14:foregroundMark x1="31087" y1="83043" x2="67391" y2="81630"/>
                        <a14:backgroundMark x1="12717" y1="6957" x2="11304" y2="26304"/>
                        <a14:backgroundMark x1="29348" y1="87174" x2="70109" y2="8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8" r="2528"/>
          <a:stretch>
            <a:fillRect/>
          </a:stretch>
        </p:blipFill>
        <p:spPr>
          <a:xfrm>
            <a:off x="4714068" y="4592800"/>
            <a:ext cx="653063" cy="689124"/>
          </a:xfrm>
        </p:spPr>
      </p:pic>
      <p:pic>
        <p:nvPicPr>
          <p:cNvPr id="24" name="Рисунок 23">
            <a:hlinkClick r:id="rId6" action="ppaction://hlinksldjump"/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r="2661"/>
          <a:stretch>
            <a:fillRect/>
          </a:stretch>
        </p:blipFill>
        <p:spPr>
          <a:xfrm>
            <a:off x="4515960" y="2846341"/>
            <a:ext cx="932487" cy="983977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5657192" y="1208688"/>
            <a:ext cx="6277424" cy="4616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таблицу, изображение, фигуру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657192" y="3107496"/>
            <a:ext cx="6277424" cy="46166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Настроить поля, размер страниц, ориентацию.</a:t>
            </a:r>
          </a:p>
        </p:txBody>
      </p:sp>
      <p:pic>
        <p:nvPicPr>
          <p:cNvPr id="26" name="Рисунок 25">
            <a:hlinkClick r:id="rId8" action="ppaction://hlinksldjump"/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r="7926"/>
          <a:stretch>
            <a:fillRect/>
          </a:stretch>
        </p:blipFill>
        <p:spPr>
          <a:xfrm>
            <a:off x="4595761" y="1023918"/>
            <a:ext cx="771370" cy="831207"/>
          </a:xfrm>
        </p:spPr>
      </p:pic>
      <p:sp>
        <p:nvSpPr>
          <p:cNvPr id="27" name="TextBox 26"/>
          <p:cNvSpPr txBox="1"/>
          <p:nvPr/>
        </p:nvSpPr>
        <p:spPr>
          <a:xfrm>
            <a:off x="5657192" y="4756653"/>
            <a:ext cx="6277424" cy="461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Вывод на печать</a:t>
            </a: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prstClr val="white"/>
              </a:solidFill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016650"/>
      </p:ext>
    </p:extLst>
  </p:cSld>
  <p:clrMapOvr>
    <a:masterClrMapping/>
  </p:clrMapOvr>
  <p:transition spd="slow" advTm="430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 animBg="1"/>
      <p:bldP spid="23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7829"/>
            <a:ext cx="12192000" cy="2598057"/>
          </a:xfrm>
          <a:prstGeom prst="rect">
            <a:avLst/>
          </a:prstGeom>
        </p:spPr>
      </p:pic>
      <p:sp>
        <p:nvSpPr>
          <p:cNvPr id="13" name="Стрелка вправо 12">
            <a:hlinkClick r:id="rId3" action="ppaction://hlinksldjump"/>
          </p:cNvPr>
          <p:cNvSpPr/>
          <p:nvPr/>
        </p:nvSpPr>
        <p:spPr>
          <a:xfrm rot="10800000">
            <a:off x="159657" y="5428343"/>
            <a:ext cx="1219200" cy="653143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-217714" y="2598057"/>
            <a:ext cx="1915885" cy="1596572"/>
          </a:xfrm>
          <a:prstGeom prst="ellipse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641461"/>
      </p:ext>
    </p:extLst>
  </p:cSld>
  <p:clrMapOvr>
    <a:masterClrMapping/>
  </p:clrMapOvr>
  <p:transition spd="slow" advTm="524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="" xmlns:a16="http://schemas.microsoft.com/office/drawing/2014/main" id="{721E73BA-53B9-C0C1-476A-00736A64A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65" y="214242"/>
            <a:ext cx="4210235" cy="2450556"/>
          </a:xfrm>
        </p:spPr>
        <p:txBody>
          <a:bodyPr/>
          <a:lstStyle/>
          <a:p>
            <a:r>
              <a:rPr lang="ru-RU" dirty="0"/>
              <a:t>Другие возможности программы </a:t>
            </a:r>
            <a:r>
              <a:rPr lang="en-US" dirty="0"/>
              <a:t>Word</a:t>
            </a:r>
          </a:p>
        </p:txBody>
      </p:sp>
      <p:sp>
        <p:nvSpPr>
          <p:cNvPr id="15" name="Slide Number Placeholder 13">
            <a:extLst>
              <a:ext uri="{FF2B5EF4-FFF2-40B4-BE49-F238E27FC236}">
                <a16:creationId xmlns="" xmlns:a16="http://schemas.microsoft.com/office/drawing/2014/main" id="{55AB7753-4245-72E4-BEDB-33038672BA35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28" name="Рисунок 27">
            <a:hlinkClick r:id="rId3" action="ppaction://hlinksldjump"/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9" b="100000" l="0" r="99891">
                        <a14:foregroundMark x1="60761" y1="6630" x2="75652" y2="22174"/>
                        <a14:foregroundMark x1="84348" y1="69239" x2="84674" y2="94783"/>
                        <a14:foregroundMark x1="31413" y1="69239" x2="69457" y2="69565"/>
                        <a14:foregroundMark x1="30326" y1="83370" x2="66304" y2="813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8" r="2528"/>
          <a:stretch>
            <a:fillRect/>
          </a:stretch>
        </p:blipFill>
        <p:spPr>
          <a:xfrm>
            <a:off x="4560898" y="4642923"/>
            <a:ext cx="653063" cy="689124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4" name="Рисунок 23">
            <a:hlinkClick r:id="rId6" action="ppaction://hlinksldjump"/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r="2661"/>
          <a:stretch>
            <a:fillRect/>
          </a:stretch>
        </p:blipFill>
        <p:spPr>
          <a:xfrm>
            <a:off x="4515960" y="2846341"/>
            <a:ext cx="932487" cy="983977"/>
          </a:xfrm>
        </p:spPr>
      </p:pic>
      <p:sp>
        <p:nvSpPr>
          <p:cNvPr id="19" name="Прямоугольник 18"/>
          <p:cNvSpPr/>
          <p:nvPr/>
        </p:nvSpPr>
        <p:spPr>
          <a:xfrm>
            <a:off x="5657192" y="1208688"/>
            <a:ext cx="6277424" cy="4616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таблицу, изображение, фигуру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657192" y="3107496"/>
            <a:ext cx="6277424" cy="4616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Настроить поля, размер страниц, ориентацию.</a:t>
            </a:r>
          </a:p>
        </p:txBody>
      </p:sp>
      <p:pic>
        <p:nvPicPr>
          <p:cNvPr id="26" name="Рисунок 25">
            <a:hlinkClick r:id="rId8" action="ppaction://hlinksldjump"/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r="7926"/>
          <a:stretch>
            <a:fillRect/>
          </a:stretch>
        </p:blipFill>
        <p:spPr>
          <a:xfrm>
            <a:off x="4595761" y="1023918"/>
            <a:ext cx="771370" cy="831207"/>
          </a:xfrm>
        </p:spPr>
      </p:pic>
      <p:sp>
        <p:nvSpPr>
          <p:cNvPr id="27" name="TextBox 26"/>
          <p:cNvSpPr txBox="1"/>
          <p:nvPr/>
        </p:nvSpPr>
        <p:spPr>
          <a:xfrm>
            <a:off x="5657192" y="4756653"/>
            <a:ext cx="6277424" cy="461665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Вывод на печать</a:t>
            </a: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prstClr val="white"/>
              </a:solidFill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735591"/>
      </p:ext>
    </p:extLst>
  </p:cSld>
  <p:clrMapOvr>
    <a:masterClrMapping/>
  </p:clrMapOvr>
  <p:transition spd="slow" advTm="196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 animBg="1"/>
      <p:bldP spid="23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19" y="174171"/>
            <a:ext cx="11526168" cy="644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13770"/>
      </p:ext>
    </p:extLst>
  </p:cSld>
  <p:clrMapOvr>
    <a:masterClrMapping/>
  </p:clrMapOvr>
  <p:transition spd="slow" advTm="2693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="" xmlns:a16="http://schemas.microsoft.com/office/drawing/2014/main" id="{AD2C8D04-263D-9589-1CFF-A5968D7C3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4439" y="1777788"/>
            <a:ext cx="6513704" cy="132556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en-US" dirty="0"/>
          </a:p>
        </p:txBody>
      </p:sp>
      <p:pic>
        <p:nvPicPr>
          <p:cNvPr id="22" name="Рисунок 21"/>
          <p:cNvPicPr>
            <a:picLocks noGrp="1" noChangeAspect="1"/>
          </p:cNvPicPr>
          <p:nvPr>
            <p:ph type="pic" sz="quarter" idx="5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810" b="85190" l="10000" r="90000">
                        <a14:foregroundMark x1="44778" y1="79889" x2="51889" y2="80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13" b="6013"/>
          <a:stretch>
            <a:fillRect/>
          </a:stretch>
        </p:blipFill>
        <p:spPr>
          <a:xfrm>
            <a:off x="3948599" y="3212459"/>
            <a:ext cx="1465840" cy="1289394"/>
          </a:xfrm>
        </p:spPr>
      </p:pic>
      <p:pic>
        <p:nvPicPr>
          <p:cNvPr id="15" name="Рисунок 14"/>
          <p:cNvPicPr>
            <a:picLocks noGrp="1" noChangeAspect="1"/>
          </p:cNvPicPr>
          <p:nvPr>
            <p:ph type="pic" sz="quarter" idx="5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1" b="6061"/>
          <a:stretch>
            <a:fillRect/>
          </a:stretch>
        </p:blipFill>
        <p:spPr>
          <a:xfrm>
            <a:off x="5104299" y="5212214"/>
            <a:ext cx="1465840" cy="1289394"/>
          </a:xfrm>
        </p:spPr>
      </p:pic>
      <p:pic>
        <p:nvPicPr>
          <p:cNvPr id="19" name="Рисунок 18"/>
          <p:cNvPicPr>
            <a:picLocks noGrp="1" noChangeAspect="1"/>
          </p:cNvPicPr>
          <p:nvPr>
            <p:ph type="pic" sz="quarter" idx="48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556" b="93444" l="0" r="100000">
                        <a14:foregroundMark x1="32111" y1="39778" x2="28667" y2="5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61" b="6061"/>
          <a:stretch>
            <a:fillRect/>
          </a:stretch>
        </p:blipFill>
        <p:spPr/>
      </p:pic>
      <p:pic>
        <p:nvPicPr>
          <p:cNvPr id="21" name="Рисунок 20"/>
          <p:cNvPicPr>
            <a:picLocks noGrp="1" noChangeAspect="1"/>
          </p:cNvPicPr>
          <p:nvPr>
            <p:ph type="pic" sz="quarter" idx="49"/>
          </p:nvPr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0000" l="17778" r="82667">
                        <a14:foregroundMark x1="36667" y1="67692" x2="53444" y2="67500"/>
                        <a14:foregroundMark x1="55444" y1="62308" x2="56000" y2="61346"/>
                        <a14:foregroundMark x1="56111" y1="55385" x2="56556" y2="53654"/>
                        <a14:foregroundMark x1="55889" y1="49231" x2="56778" y2="48654"/>
                        <a14:foregroundMark x1="63111" y1="67500" x2="65778" y2="67308"/>
                        <a14:foregroundMark x1="71667" y1="68077" x2="72222" y2="66731"/>
                        <a14:foregroundMark x1="71000" y1="61538" x2="71889" y2="60962"/>
                        <a14:foregroundMark x1="71333" y1="55000" x2="71444" y2="53269"/>
                        <a14:foregroundMark x1="71333" y1="48654" x2="72333" y2="48077"/>
                        <a14:foregroundMark x1="66556" y1="48077" x2="67444" y2="50000"/>
                        <a14:foregroundMark x1="66667" y1="54808" x2="67556" y2="54808"/>
                        <a14:foregroundMark x1="67222" y1="60769" x2="67778" y2="62308"/>
                        <a14:foregroundMark x1="62111" y1="62308" x2="62444" y2="60385"/>
                        <a14:foregroundMark x1="62000" y1="55577" x2="63111" y2="55385"/>
                        <a14:foregroundMark x1="62000" y1="49615" x2="62333" y2="48077"/>
                        <a14:foregroundMark x1="28556" y1="67115" x2="30111" y2="66731"/>
                        <a14:foregroundMark x1="28444" y1="61154" x2="28889" y2="61154"/>
                        <a14:foregroundMark x1="32778" y1="61923" x2="33111" y2="61923"/>
                        <a14:foregroundMark x1="37444" y1="61346" x2="37667" y2="61538"/>
                        <a14:foregroundMark x1="41889" y1="61538" x2="42111" y2="61538"/>
                        <a14:foregroundMark x1="46444" y1="60962" x2="46889" y2="60962"/>
                        <a14:foregroundMark x1="50444" y1="61346" x2="51111" y2="61154"/>
                        <a14:foregroundMark x1="50778" y1="54808" x2="51333" y2="55000"/>
                        <a14:foregroundMark x1="50889" y1="48462" x2="51556" y2="48846"/>
                        <a14:foregroundMark x1="46444" y1="48462" x2="47333" y2="49808"/>
                        <a14:foregroundMark x1="46333" y1="53846" x2="46778" y2="54615"/>
                        <a14:foregroundMark x1="42111" y1="54615" x2="43000" y2="54808"/>
                        <a14:foregroundMark x1="41889" y1="49231" x2="42667" y2="49038"/>
                        <a14:foregroundMark x1="37333" y1="55385" x2="38000" y2="55192"/>
                        <a14:foregroundMark x1="37222" y1="48462" x2="37444" y2="48654"/>
                        <a14:foregroundMark x1="32556" y1="54615" x2="33111" y2="54423"/>
                        <a14:foregroundMark x1="32333" y1="48846" x2="32889" y2="48846"/>
                        <a14:foregroundMark x1="28000" y1="48462" x2="28556" y2="48846"/>
                        <a14:foregroundMark x1="27889" y1="54038" x2="28444" y2="55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26" r="17126"/>
          <a:stretch>
            <a:fillRect/>
          </a:stretch>
        </p:blipFill>
        <p:spPr>
          <a:xfrm>
            <a:off x="391110" y="2502097"/>
            <a:ext cx="1465840" cy="1280681"/>
          </a:xfrm>
        </p:spPr>
      </p:pic>
    </p:spTree>
    <p:extLst>
      <p:ext uri="{BB962C8B-B14F-4D97-AF65-F5344CB8AC3E}">
        <p14:creationId xmlns:p14="http://schemas.microsoft.com/office/powerpoint/2010/main" val="529279411"/>
      </p:ext>
    </p:extLst>
  </p:cSld>
  <p:clrMapOvr>
    <a:masterClrMapping/>
  </p:clrMapOvr>
  <p:transition spd="slow" advTm="3023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="" xmlns:a16="http://schemas.microsoft.com/office/drawing/2014/main" id="{5DF64211-DCD8-B458-DBD2-EBDA7AE33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572" y="2786174"/>
            <a:ext cx="4253399" cy="1740114"/>
          </a:xfrm>
        </p:spPr>
        <p:txBody>
          <a:bodyPr/>
          <a:lstStyle/>
          <a:p>
            <a:r>
              <a:rPr lang="ru-RU" dirty="0" smtClean="0"/>
              <a:t>Содержание</a:t>
            </a:r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8FEA3BB9-F064-CFBE-C0BE-BB7A22A4DCF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248079" y="1037193"/>
            <a:ext cx="1913128" cy="1054727"/>
          </a:xfrm>
        </p:spPr>
        <p:txBody>
          <a:bodyPr/>
          <a:lstStyle/>
          <a:p>
            <a:r>
              <a:rPr lang="ru-RU" dirty="0" smtClean="0"/>
              <a:t>Что такое </a:t>
            </a:r>
            <a:r>
              <a:rPr lang="en-US" dirty="0" smtClean="0"/>
              <a:t>Word</a:t>
            </a:r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="" xmlns:a16="http://schemas.microsoft.com/office/drawing/2014/main" id="{241202DB-E499-EB19-8A48-A3301DA59ED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375321" y="1045686"/>
            <a:ext cx="1914694" cy="1089194"/>
          </a:xfrm>
        </p:spPr>
        <p:txBody>
          <a:bodyPr/>
          <a:lstStyle/>
          <a:p>
            <a:endParaRPr lang="en-US" dirty="0" smtClean="0"/>
          </a:p>
          <a:p>
            <a:r>
              <a:rPr lang="ru-RU" dirty="0" smtClean="0"/>
              <a:t>Назначение </a:t>
            </a:r>
            <a:r>
              <a:rPr lang="en-US" dirty="0"/>
              <a:t>MC Word</a:t>
            </a:r>
          </a:p>
          <a:p>
            <a:endParaRPr lang="en-US" dirty="0"/>
          </a:p>
        </p:txBody>
      </p:sp>
      <p:sp>
        <p:nvSpPr>
          <p:cNvPr id="22" name="Text Placeholder 21">
            <a:extLst>
              <a:ext uri="{FF2B5EF4-FFF2-40B4-BE49-F238E27FC236}">
                <a16:creationId xmlns="" xmlns:a16="http://schemas.microsoft.com/office/drawing/2014/main" id="{D5402852-C1AD-6A4E-DAA7-0AE582A742F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293543" y="2881983"/>
            <a:ext cx="1913128" cy="1107124"/>
          </a:xfrm>
        </p:spPr>
        <p:txBody>
          <a:bodyPr/>
          <a:lstStyle/>
          <a:p>
            <a:r>
              <a:rPr lang="ru-RU" dirty="0" smtClean="0"/>
              <a:t>Как отрыть программу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499600" y="3009900"/>
            <a:ext cx="167640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ru-RU" dirty="0" smtClean="0">
                <a:solidFill>
                  <a:prstClr val="white"/>
                </a:solidFill>
                <a:latin typeface="Posterama" panose="020B0504020200020000" pitchFamily="34" charset="0"/>
                <a:ea typeface="微软雅黑"/>
                <a:cs typeface="Posterama" panose="020B0504020200020000" pitchFamily="34" charset="0"/>
              </a:rPr>
              <a:t>Интерфейс программы</a:t>
            </a:r>
            <a:r>
              <a:rPr lang="ru-RU" sz="1800" dirty="0" smtClean="0">
                <a:solidFill>
                  <a:prstClr val="white"/>
                </a:solidFill>
                <a:latin typeface="Posterama" panose="020B0504020200020000" pitchFamily="34" charset="0"/>
                <a:ea typeface="微软雅黑"/>
                <a:cs typeface="Posterama" panose="020B0504020200020000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34274" y="4531251"/>
            <a:ext cx="1596788" cy="162147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lnSpc>
                <a:spcPct val="113000"/>
              </a:lnSpc>
              <a:spcBef>
                <a:spcPts val="1000"/>
              </a:spcBef>
            </a:pPr>
            <a:r>
              <a:rPr lang="ru-RU" dirty="0">
                <a:solidFill>
                  <a:schemeClr val="bg1"/>
                </a:solidFill>
                <a:latin typeface="Abadi" panose="020B0604020104020204" pitchFamily="34" charset="0"/>
              </a:rPr>
              <a:t>Другие возможности программы </a:t>
            </a: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Word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FontTx/>
              <a:buNone/>
            </a:pPr>
            <a:endParaRPr lang="ru-RU" sz="1800" dirty="0" smtClean="0">
              <a:solidFill>
                <a:prstClr val="white"/>
              </a:solidFill>
              <a:latin typeface="Posterama" panose="020B0504020200020000" pitchFamily="34" charset="0"/>
              <a:ea typeface="微软雅黑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535166"/>
      </p:ext>
    </p:extLst>
  </p:cSld>
  <p:clrMapOvr>
    <a:masterClrMapping/>
  </p:clrMapOvr>
  <p:transition spd="slow" advTm="6514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81D18537-D028-9E9C-FB87-93F24955D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129" y="1631477"/>
            <a:ext cx="5117162" cy="1325563"/>
          </a:xfrm>
        </p:spPr>
        <p:txBody>
          <a:bodyPr/>
          <a:lstStyle/>
          <a:p>
            <a:r>
              <a:rPr lang="ru-RU" sz="4800" dirty="0" smtClean="0"/>
              <a:t>Что такое </a:t>
            </a:r>
            <a:r>
              <a:rPr lang="en-US" sz="4800" dirty="0" smtClean="0"/>
              <a:t>Word</a:t>
            </a:r>
            <a:endParaRPr lang="en-US" sz="4800" dirty="0"/>
          </a:p>
        </p:txBody>
      </p:sp>
      <p:sp>
        <p:nvSpPr>
          <p:cNvPr id="20" name="Text Placeholder 19">
            <a:extLst>
              <a:ext uri="{FF2B5EF4-FFF2-40B4-BE49-F238E27FC236}">
                <a16:creationId xmlns="" xmlns:a16="http://schemas.microsoft.com/office/drawing/2014/main" id="{CC0093B1-77CC-1E61-FB22-E136F94EABD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62851" y="2794774"/>
            <a:ext cx="5176295" cy="3081770"/>
          </a:xfrm>
        </p:spPr>
        <p:txBody>
          <a:bodyPr/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программа для печати. В ней можно набрать текст любого типа: статью, документ, реферат, курсовую, диплом и даже книгу. Также в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оформить текст: изменить шрифт, размер букв, добавить таблицу, фотографию и многое другое.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D91FB993-29E1-3DBD-8335-7970016F8D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4584821" y="311581"/>
            <a:ext cx="1896941" cy="2171612"/>
          </a:xfrm>
          <a:custGeom>
            <a:avLst/>
            <a:gdLst>
              <a:gd name="connsiteX0" fmla="*/ 2187388 w 4398682"/>
              <a:gd name="connsiteY0" fmla="*/ 0 h 5032188"/>
              <a:gd name="connsiteX1" fmla="*/ 4386729 w 4398682"/>
              <a:gd name="connsiteY1" fmla="*/ 1261035 h 5032188"/>
              <a:gd name="connsiteX2" fmla="*/ 4398682 w 4398682"/>
              <a:gd name="connsiteY2" fmla="*/ 3789083 h 5032188"/>
              <a:gd name="connsiteX3" fmla="*/ 2193365 w 4398682"/>
              <a:gd name="connsiteY3" fmla="*/ 5032188 h 5032188"/>
              <a:gd name="connsiteX4" fmla="*/ 0 w 4398682"/>
              <a:gd name="connsiteY4" fmla="*/ 3783106 h 5032188"/>
              <a:gd name="connsiteX5" fmla="*/ 0 w 4398682"/>
              <a:gd name="connsiteY5" fmla="*/ 1267012 h 5032188"/>
              <a:gd name="connsiteX6" fmla="*/ 2187388 w 4398682"/>
              <a:gd name="connsiteY6" fmla="*/ 0 h 503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98682" h="5032188">
                <a:moveTo>
                  <a:pt x="2187388" y="0"/>
                </a:moveTo>
                <a:lnTo>
                  <a:pt x="4386729" y="1261035"/>
                </a:lnTo>
                <a:cubicBezTo>
                  <a:pt x="4390713" y="2103718"/>
                  <a:pt x="4394698" y="2946400"/>
                  <a:pt x="4398682" y="3789083"/>
                </a:cubicBezTo>
                <a:lnTo>
                  <a:pt x="2193365" y="5032188"/>
                </a:lnTo>
                <a:lnTo>
                  <a:pt x="0" y="3783106"/>
                </a:lnTo>
                <a:lnTo>
                  <a:pt x="0" y="1267012"/>
                </a:lnTo>
                <a:lnTo>
                  <a:pt x="2187388" y="0"/>
                </a:lnTo>
                <a:close/>
              </a:path>
            </a:pathLst>
          </a:custGeom>
          <a:noFill/>
          <a:ln w="19050" cap="flat" cmpd="sng" algn="ctr">
            <a:solidFill>
              <a:srgbClr val="C95B3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dirty="0">
              <a:ln>
                <a:noFill/>
              </a:ln>
              <a:solidFill>
                <a:srgbClr val="F7D952"/>
              </a:solidFill>
              <a:effectLst/>
              <a:uLnTx/>
              <a:uFillTx/>
              <a:latin typeface="Posterama Text SemiBold"/>
              <a:ea typeface="+mn-ea"/>
              <a:cs typeface="+mn-cs"/>
            </a:endParaRPr>
          </a:p>
        </p:txBody>
      </p:sp>
      <p:sp>
        <p:nvSpPr>
          <p:cNvPr id="9" name="Slide Number Placeholder 13">
            <a:extLst>
              <a:ext uri="{FF2B5EF4-FFF2-40B4-BE49-F238E27FC236}">
                <a16:creationId xmlns="" xmlns:a16="http://schemas.microsoft.com/office/drawing/2014/main" id="{D246665A-6901-3F62-340A-A95E775ACA48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5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111" l="0" r="99667">
                        <a14:foregroundMark x1="13000" y1="54556" x2="37778" y2="58333"/>
                        <a14:foregroundMark x1="20667" y1="50778" x2="34000" y2="60444"/>
                        <a14:foregroundMark x1="32889" y1="49333" x2="16556" y2="63333"/>
                        <a14:foregroundMark x1="23667" y1="10000" x2="69111" y2="31889"/>
                        <a14:foregroundMark x1="56556" y1="4778" x2="17889" y2="23444"/>
                        <a14:foregroundMark x1="29111" y1="6778" x2="60889" y2="6778"/>
                        <a14:foregroundMark x1="63111" y1="7000" x2="77444" y2="21111"/>
                        <a14:foregroundMark x1="62556" y1="10556" x2="77222" y2="84778"/>
                        <a14:foregroundMark x1="23111" y1="89778" x2="79444" y2="91778"/>
                        <a14:foregroundMark x1="82778" y1="91000" x2="80667" y2="22333"/>
                        <a14:foregroundMark x1="66333" y1="83778" x2="23333" y2="9556"/>
                        <a14:foregroundMark x1="63889" y1="64333" x2="41667" y2="19667"/>
                        <a14:foregroundMark x1="44222" y1="59889" x2="44000" y2="80778"/>
                        <a14:foregroundMark x1="16778" y1="80778" x2="23556" y2="86333"/>
                        <a14:foregroundMark x1="70222" y1="20667" x2="72111" y2="25111"/>
                        <a14:foregroundMark x1="53000" y1="14111" x2="56111" y2="18889"/>
                        <a14:foregroundMark x1="18556" y1="11889" x2="17778" y2="33222"/>
                        <a14:foregroundMark x1="67667" y1="21111" x2="68333" y2="23444"/>
                        <a14:foregroundMark x1="27111" y1="79556" x2="37667" y2="80444"/>
                        <a14:foregroundMark x1="64778" y1="7000" x2="61333" y2="4222"/>
                        <a14:foregroundMark x1="59556" y1="2667" x2="61222" y2="3667"/>
                        <a14:foregroundMark x1="81333" y1="23333" x2="83444" y2="25333"/>
                        <a14:backgroundMark x1="56556" y1="889" x2="60556" y2="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98" r="2998"/>
          <a:stretch>
            <a:fillRect/>
          </a:stretch>
        </p:blipFill>
        <p:spPr>
          <a:xfrm>
            <a:off x="5745002" y="0"/>
            <a:ext cx="6446999" cy="6858000"/>
          </a:xfrm>
        </p:spPr>
      </p:pic>
    </p:spTree>
    <p:extLst>
      <p:ext uri="{BB962C8B-B14F-4D97-AF65-F5344CB8AC3E}">
        <p14:creationId xmlns:p14="http://schemas.microsoft.com/office/powerpoint/2010/main" val="77554804"/>
      </p:ext>
    </p:extLst>
  </p:cSld>
  <p:clrMapOvr>
    <a:masterClrMapping/>
  </p:clrMapOvr>
  <p:transition spd="slow" advTm="1248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022768" y="1996943"/>
            <a:ext cx="6864432" cy="3951436"/>
          </a:xfrm>
          <a:prstGeom prst="roundRect">
            <a:avLst/>
          </a:prstGeom>
          <a:solidFill>
            <a:srgbClr val="AEC1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613663CA-BA5A-41E7-1FBE-D38846DFE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3284" y="805217"/>
            <a:ext cx="4518122" cy="965675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 Word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02CEC6EF-006F-693B-5D79-47FD797CB22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053796" y="3427729"/>
            <a:ext cx="4672693" cy="168890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Slide Number Placeholder 13">
            <a:extLst>
              <a:ext uri="{FF2B5EF4-FFF2-40B4-BE49-F238E27FC236}">
                <a16:creationId xmlns="" xmlns:a16="http://schemas.microsoft.com/office/drawing/2014/main" id="{7B1FF929-CED0-79CA-154D-98463CC4A608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65551261"/>
              </p:ext>
            </p:extLst>
          </p:nvPr>
        </p:nvGraphicFramePr>
        <p:xfrm>
          <a:off x="5022768" y="1823921"/>
          <a:ext cx="6889692" cy="4258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955924"/>
      </p:ext>
    </p:extLst>
  </p:cSld>
  <p:clrMapOvr>
    <a:masterClrMapping/>
  </p:clrMapOvr>
  <p:transition spd="slow" advTm="7403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="" xmlns:a16="http://schemas.microsoft.com/office/drawing/2014/main" id="{E17942FE-65D3-7C03-B361-8DF125B81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14" y="697915"/>
            <a:ext cx="10515600" cy="1205058"/>
          </a:xfrm>
        </p:spPr>
        <p:txBody>
          <a:bodyPr/>
          <a:lstStyle/>
          <a:p>
            <a:r>
              <a:rPr lang="ru-RU" dirty="0" smtClean="0"/>
              <a:t>Как открыть программу 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="" xmlns:a16="http://schemas.microsoft.com/office/drawing/2014/main" id="{22D79EB2-B914-5355-4D75-3AC59F0DCCC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507135" y="3657309"/>
            <a:ext cx="1877575" cy="1393848"/>
          </a:xfrm>
        </p:spPr>
        <p:txBody>
          <a:bodyPr anchor="ctr"/>
          <a:lstStyle/>
          <a:p>
            <a:r>
              <a:rPr lang="ru-RU" dirty="0" smtClean="0"/>
              <a:t>Кликаем на иконку приложения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="" xmlns:a16="http://schemas.microsoft.com/office/drawing/2014/main" id="{7BD10CEB-2241-4246-B0F4-96E0DB642C4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65" name="Text Placeholder 64">
            <a:extLst>
              <a:ext uri="{FF2B5EF4-FFF2-40B4-BE49-F238E27FC236}">
                <a16:creationId xmlns="" xmlns:a16="http://schemas.microsoft.com/office/drawing/2014/main" id="{0ECD9490-0BE0-6A65-01CD-D54CAB83951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871766" y="2355643"/>
            <a:ext cx="1964948" cy="1506673"/>
          </a:xfrm>
        </p:spPr>
        <p:txBody>
          <a:bodyPr/>
          <a:lstStyle/>
          <a:p>
            <a:r>
              <a:rPr lang="ru-RU" dirty="0"/>
              <a:t>Для начала работы нажмите на пункт «Новый документ».</a:t>
            </a:r>
            <a:endParaRPr lang="en-US" dirty="0"/>
          </a:p>
        </p:txBody>
      </p:sp>
      <p:sp>
        <p:nvSpPr>
          <p:cNvPr id="67" name="Text Placeholder 66">
            <a:extLst>
              <a:ext uri="{FF2B5EF4-FFF2-40B4-BE49-F238E27FC236}">
                <a16:creationId xmlns="" xmlns:a16="http://schemas.microsoft.com/office/drawing/2014/main" id="{CEEED1DD-BCBD-5246-2A2C-BCED87782D5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107230" y="4469081"/>
            <a:ext cx="1877575" cy="1535934"/>
          </a:xfrm>
        </p:spPr>
        <p:txBody>
          <a:bodyPr/>
          <a:lstStyle/>
          <a:p>
            <a:r>
              <a:rPr lang="ru-RU" dirty="0" smtClean="0"/>
              <a:t>Увидим обрезанный пустой лист, покрутите колёсико, что бы увидеть его полностью </a:t>
            </a:r>
            <a:endParaRPr lang="en-US" dirty="0"/>
          </a:p>
        </p:txBody>
      </p:sp>
      <p:sp>
        <p:nvSpPr>
          <p:cNvPr id="69" name="Text Placeholder 68">
            <a:extLst>
              <a:ext uri="{FF2B5EF4-FFF2-40B4-BE49-F238E27FC236}">
                <a16:creationId xmlns="" xmlns:a16="http://schemas.microsoft.com/office/drawing/2014/main" id="{868536F0-BECB-41C2-208F-CAAC89E244F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474645" y="4185511"/>
            <a:ext cx="1877575" cy="1535934"/>
          </a:xfrm>
        </p:spPr>
        <p:txBody>
          <a:bodyPr/>
          <a:lstStyle/>
          <a:p>
            <a:r>
              <a:rPr lang="ru-RU" dirty="0" smtClean="0"/>
              <a:t>Чаще всего можно увидеть версию 2007г.</a:t>
            </a:r>
            <a:endParaRPr lang="en-US" dirty="0"/>
          </a:p>
        </p:txBody>
      </p:sp>
      <p:sp>
        <p:nvSpPr>
          <p:cNvPr id="71" name="Text Placeholder 70">
            <a:extLst>
              <a:ext uri="{FF2B5EF4-FFF2-40B4-BE49-F238E27FC236}">
                <a16:creationId xmlns="" xmlns:a16="http://schemas.microsoft.com/office/drawing/2014/main" id="{FAFB92ED-EE9E-1E13-228D-2A33EE0B2FC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707422" y="1902973"/>
            <a:ext cx="1877575" cy="1506673"/>
          </a:xfrm>
        </p:spPr>
        <p:txBody>
          <a:bodyPr/>
          <a:lstStyle/>
          <a:p>
            <a:r>
              <a:rPr lang="ru-RU" dirty="0" smtClean="0"/>
              <a:t>Но еще есть и новее версии</a:t>
            </a:r>
            <a:endParaRPr lang="en-US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="" xmlns:a16="http://schemas.microsoft.com/office/drawing/2014/main" id="{F783E846-53E9-08B1-C781-088BBC6B5488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Штриховая стрелка вправо 4">
            <a:hlinkClick r:id="rId3" action="ppaction://hlinksldjump"/>
          </p:cNvPr>
          <p:cNvSpPr/>
          <p:nvPr/>
        </p:nvSpPr>
        <p:spPr>
          <a:xfrm rot="5400000">
            <a:off x="2217322" y="5221173"/>
            <a:ext cx="457200" cy="488950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>
            <a:hlinkClick r:id="rId4" action="ppaction://hlinksldjump"/>
          </p:cNvPr>
          <p:cNvSpPr/>
          <p:nvPr/>
        </p:nvSpPr>
        <p:spPr>
          <a:xfrm rot="5400000">
            <a:off x="4575253" y="3884993"/>
            <a:ext cx="520700" cy="417781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>
            <a:hlinkClick r:id="rId5" action="ppaction://hlinksldjump"/>
          </p:cNvPr>
          <p:cNvSpPr/>
          <p:nvPr/>
        </p:nvSpPr>
        <p:spPr>
          <a:xfrm rot="5400000">
            <a:off x="5831406" y="5939000"/>
            <a:ext cx="457200" cy="446585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>
            <a:hlinkClick r:id="rId6" action="ppaction://hlinksldjump"/>
          </p:cNvPr>
          <p:cNvSpPr/>
          <p:nvPr/>
        </p:nvSpPr>
        <p:spPr>
          <a:xfrm rot="5400000">
            <a:off x="9352220" y="3657309"/>
            <a:ext cx="610930" cy="528202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906987"/>
      </p:ext>
    </p:extLst>
  </p:cSld>
  <p:clrMapOvr>
    <a:masterClrMapping/>
  </p:clrMapOvr>
  <p:transition spd="slow" advTm="2638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33" l="0" r="100000">
                        <a14:foregroundMark x1="52444" y1="19889" x2="16556" y2="86444"/>
                        <a14:foregroundMark x1="19222" y1="82667" x2="15889" y2="2333"/>
                        <a14:foregroundMark x1="21889" y1="3444" x2="61556" y2="8000"/>
                        <a14:foregroundMark x1="63778" y1="9222" x2="79778" y2="32000"/>
                        <a14:foregroundMark x1="80222" y1="32778" x2="80556" y2="87222"/>
                        <a14:foregroundMark x1="17778" y1="92222" x2="80556" y2="91444"/>
                        <a14:foregroundMark x1="63778" y1="81111" x2="50889" y2="33111"/>
                        <a14:foregroundMark x1="54333" y1="23667" x2="49778" y2="10667"/>
                        <a14:foregroundMark x1="79444" y1="21444" x2="81000" y2="23556"/>
                        <a14:foregroundMark x1="81556" y1="23222" x2="83111" y2="25000"/>
                        <a14:foregroundMark x1="83222" y1="24778" x2="84556" y2="26778"/>
                        <a14:backgroundMark x1="17333" y1="778" x2="61111" y2="778"/>
                        <a14:backgroundMark x1="84667" y1="25667" x2="84889" y2="26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509" y="1665973"/>
            <a:ext cx="3583675" cy="35836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184" y="1574800"/>
            <a:ext cx="2960616" cy="3565760"/>
          </a:xfrm>
          <a:prstGeom prst="rect">
            <a:avLst/>
          </a:prstGeom>
        </p:spPr>
      </p:pic>
      <p:sp>
        <p:nvSpPr>
          <p:cNvPr id="10" name="Штриховая стрелка вправо 9">
            <a:hlinkClick r:id="rId6" action="ppaction://hlinksldjump"/>
          </p:cNvPr>
          <p:cNvSpPr/>
          <p:nvPr/>
        </p:nvSpPr>
        <p:spPr>
          <a:xfrm rot="10800000">
            <a:off x="736600" y="5880100"/>
            <a:ext cx="1498600" cy="711200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7525" y="4049947"/>
            <a:ext cx="1939528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73261"/>
      </p:ext>
    </p:extLst>
  </p:cSld>
  <p:clrMapOvr>
    <a:masterClrMapping/>
  </p:clrMapOvr>
  <p:transition spd="slow" advTm="317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="" xmlns:a16="http://schemas.microsoft.com/office/drawing/2014/main" id="{E17942FE-65D3-7C03-B361-8DF125B81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14" y="697915"/>
            <a:ext cx="10515600" cy="1205058"/>
          </a:xfrm>
        </p:spPr>
        <p:txBody>
          <a:bodyPr/>
          <a:lstStyle/>
          <a:p>
            <a:r>
              <a:rPr lang="ru-RU" dirty="0" smtClean="0"/>
              <a:t>Как открыть программу 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="" xmlns:a16="http://schemas.microsoft.com/office/drawing/2014/main" id="{22D79EB2-B914-5355-4D75-3AC59F0DCCC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507135" y="3657309"/>
            <a:ext cx="1877575" cy="1393848"/>
          </a:xfrm>
        </p:spPr>
        <p:txBody>
          <a:bodyPr anchor="ctr"/>
          <a:lstStyle/>
          <a:p>
            <a:r>
              <a:rPr lang="ru-RU" dirty="0" smtClean="0"/>
              <a:t>Кликаем на иконку приложения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="" xmlns:a16="http://schemas.microsoft.com/office/drawing/2014/main" id="{7BD10CEB-2241-4246-B0F4-96E0DB642C4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65" name="Text Placeholder 64">
            <a:extLst>
              <a:ext uri="{FF2B5EF4-FFF2-40B4-BE49-F238E27FC236}">
                <a16:creationId xmlns="" xmlns:a16="http://schemas.microsoft.com/office/drawing/2014/main" id="{0ECD9490-0BE0-6A65-01CD-D54CAB83951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871766" y="2355643"/>
            <a:ext cx="1964948" cy="1506673"/>
          </a:xfrm>
        </p:spPr>
        <p:txBody>
          <a:bodyPr/>
          <a:lstStyle/>
          <a:p>
            <a:r>
              <a:rPr lang="ru-RU" dirty="0"/>
              <a:t>Для начала работы нажмите на пункт «Новый документ».</a:t>
            </a:r>
            <a:endParaRPr lang="en-US" dirty="0"/>
          </a:p>
        </p:txBody>
      </p:sp>
      <p:sp>
        <p:nvSpPr>
          <p:cNvPr id="67" name="Text Placeholder 66">
            <a:extLst>
              <a:ext uri="{FF2B5EF4-FFF2-40B4-BE49-F238E27FC236}">
                <a16:creationId xmlns="" xmlns:a16="http://schemas.microsoft.com/office/drawing/2014/main" id="{CEEED1DD-BCBD-5246-2A2C-BCED87782D5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107230" y="4469081"/>
            <a:ext cx="1877575" cy="1535934"/>
          </a:xfrm>
        </p:spPr>
        <p:txBody>
          <a:bodyPr/>
          <a:lstStyle/>
          <a:p>
            <a:r>
              <a:rPr lang="ru-RU" dirty="0" smtClean="0"/>
              <a:t>Увидим обрезанный пустой лист, покрутите колёсико, что бы увидеть его полностью </a:t>
            </a:r>
            <a:endParaRPr lang="en-US" dirty="0"/>
          </a:p>
        </p:txBody>
      </p:sp>
      <p:sp>
        <p:nvSpPr>
          <p:cNvPr id="69" name="Text Placeholder 68">
            <a:extLst>
              <a:ext uri="{FF2B5EF4-FFF2-40B4-BE49-F238E27FC236}">
                <a16:creationId xmlns="" xmlns:a16="http://schemas.microsoft.com/office/drawing/2014/main" id="{868536F0-BECB-41C2-208F-CAAC89E244F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474645" y="4185511"/>
            <a:ext cx="1877575" cy="1535934"/>
          </a:xfrm>
        </p:spPr>
        <p:txBody>
          <a:bodyPr/>
          <a:lstStyle/>
          <a:p>
            <a:r>
              <a:rPr lang="ru-RU" dirty="0" smtClean="0"/>
              <a:t>Чаще всего можно увидеть версию 2007г.</a:t>
            </a:r>
            <a:endParaRPr lang="en-US" dirty="0"/>
          </a:p>
        </p:txBody>
      </p:sp>
      <p:sp>
        <p:nvSpPr>
          <p:cNvPr id="71" name="Text Placeholder 70">
            <a:extLst>
              <a:ext uri="{FF2B5EF4-FFF2-40B4-BE49-F238E27FC236}">
                <a16:creationId xmlns="" xmlns:a16="http://schemas.microsoft.com/office/drawing/2014/main" id="{FAFB92ED-EE9E-1E13-228D-2A33EE0B2FC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707422" y="1902973"/>
            <a:ext cx="1877575" cy="1506673"/>
          </a:xfrm>
        </p:spPr>
        <p:txBody>
          <a:bodyPr/>
          <a:lstStyle/>
          <a:p>
            <a:r>
              <a:rPr lang="ru-RU" dirty="0" smtClean="0"/>
              <a:t>Но еще есть и новее версии</a:t>
            </a:r>
            <a:endParaRPr lang="en-US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="" xmlns:a16="http://schemas.microsoft.com/office/drawing/2014/main" id="{F783E846-53E9-08B1-C781-088BBC6B5488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Штриховая стрелка вправо 4">
            <a:hlinkClick r:id="rId3" action="ppaction://hlinksldjump"/>
          </p:cNvPr>
          <p:cNvSpPr/>
          <p:nvPr/>
        </p:nvSpPr>
        <p:spPr>
          <a:xfrm rot="5400000">
            <a:off x="2217322" y="5221173"/>
            <a:ext cx="457200" cy="488950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>
            <a:hlinkClick r:id="rId4" action="ppaction://hlinksldjump"/>
          </p:cNvPr>
          <p:cNvSpPr/>
          <p:nvPr/>
        </p:nvSpPr>
        <p:spPr>
          <a:xfrm rot="5400000">
            <a:off x="4575253" y="3884993"/>
            <a:ext cx="520700" cy="417781"/>
          </a:xfrm>
          <a:prstGeom prst="stripedRightArrow">
            <a:avLst/>
          </a:prstGeom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>
            <a:hlinkClick r:id="rId5" action="ppaction://hlinksldjump"/>
          </p:cNvPr>
          <p:cNvSpPr/>
          <p:nvPr/>
        </p:nvSpPr>
        <p:spPr>
          <a:xfrm rot="5400000">
            <a:off x="5831406" y="5939000"/>
            <a:ext cx="457200" cy="446585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>
            <a:hlinkClick r:id="rId6" action="ppaction://hlinksldjump"/>
          </p:cNvPr>
          <p:cNvSpPr/>
          <p:nvPr/>
        </p:nvSpPr>
        <p:spPr>
          <a:xfrm rot="5400000">
            <a:off x="9352220" y="3657309"/>
            <a:ext cx="610930" cy="528202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739285"/>
      </p:ext>
    </p:extLst>
  </p:cSld>
  <p:clrMapOvr>
    <a:masterClrMapping/>
  </p:clrMapOvr>
  <p:transition spd="slow" advTm="354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76724"/>
            <a:ext cx="10456898" cy="52871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Штриховая стрелка вправо 5">
            <a:hlinkClick r:id="rId3" action="ppaction://hlinksldjump"/>
          </p:cNvPr>
          <p:cNvSpPr/>
          <p:nvPr/>
        </p:nvSpPr>
        <p:spPr>
          <a:xfrm rot="10800000">
            <a:off x="330200" y="6184900"/>
            <a:ext cx="927100" cy="495300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644855"/>
      </p:ext>
    </p:extLst>
  </p:cSld>
  <p:clrMapOvr>
    <a:masterClrMapping/>
  </p:clrMapOvr>
  <p:transition spd="slow" advTm="4628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="" xmlns:a16="http://schemas.microsoft.com/office/drawing/2014/main" id="{E17942FE-65D3-7C03-B361-8DF125B81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14" y="697915"/>
            <a:ext cx="10515600" cy="1205058"/>
          </a:xfrm>
        </p:spPr>
        <p:txBody>
          <a:bodyPr/>
          <a:lstStyle/>
          <a:p>
            <a:r>
              <a:rPr lang="ru-RU" dirty="0" smtClean="0"/>
              <a:t>Как открыть программу 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="" xmlns:a16="http://schemas.microsoft.com/office/drawing/2014/main" id="{22D79EB2-B914-5355-4D75-3AC59F0DCCC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507135" y="3657309"/>
            <a:ext cx="1877575" cy="1393848"/>
          </a:xfrm>
        </p:spPr>
        <p:txBody>
          <a:bodyPr anchor="ctr"/>
          <a:lstStyle/>
          <a:p>
            <a:r>
              <a:rPr lang="ru-RU" dirty="0" smtClean="0"/>
              <a:t>Кликаем на иконку приложения</a:t>
            </a:r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="" xmlns:a16="http://schemas.microsoft.com/office/drawing/2014/main" id="{7BD10CEB-2241-4246-B0F4-96E0DB642C4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65" name="Text Placeholder 64">
            <a:extLst>
              <a:ext uri="{FF2B5EF4-FFF2-40B4-BE49-F238E27FC236}">
                <a16:creationId xmlns="" xmlns:a16="http://schemas.microsoft.com/office/drawing/2014/main" id="{0ECD9490-0BE0-6A65-01CD-D54CAB83951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871766" y="2355643"/>
            <a:ext cx="1964948" cy="1506673"/>
          </a:xfrm>
        </p:spPr>
        <p:txBody>
          <a:bodyPr/>
          <a:lstStyle/>
          <a:p>
            <a:r>
              <a:rPr lang="ru-RU" dirty="0"/>
              <a:t>Для начала работы нажмите на пункт «Новый документ».</a:t>
            </a:r>
            <a:endParaRPr lang="en-US" dirty="0"/>
          </a:p>
        </p:txBody>
      </p:sp>
      <p:sp>
        <p:nvSpPr>
          <p:cNvPr id="67" name="Text Placeholder 66">
            <a:extLst>
              <a:ext uri="{FF2B5EF4-FFF2-40B4-BE49-F238E27FC236}">
                <a16:creationId xmlns="" xmlns:a16="http://schemas.microsoft.com/office/drawing/2014/main" id="{CEEED1DD-BCBD-5246-2A2C-BCED87782D5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107230" y="4469081"/>
            <a:ext cx="1877575" cy="1535934"/>
          </a:xfrm>
        </p:spPr>
        <p:txBody>
          <a:bodyPr/>
          <a:lstStyle/>
          <a:p>
            <a:r>
              <a:rPr lang="ru-RU" dirty="0" smtClean="0"/>
              <a:t>Увидим обрезанный пустой лист, покрутите колёсико, что бы увидеть его полностью </a:t>
            </a:r>
            <a:endParaRPr lang="en-US" dirty="0"/>
          </a:p>
        </p:txBody>
      </p:sp>
      <p:sp>
        <p:nvSpPr>
          <p:cNvPr id="69" name="Text Placeholder 68">
            <a:extLst>
              <a:ext uri="{FF2B5EF4-FFF2-40B4-BE49-F238E27FC236}">
                <a16:creationId xmlns="" xmlns:a16="http://schemas.microsoft.com/office/drawing/2014/main" id="{868536F0-BECB-41C2-208F-CAAC89E244FF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474645" y="4185511"/>
            <a:ext cx="1877575" cy="1535934"/>
          </a:xfrm>
        </p:spPr>
        <p:txBody>
          <a:bodyPr/>
          <a:lstStyle/>
          <a:p>
            <a:r>
              <a:rPr lang="ru-RU" dirty="0" smtClean="0"/>
              <a:t>Чаще всего можно увидеть версию 2007г.</a:t>
            </a:r>
            <a:endParaRPr lang="en-US" dirty="0"/>
          </a:p>
        </p:txBody>
      </p:sp>
      <p:sp>
        <p:nvSpPr>
          <p:cNvPr id="71" name="Text Placeholder 70">
            <a:extLst>
              <a:ext uri="{FF2B5EF4-FFF2-40B4-BE49-F238E27FC236}">
                <a16:creationId xmlns="" xmlns:a16="http://schemas.microsoft.com/office/drawing/2014/main" id="{FAFB92ED-EE9E-1E13-228D-2A33EE0B2FC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8707422" y="1902973"/>
            <a:ext cx="1877575" cy="1506673"/>
          </a:xfrm>
        </p:spPr>
        <p:txBody>
          <a:bodyPr/>
          <a:lstStyle/>
          <a:p>
            <a:r>
              <a:rPr lang="ru-RU" dirty="0" smtClean="0"/>
              <a:t>Но еще есть и новее версии</a:t>
            </a:r>
            <a:endParaRPr lang="en-US" dirty="0"/>
          </a:p>
        </p:txBody>
      </p:sp>
      <p:sp>
        <p:nvSpPr>
          <p:cNvPr id="15" name="Slide Number Placeholder 13">
            <a:extLst>
              <a:ext uri="{FF2B5EF4-FFF2-40B4-BE49-F238E27FC236}">
                <a16:creationId xmlns="" xmlns:a16="http://schemas.microsoft.com/office/drawing/2014/main" id="{F783E846-53E9-08B1-C781-088BBC6B5488}"/>
              </a:ext>
            </a:extLst>
          </p:cNvPr>
          <p:cNvSpPr txBox="1">
            <a:spLocks/>
          </p:cNvSpPr>
          <p:nvPr/>
        </p:nvSpPr>
        <p:spPr>
          <a:xfrm>
            <a:off x="11194169" y="6215665"/>
            <a:ext cx="458592" cy="365125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ctr" defTabSz="914400" rtl="0" eaLnBrk="1" latinLnBrk="0" hangingPunct="1">
              <a:defRPr sz="1200" b="0" i="0" kern="1200">
                <a:solidFill>
                  <a:schemeClr val="tx1"/>
                </a:solidFill>
                <a:latin typeface="Abadi" panose="020B0604020104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FEACEE-25B4-4A2D-B147-27296E36371D}" type="slidenum">
              <a:rPr kumimoji="0" lang="en-US" altLang="zh-CN" sz="120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zh-CN" sz="120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" name="Штриховая стрелка вправо 4">
            <a:hlinkClick r:id="rId3" action="ppaction://hlinksldjump"/>
          </p:cNvPr>
          <p:cNvSpPr/>
          <p:nvPr/>
        </p:nvSpPr>
        <p:spPr>
          <a:xfrm rot="5400000">
            <a:off x="2217322" y="5221173"/>
            <a:ext cx="457200" cy="488950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>
            <a:hlinkClick r:id="rId4" action="ppaction://hlinksldjump"/>
          </p:cNvPr>
          <p:cNvSpPr/>
          <p:nvPr/>
        </p:nvSpPr>
        <p:spPr>
          <a:xfrm rot="5400000">
            <a:off x="4575253" y="3884993"/>
            <a:ext cx="520700" cy="417781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>
            <a:hlinkClick r:id="rId5" action="ppaction://hlinksldjump"/>
          </p:cNvPr>
          <p:cNvSpPr/>
          <p:nvPr/>
        </p:nvSpPr>
        <p:spPr>
          <a:xfrm rot="5400000">
            <a:off x="5831406" y="5939000"/>
            <a:ext cx="457200" cy="446585"/>
          </a:xfrm>
          <a:prstGeom prst="stripedRightArrow">
            <a:avLst/>
          </a:prstGeom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>
            <a:hlinkClick r:id="rId6" action="ppaction://hlinksldjump"/>
          </p:cNvPr>
          <p:cNvSpPr/>
          <p:nvPr/>
        </p:nvSpPr>
        <p:spPr>
          <a:xfrm rot="5400000">
            <a:off x="9352220" y="3657309"/>
            <a:ext cx="610930" cy="528202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248749"/>
      </p:ext>
    </p:extLst>
  </p:cSld>
  <p:clrMapOvr>
    <a:masterClrMapping/>
  </p:clrMapOvr>
  <p:transition spd="slow" advTm="4278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heme/theme1.xml><?xml version="1.0" encoding="utf-8"?>
<a:theme xmlns:a="http://schemas.openxmlformats.org/drawingml/2006/main" name="Custom">
  <a:themeElements>
    <a:clrScheme name="Custom 7">
      <a:dk1>
        <a:srgbClr val="000000"/>
      </a:dk1>
      <a:lt1>
        <a:srgbClr val="FFFFFF"/>
      </a:lt1>
      <a:dk2>
        <a:srgbClr val="0F253E"/>
      </a:dk2>
      <a:lt2>
        <a:srgbClr val="E7E6E6"/>
      </a:lt2>
      <a:accent1>
        <a:srgbClr val="4472C4"/>
      </a:accent1>
      <a:accent2>
        <a:srgbClr val="B83903"/>
      </a:accent2>
      <a:accent3>
        <a:srgbClr val="75262A"/>
      </a:accent3>
      <a:accent4>
        <a:srgbClr val="F79320"/>
      </a:accent4>
      <a:accent5>
        <a:srgbClr val="44668D"/>
      </a:accent5>
      <a:accent6>
        <a:srgbClr val="0F253E"/>
      </a:accent6>
      <a:hlink>
        <a:srgbClr val="AEC0D9"/>
      </a:hlink>
      <a:folHlink>
        <a:srgbClr val="B83903"/>
      </a:folHlink>
    </a:clrScheme>
    <a:fontScheme name="Custom 10">
      <a:majorFont>
        <a:latin typeface="Posterama Text Black"/>
        <a:ea typeface=""/>
        <a:cs typeface=""/>
      </a:majorFont>
      <a:minorFont>
        <a:latin typeface="Abad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marL="0" indent="0" algn="ctr">
          <a:lnSpc>
            <a:spcPct val="100000"/>
          </a:lnSpc>
          <a:spcBef>
            <a:spcPts val="0"/>
          </a:spcBef>
          <a:buFontTx/>
          <a:buNone/>
          <a:defRPr sz="1800" smtClean="0">
            <a:solidFill>
              <a:prstClr val="white"/>
            </a:solidFill>
            <a:latin typeface="Posterama" panose="020B0504020200020000" pitchFamily="34" charset="0"/>
            <a:ea typeface="微软雅黑"/>
            <a:cs typeface="Posterama" panose="020B0504020200020000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exagon Dark Presentation_win32_v2" id="{93B44BEE-AA18-4720-B555-E5F46C5F93FC}" vid="{88E458CA-BB4B-4D24-B4FE-119ECB54A9BE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DB3C62-858A-4A01-AFEF-21E0BB8CE262}">
  <ds:schemaRefs>
    <ds:schemaRef ds:uri="http://schemas.microsoft.com/office/2006/metadata/properties"/>
    <ds:schemaRef ds:uri="http://purl.org/dc/elements/1.1/"/>
    <ds:schemaRef ds:uri="16c05727-aa75-4e4a-9b5f-8a80a1165891"/>
    <ds:schemaRef ds:uri="230e9df3-be65-4c73-a93b-d1236ebd677e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1af3243-3dd4-4a8d-8c0d-dd76da1f02a5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E77570E-71D6-4005-B631-1B00A1197B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009351-EDD4-484E-ACD6-D50CCB13763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271</Words>
  <Application>Microsoft Office PowerPoint</Application>
  <PresentationFormat>Широкоэкранный</PresentationFormat>
  <Paragraphs>68</Paragraphs>
  <Slides>18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微软雅黑</vt:lpstr>
      <vt:lpstr>Abadi</vt:lpstr>
      <vt:lpstr>Arial</vt:lpstr>
      <vt:lpstr>Calibri</vt:lpstr>
      <vt:lpstr>等线</vt:lpstr>
      <vt:lpstr>Posterama</vt:lpstr>
      <vt:lpstr>Posterama Text Black</vt:lpstr>
      <vt:lpstr>Posterama Text SemiBold</vt:lpstr>
      <vt:lpstr>Times New Roman</vt:lpstr>
      <vt:lpstr>Custom</vt:lpstr>
      <vt:lpstr>Текстовый редактор Microsoft Word</vt:lpstr>
      <vt:lpstr>Содержание</vt:lpstr>
      <vt:lpstr>Что такое Word</vt:lpstr>
      <vt:lpstr>Назначение MC Word</vt:lpstr>
      <vt:lpstr>Как открыть программу </vt:lpstr>
      <vt:lpstr>Презентация PowerPoint</vt:lpstr>
      <vt:lpstr>Как открыть программу </vt:lpstr>
      <vt:lpstr>Презентация PowerPoint</vt:lpstr>
      <vt:lpstr>Как открыть программу </vt:lpstr>
      <vt:lpstr>Презентация PowerPoint</vt:lpstr>
      <vt:lpstr>Интерфейс программы</vt:lpstr>
      <vt:lpstr>Другие возможности программы Word</vt:lpstr>
      <vt:lpstr>Презентация PowerPoint</vt:lpstr>
      <vt:lpstr>Другие возможности программы Word</vt:lpstr>
      <vt:lpstr>Презентация PowerPoint</vt:lpstr>
      <vt:lpstr>Другие возможности программы Word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2023-09-14T05:46:04Z</dcterms:created>
  <dcterms:modified xsi:type="dcterms:W3CDTF">2025-10-09T10:11:31Z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