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9" r:id="rId8"/>
    <p:sldId id="260" r:id="rId9"/>
    <p:sldId id="261" r:id="rId10"/>
    <p:sldId id="25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65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9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57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062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32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3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6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3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7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1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5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200">
              <a:srgbClr val="DBE2DA"/>
            </a:gs>
            <a:gs pos="0">
              <a:schemeClr val="accent4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01EA-61DA-4F64-88F1-357AE6BFC5AE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34403-B47C-4CDE-8B6C-499945369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9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d/JUdzx4KiL_ZiEg" TargetMode="External"/><Relationship Id="rId2" Type="http://schemas.openxmlformats.org/officeDocument/2006/relationships/hyperlink" Target="https://center-tvorchestva.ru/files/method_cabinet/main_directions/umk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isk.yandex.ru/d/JUdzx4KiL_ZiE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rgbClr val="DBE2DA"/>
            </a:gs>
            <a:gs pos="0">
              <a:schemeClr val="accent4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4060" y="1421295"/>
            <a:ext cx="9144000" cy="16811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методической учёбы: 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«Создание УМК. Опыт коллег»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 методист Рыбина Ю.С.</a:t>
            </a:r>
          </a:p>
          <a:p>
            <a:pPr algn="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МАУ ДО ДДТ «Каравелла»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21" y="546653"/>
            <a:ext cx="2103863" cy="17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Интернет-ресурсы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45478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https://center-tvorchestva.ru/files/method_cabinet/main_directions/umk.pdf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disk.yandex.ru/d/JUdzx4KiL_ZiEg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5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УМК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–это 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1905138"/>
            <a:ext cx="921688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Учебно-методический комплекс-</a:t>
            </a:r>
          </a:p>
          <a:p>
            <a:pPr marL="0" indent="0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то совокупность нормативных </a:t>
            </a:r>
          </a:p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 учебно-методических материалов, </a:t>
            </a:r>
          </a:p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 обучения, воспитания и контроля, </a:t>
            </a:r>
          </a:p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способствующих эффективному освоению обучающимися ДООП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3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Классификация методической продукции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dirty="0"/>
              <a:t>Периодическая и непериодическая </a:t>
            </a:r>
          </a:p>
          <a:p>
            <a:pPr lvl="0" fontAlgn="base"/>
            <a:r>
              <a:rPr lang="ru-RU" dirty="0"/>
              <a:t>По адресату: взрослому, ребенку, комбинированная </a:t>
            </a:r>
          </a:p>
          <a:p>
            <a:pPr lvl="0" fontAlgn="base"/>
            <a:r>
              <a:rPr lang="ru-RU" dirty="0"/>
              <a:t>По характеру информации: текстовая, не текстовая, схематическая, плакатная, графическая </a:t>
            </a:r>
          </a:p>
          <a:p>
            <a:pPr lvl="0" fontAlgn="base"/>
            <a:r>
              <a:rPr lang="ru-RU" dirty="0"/>
              <a:t>По инновационному потенциалу: радикальная, комбинаторная, модифицирующая (Не каждый методический продукт ею обладает) </a:t>
            </a:r>
          </a:p>
          <a:p>
            <a:pPr lvl="0" fontAlgn="base"/>
            <a:r>
              <a:rPr lang="ru-RU" dirty="0"/>
              <a:t>По функциональному назначению: информационно-пропагандистская, организационно-методическая, прикладная. </a:t>
            </a:r>
          </a:p>
        </p:txBody>
      </p:sp>
    </p:spTree>
    <p:extLst>
      <p:ext uri="{BB962C8B-B14F-4D97-AF65-F5344CB8AC3E}">
        <p14:creationId xmlns:p14="http://schemas.microsoft.com/office/powerpoint/2010/main" val="29378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Методическая продукция может быть представлена в виде: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5673" y="1801089"/>
            <a:ext cx="1020618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Информационно-пропагандистских материалов 	</a:t>
            </a:r>
          </a:p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цель: изложить сведения, подлежащие распространению, разъяснить приемы и методы, проанализировать чей-то опыт, описать действия, рассказать о проведенном деле и т.д. </a:t>
            </a:r>
          </a:p>
          <a:p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Методическое описание </a:t>
            </a:r>
          </a:p>
          <a:p>
            <a:pPr marL="342900" indent="-342900">
              <a:buAutoNum type="arabicParenR"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Методический комментарий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 Аннотация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4) Бюллетень 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5) Газета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6) Информационно-методическая выставка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7) Реферат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8) Методический информационный справочник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8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Методическая продукция может быть представлена в виде: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4145" y="1782617"/>
            <a:ext cx="102431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Организационно-методической продукции </a:t>
            </a:r>
          </a:p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цель: разъяснить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цели и порядок действия, методику организации, проведения дела, акции и т.д. </a:t>
            </a:r>
            <a:endParaRPr lang="ru-RU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1)Инструктивно-методическое письмо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2)Методическая записка </a:t>
            </a: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3)Памятка </a:t>
            </a: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) Инструкция </a:t>
            </a: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5)Методические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рекомендации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6)Тематическая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папка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7)Методическая разработка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8) Методический информационный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справочник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9)Учебно-методический комплекс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8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Методическая продукция может быть представлена в виде: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763" y="2235198"/>
            <a:ext cx="10871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Прикладной продукции- цель: дополнить, раскрыть тему, отражённую в других видах методической продукции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1) Сценарий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2)Плакат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инструктивно-методический – когда не хватает описания с помощью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3)Тематическая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подборка – похожа на разработку, но не имеет четкой структуры, может включать стихи, цитаты и т.д.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4)Картотека </a:t>
            </a: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Информационный каталог – знакомит с библиографией, фильмами,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записями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) Сборник упражнений, задачник </a:t>
            </a:r>
          </a:p>
        </p:txBody>
      </p:sp>
    </p:spTree>
    <p:extLst>
      <p:ext uri="{BB962C8B-B14F-4D97-AF65-F5344CB8AC3E}">
        <p14:creationId xmlns:p14="http://schemas.microsoft.com/office/powerpoint/2010/main" val="17848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необходимо учесть при создании УМК?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5165" y="25543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9896" y="1689652"/>
            <a:ext cx="91031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Учесть требования к методической продукции данного учреждения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9774" y="2286000"/>
            <a:ext cx="33330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Должна быть актуальна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9834" y="2922104"/>
            <a:ext cx="34648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Имеет конкретный адрес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4117" y="3548270"/>
            <a:ext cx="93686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Отражает результат эффективной педагогической деятельности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20078" y="4194314"/>
            <a:ext cx="4399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Опирается на предметный опыт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4820478"/>
            <a:ext cx="67880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Содержит указания на использованные источники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198" y="5466522"/>
            <a:ext cx="94421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Имеет определенную процедуру согласования и утверждения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29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входит в УМК?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5820" y="2019589"/>
            <a:ext cx="9661234" cy="3660774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Нормативное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Методические материалы для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педагогов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Учебно-методические материалы для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обучающихся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Диагностические и контрольные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Средства обучения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63750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65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ПРИМЕР: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УМК  к ДООП «</a:t>
            </a:r>
            <a:r>
              <a:rPr lang="ru-RU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Домисольки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художественной направленности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145" y="1995053"/>
            <a:ext cx="10515600" cy="3886345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Нормативное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Методические материалы для педагогов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Учебно-методические материалы для обучающихся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Диагностические и контрольные материалы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Средства обучения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работа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disk.yandex.ru/d/JUdzx4KiL_ZiEg</a:t>
            </a:r>
            <a:r>
              <a:rPr lang="ru-RU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57818" y="6262254"/>
            <a:ext cx="5053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разработала: методист Рыбина Ю.С.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1676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342</Words>
  <Application>Microsoft Office PowerPoint</Application>
  <PresentationFormat>Широкоэкранный</PresentationFormat>
  <Paragraphs>75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Тема методической учёбы:  «Создание УМК. Опыт коллег»</vt:lpstr>
      <vt:lpstr>УМК –это ?</vt:lpstr>
      <vt:lpstr>Классификация методической продукции</vt:lpstr>
      <vt:lpstr> Методическая продукция может быть представлена в виде:</vt:lpstr>
      <vt:lpstr> Методическая продукция может быть представлена в виде:</vt:lpstr>
      <vt:lpstr> Методическая продукция может быть представлена в виде:</vt:lpstr>
      <vt:lpstr>Что необходимо учесть при создании УМК?</vt:lpstr>
      <vt:lpstr>Что входит в УМК?</vt:lpstr>
      <vt:lpstr>ПРИМЕР: УМК  к ДООП «Домисольки»  художественной направленности</vt:lpstr>
      <vt:lpstr>Интернет-ресурсы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45</cp:revision>
  <dcterms:created xsi:type="dcterms:W3CDTF">2025-01-29T07:27:11Z</dcterms:created>
  <dcterms:modified xsi:type="dcterms:W3CDTF">2025-09-26T09:21:29Z</dcterms:modified>
</cp:coreProperties>
</file>