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73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 descr="Безымянный.pn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51040" y="4725144"/>
            <a:ext cx="1892959" cy="213285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4437112"/>
            <a:ext cx="2772796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573172"/>
            <a:ext cx="2270473" cy="228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532D3-F19A-4174-87AB-0B1180662C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18.09.2024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F6356-D46E-4738-81A2-3DD6DE0243F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одним вырезанным углом 10"/>
          <p:cNvSpPr/>
          <p:nvPr userDrawn="1"/>
        </p:nvSpPr>
        <p:spPr>
          <a:xfrm flipV="1">
            <a:off x="179512" y="188640"/>
            <a:ext cx="8784976" cy="6480720"/>
          </a:xfrm>
          <a:prstGeom prst="snip1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Picture 2" descr="D:\Лидия\шаблоны\Авторские шаблоны\мои блёстки\блестки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00232" y="1142984"/>
            <a:ext cx="514350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3143248"/>
            <a:ext cx="70723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«Геометрические фигуры»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5000636"/>
            <a:ext cx="226639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№ 8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Гр№1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Изображения\Графика. Фоны\графические карт.PNG\дети\858013bd2d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929066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571480"/>
            <a:ext cx="571504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Прямоугольник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571480"/>
            <a:ext cx="2714644" cy="371477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6248" y="1857364"/>
            <a:ext cx="30753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Растянули мы квадрат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представили на взгляд,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кого он стал похожим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с чем-то очень схожим?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кирпич, не треугольник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 квадрат прямоугольник.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ºÐ½Ð¸Ð³Ð° Ð·Ð½Ð°ÑÐ¾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714752"/>
            <a:ext cx="2571766" cy="2571768"/>
          </a:xfrm>
          <a:prstGeom prst="rect">
            <a:avLst/>
          </a:prstGeom>
          <a:noFill/>
        </p:spPr>
      </p:pic>
      <p:pic>
        <p:nvPicPr>
          <p:cNvPr id="1028" name="Picture 4" descr="ÑÑÐ¾Ð», ÑÑÐ¾Ð» Ð·Ð½Ð°ÑÐ¾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85728"/>
            <a:ext cx="3500461" cy="3500462"/>
          </a:xfrm>
          <a:prstGeom prst="rect">
            <a:avLst/>
          </a:prstGeom>
          <a:noFill/>
        </p:spPr>
      </p:pic>
      <p:pic>
        <p:nvPicPr>
          <p:cNvPr id="1030" name="Picture 6" descr="ÑÑÑÑÐ¾Ð¹ÑÑÐ²Ð°, ÑÐµÐ»ÐµÐ²Ð¸Ð´ÐµÐ½Ð¸Ðµ, ÑÐµÐ»ÐµÐ²Ð¸Ð·Ð¾Ñ Ð·Ð½Ð°ÑÐ¾Ð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28604"/>
            <a:ext cx="2500328" cy="2500330"/>
          </a:xfrm>
          <a:prstGeom prst="rect">
            <a:avLst/>
          </a:prstGeom>
          <a:noFill/>
        </p:spPr>
      </p:pic>
      <p:pic>
        <p:nvPicPr>
          <p:cNvPr id="1032" name="Picture 8" descr="Ð´ÐµÑÐµÐ²Ð¾, ÐºÐ¾ÑÐ¾Ð±ÐºÐ°, Ð·Ð°ÐºÑÑÑÐ°Ñ Ð·Ð½Ð°ÑÐ¾Ð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78619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Д/И «Найди большие и маленькие фигуры»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15" y="1397000"/>
          <a:ext cx="7000923" cy="40322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3641"/>
                <a:gridCol w="2333641"/>
                <a:gridCol w="2333641"/>
              </a:tblGrid>
              <a:tr h="20161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1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1500166" y="1571612"/>
            <a:ext cx="1785950" cy="1643074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prstTxWarp prst="textArchDown">
              <a:avLst/>
            </a:prstTxWarp>
          </a:bodyPr>
          <a:lstStyle/>
          <a:p>
            <a:pPr algn="ctr"/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572264" y="3929066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3643314"/>
            <a:ext cx="1714512" cy="1571636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1928802"/>
            <a:ext cx="990608" cy="857256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643306" y="1643050"/>
            <a:ext cx="2143140" cy="1571636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785918" y="4000504"/>
            <a:ext cx="1152532" cy="919170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571604" y="2214554"/>
            <a:ext cx="1627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Большой круг 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57950" y="4214818"/>
            <a:ext cx="1498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Маленький круг </a:t>
            </a:r>
            <a:endParaRPr lang="ru-RU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1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642918"/>
            <a:ext cx="51753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Д/И «Подбери пару»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00" y="1714488"/>
          <a:ext cx="7215240" cy="4175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5080"/>
                <a:gridCol w="2405080"/>
                <a:gridCol w="2405080"/>
              </a:tblGrid>
              <a:tr h="20875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875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1357290" y="2000240"/>
            <a:ext cx="1785950" cy="1643074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00430" y="2000240"/>
            <a:ext cx="2143140" cy="1571636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2000240"/>
            <a:ext cx="1714512" cy="1571636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pngimg.com/uploads/football/football_PNG527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929066"/>
            <a:ext cx="1872271" cy="1797380"/>
          </a:xfrm>
          <a:prstGeom prst="rect">
            <a:avLst/>
          </a:prstGeom>
          <a:noFill/>
        </p:spPr>
      </p:pic>
      <p:pic>
        <p:nvPicPr>
          <p:cNvPr id="8" name="Picture 2" descr="Ð ÑÐ±Ð¸ÐºÑ, ÐºÑÐ±Ð¸Ðº Ð·Ð½Ð°ÑÐ¾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929066"/>
            <a:ext cx="1785950" cy="1785950"/>
          </a:xfrm>
          <a:prstGeom prst="rect">
            <a:avLst/>
          </a:prstGeom>
          <a:noFill/>
        </p:spPr>
      </p:pic>
      <p:pic>
        <p:nvPicPr>
          <p:cNvPr id="9" name="Picture 2" descr="ÑÑÑÐµÐ»ÐºÐ°, Ð²Ð»ÐµÐ²Ð¾ Ð·Ð½Ð°ÑÐ¾Ð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3857628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7 0.00093 L 0.24653 -0.002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0.26771 2.96296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6296E-6 L -0.54341 2.96296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ппликация для детей из геометрических фигур | Геометрические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66750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448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ппликация из геометрических фигур 2 класс 🥝 картинки, рисунки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5591175" cy="36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Аппликация из бумаги для детей. Геометрические фигуры картинк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08651"/>
            <a:ext cx="3275856" cy="360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952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ГЕОМЕТРИЧЕСКАЯ АППЛИКАЦИЯ - Детский сайт ПЧЁЛК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915275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5327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Аппликация из геометрических фигур 2 класс 🥝 картинки, рисунки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6980"/>
            <a:ext cx="4824536" cy="266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Аппликации зайчика из разных материалов - Lipesinka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6980"/>
            <a:ext cx="2739380" cy="352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Аппликация домашние птицы в подготовительной группе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28999"/>
            <a:ext cx="5040560" cy="286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57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онспект НОД по аппликации «Вышла курочка-хохлатка, с нею жёлтые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641985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417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214422"/>
            <a:ext cx="14523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Круг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57224" y="1428736"/>
            <a:ext cx="3000396" cy="2857520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429124" y="2285992"/>
            <a:ext cx="320350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Круглый круг похож на мячик,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 по небу солнцем скачет.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Круглый словно диск луны,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бабулины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блины,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тарелка, как венок,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веселый колобок,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колеса, как колечки,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пирог из теплой печки!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ngimg.com/uploads/football/football_PNG527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876"/>
            <a:ext cx="2571768" cy="2468897"/>
          </a:xfrm>
          <a:prstGeom prst="rect">
            <a:avLst/>
          </a:prstGeom>
          <a:noFill/>
        </p:spPr>
      </p:pic>
      <p:pic>
        <p:nvPicPr>
          <p:cNvPr id="2053" name="Picture 5" descr="C:\Users\PC\Downloads\1490886340-34-globe_8247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928934"/>
            <a:ext cx="3652846" cy="3652846"/>
          </a:xfrm>
          <a:prstGeom prst="rect">
            <a:avLst/>
          </a:prstGeom>
          <a:noFill/>
        </p:spPr>
      </p:pic>
      <p:pic>
        <p:nvPicPr>
          <p:cNvPr id="2055" name="Picture 7" descr="Ð²Ð¾ÑÑÐ¾Ð´, ÑÐ¾Ð»Ð½ÑÐµ, ÑÐ¾Ð»Ð½ÐµÑÐ½ÑÐ¹, Ð´ÑÑ, Ð´ÑÑÐµÐ²ÑÐµ ÐºÐ°Ð±Ð¸Ð½Ñ, ÑÐ¾Ð»Ð½ÐµÑÐ½Ð¾, Ð¾Ð±Ð»Ð°ÑÐ½Ð¾, ÑÑÐ¼Ð°Ð½, Ð´ÐµÐ½Ñ, Ð²ÑÐµÐ¼Ñ Ð·Ð½Ð°ÑÐ¾Ð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500042"/>
            <a:ext cx="2438400" cy="2438400"/>
          </a:xfrm>
          <a:prstGeom prst="rect">
            <a:avLst/>
          </a:prstGeom>
          <a:noFill/>
        </p:spPr>
      </p:pic>
      <p:pic>
        <p:nvPicPr>
          <p:cNvPr id="2057" name="Picture 9" descr="Ð»ÑÐ½Ð°, Ð½Ð¾ÑÑ, Ð¿Ð¾Ð»Ð½Ð¾ÑÑ Ð·Ð½Ð°ÑÐ¾Ð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500042"/>
            <a:ext cx="2438400" cy="2438400"/>
          </a:xfrm>
          <a:prstGeom prst="rect">
            <a:avLst/>
          </a:prstGeom>
          <a:noFill/>
        </p:spPr>
      </p:pic>
      <p:pic>
        <p:nvPicPr>
          <p:cNvPr id="2059" name="Picture 11" descr="Ð²ÐµÐ½Ð¾Ðº, Ð Ð¾Ð¶Ð´ÐµÑÑÐ²Ð¾, Ð Ð¾Ð¶Ð´ÐµÑÑÐ²Ð¾, Ð¾Ð¼ÐµÐ»Ð°, Ð»Ð¸ÑÑÑÑ, Ð²Ð¸ÑÐ½Ñ, ÑÐºÑÐ°ÑÐµÐ½Ð¸Ñ Ð·Ð½Ð°ÑÐ¾Ð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642918"/>
            <a:ext cx="2643206" cy="2643207"/>
          </a:xfrm>
          <a:prstGeom prst="rect">
            <a:avLst/>
          </a:prstGeom>
          <a:noFill/>
        </p:spPr>
      </p:pic>
      <p:pic>
        <p:nvPicPr>
          <p:cNvPr id="2061" name="Picture 13" descr="Ð°Ð²ÑÐ¾ÑÐ¸Ð½Ñ, ÐºÐ¾Ð»ÐµÑÐ° Ð·Ð½Ð°ÑÐ¾Ð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3286124"/>
            <a:ext cx="2928958" cy="2928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714356"/>
            <a:ext cx="4143404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Квадрат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285860"/>
            <a:ext cx="2571768" cy="2357454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429124" y="2214554"/>
            <a:ext cx="334187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Познакомьтесь, вот квадрат!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знакомству очень рад!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нём угла уже четыре,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его ровнее в мире: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Стороны четыре в нём,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Две скрепляются углом.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 в нем может разместиться,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куб он сможет превратиться.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 ÑÐ±Ð¸ÐºÑ, ÐºÑÐ±Ð¸Ðº Ð·Ð½Ð°ÑÐ¾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2357454" cy="2357454"/>
          </a:xfrm>
          <a:prstGeom prst="rect">
            <a:avLst/>
          </a:prstGeom>
          <a:noFill/>
        </p:spPr>
      </p:pic>
      <p:pic>
        <p:nvPicPr>
          <p:cNvPr id="16388" name="Picture 4" descr="ÐÑÐ± Ð·Ð½Ð°ÑÐ¾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857232"/>
            <a:ext cx="2286016" cy="2286016"/>
          </a:xfrm>
          <a:prstGeom prst="rect">
            <a:avLst/>
          </a:prstGeom>
          <a:noFill/>
        </p:spPr>
      </p:pic>
      <p:pic>
        <p:nvPicPr>
          <p:cNvPr id="16390" name="Picture 6" descr="ÑÐ°ÑÑ, Ð²ÑÐµÐ¼Ñ, Ð²ÑÐµÐ¼Ñ Ð·Ð½Ð°ÑÐ¾Ð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786190"/>
            <a:ext cx="2071702" cy="2071703"/>
          </a:xfrm>
          <a:prstGeom prst="rect">
            <a:avLst/>
          </a:prstGeom>
          <a:noFill/>
        </p:spPr>
      </p:pic>
      <p:pic>
        <p:nvPicPr>
          <p:cNvPr id="16392" name="Picture 8" descr="Ð¿ÑÑÑÐ¾, ÑÐ°ÑÐ¼Ð°ÑÐ½Ð°Ñ Ð´Ð¾ÑÐºÐ° Ð·Ð½Ð°ÑÐ¾Ð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3786190"/>
            <a:ext cx="2286015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857232"/>
            <a:ext cx="4500594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Треугольник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785786" y="857232"/>
            <a:ext cx="3214710" cy="2714644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2071678"/>
            <a:ext cx="32147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Треугольный треугольник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Угловатый своевольник.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похож на крышу дома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шапочку у гнома.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острый кончик стрелки,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ушки рыжей белки.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Угловатый очень с виду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похож на пирамиду!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ÑÑÑÐµÐ»ÐºÐ°, Ð²Ð»ÐµÐ²Ð¾ Ð·Ð½Ð°ÑÐ¾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000504"/>
            <a:ext cx="2438400" cy="2438400"/>
          </a:xfrm>
          <a:prstGeom prst="rect">
            <a:avLst/>
          </a:prstGeom>
          <a:noFill/>
        </p:spPr>
      </p:pic>
      <p:pic>
        <p:nvPicPr>
          <p:cNvPr id="18436" name="Picture 4" descr="Ð±ÐµÐ»ÐºÐ°, Ð¶Ð¸Ð²Ð¾ÑÐ½Ð¾Ðµ Ð·Ð½Ð°ÑÐ¾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857628"/>
            <a:ext cx="2438400" cy="2438400"/>
          </a:xfrm>
          <a:prstGeom prst="rect">
            <a:avLst/>
          </a:prstGeom>
          <a:noFill/>
        </p:spPr>
      </p:pic>
      <p:pic>
        <p:nvPicPr>
          <p:cNvPr id="18438" name="Picture 6" descr="Ð´Ð¾Ð¼Ð°, Ð´Ð¾Ð¼ Ð·Ð½Ð°ÑÐ¾Ð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000108"/>
            <a:ext cx="2143140" cy="2143142"/>
          </a:xfrm>
          <a:prstGeom prst="rect">
            <a:avLst/>
          </a:prstGeom>
          <a:noFill/>
        </p:spPr>
      </p:pic>
      <p:pic>
        <p:nvPicPr>
          <p:cNvPr id="18440" name="Picture 8" descr="Ð¼Ð°Ð¹Ñ, Ð¿Ð¸ÑÐ°Ð¼Ð¸Ð´Ð° Ð·Ð½Ð°ÑÐ¾Ð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642918"/>
            <a:ext cx="2714643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928670"/>
            <a:ext cx="321471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Овал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42910" y="928670"/>
            <a:ext cx="3857652" cy="2286016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786314" y="2214554"/>
            <a:ext cx="357758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овальный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огуречик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него и человечек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Получиться может ловко: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Ручки, ножки и головка.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 овал нам сделать просто: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Круг растянем – больше роста.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 углов и нет сторон,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вытянутый он.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¾Ð³ÑÑÐµÑ, ÐµÐ´Ð° Ð·Ð½Ð°ÑÐ¾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000504"/>
            <a:ext cx="2643206" cy="2643206"/>
          </a:xfrm>
          <a:prstGeom prst="rect">
            <a:avLst/>
          </a:prstGeom>
          <a:noFill/>
        </p:spPr>
      </p:pic>
      <p:pic>
        <p:nvPicPr>
          <p:cNvPr id="20484" name="Picture 4" descr="ÑÐ¹ÑÐ¾, Ð¿ÑÐ¾Ð´ÑÐºÑÑ Ð¿Ð¸ÑÐ°Ð½Ð¸Ñ Ð·Ð½Ð°ÑÐ¾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714356"/>
            <a:ext cx="2662221" cy="2662222"/>
          </a:xfrm>
          <a:prstGeom prst="rect">
            <a:avLst/>
          </a:prstGeom>
          <a:noFill/>
        </p:spPr>
      </p:pic>
      <p:pic>
        <p:nvPicPr>
          <p:cNvPr id="20486" name="Picture 6" descr="Ð²Ð¾Ð·Ð´ÑÑÐ½ÑÐ¹ ÑÐ°Ñ Ð·Ð½Ð°ÑÐ¾Ð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857288" y="642918"/>
            <a:ext cx="4876800" cy="4876801"/>
          </a:xfrm>
          <a:prstGeom prst="rect">
            <a:avLst/>
          </a:prstGeom>
          <a:noFill/>
        </p:spPr>
      </p:pic>
      <p:pic>
        <p:nvPicPr>
          <p:cNvPr id="20488" name="Picture 8" descr="https://podarki-market.ru/upload/iblock/6f0/6f09fbd59e1e55a4e1974f1649c141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2214554"/>
            <a:ext cx="3214670" cy="3214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58</Words>
  <Application>Microsoft Office PowerPoint</Application>
  <PresentationFormat>Экран (4:3)</PresentationFormat>
  <Paragraphs>23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Квадрат </vt:lpstr>
      <vt:lpstr>Презентация PowerPoint</vt:lpstr>
      <vt:lpstr>Треугольник</vt:lpstr>
      <vt:lpstr>Презентация PowerPoint</vt:lpstr>
      <vt:lpstr>Овал </vt:lpstr>
      <vt:lpstr>Презентация PowerPoint</vt:lpstr>
      <vt:lpstr>Прямоугольник</vt:lpstr>
      <vt:lpstr>Презентация PowerPoint</vt:lpstr>
      <vt:lpstr>Д/И «Найди большие и маленькие фигуры»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25</cp:revision>
  <dcterms:created xsi:type="dcterms:W3CDTF">2014-04-26T07:56:26Z</dcterms:created>
  <dcterms:modified xsi:type="dcterms:W3CDTF">2024-09-18T08:04:43Z</dcterms:modified>
</cp:coreProperties>
</file>