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ид сверху розовых гвозд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3999" cy="650085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857364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«Клумба выпускников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407194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 воспитатель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Орехова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Марина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ергеевна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642918"/>
            <a:ext cx="67151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Закрепление знаний ближайшего окружения и расширение знаний о своем садике, развитие навыков землепользования – все это создает в группе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Любознайки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интересную для детей деятельность, которая объединяет детский коллектив.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Приобщаю детей к заботе о своей группе, участке, проявляя интерес к коллективу сотрудников ДОУ мы развиваем личность каждого ребенка.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Цветы и лист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45" y="0"/>
            <a:ext cx="89742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785794"/>
            <a:ext cx="6786610" cy="535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проекта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нравственно – патриотический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группы, родители воспитанников, педагоги ДОУ, музыкальный руководитель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чувства любви к родному детскому саду. Осознание ребенком статуса выпускника и желание оставить после себя хороший след.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любовь к родному детскому саду, своей группе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Любознайки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Закреплять знания детей о профессиях в детском саду, воспитывать уважение к сотрудникам, к их труду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Дать возможность детям почувствовать себя частью большого коллектива и оставить после себя на память клумбу с цветами для всех сотрудников и детей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Включать детей в законотворческую деятельность по созданию правил в ДОУ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навыки землепользования, ухода за растениями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Включить в целостный педагогический процесс разнообразие форм и методов работы по формированию патриотических чувств.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белый мак на фоне листьев эвкалип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357166"/>
            <a:ext cx="707236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имеет определенные знания о профессиях в детском саду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ребенка формируется чувство уважения к детскому саду, сверстникам и малышам, появляется созидательное отношение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активности, творческих способностей, воображения, коммуникативных навыков речи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более осознанно, бережно относится к природе, детям младшего возраста, умеет вести себя в окружающем мире.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Синий ботанический копией пространства мобильные обои вект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428736"/>
            <a:ext cx="70009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Воспитание маленького патриота начинается с самого близкого для него – родного дома, улицы, где он живет, детского сада.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Акварель свадебного дизайна грани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1000108"/>
            <a:ext cx="721523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Культурные практики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 за работой сотрудников, за доставкой продуктов на кухню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Совместные игры и познавательные игровые занятия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Творческая деятельность с детьми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Трудовые поручения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 ситуации</a:t>
            </a:r>
          </a:p>
          <a:p>
            <a:pPr marL="342900" indent="-34290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285728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Посев рассады цветов.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Выращивание на окне.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s://sun9-57.userapi.com/impg/zpQwGl8sB8aCNBhz__-0dSEcJKJo7k0qhzodsg/S_-3AjXRTSc.jpg?size=1280x960&amp;quality=95&amp;sign=02e445f8ee867b8a1dd7d21e6418bf8b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4214842" cy="3161132"/>
          </a:xfrm>
          <a:prstGeom prst="rect">
            <a:avLst/>
          </a:prstGeom>
          <a:noFill/>
        </p:spPr>
      </p:pic>
      <p:pic>
        <p:nvPicPr>
          <p:cNvPr id="18440" name="Picture 8" descr="https://sun9-77.userapi.com/impg/wLKL75hQ9Kd3chHK8Z_uer2DHIMGra9CVUyEmA/GEG3_hK-Otw.jpg?size=1280x960&amp;quality=95&amp;sign=8bd6987b4edc689bd25710519e47c6f9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893214"/>
            <a:ext cx="4572032" cy="34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8" y="42860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Подготовка клумбы на участке.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s://sun9-25.userapi.com/impg/ldbTMiatIhpQ4rCAslyjVVT6ZYFRiYYXUQWCUg/KO4DNipeqwM.jpg?size=1280x960&amp;quality=95&amp;sign=0e88e22e99a3d9658d13b28dc5da39f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71546"/>
            <a:ext cx="4643470" cy="3482603"/>
          </a:xfrm>
          <a:prstGeom prst="rect">
            <a:avLst/>
          </a:prstGeom>
          <a:noFill/>
        </p:spPr>
      </p:pic>
      <p:pic>
        <p:nvPicPr>
          <p:cNvPr id="19462" name="Picture 6" descr="https://sun9-56.userapi.com/impg/CtfeCPFrfdqSnry9jmsC49dqL_JJmnXZpxT-xw/S7M4zepfb-s.jpg?size=1280x960&amp;quality=95&amp;sign=c05cef561d9410977e81482cfc433147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000372"/>
            <a:ext cx="4548219" cy="3411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357166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Досуг «День Земли»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5" name="Picture 5" descr="C:\Users\евросеть\Desktop\KAOAcnJ7Qco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122" y="1071546"/>
            <a:ext cx="3277497" cy="2923502"/>
          </a:xfrm>
          <a:prstGeom prst="rect">
            <a:avLst/>
          </a:prstGeom>
          <a:noFill/>
        </p:spPr>
      </p:pic>
      <p:pic>
        <p:nvPicPr>
          <p:cNvPr id="20487" name="Picture 7" descr="https://sun9-56.userapi.com/impg/8Y77swSALBZHz0JXB9R7rcBuaflJq3NokZwK8Q/QzqXGe-VrVE.jpg?size=1280x960&amp;quality=95&amp;sign=0d8d517f1c71742b165c6b6288ab33ae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071546"/>
            <a:ext cx="3619525" cy="2714644"/>
          </a:xfrm>
          <a:prstGeom prst="rect">
            <a:avLst/>
          </a:prstGeom>
          <a:noFill/>
        </p:spPr>
      </p:pic>
      <p:pic>
        <p:nvPicPr>
          <p:cNvPr id="20489" name="Picture 9" descr="https://sun9-26.userapi.com/impg/pHC6NrQaVVEqCSl8TMG8BJHVzhTKZsHv5CVk7w/VwJrOcqLD6w.jpg?size=1280x960&amp;quality=95&amp;sign=b49a5a0da8ce4cfb8dbaab620d5e4c38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8433" y="3608712"/>
            <a:ext cx="4192393" cy="3144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857232"/>
            <a:ext cx="71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Занятие «Какой знак, я бы придумал для детей в детском саду»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Интервьюирование сотрудников ДОУ «Почему Вы работаете в «Ромашке»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Создание коллажа «Какими мы стали»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Изготовление открыток и пригласительных на выпускной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Высаживание рассады в клумбу.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372</Words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евросеть</dc:creator>
  <cp:lastModifiedBy>евросеть</cp:lastModifiedBy>
  <cp:revision>2</cp:revision>
  <dcterms:created xsi:type="dcterms:W3CDTF">2025-04-26T15:18:53Z</dcterms:created>
  <dcterms:modified xsi:type="dcterms:W3CDTF">2025-10-16T14:44:51Z</dcterms:modified>
</cp:coreProperties>
</file>