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69" r:id="rId6"/>
    <p:sldId id="261" r:id="rId7"/>
    <p:sldId id="272" r:id="rId8"/>
    <p:sldId id="266" r:id="rId9"/>
    <p:sldId id="268" r:id="rId10"/>
    <p:sldId id="271" r:id="rId11"/>
    <p:sldId id="273" r:id="rId12"/>
    <p:sldId id="274" r:id="rId13"/>
    <p:sldId id="275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71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ru.wikipedia.org/wiki/%D0%A0%D0%B5%D1%84%D1%82%D0%B8%D0%BD%D1%81%D0%BA%D0%B8%D0%B9#cite_note-2020AA-1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580" y="-10058"/>
            <a:ext cx="9144000" cy="71435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Мой родной посёлок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548680"/>
            <a:ext cx="8064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Аннино Ломоносовский район Ленинградской области.  С 1990 года поселок является административным центром Анинского сельсовета, в который входили14 населенных пунктов. Население поселка на 2025 год составляет 20443  человека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723155"/>
              </p:ext>
            </p:extLst>
          </p:nvPr>
        </p:nvGraphicFramePr>
        <p:xfrm>
          <a:off x="4009187" y="3287029"/>
          <a:ext cx="4091205" cy="2290368"/>
        </p:xfrm>
        <a:graphic>
          <a:graphicData uri="http://schemas.openxmlformats.org/drawingml/2006/table">
            <a:tbl>
              <a:tblPr/>
              <a:tblGrid>
                <a:gridCol w="13509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0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2861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dirty="0">
                          <a:effectLst/>
                        </a:rPr>
                        <a:t>Население</a:t>
                      </a: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B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7507">
                <a:tc>
                  <a:txBody>
                    <a:bodyPr/>
                    <a:lstStyle/>
                    <a:p>
                      <a:pPr fontAlgn="t"/>
                      <a:r>
                        <a:rPr lang="ru-RU">
                          <a:effectLst/>
                        </a:rPr>
                        <a:t>Население</a:t>
                      </a: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b="1" dirty="0">
                          <a:solidFill>
                            <a:srgbClr val="00CC00"/>
                          </a:solidFill>
                          <a:effectLst/>
                        </a:rPr>
                        <a:t>↗</a:t>
                      </a:r>
                      <a:r>
                        <a:rPr lang="ru-RU" dirty="0">
                          <a:effectLst/>
                        </a:rPr>
                        <a:t>15 841</a:t>
                      </a:r>
                      <a:r>
                        <a:rPr lang="ru-RU" b="0" i="0" u="none" strike="noStrike" baseline="30000" dirty="0">
                          <a:solidFill>
                            <a:srgbClr val="0B0080"/>
                          </a:solidFill>
                          <a:effectLst/>
                          <a:hlinkClick r:id="rId2"/>
                        </a:rPr>
                        <a:t>[1]</a:t>
                      </a:r>
                      <a:r>
                        <a:rPr lang="ru-RU" dirty="0">
                          <a:effectLst/>
                        </a:rPr>
                        <a:t> человек (2020)</a:t>
                      </a:r>
                    </a:p>
                  </a:txBody>
                  <a:tcPr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Picture 2" descr="Поселок аннино ленинградская область фото - Выживальщики.рф">
            <a:extLst>
              <a:ext uri="{FF2B5EF4-FFF2-40B4-BE49-F238E27FC236}">
                <a16:creationId xmlns:a16="http://schemas.microsoft.com/office/drawing/2014/main" id="{D00AC4E6-BBCD-7FCF-A570-67729CF3B4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22" y="1872120"/>
            <a:ext cx="7911510" cy="489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Мемориал воинской славы, рядом с братским захоронение в п. Новоселье в п. Новоселье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Изображение выглядит как небо, на открытом воздухе, похороны, одежда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6D9A60E4-874C-BB99-DB17-82C8C98B6C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7638"/>
            <a:ext cx="5760640" cy="53237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33F384-48DD-6E63-BD5E-7760EF2B5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42638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Мемориал воинской славы в п. Аннино, посвящён всем русским воинам защищавшим на Родину на протяжении её истории.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Четырёхгранная стела из гранита, которую венчает скульптура Георгия Победоносца</a:t>
            </a:r>
            <a:endParaRPr lang="ru-RU" sz="2000" dirty="0"/>
          </a:p>
        </p:txBody>
      </p:sp>
      <p:pic>
        <p:nvPicPr>
          <p:cNvPr id="4" name="Объект 3" descr="Памятник, мемориал Монумент Слава Воинам-Победителям, Санкт‑Петербург и Ленинградская область, фото">
            <a:extLst>
              <a:ext uri="{FF2B5EF4-FFF2-40B4-BE49-F238E27FC236}">
                <a16:creationId xmlns:a16="http://schemas.microsoft.com/office/drawing/2014/main" id="{9FBE36AC-3E9C-2897-691A-B1746EE8C5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95572"/>
            <a:ext cx="6264696" cy="50737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Изображение выглядит как текст, Мемориальная доска, памятная табличка, Шрифт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A418D466-C797-5D5F-6BD2-7AEDAC303B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256603"/>
            <a:ext cx="2259038" cy="2438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Изображение пина-истории">
            <a:extLst>
              <a:ext uri="{FF2B5EF4-FFF2-40B4-BE49-F238E27FC236}">
                <a16:creationId xmlns:a16="http://schemas.microsoft.com/office/drawing/2014/main" id="{FBC2E63B-3751-6221-DE10-CD86AB42AA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796" y="1607709"/>
            <a:ext cx="2278380" cy="24389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56975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261AF3-29FC-909D-F4F2-DB181CEA7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676D1C-5175-F3DE-5C1B-3AF3FC723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Семёнову Павлу Фёдоровичу. Прошёл боевой путь от Ленинграда до Пруссии. Служил фронтовым сапёром.  После войны Павел Фёдорович 35 лет жил  и работал в п. Аннино.</a:t>
            </a:r>
            <a:endParaRPr lang="ru-RU" sz="2000" dirty="0"/>
          </a:p>
        </p:txBody>
      </p:sp>
      <p:pic>
        <p:nvPicPr>
          <p:cNvPr id="4" name="Рисунок 3" descr="Изображение выглядит как дерево, статуя, на открытом воздухе, Бюст&#10;&#10;Содержимое, созданное искусственным интеллектом, может быть неверным.">
            <a:extLst>
              <a:ext uri="{FF2B5EF4-FFF2-40B4-BE49-F238E27FC236}">
                <a16:creationId xmlns:a16="http://schemas.microsoft.com/office/drawing/2014/main" id="{DFA2ACE7-8366-989E-6710-D0E2D598E1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55141"/>
            <a:ext cx="5359512" cy="4041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7300FBC-80F3-AC5C-FCC3-798EFB792E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691680"/>
            <a:ext cx="2674640" cy="4041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0817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395DCA-C574-F9DF-8D4E-9E2D7610A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25240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Сапёры – это люди, которые разминируют мины, минные поля, мосты, дороги.  У них в руках специальный прибор – миноискатель. Он начинает сигналить, если под землёй лежит мина.</a:t>
            </a:r>
            <a:endParaRPr lang="ru-RU" sz="2000" dirty="0"/>
          </a:p>
        </p:txBody>
      </p:sp>
      <p:pic>
        <p:nvPicPr>
          <p:cNvPr id="4" name="Объект 3" descr="Подвиги героев-саперов в Курской битве">
            <a:extLst>
              <a:ext uri="{FF2B5EF4-FFF2-40B4-BE49-F238E27FC236}">
                <a16:creationId xmlns:a16="http://schemas.microsoft.com/office/drawing/2014/main" id="{21C1E2EF-C3B3-5E7D-9935-927FF64A69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7636"/>
            <a:ext cx="3816424" cy="2410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Великая Отечественная война, Сапер: причины начала войны ...">
            <a:extLst>
              <a:ext uri="{FF2B5EF4-FFF2-40B4-BE49-F238E27FC236}">
                <a16:creationId xmlns:a16="http://schemas.microsoft.com/office/drawing/2014/main" id="{E81CCA59-7634-CCBE-FE20-7C5DFCFD87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968010"/>
            <a:ext cx="2952328" cy="277335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Саперы Великой Отечественной войны ведут разминирование. - Вторая мировая  война в рисунках и фотографиях">
            <a:extLst>
              <a:ext uri="{FF2B5EF4-FFF2-40B4-BE49-F238E27FC236}">
                <a16:creationId xmlns:a16="http://schemas.microsoft.com/office/drawing/2014/main" id="{556D70EF-6731-1CD0-F5FF-018DF6C1C8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567744"/>
            <a:ext cx="3096344" cy="24002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56681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9BFF0D-BDC3-BF40-7071-09F5191A8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2800" dirty="0"/>
          </a:p>
        </p:txBody>
      </p:sp>
      <p:pic>
        <p:nvPicPr>
          <p:cNvPr id="10" name="Picture 2" descr="Купить Квартиру на улице 10-й Пятилетки (посёлок Аннино) - 7 объявлений о  Продаже Квартир Недорого: Планировки, Цены и Фото – Домклик">
            <a:extLst>
              <a:ext uri="{FF2B5EF4-FFF2-40B4-BE49-F238E27FC236}">
                <a16:creationId xmlns:a16="http://schemas.microsoft.com/office/drawing/2014/main" id="{E081DFF2-14B4-BCD6-E07F-5C66366EE0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8911631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2126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60648"/>
            <a:ext cx="86044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Ленинградская область</a:t>
            </a:r>
          </a:p>
        </p:txBody>
      </p:sp>
      <p:pic>
        <p:nvPicPr>
          <p:cNvPr id="3" name="Picture 2" descr="Занимательная Карта Ленинградской области | Издательство ...">
            <a:extLst>
              <a:ext uri="{FF2B5EF4-FFF2-40B4-BE49-F238E27FC236}">
                <a16:creationId xmlns:a16="http://schemas.microsoft.com/office/drawing/2014/main" id="{07C06661-E766-0B64-C34D-49779ED29F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64" y="908720"/>
            <a:ext cx="8820472" cy="5801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274638"/>
            <a:ext cx="8229600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algn="ctr">
              <a:spcBef>
                <a:spcPct val="0"/>
              </a:spcBef>
              <a:spcAft>
                <a:spcPts val="600"/>
              </a:spcAft>
            </a:pPr>
            <a:endParaRPr lang="ru-RU" sz="4400" kern="1200" dirty="0">
              <a:latin typeface="+mj-lt"/>
              <a:ea typeface="+mj-ea"/>
              <a:cs typeface="+mj-cs"/>
            </a:endParaRPr>
          </a:p>
        </p:txBody>
      </p:sp>
      <p:pic>
        <p:nvPicPr>
          <p:cNvPr id="3" name="Рисунок 2" descr="Изображение выглядит как текст, карта">
            <a:extLst>
              <a:ext uri="{FF2B5EF4-FFF2-40B4-BE49-F238E27FC236}">
                <a16:creationId xmlns:a16="http://schemas.microsoft.com/office/drawing/2014/main" id="{85745338-AE2E-A360-CF1A-12F70A8E78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8316"/>
            <a:ext cx="7776864" cy="67413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19256" cy="79695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Парк Победы в посёлке Аннино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был построен к 70-летию Победы в ВОВ</a:t>
            </a:r>
          </a:p>
        </p:txBody>
      </p:sp>
      <p:pic>
        <p:nvPicPr>
          <p:cNvPr id="3" name="Рисунок 2" descr="Расположение – Жилой комплекс &quot;Аннино Сити&quot;">
            <a:extLst>
              <a:ext uri="{FF2B5EF4-FFF2-40B4-BE49-F238E27FC236}">
                <a16:creationId xmlns:a16="http://schemas.microsoft.com/office/drawing/2014/main" id="{AFB09646-7B0B-0403-480D-BDF3445293C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07343"/>
            <a:ext cx="8136904" cy="523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Мемориал «Воинам – победителям»</a:t>
            </a:r>
          </a:p>
        </p:txBody>
      </p:sp>
      <p:pic>
        <p:nvPicPr>
          <p:cNvPr id="3" name="Рисунок 2" descr="Памятник, мемориал Монумент Слава Воинам-Победителям, Санкт‑Петербург и Ленинградская область, фото">
            <a:extLst>
              <a:ext uri="{FF2B5EF4-FFF2-40B4-BE49-F238E27FC236}">
                <a16:creationId xmlns:a16="http://schemas.microsoft.com/office/drawing/2014/main" id="{FED71273-9383-DC58-0A18-DCAA690D22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220252"/>
            <a:ext cx="8147248" cy="55211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48680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Оккупация Аннинского поселения во время Великой Отечественной войны.</a:t>
            </a:r>
          </a:p>
        </p:txBody>
      </p:sp>
      <p:pic>
        <p:nvPicPr>
          <p:cNvPr id="4" name="Рисунок 3" descr="Как жили советские люди на оккупированых территориях во время Великой  Отечественной">
            <a:extLst>
              <a:ext uri="{FF2B5EF4-FFF2-40B4-BE49-F238E27FC236}">
                <a16:creationId xmlns:a16="http://schemas.microsoft.com/office/drawing/2014/main" id="{6FC8EB88-610F-8641-A488-08541BFC43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88840"/>
            <a:ext cx="4572000" cy="4536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Жители деревни в Ленинградской области у разрушенных домов после отхода немецких войск. 1944">
            <a:extLst>
              <a:ext uri="{FF2B5EF4-FFF2-40B4-BE49-F238E27FC236}">
                <a16:creationId xmlns:a16="http://schemas.microsoft.com/office/drawing/2014/main" id="{6584ADBB-62F1-C4F0-BD34-688FB55E68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88840"/>
            <a:ext cx="4320480" cy="45365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0E8571-8104-F8F2-9C98-25D55FB67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747AE7-761A-E1AA-88FB-9C923B54E4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Оккупация. Как выживали под германской властью">
            <a:extLst>
              <a:ext uri="{FF2B5EF4-FFF2-40B4-BE49-F238E27FC236}">
                <a16:creationId xmlns:a16="http://schemas.microsoft.com/office/drawing/2014/main" id="{141D5F86-812D-2E9C-C09C-F116468A47D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7632848" cy="54458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7758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январе 1944 года проведена военная операция «Январский гром». Шли ожесточённые бои. В ходе этой операции была прорвана блокада Ленинграда и освобождены территории Аннинского поселения.</a:t>
            </a:r>
          </a:p>
        </p:txBody>
      </p:sp>
      <p:pic>
        <p:nvPicPr>
          <p:cNvPr id="5" name="Рисунок 4" descr="Январский гром - военная операция, снявшая блокаду с Ленинграда">
            <a:extLst>
              <a:ext uri="{FF2B5EF4-FFF2-40B4-BE49-F238E27FC236}">
                <a16:creationId xmlns:a16="http://schemas.microsoft.com/office/drawing/2014/main" id="{B573F81D-65B5-9721-D2BE-49D6E31C7C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746805"/>
            <a:ext cx="8612312" cy="48365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Операция «Январский гром»: когда Красная Армия прорвала блокаду Ленинграда  - Русская семерка">
            <a:extLst>
              <a:ext uri="{FF2B5EF4-FFF2-40B4-BE49-F238E27FC236}">
                <a16:creationId xmlns:a16="http://schemas.microsoft.com/office/drawing/2014/main" id="{606374B2-7ADE-3995-6F9D-0D20541376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61" y="274638"/>
            <a:ext cx="4652404" cy="4976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Битва за Ленинград. Годы 1943 и 1944. Фронтовая операция «Январский гром»">
            <a:extLst>
              <a:ext uri="{FF2B5EF4-FFF2-40B4-BE49-F238E27FC236}">
                <a16:creationId xmlns:a16="http://schemas.microsoft.com/office/drawing/2014/main" id="{F0B250FF-19B8-4420-5252-6556884DDCA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466" y="1606488"/>
            <a:ext cx="4321802" cy="47028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</Words>
  <Application>Microsoft Office PowerPoint</Application>
  <PresentationFormat>Экран (4:3)</PresentationFormat>
  <Paragraphs>15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Мой родной посёлок</vt:lpstr>
      <vt:lpstr>Презентация PowerPoint</vt:lpstr>
      <vt:lpstr>Презентация PowerPoint</vt:lpstr>
      <vt:lpstr>Парк Победы в посёлке Аннино  был построен к 70-летию Победы в ВОВ</vt:lpstr>
      <vt:lpstr>Мемориал «Воинам – победителям»</vt:lpstr>
      <vt:lpstr>Презентация PowerPoint</vt:lpstr>
      <vt:lpstr>Презентация PowerPoint</vt:lpstr>
      <vt:lpstr>В январе 1944 года проведена военная операция «Январский гром». Шли ожесточённые бои. В ходе этой операции была прорвана блокада Ленинграда и освобождены территории Аннинского поселения.</vt:lpstr>
      <vt:lpstr>Презентация PowerPoint</vt:lpstr>
      <vt:lpstr>Мемориал воинской славы, рядом с братским захоронение в п. Новоселье в п. Новоселье</vt:lpstr>
      <vt:lpstr>Мемориал воинской славы в п. Аннино, посвящён всем русским воинам защищавшим на Родину на протяжении её истории. Четырёхгранная стела из гранита, которую венчает скульптура Георгия Победоносца</vt:lpstr>
      <vt:lpstr>Презентация PowerPoint</vt:lpstr>
      <vt:lpstr>Сапёры – это люди, которые разминируют мины, минные поля, мосты, дороги.  У них в руках специальный прибор – миноискатель. Он начинает сигналить, если под землёй лежит мина.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родной посёлок</dc:title>
  <dc:creator>safari</dc:creator>
  <cp:lastModifiedBy>Мария Кошелева</cp:lastModifiedBy>
  <cp:revision>16</cp:revision>
  <dcterms:created xsi:type="dcterms:W3CDTF">2018-01-21T17:35:15Z</dcterms:created>
  <dcterms:modified xsi:type="dcterms:W3CDTF">2025-10-06T19:27:13Z</dcterms:modified>
</cp:coreProperties>
</file>