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9" r:id="rId5"/>
    <p:sldId id="267" r:id="rId6"/>
    <p:sldId id="278" r:id="rId7"/>
    <p:sldId id="262" r:id="rId8"/>
    <p:sldId id="268" r:id="rId9"/>
    <p:sldId id="263" r:id="rId10"/>
    <p:sldId id="265" r:id="rId11"/>
    <p:sldId id="269" r:id="rId12"/>
    <p:sldId id="270" r:id="rId13"/>
    <p:sldId id="271" r:id="rId14"/>
    <p:sldId id="272" r:id="rId15"/>
    <p:sldId id="258" r:id="rId16"/>
    <p:sldId id="274" r:id="rId17"/>
    <p:sldId id="275" r:id="rId18"/>
    <p:sldId id="276" r:id="rId19"/>
    <p:sldId id="277" r:id="rId20"/>
    <p:sldId id="273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-126" y="-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plotArea>
      <c:layout/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B9A-4D19-8300-067E03CC27D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B9A-4D19-8300-067E03CC27D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B9A-4D19-8300-067E03CC27D5}"/>
            </c:ext>
          </c:extLst>
        </c:ser>
        <c:overlap val="100"/>
        <c:axId val="166454400"/>
        <c:axId val="166455936"/>
      </c:barChart>
      <c:catAx>
        <c:axId val="16645440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6455936"/>
        <c:crosses val="autoZero"/>
        <c:auto val="1"/>
        <c:lblAlgn val="ctr"/>
        <c:lblOffset val="100"/>
      </c:catAx>
      <c:valAx>
        <c:axId val="16645593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6454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plotArea>
      <c:layout/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B9A-4D19-8300-067E03CC27D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B9A-4D19-8300-067E03CC27D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B9A-4D19-8300-067E03CC27D5}"/>
            </c:ext>
          </c:extLst>
        </c:ser>
        <c:overlap val="100"/>
        <c:axId val="176634880"/>
        <c:axId val="177189632"/>
      </c:barChart>
      <c:catAx>
        <c:axId val="17663488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7189632"/>
        <c:crosses val="autoZero"/>
        <c:auto val="1"/>
        <c:lblAlgn val="ctr"/>
        <c:lblOffset val="100"/>
      </c:catAx>
      <c:valAx>
        <c:axId val="17718963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6634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E888F79-BADA-46B4-A968-15D9997372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19275" y="-20637"/>
            <a:ext cx="9144000" cy="2387600"/>
          </a:xfrm>
          <a:effectLst>
            <a:outerShdw blurRad="63500" sx="102000" sy="102000" algn="ctr" rotWithShape="0">
              <a:schemeClr val="bg1">
                <a:alpha val="40000"/>
              </a:schemeClr>
            </a:outerShdw>
          </a:effectLst>
        </p:spPr>
        <p:txBody>
          <a:bodyPr anchor="b">
            <a:normAutofit/>
          </a:bodyPr>
          <a:lstStyle>
            <a:lvl1pPr algn="ctr">
              <a:defRPr sz="88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="" xmlns:p14="http://schemas.microsoft.com/office/powerpoint/2010/main" val="852281392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A48658B-B4E2-482B-8B8B-7324DE481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051CEB4-5605-4F92-9B39-CB24A4B77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1997CBB-1B91-4A15-AB3D-B99495A48E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B8A17F6-3A9C-46A3-ADD6-4D94F4D82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25256-EB4B-4638-A26A-2DFE18B0AEEE}" type="datetimeFigureOut">
              <a:rPr lang="ru-RU" smtClean="0"/>
              <a:pPr/>
              <a:t>17.10.2025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A9345B5-5EAF-42DE-A2AE-77B2CF018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76F348E-F5AA-4869-9451-E32AB17EE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A817-2A67-4288-9E7B-92C4DDD59B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4324753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0CFD875-0AEE-48C8-AF93-04F62420D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9A74A7F0-D2CF-4EE6-AA96-C9B2DCC9FC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8A0937D-0D34-4F54-A68B-86FF73BDD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7C7D14E-FFF7-4FDA-84CA-8AD99BEC2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25256-EB4B-4638-A26A-2DFE18B0AEEE}" type="datetimeFigureOut">
              <a:rPr lang="ru-RU" smtClean="0"/>
              <a:pPr/>
              <a:t>17.10.2025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5BA7F38-055A-479F-B363-322BC4274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FF837BF-5B89-4A07-9051-AF79A0093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A817-2A67-4288-9E7B-92C4DDD59B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427022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0E6E698-ED68-4291-9A9D-11C65CD95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AD4B61F3-BBAE-4206-A2FB-5123BE173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C688D3A-0F9F-4184-932E-C1E106BED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25256-EB4B-4638-A26A-2DFE18B0AEEE}" type="datetimeFigureOut">
              <a:rPr lang="ru-RU" smtClean="0"/>
              <a:pPr/>
              <a:t>17.10.2025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1D58B42-401B-4A20-9BD7-963E19236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C650D4C-313F-4FF2-886F-C0CB92F6B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A817-2A67-4288-9E7B-92C4DDD59B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362050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95DF0037-B7C1-49FC-BAD8-CD7CC17B29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006A6EE-020A-4A09-9F78-75AE900B67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FB1830E-D7C5-415D-B455-CF136FC26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25256-EB4B-4638-A26A-2DFE18B0AEEE}" type="datetimeFigureOut">
              <a:rPr lang="ru-RU" smtClean="0"/>
              <a:pPr/>
              <a:t>17.10.2025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9747B37-677C-4490-B78D-BEFCA0E7B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8494392-AE2C-497A-A194-0877E5293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A817-2A67-4288-9E7B-92C4DDD59B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274927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84E534-41C5-4E76-BE4A-960384F7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3B82096-7AF9-4EEA-86A1-D9D7A44231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C4570D4-2AEB-45FC-9D6E-A27F5AE84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25256-EB4B-4638-A26A-2DFE18B0AEEE}" type="datetimeFigureOut">
              <a:rPr lang="ru-RU" smtClean="0"/>
              <a:pPr/>
              <a:t>17.10.2025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46ED3C1-437B-47DF-9BE0-5E373E4A4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642586B-D902-414F-A2D9-5B3C948A8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A817-2A67-4288-9E7B-92C4DDD59B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739719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84E534-41C5-4E76-BE4A-960384F7A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2514" y="365125"/>
            <a:ext cx="8291286" cy="1325563"/>
          </a:xfrm>
        </p:spPr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3B82096-7AF9-4EEA-86A1-D9D7A4423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2514" y="1825625"/>
            <a:ext cx="8291286" cy="4351338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pic>
        <p:nvPicPr>
          <p:cNvPr id="8" name="Рисунок 7" descr="Изображение выглядит как дерево, трава, внешний, растение&#10;&#10;Автоматически созданное описание">
            <a:extLst>
              <a:ext uri="{FF2B5EF4-FFF2-40B4-BE49-F238E27FC236}">
                <a16:creationId xmlns="" xmlns:a16="http://schemas.microsoft.com/office/drawing/2014/main" id="{54CA516A-9D99-4664-BAF0-E71369B51B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93888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8613211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дерево, внешний, природа&#10;&#10;Автоматически созданное описание">
            <a:extLst>
              <a:ext uri="{FF2B5EF4-FFF2-40B4-BE49-F238E27FC236}">
                <a16:creationId xmlns="" xmlns:a16="http://schemas.microsoft.com/office/drawing/2014/main" id="{A3D5038D-2D34-4FA1-BDC9-2DC604D7D8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950" y="0"/>
            <a:ext cx="595449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6789117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84E534-41C5-4E76-BE4A-960384F7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3B82096-7AF9-4EEA-86A1-D9D7A44231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C4570D4-2AEB-45FC-9D6E-A27F5AE84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25256-EB4B-4638-A26A-2DFE18B0AEEE}" type="datetimeFigureOut">
              <a:rPr lang="ru-RU" smtClean="0"/>
              <a:pPr/>
              <a:t>17.10.2025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46ED3C1-437B-47DF-9BE0-5E373E4A4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642586B-D902-414F-A2D9-5B3C948A8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A817-2A67-4288-9E7B-92C4DDD59B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087452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A146F65-E40D-4E2E-9840-32E8BDC5A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5F8BDC0-FBE5-4A6C-9D74-E2E4C89DEC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CD603F2-89F9-45A8-A7E7-B89970814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25256-EB4B-4638-A26A-2DFE18B0AEEE}" type="datetimeFigureOut">
              <a:rPr lang="ru-RU" smtClean="0"/>
              <a:pPr/>
              <a:t>17.10.2025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3077CD5-7336-45F8-BBAB-82F76BC7A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CE30CB2-BF9F-41FB-B2C6-F3AA6A7DE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A817-2A67-4288-9E7B-92C4DDD59B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544308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FCDDD9-ABF0-4DC9-928F-61E7FAF8F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446102F-922E-41F0-AE93-C5EF8D8ACD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8DEFA72-20A0-44BD-9EE0-F73A620312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C7C8A66-3016-4360-B5FF-A4844E537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25256-EB4B-4638-A26A-2DFE18B0AEEE}" type="datetimeFigureOut">
              <a:rPr lang="ru-RU" smtClean="0"/>
              <a:pPr/>
              <a:t>17.10.2025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638B945-4DC8-4634-8BF2-8E2EB6090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1271EF5-402F-433F-ACBF-CE2499EF1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A817-2A67-4288-9E7B-92C4DDD59B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24158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6728B93-ED70-44A2-B329-F305CE37A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18EC2BC-AB31-4AA0-941B-F63D3203AE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2557C03-6949-4B43-88E2-49B50F52DE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2D5F4B15-8201-4F09-B138-99CB0A73BC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9EBDFA61-DF01-4A6B-A64D-6A6A062100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698316A7-11EE-4EB1-9267-121BBC2C3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25256-EB4B-4638-A26A-2DFE18B0AEEE}" type="datetimeFigureOut">
              <a:rPr lang="ru-RU" smtClean="0"/>
              <a:pPr/>
              <a:t>17.10.2025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A7A6A1D8-00D7-4BD6-8B8A-20256B0CE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CFA1ED72-814B-4160-9AB0-EF8BAA6BF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A817-2A67-4288-9E7B-92C4DDD59B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871295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D5ED386-72FA-4E4D-A11F-39B6560CB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2F544B33-E8C4-4807-917E-9231CD250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25256-EB4B-4638-A26A-2DFE18B0AEEE}" type="datetimeFigureOut">
              <a:rPr lang="ru-RU" smtClean="0"/>
              <a:pPr/>
              <a:t>17.10.2025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3DF5DF59-9436-4A75-A495-3D18A6322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C76BC6D7-0407-48A5-A406-C4D36802E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A817-2A67-4288-9E7B-92C4DDD59B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399888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presentation-creation.ru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74552CB-2298-46D9-B8AB-F4B8A098E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3F9A7F4-9853-47B5-9218-C213935305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27F95EA-B546-40E5-955E-973EA04C53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25256-EB4B-4638-A26A-2DFE18B0AEEE}" type="datetimeFigureOut">
              <a:rPr lang="ru-RU" smtClean="0"/>
              <a:pPr/>
              <a:t>17.10.2025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FFFF830-B83E-470D-9903-33FD1DB39D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4C71D2B-DD87-4F95-AE17-6A2EC1C181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4A817-2A67-4288-9E7B-92C4DDD59B1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5"/>
            <a:extLst>
              <a:ext uri="{FF2B5EF4-FFF2-40B4-BE49-F238E27FC236}">
                <a16:creationId xmlns="" xmlns:a16="http://schemas.microsoft.com/office/drawing/2014/main" id="{47B89673-269B-483F-B129-9D3CE40FFEE5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7230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5" r:id="rId4"/>
    <p:sldLayoutId id="2147483661" r:id="rId5"/>
    <p:sldLayoutId id="2147483651" r:id="rId6"/>
    <p:sldLayoutId id="2147483652" r:id="rId7"/>
    <p:sldLayoutId id="2147483653" r:id="rId8"/>
    <p:sldLayoutId id="2147483654" r:id="rId9"/>
    <p:sldLayoutId id="2147483656" r:id="rId10"/>
    <p:sldLayoutId id="2147483657" r:id="rId11"/>
    <p:sldLayoutId id="2147483658" r:id="rId12"/>
    <p:sldLayoutId id="2147483659" r:id="rId13"/>
  </p:sldLayoutIdLst>
  <p:transition spd="med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presentation-creation.ru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45.jpe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12" Type="http://schemas.openxmlformats.org/officeDocument/2006/relationships/image" Target="../media/image44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11" Type="http://schemas.openxmlformats.org/officeDocument/2006/relationships/image" Target="../media/image43.jpeg"/><Relationship Id="rId5" Type="http://schemas.openxmlformats.org/officeDocument/2006/relationships/image" Target="../media/image10.svg"/><Relationship Id="rId10" Type="http://schemas.openxmlformats.org/officeDocument/2006/relationships/image" Target="../media/image42.jpeg"/><Relationship Id="rId4" Type="http://schemas.openxmlformats.org/officeDocument/2006/relationships/image" Target="../media/image22.png"/><Relationship Id="rId9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50.jpe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12" Type="http://schemas.openxmlformats.org/officeDocument/2006/relationships/image" Target="../media/image49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11" Type="http://schemas.openxmlformats.org/officeDocument/2006/relationships/image" Target="../media/image48.jpeg"/><Relationship Id="rId5" Type="http://schemas.openxmlformats.org/officeDocument/2006/relationships/image" Target="../media/image10.svg"/><Relationship Id="rId15" Type="http://schemas.openxmlformats.org/officeDocument/2006/relationships/image" Target="../media/image52.jpeg"/><Relationship Id="rId10" Type="http://schemas.openxmlformats.org/officeDocument/2006/relationships/image" Target="../media/image47.jpeg"/><Relationship Id="rId4" Type="http://schemas.openxmlformats.org/officeDocument/2006/relationships/image" Target="../media/image22.png"/><Relationship Id="rId9" Type="http://schemas.openxmlformats.org/officeDocument/2006/relationships/image" Target="../media/image46.jpeg"/><Relationship Id="rId14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57.jpe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12" Type="http://schemas.openxmlformats.org/officeDocument/2006/relationships/image" Target="../media/image5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11" Type="http://schemas.openxmlformats.org/officeDocument/2006/relationships/image" Target="../media/image55.jpeg"/><Relationship Id="rId5" Type="http://schemas.openxmlformats.org/officeDocument/2006/relationships/image" Target="../media/image10.svg"/><Relationship Id="rId15" Type="http://schemas.openxmlformats.org/officeDocument/2006/relationships/image" Target="../media/image59.jpeg"/><Relationship Id="rId10" Type="http://schemas.openxmlformats.org/officeDocument/2006/relationships/image" Target="../media/image54.jpeg"/><Relationship Id="rId4" Type="http://schemas.openxmlformats.org/officeDocument/2006/relationships/image" Target="../media/image22.png"/><Relationship Id="rId9" Type="http://schemas.openxmlformats.org/officeDocument/2006/relationships/image" Target="../media/image53.jpeg"/><Relationship Id="rId14" Type="http://schemas.openxmlformats.org/officeDocument/2006/relationships/image" Target="../media/image5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presentation-creation.ru" TargetMode="Externa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hyperlink" Target="presentation-creation.ru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presentation-creation.ru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presentation-creation.ru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12" Type="http://schemas.openxmlformats.org/officeDocument/2006/relationships/image" Target="../media/image28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11" Type="http://schemas.openxmlformats.org/officeDocument/2006/relationships/image" Target="../media/image27.png"/><Relationship Id="rId5" Type="http://schemas.openxmlformats.org/officeDocument/2006/relationships/image" Target="../media/image10.svg"/><Relationship Id="rId10" Type="http://schemas.openxmlformats.org/officeDocument/2006/relationships/image" Target="../media/image26.jpeg"/><Relationship Id="rId4" Type="http://schemas.openxmlformats.org/officeDocument/2006/relationships/image" Target="../media/image22.png"/><Relationship Id="rId9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F1700D-8834-4889-9306-C3786535A6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9789" y="0"/>
            <a:ext cx="9509760" cy="3524596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8000" dirty="0" smtClean="0"/>
              <a:t>Прогулка по лесу</a:t>
            </a: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4000" dirty="0" smtClean="0"/>
              <a:t>презентация  к занятию по ФЦКМ для детей старшего дошкольного возраста </a:t>
            </a:r>
            <a:endParaRPr lang="ru-RU" sz="2200" dirty="0"/>
          </a:p>
        </p:txBody>
      </p:sp>
    </p:spTree>
    <p:extLst>
      <p:ext uri="{BB962C8B-B14F-4D97-AF65-F5344CB8AC3E}">
        <p14:creationId xmlns="" xmlns:p14="http://schemas.microsoft.com/office/powerpoint/2010/main" val="39082489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918B255-93BC-4366-989A-4F85B0C50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2513" y="365125"/>
            <a:ext cx="8907813" cy="1097915"/>
          </a:xfrm>
        </p:spPr>
        <p:txBody>
          <a:bodyPr/>
          <a:lstStyle/>
          <a:p>
            <a:pPr algn="ctr"/>
            <a:r>
              <a:rPr lang="ru-RU" dirty="0" smtClean="0"/>
              <a:t>Как называется такой лес?</a:t>
            </a:r>
            <a:endParaRPr lang="ru-RU" dirty="0"/>
          </a:p>
        </p:txBody>
      </p:sp>
      <p:sp>
        <p:nvSpPr>
          <p:cNvPr id="4" name="Объект 5">
            <a:extLst>
              <a:ext uri="{FF2B5EF4-FFF2-40B4-BE49-F238E27FC236}">
                <a16:creationId xmlns="" xmlns:a16="http://schemas.microsoft.com/office/drawing/2014/main" id="{62EA3682-6CE2-43BB-9439-99A36E145F8C}"/>
              </a:ext>
            </a:extLst>
          </p:cNvPr>
          <p:cNvSpPr txBox="1">
            <a:spLocks/>
          </p:cNvSpPr>
          <p:nvPr/>
        </p:nvSpPr>
        <p:spPr>
          <a:xfrm>
            <a:off x="3058886" y="2394000"/>
            <a:ext cx="9133114" cy="20700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13800" dirty="0">
              <a:solidFill>
                <a:schemeClr val="accent2"/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AAD8D1F-FFC8-4875-88BD-B3FBB0F1CA75}"/>
              </a:ext>
            </a:extLst>
          </p:cNvPr>
          <p:cNvSpPr txBox="1">
            <a:spLocks/>
          </p:cNvSpPr>
          <p:nvPr/>
        </p:nvSpPr>
        <p:spPr>
          <a:xfrm>
            <a:off x="3962400" y="6440529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hlinkClick r:id="rId2" action="ppaction://hlinkfile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890859"/>
            <a:ext cx="12192000" cy="77488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927080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918B255-93BC-4366-989A-4F85B0C50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9138" y="2709314"/>
            <a:ext cx="8907813" cy="109791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называется лес, в котором растут и лиственные и хвойные деревья?</a:t>
            </a:r>
            <a:endParaRPr lang="ru-RU" dirty="0"/>
          </a:p>
        </p:txBody>
      </p:sp>
      <p:sp>
        <p:nvSpPr>
          <p:cNvPr id="4" name="Объект 5">
            <a:extLst>
              <a:ext uri="{FF2B5EF4-FFF2-40B4-BE49-F238E27FC236}">
                <a16:creationId xmlns="" xmlns:a16="http://schemas.microsoft.com/office/drawing/2014/main" id="{62EA3682-6CE2-43BB-9439-99A36E145F8C}"/>
              </a:ext>
            </a:extLst>
          </p:cNvPr>
          <p:cNvSpPr txBox="1">
            <a:spLocks/>
          </p:cNvSpPr>
          <p:nvPr/>
        </p:nvSpPr>
        <p:spPr>
          <a:xfrm>
            <a:off x="3058886" y="2394000"/>
            <a:ext cx="9133114" cy="20700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13800" dirty="0">
              <a:solidFill>
                <a:schemeClr val="accent2"/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AAD8D1F-FFC8-4875-88BD-B3FBB0F1CA75}"/>
              </a:ext>
            </a:extLst>
          </p:cNvPr>
          <p:cNvSpPr txBox="1">
            <a:spLocks/>
          </p:cNvSpPr>
          <p:nvPr/>
        </p:nvSpPr>
        <p:spPr>
          <a:xfrm>
            <a:off x="3962400" y="6440529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2" descr="Picture backgroun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80162"/>
            <a:ext cx="12192000" cy="9144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927080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9CF2A3A-443D-469A-B26D-A303DE0FD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029" y="265373"/>
            <a:ext cx="665019" cy="638480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КУСТАРНИКИ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E8FE113-7087-4B8E-9049-84448752B8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dirty="0"/>
          </a:p>
        </p:txBody>
      </p:sp>
      <p:pic>
        <p:nvPicPr>
          <p:cNvPr id="29698" name="Picture 2" descr="Picture backgroun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71361" y="-241069"/>
            <a:ext cx="7414953" cy="7414953"/>
          </a:xfrm>
          <a:prstGeom prst="rect">
            <a:avLst/>
          </a:prstGeom>
          <a:noFill/>
        </p:spPr>
      </p:pic>
      <p:pic>
        <p:nvPicPr>
          <p:cNvPr id="29700" name="Picture 4" descr="Picture backgroun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73977" y="-479715"/>
            <a:ext cx="7597833" cy="7597833"/>
          </a:xfrm>
          <a:prstGeom prst="rect">
            <a:avLst/>
          </a:prstGeom>
          <a:noFill/>
        </p:spPr>
      </p:pic>
      <p:pic>
        <p:nvPicPr>
          <p:cNvPr id="29702" name="Picture 6" descr="Picture background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41964" y="0"/>
            <a:ext cx="8634153" cy="6858000"/>
          </a:xfrm>
          <a:prstGeom prst="rect">
            <a:avLst/>
          </a:prstGeom>
          <a:noFill/>
        </p:spPr>
      </p:pic>
      <p:pic>
        <p:nvPicPr>
          <p:cNvPr id="29706" name="Picture 10" descr="Picture background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25340" y="0"/>
            <a:ext cx="8647834" cy="6858000"/>
          </a:xfrm>
          <a:prstGeom prst="rect">
            <a:avLst/>
          </a:prstGeom>
          <a:noFill/>
        </p:spPr>
      </p:pic>
      <p:pic>
        <p:nvPicPr>
          <p:cNvPr id="29708" name="Picture 12" descr="Picture background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92829" y="-116379"/>
            <a:ext cx="9299171" cy="6974379"/>
          </a:xfrm>
          <a:prstGeom prst="rect">
            <a:avLst/>
          </a:prstGeom>
          <a:noFill/>
        </p:spPr>
      </p:pic>
      <p:pic>
        <p:nvPicPr>
          <p:cNvPr id="29710" name="Picture 14" descr="Picture background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82149" y="-199505"/>
            <a:ext cx="9309851" cy="7057505"/>
          </a:xfrm>
          <a:prstGeom prst="rect">
            <a:avLst/>
          </a:prstGeom>
          <a:noFill/>
        </p:spPr>
      </p:pic>
      <p:pic>
        <p:nvPicPr>
          <p:cNvPr id="29712" name="Picture 16" descr="Picture background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898774" y="-1488695"/>
            <a:ext cx="9293225" cy="83466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934954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9CF2A3A-443D-469A-B26D-A303DE0FD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505" y="232123"/>
            <a:ext cx="665019" cy="638480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КУСТАРНИКИ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E8FE113-7087-4B8E-9049-84448752B8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64276" y="1745674"/>
            <a:ext cx="167917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и в саду  и в лесу</a:t>
            </a:r>
            <a:endParaRPr lang="ru-RU" sz="4800" dirty="0"/>
          </a:p>
        </p:txBody>
      </p:sp>
      <p:pic>
        <p:nvPicPr>
          <p:cNvPr id="30722" name="Picture 2" descr="Picture backgroun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5684" y="-1"/>
            <a:ext cx="6858000" cy="6858001"/>
          </a:xfrm>
          <a:prstGeom prst="rect">
            <a:avLst/>
          </a:prstGeom>
          <a:noFill/>
        </p:spPr>
      </p:pic>
      <p:pic>
        <p:nvPicPr>
          <p:cNvPr id="30724" name="Picture 4" descr="Picture backgroun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92829" y="-237135"/>
            <a:ext cx="9299171" cy="70951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934954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2E94D09-2047-4FE0-BD73-E307368E6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2513" y="0"/>
            <a:ext cx="8924440" cy="814647"/>
          </a:xfrm>
        </p:spPr>
        <p:txBody>
          <a:bodyPr/>
          <a:lstStyle/>
          <a:p>
            <a:pPr algn="ctr"/>
            <a:r>
              <a:rPr lang="ru-RU" dirty="0" smtClean="0"/>
              <a:t>Какие ещё ягоды растут в лесу?</a:t>
            </a:r>
            <a:endParaRPr lang="ru-RU" dirty="0"/>
          </a:p>
        </p:txBody>
      </p:sp>
      <p:grpSp>
        <p:nvGrpSpPr>
          <p:cNvPr id="3" name="Группа 3">
            <a:extLst>
              <a:ext uri="{FF2B5EF4-FFF2-40B4-BE49-F238E27FC236}">
                <a16:creationId xmlns="" xmlns:a16="http://schemas.microsoft.com/office/drawing/2014/main" id="{08D520EA-3A88-4A3B-B3A2-15B457DD0C87}"/>
              </a:ext>
            </a:extLst>
          </p:cNvPr>
          <p:cNvGrpSpPr/>
          <p:nvPr/>
        </p:nvGrpSpPr>
        <p:grpSpPr>
          <a:xfrm>
            <a:off x="307585" y="245606"/>
            <a:ext cx="2205000" cy="2903747"/>
            <a:chOff x="381000" y="1965253"/>
            <a:chExt cx="2205000" cy="2903747"/>
          </a:xfrm>
        </p:grpSpPr>
        <p:sp>
          <p:nvSpPr>
            <p:cNvPr id="5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3A753CE7-B09C-485D-A128-80AF1B0FF02F}"/>
                </a:ext>
              </a:extLst>
            </p:cNvPr>
            <p:cNvSpPr/>
            <p:nvPr/>
          </p:nvSpPr>
          <p:spPr>
            <a:xfrm>
              <a:off x="381000" y="2034000"/>
              <a:ext cx="2205000" cy="28350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Овал 5">
              <a:extLst>
                <a:ext uri="{FF2B5EF4-FFF2-40B4-BE49-F238E27FC236}">
                  <a16:creationId xmlns="" xmlns:a16="http://schemas.microsoft.com/office/drawing/2014/main" id="{6051ADF5-A4A6-48A6-803B-01BCE2F14D15}"/>
                </a:ext>
              </a:extLst>
            </p:cNvPr>
            <p:cNvSpPr/>
            <p:nvPr/>
          </p:nvSpPr>
          <p:spPr>
            <a:xfrm>
              <a:off x="1123500" y="3924000"/>
              <a:ext cx="720000" cy="7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="" xmlns:a16="http://schemas.microsoft.com/office/drawing/2014/main" id="{CE3660B9-170F-4046-BDCF-945DB6F6FEA8}"/>
                </a:ext>
              </a:extLst>
            </p:cNvPr>
            <p:cNvSpPr/>
            <p:nvPr/>
          </p:nvSpPr>
          <p:spPr>
            <a:xfrm>
              <a:off x="1371000" y="4577401"/>
              <a:ext cx="228994" cy="2906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>
              <a:extLst>
                <a:ext uri="{FF2B5EF4-FFF2-40B4-BE49-F238E27FC236}">
                  <a16:creationId xmlns="" xmlns:a16="http://schemas.microsoft.com/office/drawing/2014/main" id="{6D63CA29-D819-4006-A491-84C276442283}"/>
                </a:ext>
              </a:extLst>
            </p:cNvPr>
            <p:cNvSpPr/>
            <p:nvPr/>
          </p:nvSpPr>
          <p:spPr>
            <a:xfrm>
              <a:off x="1549809" y="4618632"/>
              <a:ext cx="147600" cy="14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>
              <a:extLst>
                <a:ext uri="{FF2B5EF4-FFF2-40B4-BE49-F238E27FC236}">
                  <a16:creationId xmlns="" xmlns:a16="http://schemas.microsoft.com/office/drawing/2014/main" id="{49239930-1504-46D0-B32C-27C88F612C30}"/>
                </a:ext>
              </a:extLst>
            </p:cNvPr>
            <p:cNvSpPr/>
            <p:nvPr/>
          </p:nvSpPr>
          <p:spPr>
            <a:xfrm>
              <a:off x="1262267" y="4617700"/>
              <a:ext cx="147600" cy="14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="" xmlns:a16="http://schemas.microsoft.com/office/drawing/2014/main" id="{78EA8251-9759-42D4-B2B1-9CFA9CB3FE65}"/>
                </a:ext>
              </a:extLst>
            </p:cNvPr>
            <p:cNvSpPr/>
            <p:nvPr/>
          </p:nvSpPr>
          <p:spPr>
            <a:xfrm>
              <a:off x="1549809" y="4683168"/>
              <a:ext cx="228994" cy="1858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="" xmlns:a16="http://schemas.microsoft.com/office/drawing/2014/main" id="{B6002771-2FF5-42B3-B2E9-C0CABE0F4684}"/>
                </a:ext>
              </a:extLst>
            </p:cNvPr>
            <p:cNvSpPr/>
            <p:nvPr/>
          </p:nvSpPr>
          <p:spPr>
            <a:xfrm>
              <a:off x="1179872" y="4694868"/>
              <a:ext cx="228994" cy="1741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>
              <a:extLst>
                <a:ext uri="{FF2B5EF4-FFF2-40B4-BE49-F238E27FC236}">
                  <a16:creationId xmlns="" xmlns:a16="http://schemas.microsoft.com/office/drawing/2014/main" id="{386C0B71-7B31-4A27-82BD-FD6AAFDC3217}"/>
                </a:ext>
              </a:extLst>
            </p:cNvPr>
            <p:cNvSpPr/>
            <p:nvPr/>
          </p:nvSpPr>
          <p:spPr>
            <a:xfrm>
              <a:off x="1179872" y="3980615"/>
              <a:ext cx="606770" cy="6067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BD00C6B0-DC3E-40DE-82A7-DDA4C5DAD771}"/>
                </a:ext>
              </a:extLst>
            </p:cNvPr>
            <p:cNvSpPr/>
            <p:nvPr/>
          </p:nvSpPr>
          <p:spPr>
            <a:xfrm>
              <a:off x="447064" y="2922393"/>
              <a:ext cx="207238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.</a:t>
              </a:r>
              <a:endParaRPr lang="ru-RU" sz="1400" dirty="0">
                <a:solidFill>
                  <a:schemeClr val="bg1"/>
                </a:solidFill>
              </a:endParaRPr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="" xmlns:a16="http://schemas.microsoft.com/office/drawing/2014/main" id="{7C606219-93A0-449D-B648-957E7E6E2570}"/>
                </a:ext>
              </a:extLst>
            </p:cNvPr>
            <p:cNvSpPr/>
            <p:nvPr/>
          </p:nvSpPr>
          <p:spPr>
            <a:xfrm>
              <a:off x="668901" y="1965253"/>
              <a:ext cx="16287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земляника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="" xmlns:a16="http://schemas.microsoft.com/office/drawing/2014/main" id="{651D108F-B70F-4FC9-A338-E3810E455AE4}"/>
                </a:ext>
              </a:extLst>
            </p:cNvPr>
            <p:cNvSpPr/>
            <p:nvPr/>
          </p:nvSpPr>
          <p:spPr>
            <a:xfrm>
              <a:off x="688557" y="2050433"/>
              <a:ext cx="161266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</a:rPr>
                <a:t> 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16" name="Рисунок 15">
              <a:extLst>
                <a:ext uri="{FF2B5EF4-FFF2-40B4-BE49-F238E27FC236}">
                  <a16:creationId xmlns="" xmlns:a16="http://schemas.microsoft.com/office/drawing/2014/main" id="{F603F668-341D-4650-96E0-6FE2C9E7C6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266809" y="4060484"/>
              <a:ext cx="432000" cy="432000"/>
            </a:xfrm>
            <a:prstGeom prst="rect">
              <a:avLst/>
            </a:prstGeom>
          </p:spPr>
        </p:pic>
      </p:grpSp>
      <p:grpSp>
        <p:nvGrpSpPr>
          <p:cNvPr id="4" name="Группа 57">
            <a:extLst>
              <a:ext uri="{FF2B5EF4-FFF2-40B4-BE49-F238E27FC236}">
                <a16:creationId xmlns="" xmlns:a16="http://schemas.microsoft.com/office/drawing/2014/main" id="{154508BE-F46C-4F2B-9BD9-31C8343BAEC2}"/>
              </a:ext>
            </a:extLst>
          </p:cNvPr>
          <p:cNvGrpSpPr/>
          <p:nvPr/>
        </p:nvGrpSpPr>
        <p:grpSpPr>
          <a:xfrm>
            <a:off x="6384381" y="827498"/>
            <a:ext cx="2205000" cy="2920372"/>
            <a:chOff x="6268003" y="2473418"/>
            <a:chExt cx="2205000" cy="2920372"/>
          </a:xfrm>
        </p:grpSpPr>
        <p:sp>
          <p:nvSpPr>
            <p:cNvPr id="18" name="Прямоугольник: скругленные углы 17">
              <a:extLst>
                <a:ext uri="{FF2B5EF4-FFF2-40B4-BE49-F238E27FC236}">
                  <a16:creationId xmlns="" xmlns:a16="http://schemas.microsoft.com/office/drawing/2014/main" id="{6ACBB46A-0072-418B-92D5-299278E1F6E9}"/>
                </a:ext>
              </a:extLst>
            </p:cNvPr>
            <p:cNvSpPr/>
            <p:nvPr/>
          </p:nvSpPr>
          <p:spPr>
            <a:xfrm>
              <a:off x="6268003" y="2558790"/>
              <a:ext cx="2205000" cy="28350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Овал 18">
              <a:extLst>
                <a:ext uri="{FF2B5EF4-FFF2-40B4-BE49-F238E27FC236}">
                  <a16:creationId xmlns="" xmlns:a16="http://schemas.microsoft.com/office/drawing/2014/main" id="{51D5EFD9-8178-4E2F-8A81-2B554D858D84}"/>
                </a:ext>
              </a:extLst>
            </p:cNvPr>
            <p:cNvSpPr/>
            <p:nvPr/>
          </p:nvSpPr>
          <p:spPr>
            <a:xfrm>
              <a:off x="7010503" y="4448790"/>
              <a:ext cx="720000" cy="7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="" xmlns:a16="http://schemas.microsoft.com/office/drawing/2014/main" id="{FA0D65CD-811E-4B19-8B7E-0A797CB460A8}"/>
                </a:ext>
              </a:extLst>
            </p:cNvPr>
            <p:cNvSpPr/>
            <p:nvPr/>
          </p:nvSpPr>
          <p:spPr>
            <a:xfrm>
              <a:off x="7258003" y="5102190"/>
              <a:ext cx="228994" cy="2908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>
              <a:extLst>
                <a:ext uri="{FF2B5EF4-FFF2-40B4-BE49-F238E27FC236}">
                  <a16:creationId xmlns="" xmlns:a16="http://schemas.microsoft.com/office/drawing/2014/main" id="{0C4E17E1-6E4C-4D21-91B3-2524E896A41E}"/>
                </a:ext>
              </a:extLst>
            </p:cNvPr>
            <p:cNvSpPr/>
            <p:nvPr/>
          </p:nvSpPr>
          <p:spPr>
            <a:xfrm>
              <a:off x="7444484" y="5142489"/>
              <a:ext cx="147601" cy="14760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>
              <a:extLst>
                <a:ext uri="{FF2B5EF4-FFF2-40B4-BE49-F238E27FC236}">
                  <a16:creationId xmlns="" xmlns:a16="http://schemas.microsoft.com/office/drawing/2014/main" id="{98CAD95D-DFA0-4F35-A503-4EFF30EB39AE}"/>
                </a:ext>
              </a:extLst>
            </p:cNvPr>
            <p:cNvSpPr/>
            <p:nvPr/>
          </p:nvSpPr>
          <p:spPr>
            <a:xfrm>
              <a:off x="7152915" y="5142489"/>
              <a:ext cx="147600" cy="147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="" xmlns:a16="http://schemas.microsoft.com/office/drawing/2014/main" id="{A77FB629-7974-4D6D-8834-35F4CADD3591}"/>
                </a:ext>
              </a:extLst>
            </p:cNvPr>
            <p:cNvSpPr/>
            <p:nvPr/>
          </p:nvSpPr>
          <p:spPr>
            <a:xfrm>
              <a:off x="7444574" y="5216289"/>
              <a:ext cx="228994" cy="1775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="" xmlns:a16="http://schemas.microsoft.com/office/drawing/2014/main" id="{6A4C9475-8868-43AE-8D48-E5519DC9B0BF}"/>
                </a:ext>
              </a:extLst>
            </p:cNvPr>
            <p:cNvSpPr/>
            <p:nvPr/>
          </p:nvSpPr>
          <p:spPr>
            <a:xfrm>
              <a:off x="7071521" y="5225405"/>
              <a:ext cx="228994" cy="1683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>
              <a:extLst>
                <a:ext uri="{FF2B5EF4-FFF2-40B4-BE49-F238E27FC236}">
                  <a16:creationId xmlns="" xmlns:a16="http://schemas.microsoft.com/office/drawing/2014/main" id="{1B9E4AB9-770F-490A-A5CF-18373FB43925}"/>
                </a:ext>
              </a:extLst>
            </p:cNvPr>
            <p:cNvSpPr/>
            <p:nvPr/>
          </p:nvSpPr>
          <p:spPr>
            <a:xfrm>
              <a:off x="7066875" y="4505405"/>
              <a:ext cx="606770" cy="6067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="" xmlns:a16="http://schemas.microsoft.com/office/drawing/2014/main" id="{B5700DE7-5342-4864-AF73-8FB6B8D553C2}"/>
                </a:ext>
              </a:extLst>
            </p:cNvPr>
            <p:cNvSpPr/>
            <p:nvPr/>
          </p:nvSpPr>
          <p:spPr>
            <a:xfrm>
              <a:off x="6334067" y="3447183"/>
              <a:ext cx="207238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>
                <a:solidFill>
                  <a:schemeClr val="bg1"/>
                </a:solidFill>
              </a:endParaRPr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="" xmlns:a16="http://schemas.microsoft.com/office/drawing/2014/main" id="{670ECAD8-1C15-44F0-A1FA-C16C27B976FE}"/>
                </a:ext>
              </a:extLst>
            </p:cNvPr>
            <p:cNvSpPr/>
            <p:nvPr/>
          </p:nvSpPr>
          <p:spPr>
            <a:xfrm>
              <a:off x="6555904" y="2473418"/>
              <a:ext cx="16287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брусника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="" xmlns:a16="http://schemas.microsoft.com/office/drawing/2014/main" id="{AE0135F0-EA9F-47DD-924D-EB74672C6D8B}"/>
                </a:ext>
              </a:extLst>
            </p:cNvPr>
            <p:cNvSpPr/>
            <p:nvPr/>
          </p:nvSpPr>
          <p:spPr>
            <a:xfrm>
              <a:off x="7018595" y="2575223"/>
              <a:ext cx="70332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29" name="Рисунок 28">
              <a:extLst>
                <a:ext uri="{FF2B5EF4-FFF2-40B4-BE49-F238E27FC236}">
                  <a16:creationId xmlns="" xmlns:a16="http://schemas.microsoft.com/office/drawing/2014/main" id="{51BE22E0-E817-4984-8FFC-6DCA71BD2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7151206" y="4575354"/>
              <a:ext cx="432000" cy="432000"/>
            </a:xfrm>
            <a:prstGeom prst="rect">
              <a:avLst/>
            </a:prstGeom>
          </p:spPr>
        </p:pic>
      </p:grpSp>
      <p:grpSp>
        <p:nvGrpSpPr>
          <p:cNvPr id="17" name="Группа 29">
            <a:extLst>
              <a:ext uri="{FF2B5EF4-FFF2-40B4-BE49-F238E27FC236}">
                <a16:creationId xmlns="" xmlns:a16="http://schemas.microsoft.com/office/drawing/2014/main" id="{6DD0040E-01E9-43C3-8C6D-F61ED2B3D856}"/>
              </a:ext>
            </a:extLst>
          </p:cNvPr>
          <p:cNvGrpSpPr/>
          <p:nvPr/>
        </p:nvGrpSpPr>
        <p:grpSpPr>
          <a:xfrm>
            <a:off x="9518472" y="1874709"/>
            <a:ext cx="2205000" cy="2887122"/>
            <a:chOff x="6996000" y="1974911"/>
            <a:chExt cx="2205000" cy="2887122"/>
          </a:xfrm>
        </p:grpSpPr>
        <p:grpSp>
          <p:nvGrpSpPr>
            <p:cNvPr id="30" name="Группа 30">
              <a:extLst>
                <a:ext uri="{FF2B5EF4-FFF2-40B4-BE49-F238E27FC236}">
                  <a16:creationId xmlns="" xmlns:a16="http://schemas.microsoft.com/office/drawing/2014/main" id="{9FDFD5CE-DFFF-445E-A0BB-95E4AF59A3AE}"/>
                </a:ext>
              </a:extLst>
            </p:cNvPr>
            <p:cNvGrpSpPr/>
            <p:nvPr/>
          </p:nvGrpSpPr>
          <p:grpSpPr>
            <a:xfrm>
              <a:off x="6996000" y="1974911"/>
              <a:ext cx="2205000" cy="2887122"/>
              <a:chOff x="3487867" y="1998311"/>
              <a:chExt cx="2205000" cy="2887122"/>
            </a:xfrm>
          </p:grpSpPr>
          <p:sp>
            <p:nvSpPr>
              <p:cNvPr id="33" name="Прямоугольник: скругленные углы 32">
                <a:extLst>
                  <a:ext uri="{FF2B5EF4-FFF2-40B4-BE49-F238E27FC236}">
                    <a16:creationId xmlns="" xmlns:a16="http://schemas.microsoft.com/office/drawing/2014/main" id="{456A4EE1-E752-47F0-B921-8F07615146E8}"/>
                  </a:ext>
                </a:extLst>
              </p:cNvPr>
              <p:cNvSpPr/>
              <p:nvPr/>
            </p:nvSpPr>
            <p:spPr>
              <a:xfrm>
                <a:off x="3487867" y="2050433"/>
                <a:ext cx="2205000" cy="28350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4" name="Овал 33">
                <a:extLst>
                  <a:ext uri="{FF2B5EF4-FFF2-40B4-BE49-F238E27FC236}">
                    <a16:creationId xmlns="" xmlns:a16="http://schemas.microsoft.com/office/drawing/2014/main" id="{79FA2FB6-3CFA-4CE5-B3A9-40AC0424FFE5}"/>
                  </a:ext>
                </a:extLst>
              </p:cNvPr>
              <p:cNvSpPr/>
              <p:nvPr/>
            </p:nvSpPr>
            <p:spPr>
              <a:xfrm>
                <a:off x="4230367" y="3940433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ик 34">
                <a:extLst>
                  <a:ext uri="{FF2B5EF4-FFF2-40B4-BE49-F238E27FC236}">
                    <a16:creationId xmlns="" xmlns:a16="http://schemas.microsoft.com/office/drawing/2014/main" id="{40D5C53B-1BAE-49E3-A7DB-B144E21AFDE9}"/>
                  </a:ext>
                </a:extLst>
              </p:cNvPr>
              <p:cNvSpPr/>
              <p:nvPr/>
            </p:nvSpPr>
            <p:spPr>
              <a:xfrm>
                <a:off x="4477867" y="4593833"/>
                <a:ext cx="228994" cy="29093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Овал 35">
                <a:extLst>
                  <a:ext uri="{FF2B5EF4-FFF2-40B4-BE49-F238E27FC236}">
                    <a16:creationId xmlns="" xmlns:a16="http://schemas.microsoft.com/office/drawing/2014/main" id="{71917451-A749-46C0-99DC-2A785903540D}"/>
                  </a:ext>
                </a:extLst>
              </p:cNvPr>
              <p:cNvSpPr/>
              <p:nvPr/>
            </p:nvSpPr>
            <p:spPr>
              <a:xfrm>
                <a:off x="4664348" y="4634132"/>
                <a:ext cx="147601" cy="14760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Овал 36">
                <a:extLst>
                  <a:ext uri="{FF2B5EF4-FFF2-40B4-BE49-F238E27FC236}">
                    <a16:creationId xmlns="" xmlns:a16="http://schemas.microsoft.com/office/drawing/2014/main" id="{E90B94EA-22A7-45C1-B386-F01A24B03F24}"/>
                  </a:ext>
                </a:extLst>
              </p:cNvPr>
              <p:cNvSpPr/>
              <p:nvPr/>
            </p:nvSpPr>
            <p:spPr>
              <a:xfrm>
                <a:off x="4372779" y="4634132"/>
                <a:ext cx="147600" cy="1476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ик 37">
                <a:extLst>
                  <a:ext uri="{FF2B5EF4-FFF2-40B4-BE49-F238E27FC236}">
                    <a16:creationId xmlns="" xmlns:a16="http://schemas.microsoft.com/office/drawing/2014/main" id="{0D13DD72-D267-4855-9DD6-C2976CFE1EB0}"/>
                  </a:ext>
                </a:extLst>
              </p:cNvPr>
              <p:cNvSpPr/>
              <p:nvPr/>
            </p:nvSpPr>
            <p:spPr>
              <a:xfrm>
                <a:off x="4664438" y="4707932"/>
                <a:ext cx="228994" cy="1775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Прямоугольник 38">
                <a:extLst>
                  <a:ext uri="{FF2B5EF4-FFF2-40B4-BE49-F238E27FC236}">
                    <a16:creationId xmlns="" xmlns:a16="http://schemas.microsoft.com/office/drawing/2014/main" id="{ACA43D5A-9572-4ABB-90E9-303CF4D866CC}"/>
                  </a:ext>
                </a:extLst>
              </p:cNvPr>
              <p:cNvSpPr/>
              <p:nvPr/>
            </p:nvSpPr>
            <p:spPr>
              <a:xfrm>
                <a:off x="4291385" y="4717048"/>
                <a:ext cx="228994" cy="16838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Овал 39">
                <a:extLst>
                  <a:ext uri="{FF2B5EF4-FFF2-40B4-BE49-F238E27FC236}">
                    <a16:creationId xmlns="" xmlns:a16="http://schemas.microsoft.com/office/drawing/2014/main" id="{7B20615D-ED03-423A-9671-A94408D8CBF0}"/>
                  </a:ext>
                </a:extLst>
              </p:cNvPr>
              <p:cNvSpPr/>
              <p:nvPr/>
            </p:nvSpPr>
            <p:spPr>
              <a:xfrm>
                <a:off x="4286739" y="3997048"/>
                <a:ext cx="606770" cy="6067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Прямоугольник 40">
                <a:extLst>
                  <a:ext uri="{FF2B5EF4-FFF2-40B4-BE49-F238E27FC236}">
                    <a16:creationId xmlns="" xmlns:a16="http://schemas.microsoft.com/office/drawing/2014/main" id="{2FEC0EB4-E7CD-4846-905D-32A5C60F5BB9}"/>
                  </a:ext>
                </a:extLst>
              </p:cNvPr>
              <p:cNvSpPr/>
              <p:nvPr/>
            </p:nvSpPr>
            <p:spPr>
              <a:xfrm>
                <a:off x="3553931" y="2938826"/>
                <a:ext cx="207238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Прямоугольник 41">
                <a:extLst>
                  <a:ext uri="{FF2B5EF4-FFF2-40B4-BE49-F238E27FC236}">
                    <a16:creationId xmlns="" xmlns:a16="http://schemas.microsoft.com/office/drawing/2014/main" id="{9C0B4176-F367-41CF-82F4-F5951A349E38}"/>
                  </a:ext>
                </a:extLst>
              </p:cNvPr>
              <p:cNvSpPr/>
              <p:nvPr/>
            </p:nvSpPr>
            <p:spPr>
              <a:xfrm>
                <a:off x="3775768" y="1998311"/>
                <a:ext cx="16287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 smtClean="0">
                    <a:solidFill>
                      <a:schemeClr val="bg1"/>
                    </a:solidFill>
                  </a:rPr>
                  <a:t>костяника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Прямоугольник 42">
                <a:extLst>
                  <a:ext uri="{FF2B5EF4-FFF2-40B4-BE49-F238E27FC236}">
                    <a16:creationId xmlns="" xmlns:a16="http://schemas.microsoft.com/office/drawing/2014/main" id="{C8D9602F-8FE9-4FB0-8E67-6FDE1FBAA83D}"/>
                  </a:ext>
                </a:extLst>
              </p:cNvPr>
              <p:cNvSpPr/>
              <p:nvPr/>
            </p:nvSpPr>
            <p:spPr>
              <a:xfrm>
                <a:off x="4238459" y="2066866"/>
                <a:ext cx="70332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2400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32" name="Рисунок 31">
              <a:extLst>
                <a:ext uri="{FF2B5EF4-FFF2-40B4-BE49-F238E27FC236}">
                  <a16:creationId xmlns="" xmlns:a16="http://schemas.microsoft.com/office/drawing/2014/main" id="{D907FB92-0262-4491-BC08-3D419392C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7889523" y="4068000"/>
              <a:ext cx="432000" cy="432000"/>
            </a:xfrm>
            <a:prstGeom prst="rect">
              <a:avLst/>
            </a:prstGeom>
          </p:spPr>
        </p:pic>
      </p:grpSp>
      <p:grpSp>
        <p:nvGrpSpPr>
          <p:cNvPr id="31" name="Группа 44">
            <a:extLst>
              <a:ext uri="{FF2B5EF4-FFF2-40B4-BE49-F238E27FC236}">
                <a16:creationId xmlns="" xmlns:a16="http://schemas.microsoft.com/office/drawing/2014/main" id="{08D520EA-3A88-4A3B-B3A2-15B457DD0C87}"/>
              </a:ext>
            </a:extLst>
          </p:cNvPr>
          <p:cNvGrpSpPr/>
          <p:nvPr/>
        </p:nvGrpSpPr>
        <p:grpSpPr>
          <a:xfrm>
            <a:off x="343606" y="3723098"/>
            <a:ext cx="2205000" cy="2903747"/>
            <a:chOff x="397626" y="1998504"/>
            <a:chExt cx="2205000" cy="2903747"/>
          </a:xfrm>
        </p:grpSpPr>
        <p:sp>
          <p:nvSpPr>
            <p:cNvPr id="46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3A753CE7-B09C-485D-A128-80AF1B0FF02F}"/>
                </a:ext>
              </a:extLst>
            </p:cNvPr>
            <p:cNvSpPr/>
            <p:nvPr/>
          </p:nvSpPr>
          <p:spPr>
            <a:xfrm>
              <a:off x="397626" y="2067251"/>
              <a:ext cx="2205000" cy="28350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" name="Овал 46">
              <a:extLst>
                <a:ext uri="{FF2B5EF4-FFF2-40B4-BE49-F238E27FC236}">
                  <a16:creationId xmlns="" xmlns:a16="http://schemas.microsoft.com/office/drawing/2014/main" id="{6051ADF5-A4A6-48A6-803B-01BCE2F14D15}"/>
                </a:ext>
              </a:extLst>
            </p:cNvPr>
            <p:cNvSpPr/>
            <p:nvPr/>
          </p:nvSpPr>
          <p:spPr>
            <a:xfrm>
              <a:off x="1123500" y="3924000"/>
              <a:ext cx="720000" cy="7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>
              <a:extLst>
                <a:ext uri="{FF2B5EF4-FFF2-40B4-BE49-F238E27FC236}">
                  <a16:creationId xmlns="" xmlns:a16="http://schemas.microsoft.com/office/drawing/2014/main" id="{CE3660B9-170F-4046-BDCF-945DB6F6FEA8}"/>
                </a:ext>
              </a:extLst>
            </p:cNvPr>
            <p:cNvSpPr/>
            <p:nvPr/>
          </p:nvSpPr>
          <p:spPr>
            <a:xfrm>
              <a:off x="1371000" y="4577401"/>
              <a:ext cx="228994" cy="2906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>
              <a:extLst>
                <a:ext uri="{FF2B5EF4-FFF2-40B4-BE49-F238E27FC236}">
                  <a16:creationId xmlns="" xmlns:a16="http://schemas.microsoft.com/office/drawing/2014/main" id="{6D63CA29-D819-4006-A491-84C276442283}"/>
                </a:ext>
              </a:extLst>
            </p:cNvPr>
            <p:cNvSpPr/>
            <p:nvPr/>
          </p:nvSpPr>
          <p:spPr>
            <a:xfrm>
              <a:off x="1549809" y="4618632"/>
              <a:ext cx="147600" cy="14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>
              <a:extLst>
                <a:ext uri="{FF2B5EF4-FFF2-40B4-BE49-F238E27FC236}">
                  <a16:creationId xmlns="" xmlns:a16="http://schemas.microsoft.com/office/drawing/2014/main" id="{49239930-1504-46D0-B32C-27C88F612C30}"/>
                </a:ext>
              </a:extLst>
            </p:cNvPr>
            <p:cNvSpPr/>
            <p:nvPr/>
          </p:nvSpPr>
          <p:spPr>
            <a:xfrm>
              <a:off x="1262267" y="4617700"/>
              <a:ext cx="147600" cy="14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рямоугольник 50">
              <a:extLst>
                <a:ext uri="{FF2B5EF4-FFF2-40B4-BE49-F238E27FC236}">
                  <a16:creationId xmlns="" xmlns:a16="http://schemas.microsoft.com/office/drawing/2014/main" id="{78EA8251-9759-42D4-B2B1-9CFA9CB3FE65}"/>
                </a:ext>
              </a:extLst>
            </p:cNvPr>
            <p:cNvSpPr/>
            <p:nvPr/>
          </p:nvSpPr>
          <p:spPr>
            <a:xfrm>
              <a:off x="1549809" y="4683168"/>
              <a:ext cx="228994" cy="1858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>
              <a:extLst>
                <a:ext uri="{FF2B5EF4-FFF2-40B4-BE49-F238E27FC236}">
                  <a16:creationId xmlns="" xmlns:a16="http://schemas.microsoft.com/office/drawing/2014/main" id="{B6002771-2FF5-42B3-B2E9-C0CABE0F4684}"/>
                </a:ext>
              </a:extLst>
            </p:cNvPr>
            <p:cNvSpPr/>
            <p:nvPr/>
          </p:nvSpPr>
          <p:spPr>
            <a:xfrm>
              <a:off x="1179872" y="4694868"/>
              <a:ext cx="228994" cy="1741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>
              <a:extLst>
                <a:ext uri="{FF2B5EF4-FFF2-40B4-BE49-F238E27FC236}">
                  <a16:creationId xmlns="" xmlns:a16="http://schemas.microsoft.com/office/drawing/2014/main" id="{386C0B71-7B31-4A27-82BD-FD6AAFDC3217}"/>
                </a:ext>
              </a:extLst>
            </p:cNvPr>
            <p:cNvSpPr/>
            <p:nvPr/>
          </p:nvSpPr>
          <p:spPr>
            <a:xfrm>
              <a:off x="1179872" y="3980615"/>
              <a:ext cx="606770" cy="6067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>
              <a:extLst>
                <a:ext uri="{FF2B5EF4-FFF2-40B4-BE49-F238E27FC236}">
                  <a16:creationId xmlns="" xmlns:a16="http://schemas.microsoft.com/office/drawing/2014/main" id="{BD00C6B0-DC3E-40DE-82A7-DDA4C5DAD771}"/>
                </a:ext>
              </a:extLst>
            </p:cNvPr>
            <p:cNvSpPr/>
            <p:nvPr/>
          </p:nvSpPr>
          <p:spPr>
            <a:xfrm>
              <a:off x="447064" y="2922393"/>
              <a:ext cx="207238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>
                <a:solidFill>
                  <a:schemeClr val="bg1"/>
                </a:solidFill>
              </a:endParaRPr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="" xmlns:a16="http://schemas.microsoft.com/office/drawing/2014/main" id="{7C606219-93A0-449D-B648-957E7E6E2570}"/>
                </a:ext>
              </a:extLst>
            </p:cNvPr>
            <p:cNvSpPr/>
            <p:nvPr/>
          </p:nvSpPr>
          <p:spPr>
            <a:xfrm>
              <a:off x="702152" y="1998504"/>
              <a:ext cx="16287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черника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="" xmlns:a16="http://schemas.microsoft.com/office/drawing/2014/main" id="{651D108F-B70F-4FC9-A338-E3810E455AE4}"/>
                </a:ext>
              </a:extLst>
            </p:cNvPr>
            <p:cNvSpPr/>
            <p:nvPr/>
          </p:nvSpPr>
          <p:spPr>
            <a:xfrm>
              <a:off x="1131592" y="2050433"/>
              <a:ext cx="70332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57" name="Рисунок 56">
              <a:extLst>
                <a:ext uri="{FF2B5EF4-FFF2-40B4-BE49-F238E27FC236}">
                  <a16:creationId xmlns="" xmlns:a16="http://schemas.microsoft.com/office/drawing/2014/main" id="{F603F668-341D-4650-96E0-6FE2C9E7C6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266809" y="4060484"/>
              <a:ext cx="432000" cy="432000"/>
            </a:xfrm>
            <a:prstGeom prst="rect">
              <a:avLst/>
            </a:prstGeom>
          </p:spPr>
        </p:pic>
      </p:grpSp>
      <p:grpSp>
        <p:nvGrpSpPr>
          <p:cNvPr id="44" name="Группа 85">
            <a:extLst>
              <a:ext uri="{FF2B5EF4-FFF2-40B4-BE49-F238E27FC236}">
                <a16:creationId xmlns="" xmlns:a16="http://schemas.microsoft.com/office/drawing/2014/main" id="{6DD0040E-01E9-43C3-8C6D-F61ED2B3D856}"/>
              </a:ext>
            </a:extLst>
          </p:cNvPr>
          <p:cNvGrpSpPr/>
          <p:nvPr/>
        </p:nvGrpSpPr>
        <p:grpSpPr>
          <a:xfrm>
            <a:off x="3303325" y="1844229"/>
            <a:ext cx="2205000" cy="2903747"/>
            <a:chOff x="6996000" y="1958286"/>
            <a:chExt cx="2205000" cy="2903747"/>
          </a:xfrm>
        </p:grpSpPr>
        <p:grpSp>
          <p:nvGrpSpPr>
            <p:cNvPr id="45" name="Группа 30">
              <a:extLst>
                <a:ext uri="{FF2B5EF4-FFF2-40B4-BE49-F238E27FC236}">
                  <a16:creationId xmlns="" xmlns:a16="http://schemas.microsoft.com/office/drawing/2014/main" id="{9FDFD5CE-DFFF-445E-A0BB-95E4AF59A3AE}"/>
                </a:ext>
              </a:extLst>
            </p:cNvPr>
            <p:cNvGrpSpPr/>
            <p:nvPr/>
          </p:nvGrpSpPr>
          <p:grpSpPr>
            <a:xfrm>
              <a:off x="6996000" y="1958286"/>
              <a:ext cx="2205000" cy="2903747"/>
              <a:chOff x="3487867" y="1981686"/>
              <a:chExt cx="2205000" cy="2903747"/>
            </a:xfrm>
          </p:grpSpPr>
          <p:sp>
            <p:nvSpPr>
              <p:cNvPr id="89" name="Прямоугольник: скругленные углы 32">
                <a:extLst>
                  <a:ext uri="{FF2B5EF4-FFF2-40B4-BE49-F238E27FC236}">
                    <a16:creationId xmlns="" xmlns:a16="http://schemas.microsoft.com/office/drawing/2014/main" id="{456A4EE1-E752-47F0-B921-8F07615146E8}"/>
                  </a:ext>
                </a:extLst>
              </p:cNvPr>
              <p:cNvSpPr/>
              <p:nvPr/>
            </p:nvSpPr>
            <p:spPr>
              <a:xfrm>
                <a:off x="3487867" y="2050433"/>
                <a:ext cx="2205000" cy="28350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90" name="Овал 89">
                <a:extLst>
                  <a:ext uri="{FF2B5EF4-FFF2-40B4-BE49-F238E27FC236}">
                    <a16:creationId xmlns="" xmlns:a16="http://schemas.microsoft.com/office/drawing/2014/main" id="{79FA2FB6-3CFA-4CE5-B3A9-40AC0424FFE5}"/>
                  </a:ext>
                </a:extLst>
              </p:cNvPr>
              <p:cNvSpPr/>
              <p:nvPr/>
            </p:nvSpPr>
            <p:spPr>
              <a:xfrm>
                <a:off x="4230367" y="3940433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" name="Прямоугольник 90">
                <a:extLst>
                  <a:ext uri="{FF2B5EF4-FFF2-40B4-BE49-F238E27FC236}">
                    <a16:creationId xmlns="" xmlns:a16="http://schemas.microsoft.com/office/drawing/2014/main" id="{40D5C53B-1BAE-49E3-A7DB-B144E21AFDE9}"/>
                  </a:ext>
                </a:extLst>
              </p:cNvPr>
              <p:cNvSpPr/>
              <p:nvPr/>
            </p:nvSpPr>
            <p:spPr>
              <a:xfrm>
                <a:off x="4477867" y="4593833"/>
                <a:ext cx="228994" cy="29093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Овал 91">
                <a:extLst>
                  <a:ext uri="{FF2B5EF4-FFF2-40B4-BE49-F238E27FC236}">
                    <a16:creationId xmlns="" xmlns:a16="http://schemas.microsoft.com/office/drawing/2014/main" id="{71917451-A749-46C0-99DC-2A785903540D}"/>
                  </a:ext>
                </a:extLst>
              </p:cNvPr>
              <p:cNvSpPr/>
              <p:nvPr/>
            </p:nvSpPr>
            <p:spPr>
              <a:xfrm>
                <a:off x="4664348" y="4634132"/>
                <a:ext cx="147601" cy="14760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Овал 92">
                <a:extLst>
                  <a:ext uri="{FF2B5EF4-FFF2-40B4-BE49-F238E27FC236}">
                    <a16:creationId xmlns="" xmlns:a16="http://schemas.microsoft.com/office/drawing/2014/main" id="{E90B94EA-22A7-45C1-B386-F01A24B03F24}"/>
                  </a:ext>
                </a:extLst>
              </p:cNvPr>
              <p:cNvSpPr/>
              <p:nvPr/>
            </p:nvSpPr>
            <p:spPr>
              <a:xfrm>
                <a:off x="4372779" y="4634132"/>
                <a:ext cx="147600" cy="1476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рямоугольник 93">
                <a:extLst>
                  <a:ext uri="{FF2B5EF4-FFF2-40B4-BE49-F238E27FC236}">
                    <a16:creationId xmlns="" xmlns:a16="http://schemas.microsoft.com/office/drawing/2014/main" id="{0D13DD72-D267-4855-9DD6-C2976CFE1EB0}"/>
                  </a:ext>
                </a:extLst>
              </p:cNvPr>
              <p:cNvSpPr/>
              <p:nvPr/>
            </p:nvSpPr>
            <p:spPr>
              <a:xfrm>
                <a:off x="4664438" y="4707932"/>
                <a:ext cx="228994" cy="1775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рямоугольник 94">
                <a:extLst>
                  <a:ext uri="{FF2B5EF4-FFF2-40B4-BE49-F238E27FC236}">
                    <a16:creationId xmlns="" xmlns:a16="http://schemas.microsoft.com/office/drawing/2014/main" id="{ACA43D5A-9572-4ABB-90E9-303CF4D866CC}"/>
                  </a:ext>
                </a:extLst>
              </p:cNvPr>
              <p:cNvSpPr/>
              <p:nvPr/>
            </p:nvSpPr>
            <p:spPr>
              <a:xfrm>
                <a:off x="4291385" y="4717048"/>
                <a:ext cx="228994" cy="16838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Овал 95">
                <a:extLst>
                  <a:ext uri="{FF2B5EF4-FFF2-40B4-BE49-F238E27FC236}">
                    <a16:creationId xmlns="" xmlns:a16="http://schemas.microsoft.com/office/drawing/2014/main" id="{7B20615D-ED03-423A-9671-A94408D8CBF0}"/>
                  </a:ext>
                </a:extLst>
              </p:cNvPr>
              <p:cNvSpPr/>
              <p:nvPr/>
            </p:nvSpPr>
            <p:spPr>
              <a:xfrm>
                <a:off x="4286739" y="3997048"/>
                <a:ext cx="606770" cy="6067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Прямоугольник 96">
                <a:extLst>
                  <a:ext uri="{FF2B5EF4-FFF2-40B4-BE49-F238E27FC236}">
                    <a16:creationId xmlns="" xmlns:a16="http://schemas.microsoft.com/office/drawing/2014/main" id="{2FEC0EB4-E7CD-4846-905D-32A5C60F5BB9}"/>
                  </a:ext>
                </a:extLst>
              </p:cNvPr>
              <p:cNvSpPr/>
              <p:nvPr/>
            </p:nvSpPr>
            <p:spPr>
              <a:xfrm>
                <a:off x="3553931" y="2938826"/>
                <a:ext cx="207238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>
                <a:extLst>
                  <a:ext uri="{FF2B5EF4-FFF2-40B4-BE49-F238E27FC236}">
                    <a16:creationId xmlns="" xmlns:a16="http://schemas.microsoft.com/office/drawing/2014/main" id="{9C0B4176-F367-41CF-82F4-F5951A349E38}"/>
                  </a:ext>
                </a:extLst>
              </p:cNvPr>
              <p:cNvSpPr/>
              <p:nvPr/>
            </p:nvSpPr>
            <p:spPr>
              <a:xfrm>
                <a:off x="3742517" y="1981686"/>
                <a:ext cx="16287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 smtClean="0">
                    <a:solidFill>
                      <a:schemeClr val="bg1"/>
                    </a:solidFill>
                  </a:rPr>
                  <a:t>голубика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Прямоугольник 98">
                <a:extLst>
                  <a:ext uri="{FF2B5EF4-FFF2-40B4-BE49-F238E27FC236}">
                    <a16:creationId xmlns="" xmlns:a16="http://schemas.microsoft.com/office/drawing/2014/main" id="{C8D9602F-8FE9-4FB0-8E67-6FDE1FBAA83D}"/>
                  </a:ext>
                </a:extLst>
              </p:cNvPr>
              <p:cNvSpPr/>
              <p:nvPr/>
            </p:nvSpPr>
            <p:spPr>
              <a:xfrm>
                <a:off x="4238459" y="2066866"/>
                <a:ext cx="70332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2400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88" name="Рисунок 87">
              <a:extLst>
                <a:ext uri="{FF2B5EF4-FFF2-40B4-BE49-F238E27FC236}">
                  <a16:creationId xmlns="" xmlns:a16="http://schemas.microsoft.com/office/drawing/2014/main" id="{D907FB92-0262-4491-BC08-3D419392C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7889523" y="4068000"/>
              <a:ext cx="432000" cy="432000"/>
            </a:xfrm>
            <a:prstGeom prst="rect">
              <a:avLst/>
            </a:prstGeom>
          </p:spPr>
        </p:pic>
      </p:grpSp>
      <p:pic>
        <p:nvPicPr>
          <p:cNvPr id="100" name="Picture 2" descr="Picture background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664084" y="3940233"/>
            <a:ext cx="1639254" cy="2917767"/>
          </a:xfrm>
          <a:prstGeom prst="rect">
            <a:avLst/>
          </a:prstGeom>
          <a:noFill/>
        </p:spPr>
      </p:pic>
      <p:pic>
        <p:nvPicPr>
          <p:cNvPr id="31746" name="Picture 2" descr="Picture background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99258" y="656885"/>
            <a:ext cx="2199643" cy="2468702"/>
          </a:xfrm>
          <a:prstGeom prst="rect">
            <a:avLst/>
          </a:prstGeom>
          <a:noFill/>
        </p:spPr>
      </p:pic>
      <p:pic>
        <p:nvPicPr>
          <p:cNvPr id="31748" name="Picture 4" descr="Picture background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48393" y="4056611"/>
            <a:ext cx="1596043" cy="2527068"/>
          </a:xfrm>
          <a:prstGeom prst="rect">
            <a:avLst/>
          </a:prstGeom>
          <a:noFill/>
        </p:spPr>
      </p:pic>
      <p:pic>
        <p:nvPicPr>
          <p:cNvPr id="31750" name="Picture 6" descr="Picture background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025833" y="2281307"/>
            <a:ext cx="2776451" cy="2490197"/>
          </a:xfrm>
          <a:prstGeom prst="rect">
            <a:avLst/>
          </a:prstGeom>
          <a:noFill/>
        </p:spPr>
      </p:pic>
      <p:pic>
        <p:nvPicPr>
          <p:cNvPr id="31752" name="Picture 8" descr="Picture background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184669" y="1230575"/>
            <a:ext cx="2626822" cy="2626822"/>
          </a:xfrm>
          <a:prstGeom prst="rect">
            <a:avLst/>
          </a:prstGeom>
          <a:noFill/>
        </p:spPr>
      </p:pic>
      <p:pic>
        <p:nvPicPr>
          <p:cNvPr id="31754" name="Picture 10" descr="Picture background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9310254" y="2290155"/>
            <a:ext cx="2580800" cy="2448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180064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9">
            <a:extLst>
              <a:ext uri="{FF2B5EF4-FFF2-40B4-BE49-F238E27FC236}">
                <a16:creationId xmlns="" xmlns:a16="http://schemas.microsoft.com/office/drawing/2014/main" id="{25DDA865-3856-4DBE-834A-1A6E85AA773B}"/>
              </a:ext>
            </a:extLst>
          </p:cNvPr>
          <p:cNvSpPr txBox="1">
            <a:spLocks/>
          </p:cNvSpPr>
          <p:nvPr/>
        </p:nvSpPr>
        <p:spPr>
          <a:xfrm>
            <a:off x="349136" y="0"/>
            <a:ext cx="6350923" cy="46551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Физкультминутка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Текст 11">
            <a:extLst>
              <a:ext uri="{FF2B5EF4-FFF2-40B4-BE49-F238E27FC236}">
                <a16:creationId xmlns="" xmlns:a16="http://schemas.microsoft.com/office/drawing/2014/main" id="{4557F42B-3485-46FD-A381-F21063545748}"/>
              </a:ext>
            </a:extLst>
          </p:cNvPr>
          <p:cNvSpPr txBox="1">
            <a:spLocks/>
          </p:cNvSpPr>
          <p:nvPr/>
        </p:nvSpPr>
        <p:spPr>
          <a:xfrm>
            <a:off x="132384" y="2752347"/>
            <a:ext cx="6975002" cy="17057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" name="Picture 2" descr="Picture backgroun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940233"/>
            <a:ext cx="1639254" cy="2917767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612669" y="610136"/>
            <a:ext cx="537002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Мы корзиночки возьмем,</a:t>
            </a:r>
          </a:p>
          <a:p>
            <a:r>
              <a:rPr lang="ru-RU" sz="2200" dirty="0" smtClean="0"/>
              <a:t>В лес по ягоды пойдем. ( </a:t>
            </a:r>
            <a:r>
              <a:rPr lang="ru-RU" sz="2200" i="1" dirty="0" smtClean="0"/>
              <a:t>Дети шагают по кругу друг за другом.)</a:t>
            </a:r>
          </a:p>
          <a:p>
            <a:r>
              <a:rPr lang="ru-RU" sz="2200" dirty="0" smtClean="0"/>
              <a:t> Раз, два, три, четыре, пять.  </a:t>
            </a:r>
          </a:p>
          <a:p>
            <a:r>
              <a:rPr lang="ru-RU" sz="2200" dirty="0" smtClean="0"/>
              <a:t>Будем ягоды искать. </a:t>
            </a:r>
          </a:p>
          <a:p>
            <a:r>
              <a:rPr lang="ru-RU" sz="2200" dirty="0" smtClean="0"/>
              <a:t>( </a:t>
            </a:r>
            <a:r>
              <a:rPr lang="ru-RU" sz="2200" i="1" dirty="0" smtClean="0"/>
              <a:t>Останавливаются, выполняют «пружинку», хлопают в ладоши.)</a:t>
            </a:r>
          </a:p>
          <a:p>
            <a:r>
              <a:rPr lang="ru-RU" sz="2200" dirty="0" smtClean="0"/>
              <a:t>Пробежимся по дорожке, (</a:t>
            </a:r>
            <a:r>
              <a:rPr lang="ru-RU" sz="2200" i="1" dirty="0" smtClean="0"/>
              <a:t>бегут по кругу</a:t>
            </a:r>
            <a:r>
              <a:rPr lang="ru-RU" sz="2200" dirty="0" smtClean="0"/>
              <a:t>.)</a:t>
            </a:r>
          </a:p>
          <a:p>
            <a:r>
              <a:rPr lang="ru-RU" sz="2200" dirty="0" smtClean="0"/>
              <a:t>Перепрыгнем через лужи.(</a:t>
            </a:r>
            <a:r>
              <a:rPr lang="ru-RU" sz="2200" i="1" dirty="0" smtClean="0"/>
              <a:t>Прыгают на двух ногах.)</a:t>
            </a:r>
          </a:p>
          <a:p>
            <a:r>
              <a:rPr lang="ru-RU" sz="2200" dirty="0" smtClean="0"/>
              <a:t>Под листочки мы заглянем – (</a:t>
            </a:r>
            <a:r>
              <a:rPr lang="ru-RU" sz="2200" i="1" dirty="0" smtClean="0"/>
              <a:t>Приседают.</a:t>
            </a:r>
            <a:r>
              <a:rPr lang="ru-RU" sz="2200" dirty="0" smtClean="0"/>
              <a:t>)</a:t>
            </a:r>
          </a:p>
          <a:p>
            <a:r>
              <a:rPr lang="ru-RU" sz="2200" dirty="0" smtClean="0"/>
              <a:t>Ягод соберем на ужин:(</a:t>
            </a:r>
            <a:r>
              <a:rPr lang="ru-RU" sz="2200" i="1" dirty="0" smtClean="0"/>
              <a:t>Имитируют сбор ягод.)</a:t>
            </a:r>
          </a:p>
          <a:p>
            <a:r>
              <a:rPr lang="ru-RU" sz="2200" dirty="0" smtClean="0"/>
              <a:t>Ежевики и малины,</a:t>
            </a:r>
          </a:p>
          <a:p>
            <a:r>
              <a:rPr lang="ru-RU" sz="2200" dirty="0" smtClean="0"/>
              <a:t>Голубики и калины. (Шагают на месте.)</a:t>
            </a:r>
          </a:p>
          <a:p>
            <a:r>
              <a:rPr lang="ru-RU" sz="2200" dirty="0" smtClean="0"/>
              <a:t> Гроздья спелые брусники</a:t>
            </a:r>
          </a:p>
          <a:p>
            <a:r>
              <a:rPr lang="ru-RU" sz="2200" dirty="0" smtClean="0"/>
              <a:t> И немного земляники. ( </a:t>
            </a:r>
            <a:r>
              <a:rPr lang="ru-RU" sz="2200" i="1" dirty="0" smtClean="0"/>
              <a:t>Выполняют  «пружинку», хлопают в ладоши</a:t>
            </a:r>
            <a:r>
              <a:rPr lang="ru-RU" sz="2200" dirty="0" smtClean="0"/>
              <a:t>.)</a:t>
            </a:r>
            <a:endParaRPr lang="ru-RU" sz="2200" dirty="0"/>
          </a:p>
        </p:txBody>
      </p:sp>
    </p:spTree>
    <p:extLst>
      <p:ext uri="{BB962C8B-B14F-4D97-AF65-F5344CB8AC3E}">
        <p14:creationId xmlns="" xmlns:p14="http://schemas.microsoft.com/office/powerpoint/2010/main" val="174613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" dur="10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0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2E94D09-2047-4FE0-BD73-E307368E6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2513" y="0"/>
            <a:ext cx="8924440" cy="814647"/>
          </a:xfrm>
        </p:spPr>
        <p:txBody>
          <a:bodyPr/>
          <a:lstStyle/>
          <a:p>
            <a:pPr algn="ctr"/>
            <a:r>
              <a:rPr lang="ru-RU" dirty="0" smtClean="0"/>
              <a:t>Какие ещё растения растут в лесу?</a:t>
            </a:r>
            <a:endParaRPr lang="ru-RU" dirty="0"/>
          </a:p>
        </p:txBody>
      </p:sp>
      <p:grpSp>
        <p:nvGrpSpPr>
          <p:cNvPr id="3" name="Группа 3">
            <a:extLst>
              <a:ext uri="{FF2B5EF4-FFF2-40B4-BE49-F238E27FC236}">
                <a16:creationId xmlns="" xmlns:a16="http://schemas.microsoft.com/office/drawing/2014/main" id="{08D520EA-3A88-4A3B-B3A2-15B457DD0C87}"/>
              </a:ext>
            </a:extLst>
          </p:cNvPr>
          <p:cNvGrpSpPr/>
          <p:nvPr/>
        </p:nvGrpSpPr>
        <p:grpSpPr>
          <a:xfrm>
            <a:off x="307585" y="245606"/>
            <a:ext cx="2205000" cy="2903747"/>
            <a:chOff x="381000" y="1965253"/>
            <a:chExt cx="2205000" cy="2903747"/>
          </a:xfrm>
        </p:grpSpPr>
        <p:sp>
          <p:nvSpPr>
            <p:cNvPr id="5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3A753CE7-B09C-485D-A128-80AF1B0FF02F}"/>
                </a:ext>
              </a:extLst>
            </p:cNvPr>
            <p:cNvSpPr/>
            <p:nvPr/>
          </p:nvSpPr>
          <p:spPr>
            <a:xfrm>
              <a:off x="381000" y="2034000"/>
              <a:ext cx="2205000" cy="28350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Овал 5">
              <a:extLst>
                <a:ext uri="{FF2B5EF4-FFF2-40B4-BE49-F238E27FC236}">
                  <a16:creationId xmlns="" xmlns:a16="http://schemas.microsoft.com/office/drawing/2014/main" id="{6051ADF5-A4A6-48A6-803B-01BCE2F14D15}"/>
                </a:ext>
              </a:extLst>
            </p:cNvPr>
            <p:cNvSpPr/>
            <p:nvPr/>
          </p:nvSpPr>
          <p:spPr>
            <a:xfrm>
              <a:off x="1123500" y="3924000"/>
              <a:ext cx="720000" cy="7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="" xmlns:a16="http://schemas.microsoft.com/office/drawing/2014/main" id="{CE3660B9-170F-4046-BDCF-945DB6F6FEA8}"/>
                </a:ext>
              </a:extLst>
            </p:cNvPr>
            <p:cNvSpPr/>
            <p:nvPr/>
          </p:nvSpPr>
          <p:spPr>
            <a:xfrm>
              <a:off x="1371000" y="4577401"/>
              <a:ext cx="228994" cy="2906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>
              <a:extLst>
                <a:ext uri="{FF2B5EF4-FFF2-40B4-BE49-F238E27FC236}">
                  <a16:creationId xmlns="" xmlns:a16="http://schemas.microsoft.com/office/drawing/2014/main" id="{6D63CA29-D819-4006-A491-84C276442283}"/>
                </a:ext>
              </a:extLst>
            </p:cNvPr>
            <p:cNvSpPr/>
            <p:nvPr/>
          </p:nvSpPr>
          <p:spPr>
            <a:xfrm>
              <a:off x="1549809" y="4618632"/>
              <a:ext cx="147600" cy="14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>
              <a:extLst>
                <a:ext uri="{FF2B5EF4-FFF2-40B4-BE49-F238E27FC236}">
                  <a16:creationId xmlns="" xmlns:a16="http://schemas.microsoft.com/office/drawing/2014/main" id="{49239930-1504-46D0-B32C-27C88F612C30}"/>
                </a:ext>
              </a:extLst>
            </p:cNvPr>
            <p:cNvSpPr/>
            <p:nvPr/>
          </p:nvSpPr>
          <p:spPr>
            <a:xfrm>
              <a:off x="1262267" y="4617700"/>
              <a:ext cx="147600" cy="14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="" xmlns:a16="http://schemas.microsoft.com/office/drawing/2014/main" id="{78EA8251-9759-42D4-B2B1-9CFA9CB3FE65}"/>
                </a:ext>
              </a:extLst>
            </p:cNvPr>
            <p:cNvSpPr/>
            <p:nvPr/>
          </p:nvSpPr>
          <p:spPr>
            <a:xfrm>
              <a:off x="1549809" y="4683168"/>
              <a:ext cx="228994" cy="1858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="" xmlns:a16="http://schemas.microsoft.com/office/drawing/2014/main" id="{B6002771-2FF5-42B3-B2E9-C0CABE0F4684}"/>
                </a:ext>
              </a:extLst>
            </p:cNvPr>
            <p:cNvSpPr/>
            <p:nvPr/>
          </p:nvSpPr>
          <p:spPr>
            <a:xfrm>
              <a:off x="1179872" y="4694868"/>
              <a:ext cx="228994" cy="1741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>
              <a:extLst>
                <a:ext uri="{FF2B5EF4-FFF2-40B4-BE49-F238E27FC236}">
                  <a16:creationId xmlns="" xmlns:a16="http://schemas.microsoft.com/office/drawing/2014/main" id="{386C0B71-7B31-4A27-82BD-FD6AAFDC3217}"/>
                </a:ext>
              </a:extLst>
            </p:cNvPr>
            <p:cNvSpPr/>
            <p:nvPr/>
          </p:nvSpPr>
          <p:spPr>
            <a:xfrm>
              <a:off x="1179872" y="3980615"/>
              <a:ext cx="606770" cy="6067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BD00C6B0-DC3E-40DE-82A7-DDA4C5DAD771}"/>
                </a:ext>
              </a:extLst>
            </p:cNvPr>
            <p:cNvSpPr/>
            <p:nvPr/>
          </p:nvSpPr>
          <p:spPr>
            <a:xfrm>
              <a:off x="447064" y="2922393"/>
              <a:ext cx="207238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.</a:t>
              </a:r>
              <a:endParaRPr lang="ru-RU" sz="1400" dirty="0">
                <a:solidFill>
                  <a:schemeClr val="bg1"/>
                </a:solidFill>
              </a:endParaRPr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="" xmlns:a16="http://schemas.microsoft.com/office/drawing/2014/main" id="{7C606219-93A0-449D-B648-957E7E6E2570}"/>
                </a:ext>
              </a:extLst>
            </p:cNvPr>
            <p:cNvSpPr/>
            <p:nvPr/>
          </p:nvSpPr>
          <p:spPr>
            <a:xfrm>
              <a:off x="668901" y="1965253"/>
              <a:ext cx="16287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Белый гриб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="" xmlns:a16="http://schemas.microsoft.com/office/drawing/2014/main" id="{651D108F-B70F-4FC9-A338-E3810E455AE4}"/>
                </a:ext>
              </a:extLst>
            </p:cNvPr>
            <p:cNvSpPr/>
            <p:nvPr/>
          </p:nvSpPr>
          <p:spPr>
            <a:xfrm>
              <a:off x="688557" y="2050433"/>
              <a:ext cx="161266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</a:rPr>
                <a:t> 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16" name="Рисунок 15">
              <a:extLst>
                <a:ext uri="{FF2B5EF4-FFF2-40B4-BE49-F238E27FC236}">
                  <a16:creationId xmlns="" xmlns:a16="http://schemas.microsoft.com/office/drawing/2014/main" id="{F603F668-341D-4650-96E0-6FE2C9E7C6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266809" y="4060484"/>
              <a:ext cx="432000" cy="432000"/>
            </a:xfrm>
            <a:prstGeom prst="rect">
              <a:avLst/>
            </a:prstGeom>
          </p:spPr>
        </p:pic>
      </p:grpSp>
      <p:grpSp>
        <p:nvGrpSpPr>
          <p:cNvPr id="4" name="Группа 57">
            <a:extLst>
              <a:ext uri="{FF2B5EF4-FFF2-40B4-BE49-F238E27FC236}">
                <a16:creationId xmlns="" xmlns:a16="http://schemas.microsoft.com/office/drawing/2014/main" id="{154508BE-F46C-4F2B-9BD9-31C8343BAEC2}"/>
              </a:ext>
            </a:extLst>
          </p:cNvPr>
          <p:cNvGrpSpPr/>
          <p:nvPr/>
        </p:nvGrpSpPr>
        <p:grpSpPr>
          <a:xfrm>
            <a:off x="6384381" y="827498"/>
            <a:ext cx="2205000" cy="2920372"/>
            <a:chOff x="6268003" y="2473418"/>
            <a:chExt cx="2205000" cy="2920372"/>
          </a:xfrm>
        </p:grpSpPr>
        <p:sp>
          <p:nvSpPr>
            <p:cNvPr id="18" name="Прямоугольник: скругленные углы 17">
              <a:extLst>
                <a:ext uri="{FF2B5EF4-FFF2-40B4-BE49-F238E27FC236}">
                  <a16:creationId xmlns="" xmlns:a16="http://schemas.microsoft.com/office/drawing/2014/main" id="{6ACBB46A-0072-418B-92D5-299278E1F6E9}"/>
                </a:ext>
              </a:extLst>
            </p:cNvPr>
            <p:cNvSpPr/>
            <p:nvPr/>
          </p:nvSpPr>
          <p:spPr>
            <a:xfrm>
              <a:off x="6268003" y="2558790"/>
              <a:ext cx="2205000" cy="28350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Овал 18">
              <a:extLst>
                <a:ext uri="{FF2B5EF4-FFF2-40B4-BE49-F238E27FC236}">
                  <a16:creationId xmlns="" xmlns:a16="http://schemas.microsoft.com/office/drawing/2014/main" id="{51D5EFD9-8178-4E2F-8A81-2B554D858D84}"/>
                </a:ext>
              </a:extLst>
            </p:cNvPr>
            <p:cNvSpPr/>
            <p:nvPr/>
          </p:nvSpPr>
          <p:spPr>
            <a:xfrm>
              <a:off x="7010503" y="4448790"/>
              <a:ext cx="720000" cy="7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="" xmlns:a16="http://schemas.microsoft.com/office/drawing/2014/main" id="{FA0D65CD-811E-4B19-8B7E-0A797CB460A8}"/>
                </a:ext>
              </a:extLst>
            </p:cNvPr>
            <p:cNvSpPr/>
            <p:nvPr/>
          </p:nvSpPr>
          <p:spPr>
            <a:xfrm>
              <a:off x="7258003" y="5102190"/>
              <a:ext cx="228994" cy="2908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>
              <a:extLst>
                <a:ext uri="{FF2B5EF4-FFF2-40B4-BE49-F238E27FC236}">
                  <a16:creationId xmlns="" xmlns:a16="http://schemas.microsoft.com/office/drawing/2014/main" id="{0C4E17E1-6E4C-4D21-91B3-2524E896A41E}"/>
                </a:ext>
              </a:extLst>
            </p:cNvPr>
            <p:cNvSpPr/>
            <p:nvPr/>
          </p:nvSpPr>
          <p:spPr>
            <a:xfrm>
              <a:off x="7444484" y="5142489"/>
              <a:ext cx="147601" cy="14760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>
              <a:extLst>
                <a:ext uri="{FF2B5EF4-FFF2-40B4-BE49-F238E27FC236}">
                  <a16:creationId xmlns="" xmlns:a16="http://schemas.microsoft.com/office/drawing/2014/main" id="{98CAD95D-DFA0-4F35-A503-4EFF30EB39AE}"/>
                </a:ext>
              </a:extLst>
            </p:cNvPr>
            <p:cNvSpPr/>
            <p:nvPr/>
          </p:nvSpPr>
          <p:spPr>
            <a:xfrm>
              <a:off x="7152915" y="5142489"/>
              <a:ext cx="147600" cy="147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="" xmlns:a16="http://schemas.microsoft.com/office/drawing/2014/main" id="{A77FB629-7974-4D6D-8834-35F4CADD3591}"/>
                </a:ext>
              </a:extLst>
            </p:cNvPr>
            <p:cNvSpPr/>
            <p:nvPr/>
          </p:nvSpPr>
          <p:spPr>
            <a:xfrm>
              <a:off x="7444574" y="5216289"/>
              <a:ext cx="228994" cy="1775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="" xmlns:a16="http://schemas.microsoft.com/office/drawing/2014/main" id="{6A4C9475-8868-43AE-8D48-E5519DC9B0BF}"/>
                </a:ext>
              </a:extLst>
            </p:cNvPr>
            <p:cNvSpPr/>
            <p:nvPr/>
          </p:nvSpPr>
          <p:spPr>
            <a:xfrm>
              <a:off x="7071521" y="5225405"/>
              <a:ext cx="228994" cy="1683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>
              <a:extLst>
                <a:ext uri="{FF2B5EF4-FFF2-40B4-BE49-F238E27FC236}">
                  <a16:creationId xmlns="" xmlns:a16="http://schemas.microsoft.com/office/drawing/2014/main" id="{1B9E4AB9-770F-490A-A5CF-18373FB43925}"/>
                </a:ext>
              </a:extLst>
            </p:cNvPr>
            <p:cNvSpPr/>
            <p:nvPr/>
          </p:nvSpPr>
          <p:spPr>
            <a:xfrm>
              <a:off x="7066875" y="4505405"/>
              <a:ext cx="606770" cy="6067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="" xmlns:a16="http://schemas.microsoft.com/office/drawing/2014/main" id="{B5700DE7-5342-4864-AF73-8FB6B8D553C2}"/>
                </a:ext>
              </a:extLst>
            </p:cNvPr>
            <p:cNvSpPr/>
            <p:nvPr/>
          </p:nvSpPr>
          <p:spPr>
            <a:xfrm>
              <a:off x="6334067" y="3447183"/>
              <a:ext cx="207238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>
                <a:solidFill>
                  <a:schemeClr val="bg1"/>
                </a:solidFill>
              </a:endParaRPr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="" xmlns:a16="http://schemas.microsoft.com/office/drawing/2014/main" id="{670ECAD8-1C15-44F0-A1FA-C16C27B976FE}"/>
                </a:ext>
              </a:extLst>
            </p:cNvPr>
            <p:cNvSpPr/>
            <p:nvPr/>
          </p:nvSpPr>
          <p:spPr>
            <a:xfrm>
              <a:off x="6400800" y="2473418"/>
              <a:ext cx="194517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Ложные опята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="" xmlns:a16="http://schemas.microsoft.com/office/drawing/2014/main" id="{AE0135F0-EA9F-47DD-924D-EB74672C6D8B}"/>
                </a:ext>
              </a:extLst>
            </p:cNvPr>
            <p:cNvSpPr/>
            <p:nvPr/>
          </p:nvSpPr>
          <p:spPr>
            <a:xfrm>
              <a:off x="7018595" y="2575223"/>
              <a:ext cx="70332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29" name="Рисунок 28">
              <a:extLst>
                <a:ext uri="{FF2B5EF4-FFF2-40B4-BE49-F238E27FC236}">
                  <a16:creationId xmlns="" xmlns:a16="http://schemas.microsoft.com/office/drawing/2014/main" id="{51BE22E0-E817-4984-8FFC-6DCA71BD2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7151206" y="4575354"/>
              <a:ext cx="432000" cy="432000"/>
            </a:xfrm>
            <a:prstGeom prst="rect">
              <a:avLst/>
            </a:prstGeom>
          </p:spPr>
        </p:pic>
      </p:grpSp>
      <p:grpSp>
        <p:nvGrpSpPr>
          <p:cNvPr id="17" name="Группа 29">
            <a:extLst>
              <a:ext uri="{FF2B5EF4-FFF2-40B4-BE49-F238E27FC236}">
                <a16:creationId xmlns="" xmlns:a16="http://schemas.microsoft.com/office/drawing/2014/main" id="{6DD0040E-01E9-43C3-8C6D-F61ED2B3D856}"/>
              </a:ext>
            </a:extLst>
          </p:cNvPr>
          <p:cNvGrpSpPr/>
          <p:nvPr/>
        </p:nvGrpSpPr>
        <p:grpSpPr>
          <a:xfrm>
            <a:off x="9535097" y="810680"/>
            <a:ext cx="2205000" cy="2887122"/>
            <a:chOff x="6996000" y="1974911"/>
            <a:chExt cx="2205000" cy="2887122"/>
          </a:xfrm>
        </p:grpSpPr>
        <p:grpSp>
          <p:nvGrpSpPr>
            <p:cNvPr id="30" name="Группа 30">
              <a:extLst>
                <a:ext uri="{FF2B5EF4-FFF2-40B4-BE49-F238E27FC236}">
                  <a16:creationId xmlns="" xmlns:a16="http://schemas.microsoft.com/office/drawing/2014/main" id="{9FDFD5CE-DFFF-445E-A0BB-95E4AF59A3AE}"/>
                </a:ext>
              </a:extLst>
            </p:cNvPr>
            <p:cNvGrpSpPr/>
            <p:nvPr/>
          </p:nvGrpSpPr>
          <p:grpSpPr>
            <a:xfrm>
              <a:off x="6996000" y="1974911"/>
              <a:ext cx="2205000" cy="2887122"/>
              <a:chOff x="3487867" y="1998311"/>
              <a:chExt cx="2205000" cy="2887122"/>
            </a:xfrm>
          </p:grpSpPr>
          <p:sp>
            <p:nvSpPr>
              <p:cNvPr id="33" name="Прямоугольник: скругленные углы 32">
                <a:extLst>
                  <a:ext uri="{FF2B5EF4-FFF2-40B4-BE49-F238E27FC236}">
                    <a16:creationId xmlns="" xmlns:a16="http://schemas.microsoft.com/office/drawing/2014/main" id="{456A4EE1-E752-47F0-B921-8F07615146E8}"/>
                  </a:ext>
                </a:extLst>
              </p:cNvPr>
              <p:cNvSpPr/>
              <p:nvPr/>
            </p:nvSpPr>
            <p:spPr>
              <a:xfrm>
                <a:off x="3487867" y="2050433"/>
                <a:ext cx="2205000" cy="28350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4" name="Овал 33">
                <a:extLst>
                  <a:ext uri="{FF2B5EF4-FFF2-40B4-BE49-F238E27FC236}">
                    <a16:creationId xmlns="" xmlns:a16="http://schemas.microsoft.com/office/drawing/2014/main" id="{79FA2FB6-3CFA-4CE5-B3A9-40AC0424FFE5}"/>
                  </a:ext>
                </a:extLst>
              </p:cNvPr>
              <p:cNvSpPr/>
              <p:nvPr/>
            </p:nvSpPr>
            <p:spPr>
              <a:xfrm>
                <a:off x="4230367" y="3940433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ик 34">
                <a:extLst>
                  <a:ext uri="{FF2B5EF4-FFF2-40B4-BE49-F238E27FC236}">
                    <a16:creationId xmlns="" xmlns:a16="http://schemas.microsoft.com/office/drawing/2014/main" id="{40D5C53B-1BAE-49E3-A7DB-B144E21AFDE9}"/>
                  </a:ext>
                </a:extLst>
              </p:cNvPr>
              <p:cNvSpPr/>
              <p:nvPr/>
            </p:nvSpPr>
            <p:spPr>
              <a:xfrm>
                <a:off x="4477867" y="4593833"/>
                <a:ext cx="228994" cy="29093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Овал 35">
                <a:extLst>
                  <a:ext uri="{FF2B5EF4-FFF2-40B4-BE49-F238E27FC236}">
                    <a16:creationId xmlns="" xmlns:a16="http://schemas.microsoft.com/office/drawing/2014/main" id="{71917451-A749-46C0-99DC-2A785903540D}"/>
                  </a:ext>
                </a:extLst>
              </p:cNvPr>
              <p:cNvSpPr/>
              <p:nvPr/>
            </p:nvSpPr>
            <p:spPr>
              <a:xfrm>
                <a:off x="4664348" y="4634132"/>
                <a:ext cx="147601" cy="14760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Овал 36">
                <a:extLst>
                  <a:ext uri="{FF2B5EF4-FFF2-40B4-BE49-F238E27FC236}">
                    <a16:creationId xmlns="" xmlns:a16="http://schemas.microsoft.com/office/drawing/2014/main" id="{E90B94EA-22A7-45C1-B386-F01A24B03F24}"/>
                  </a:ext>
                </a:extLst>
              </p:cNvPr>
              <p:cNvSpPr/>
              <p:nvPr/>
            </p:nvSpPr>
            <p:spPr>
              <a:xfrm>
                <a:off x="4372779" y="4634132"/>
                <a:ext cx="147600" cy="1476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ик 37">
                <a:extLst>
                  <a:ext uri="{FF2B5EF4-FFF2-40B4-BE49-F238E27FC236}">
                    <a16:creationId xmlns="" xmlns:a16="http://schemas.microsoft.com/office/drawing/2014/main" id="{0D13DD72-D267-4855-9DD6-C2976CFE1EB0}"/>
                  </a:ext>
                </a:extLst>
              </p:cNvPr>
              <p:cNvSpPr/>
              <p:nvPr/>
            </p:nvSpPr>
            <p:spPr>
              <a:xfrm>
                <a:off x="4664438" y="4707932"/>
                <a:ext cx="228994" cy="1775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Прямоугольник 38">
                <a:extLst>
                  <a:ext uri="{FF2B5EF4-FFF2-40B4-BE49-F238E27FC236}">
                    <a16:creationId xmlns="" xmlns:a16="http://schemas.microsoft.com/office/drawing/2014/main" id="{ACA43D5A-9572-4ABB-90E9-303CF4D866CC}"/>
                  </a:ext>
                </a:extLst>
              </p:cNvPr>
              <p:cNvSpPr/>
              <p:nvPr/>
            </p:nvSpPr>
            <p:spPr>
              <a:xfrm>
                <a:off x="4291385" y="4717048"/>
                <a:ext cx="228994" cy="16838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Овал 39">
                <a:extLst>
                  <a:ext uri="{FF2B5EF4-FFF2-40B4-BE49-F238E27FC236}">
                    <a16:creationId xmlns="" xmlns:a16="http://schemas.microsoft.com/office/drawing/2014/main" id="{7B20615D-ED03-423A-9671-A94408D8CBF0}"/>
                  </a:ext>
                </a:extLst>
              </p:cNvPr>
              <p:cNvSpPr/>
              <p:nvPr/>
            </p:nvSpPr>
            <p:spPr>
              <a:xfrm>
                <a:off x="4286739" y="3997048"/>
                <a:ext cx="606770" cy="6067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Прямоугольник 40">
                <a:extLst>
                  <a:ext uri="{FF2B5EF4-FFF2-40B4-BE49-F238E27FC236}">
                    <a16:creationId xmlns="" xmlns:a16="http://schemas.microsoft.com/office/drawing/2014/main" id="{2FEC0EB4-E7CD-4846-905D-32A5C60F5BB9}"/>
                  </a:ext>
                </a:extLst>
              </p:cNvPr>
              <p:cNvSpPr/>
              <p:nvPr/>
            </p:nvSpPr>
            <p:spPr>
              <a:xfrm>
                <a:off x="3553931" y="2938826"/>
                <a:ext cx="207238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Прямоугольник 41">
                <a:extLst>
                  <a:ext uri="{FF2B5EF4-FFF2-40B4-BE49-F238E27FC236}">
                    <a16:creationId xmlns="" xmlns:a16="http://schemas.microsoft.com/office/drawing/2014/main" id="{9C0B4176-F367-41CF-82F4-F5951A349E38}"/>
                  </a:ext>
                </a:extLst>
              </p:cNvPr>
              <p:cNvSpPr/>
              <p:nvPr/>
            </p:nvSpPr>
            <p:spPr>
              <a:xfrm>
                <a:off x="3775768" y="1998311"/>
                <a:ext cx="16287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 smtClean="0">
                    <a:solidFill>
                      <a:schemeClr val="bg1"/>
                    </a:solidFill>
                  </a:rPr>
                  <a:t>мухомор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Прямоугольник 42">
                <a:extLst>
                  <a:ext uri="{FF2B5EF4-FFF2-40B4-BE49-F238E27FC236}">
                    <a16:creationId xmlns="" xmlns:a16="http://schemas.microsoft.com/office/drawing/2014/main" id="{C8D9602F-8FE9-4FB0-8E67-6FDE1FBAA83D}"/>
                  </a:ext>
                </a:extLst>
              </p:cNvPr>
              <p:cNvSpPr/>
              <p:nvPr/>
            </p:nvSpPr>
            <p:spPr>
              <a:xfrm>
                <a:off x="4238459" y="2066866"/>
                <a:ext cx="70332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2400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32" name="Рисунок 31">
              <a:extLst>
                <a:ext uri="{FF2B5EF4-FFF2-40B4-BE49-F238E27FC236}">
                  <a16:creationId xmlns="" xmlns:a16="http://schemas.microsoft.com/office/drawing/2014/main" id="{D907FB92-0262-4491-BC08-3D419392C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7889523" y="4068000"/>
              <a:ext cx="432000" cy="432000"/>
            </a:xfrm>
            <a:prstGeom prst="rect">
              <a:avLst/>
            </a:prstGeom>
          </p:spPr>
        </p:pic>
      </p:grpSp>
      <p:grpSp>
        <p:nvGrpSpPr>
          <p:cNvPr id="31" name="Группа 44">
            <a:extLst>
              <a:ext uri="{FF2B5EF4-FFF2-40B4-BE49-F238E27FC236}">
                <a16:creationId xmlns="" xmlns:a16="http://schemas.microsoft.com/office/drawing/2014/main" id="{08D520EA-3A88-4A3B-B3A2-15B457DD0C87}"/>
              </a:ext>
            </a:extLst>
          </p:cNvPr>
          <p:cNvGrpSpPr/>
          <p:nvPr/>
        </p:nvGrpSpPr>
        <p:grpSpPr>
          <a:xfrm>
            <a:off x="343606" y="3772974"/>
            <a:ext cx="2205000" cy="2853871"/>
            <a:chOff x="397626" y="2048380"/>
            <a:chExt cx="2205000" cy="2853871"/>
          </a:xfrm>
        </p:grpSpPr>
        <p:sp>
          <p:nvSpPr>
            <p:cNvPr id="46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3A753CE7-B09C-485D-A128-80AF1B0FF02F}"/>
                </a:ext>
              </a:extLst>
            </p:cNvPr>
            <p:cNvSpPr/>
            <p:nvPr/>
          </p:nvSpPr>
          <p:spPr>
            <a:xfrm>
              <a:off x="397626" y="2067251"/>
              <a:ext cx="2205000" cy="28350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" name="Овал 46">
              <a:extLst>
                <a:ext uri="{FF2B5EF4-FFF2-40B4-BE49-F238E27FC236}">
                  <a16:creationId xmlns="" xmlns:a16="http://schemas.microsoft.com/office/drawing/2014/main" id="{6051ADF5-A4A6-48A6-803B-01BCE2F14D15}"/>
                </a:ext>
              </a:extLst>
            </p:cNvPr>
            <p:cNvSpPr/>
            <p:nvPr/>
          </p:nvSpPr>
          <p:spPr>
            <a:xfrm>
              <a:off x="1123500" y="3924000"/>
              <a:ext cx="720000" cy="7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>
              <a:extLst>
                <a:ext uri="{FF2B5EF4-FFF2-40B4-BE49-F238E27FC236}">
                  <a16:creationId xmlns="" xmlns:a16="http://schemas.microsoft.com/office/drawing/2014/main" id="{CE3660B9-170F-4046-BDCF-945DB6F6FEA8}"/>
                </a:ext>
              </a:extLst>
            </p:cNvPr>
            <p:cNvSpPr/>
            <p:nvPr/>
          </p:nvSpPr>
          <p:spPr>
            <a:xfrm>
              <a:off x="1371000" y="4577401"/>
              <a:ext cx="228994" cy="2906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>
              <a:extLst>
                <a:ext uri="{FF2B5EF4-FFF2-40B4-BE49-F238E27FC236}">
                  <a16:creationId xmlns="" xmlns:a16="http://schemas.microsoft.com/office/drawing/2014/main" id="{6D63CA29-D819-4006-A491-84C276442283}"/>
                </a:ext>
              </a:extLst>
            </p:cNvPr>
            <p:cNvSpPr/>
            <p:nvPr/>
          </p:nvSpPr>
          <p:spPr>
            <a:xfrm>
              <a:off x="1549809" y="4618632"/>
              <a:ext cx="147600" cy="14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>
              <a:extLst>
                <a:ext uri="{FF2B5EF4-FFF2-40B4-BE49-F238E27FC236}">
                  <a16:creationId xmlns="" xmlns:a16="http://schemas.microsoft.com/office/drawing/2014/main" id="{49239930-1504-46D0-B32C-27C88F612C30}"/>
                </a:ext>
              </a:extLst>
            </p:cNvPr>
            <p:cNvSpPr/>
            <p:nvPr/>
          </p:nvSpPr>
          <p:spPr>
            <a:xfrm>
              <a:off x="1262267" y="4617700"/>
              <a:ext cx="147600" cy="14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рямоугольник 50">
              <a:extLst>
                <a:ext uri="{FF2B5EF4-FFF2-40B4-BE49-F238E27FC236}">
                  <a16:creationId xmlns="" xmlns:a16="http://schemas.microsoft.com/office/drawing/2014/main" id="{78EA8251-9759-42D4-B2B1-9CFA9CB3FE65}"/>
                </a:ext>
              </a:extLst>
            </p:cNvPr>
            <p:cNvSpPr/>
            <p:nvPr/>
          </p:nvSpPr>
          <p:spPr>
            <a:xfrm>
              <a:off x="1549809" y="4683168"/>
              <a:ext cx="228994" cy="1858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>
              <a:extLst>
                <a:ext uri="{FF2B5EF4-FFF2-40B4-BE49-F238E27FC236}">
                  <a16:creationId xmlns="" xmlns:a16="http://schemas.microsoft.com/office/drawing/2014/main" id="{B6002771-2FF5-42B3-B2E9-C0CABE0F4684}"/>
                </a:ext>
              </a:extLst>
            </p:cNvPr>
            <p:cNvSpPr/>
            <p:nvPr/>
          </p:nvSpPr>
          <p:spPr>
            <a:xfrm>
              <a:off x="1179872" y="4694868"/>
              <a:ext cx="228994" cy="1741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>
              <a:extLst>
                <a:ext uri="{FF2B5EF4-FFF2-40B4-BE49-F238E27FC236}">
                  <a16:creationId xmlns="" xmlns:a16="http://schemas.microsoft.com/office/drawing/2014/main" id="{386C0B71-7B31-4A27-82BD-FD6AAFDC3217}"/>
                </a:ext>
              </a:extLst>
            </p:cNvPr>
            <p:cNvSpPr/>
            <p:nvPr/>
          </p:nvSpPr>
          <p:spPr>
            <a:xfrm>
              <a:off x="1179872" y="3980615"/>
              <a:ext cx="606770" cy="6067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>
              <a:extLst>
                <a:ext uri="{FF2B5EF4-FFF2-40B4-BE49-F238E27FC236}">
                  <a16:creationId xmlns="" xmlns:a16="http://schemas.microsoft.com/office/drawing/2014/main" id="{BD00C6B0-DC3E-40DE-82A7-DDA4C5DAD771}"/>
                </a:ext>
              </a:extLst>
            </p:cNvPr>
            <p:cNvSpPr/>
            <p:nvPr/>
          </p:nvSpPr>
          <p:spPr>
            <a:xfrm>
              <a:off x="447064" y="2922393"/>
              <a:ext cx="207238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>
                <a:solidFill>
                  <a:schemeClr val="bg1"/>
                </a:solidFill>
              </a:endParaRPr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="" xmlns:a16="http://schemas.microsoft.com/office/drawing/2014/main" id="{7C606219-93A0-449D-B648-957E7E6E2570}"/>
                </a:ext>
              </a:extLst>
            </p:cNvPr>
            <p:cNvSpPr/>
            <p:nvPr/>
          </p:nvSpPr>
          <p:spPr>
            <a:xfrm>
              <a:off x="635650" y="2048380"/>
              <a:ext cx="16287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лисички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="" xmlns:a16="http://schemas.microsoft.com/office/drawing/2014/main" id="{651D108F-B70F-4FC9-A338-E3810E455AE4}"/>
                </a:ext>
              </a:extLst>
            </p:cNvPr>
            <p:cNvSpPr/>
            <p:nvPr/>
          </p:nvSpPr>
          <p:spPr>
            <a:xfrm>
              <a:off x="1131592" y="2050433"/>
              <a:ext cx="70332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57" name="Рисунок 56">
              <a:extLst>
                <a:ext uri="{FF2B5EF4-FFF2-40B4-BE49-F238E27FC236}">
                  <a16:creationId xmlns="" xmlns:a16="http://schemas.microsoft.com/office/drawing/2014/main" id="{F603F668-341D-4650-96E0-6FE2C9E7C6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266809" y="4060484"/>
              <a:ext cx="432000" cy="432000"/>
            </a:xfrm>
            <a:prstGeom prst="rect">
              <a:avLst/>
            </a:prstGeom>
          </p:spPr>
        </p:pic>
      </p:grpSp>
      <p:grpSp>
        <p:nvGrpSpPr>
          <p:cNvPr id="44" name="Группа 85">
            <a:extLst>
              <a:ext uri="{FF2B5EF4-FFF2-40B4-BE49-F238E27FC236}">
                <a16:creationId xmlns="" xmlns:a16="http://schemas.microsoft.com/office/drawing/2014/main" id="{6DD0040E-01E9-43C3-8C6D-F61ED2B3D856}"/>
              </a:ext>
            </a:extLst>
          </p:cNvPr>
          <p:cNvGrpSpPr/>
          <p:nvPr/>
        </p:nvGrpSpPr>
        <p:grpSpPr>
          <a:xfrm>
            <a:off x="3303325" y="830076"/>
            <a:ext cx="2205000" cy="2903747"/>
            <a:chOff x="6996000" y="1958286"/>
            <a:chExt cx="2205000" cy="2903747"/>
          </a:xfrm>
        </p:grpSpPr>
        <p:grpSp>
          <p:nvGrpSpPr>
            <p:cNvPr id="45" name="Группа 30">
              <a:extLst>
                <a:ext uri="{FF2B5EF4-FFF2-40B4-BE49-F238E27FC236}">
                  <a16:creationId xmlns="" xmlns:a16="http://schemas.microsoft.com/office/drawing/2014/main" id="{9FDFD5CE-DFFF-445E-A0BB-95E4AF59A3AE}"/>
                </a:ext>
              </a:extLst>
            </p:cNvPr>
            <p:cNvGrpSpPr/>
            <p:nvPr/>
          </p:nvGrpSpPr>
          <p:grpSpPr>
            <a:xfrm>
              <a:off x="6996000" y="1958286"/>
              <a:ext cx="2205000" cy="2903747"/>
              <a:chOff x="3487867" y="1981686"/>
              <a:chExt cx="2205000" cy="2903747"/>
            </a:xfrm>
          </p:grpSpPr>
          <p:sp>
            <p:nvSpPr>
              <p:cNvPr id="89" name="Прямоугольник: скругленные углы 32">
                <a:extLst>
                  <a:ext uri="{FF2B5EF4-FFF2-40B4-BE49-F238E27FC236}">
                    <a16:creationId xmlns="" xmlns:a16="http://schemas.microsoft.com/office/drawing/2014/main" id="{456A4EE1-E752-47F0-B921-8F07615146E8}"/>
                  </a:ext>
                </a:extLst>
              </p:cNvPr>
              <p:cNvSpPr/>
              <p:nvPr/>
            </p:nvSpPr>
            <p:spPr>
              <a:xfrm>
                <a:off x="3487867" y="2050433"/>
                <a:ext cx="2205000" cy="28350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90" name="Овал 89">
                <a:extLst>
                  <a:ext uri="{FF2B5EF4-FFF2-40B4-BE49-F238E27FC236}">
                    <a16:creationId xmlns="" xmlns:a16="http://schemas.microsoft.com/office/drawing/2014/main" id="{79FA2FB6-3CFA-4CE5-B3A9-40AC0424FFE5}"/>
                  </a:ext>
                </a:extLst>
              </p:cNvPr>
              <p:cNvSpPr/>
              <p:nvPr/>
            </p:nvSpPr>
            <p:spPr>
              <a:xfrm>
                <a:off x="4230367" y="3940433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" name="Прямоугольник 90">
                <a:extLst>
                  <a:ext uri="{FF2B5EF4-FFF2-40B4-BE49-F238E27FC236}">
                    <a16:creationId xmlns="" xmlns:a16="http://schemas.microsoft.com/office/drawing/2014/main" id="{40D5C53B-1BAE-49E3-A7DB-B144E21AFDE9}"/>
                  </a:ext>
                </a:extLst>
              </p:cNvPr>
              <p:cNvSpPr/>
              <p:nvPr/>
            </p:nvSpPr>
            <p:spPr>
              <a:xfrm>
                <a:off x="4477867" y="4593833"/>
                <a:ext cx="228994" cy="29093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Овал 91">
                <a:extLst>
                  <a:ext uri="{FF2B5EF4-FFF2-40B4-BE49-F238E27FC236}">
                    <a16:creationId xmlns="" xmlns:a16="http://schemas.microsoft.com/office/drawing/2014/main" id="{71917451-A749-46C0-99DC-2A785903540D}"/>
                  </a:ext>
                </a:extLst>
              </p:cNvPr>
              <p:cNvSpPr/>
              <p:nvPr/>
            </p:nvSpPr>
            <p:spPr>
              <a:xfrm>
                <a:off x="4664348" y="4634132"/>
                <a:ext cx="147601" cy="14760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Овал 92">
                <a:extLst>
                  <a:ext uri="{FF2B5EF4-FFF2-40B4-BE49-F238E27FC236}">
                    <a16:creationId xmlns="" xmlns:a16="http://schemas.microsoft.com/office/drawing/2014/main" id="{E90B94EA-22A7-45C1-B386-F01A24B03F24}"/>
                  </a:ext>
                </a:extLst>
              </p:cNvPr>
              <p:cNvSpPr/>
              <p:nvPr/>
            </p:nvSpPr>
            <p:spPr>
              <a:xfrm>
                <a:off x="4372779" y="4634132"/>
                <a:ext cx="147600" cy="1476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рямоугольник 93">
                <a:extLst>
                  <a:ext uri="{FF2B5EF4-FFF2-40B4-BE49-F238E27FC236}">
                    <a16:creationId xmlns="" xmlns:a16="http://schemas.microsoft.com/office/drawing/2014/main" id="{0D13DD72-D267-4855-9DD6-C2976CFE1EB0}"/>
                  </a:ext>
                </a:extLst>
              </p:cNvPr>
              <p:cNvSpPr/>
              <p:nvPr/>
            </p:nvSpPr>
            <p:spPr>
              <a:xfrm>
                <a:off x="4664438" y="4707932"/>
                <a:ext cx="228994" cy="1775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рямоугольник 94">
                <a:extLst>
                  <a:ext uri="{FF2B5EF4-FFF2-40B4-BE49-F238E27FC236}">
                    <a16:creationId xmlns="" xmlns:a16="http://schemas.microsoft.com/office/drawing/2014/main" id="{ACA43D5A-9572-4ABB-90E9-303CF4D866CC}"/>
                  </a:ext>
                </a:extLst>
              </p:cNvPr>
              <p:cNvSpPr/>
              <p:nvPr/>
            </p:nvSpPr>
            <p:spPr>
              <a:xfrm>
                <a:off x="4291385" y="4717048"/>
                <a:ext cx="228994" cy="16838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Овал 95">
                <a:extLst>
                  <a:ext uri="{FF2B5EF4-FFF2-40B4-BE49-F238E27FC236}">
                    <a16:creationId xmlns="" xmlns:a16="http://schemas.microsoft.com/office/drawing/2014/main" id="{7B20615D-ED03-423A-9671-A94408D8CBF0}"/>
                  </a:ext>
                </a:extLst>
              </p:cNvPr>
              <p:cNvSpPr/>
              <p:nvPr/>
            </p:nvSpPr>
            <p:spPr>
              <a:xfrm>
                <a:off x="4286739" y="3997048"/>
                <a:ext cx="606770" cy="6067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Прямоугольник 96">
                <a:extLst>
                  <a:ext uri="{FF2B5EF4-FFF2-40B4-BE49-F238E27FC236}">
                    <a16:creationId xmlns="" xmlns:a16="http://schemas.microsoft.com/office/drawing/2014/main" id="{2FEC0EB4-E7CD-4846-905D-32A5C60F5BB9}"/>
                  </a:ext>
                </a:extLst>
              </p:cNvPr>
              <p:cNvSpPr/>
              <p:nvPr/>
            </p:nvSpPr>
            <p:spPr>
              <a:xfrm>
                <a:off x="3553931" y="2938826"/>
                <a:ext cx="207238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>
                <a:extLst>
                  <a:ext uri="{FF2B5EF4-FFF2-40B4-BE49-F238E27FC236}">
                    <a16:creationId xmlns="" xmlns:a16="http://schemas.microsoft.com/office/drawing/2014/main" id="{9C0B4176-F367-41CF-82F4-F5951A349E38}"/>
                  </a:ext>
                </a:extLst>
              </p:cNvPr>
              <p:cNvSpPr/>
              <p:nvPr/>
            </p:nvSpPr>
            <p:spPr>
              <a:xfrm>
                <a:off x="3742517" y="1981686"/>
                <a:ext cx="16287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 smtClean="0">
                    <a:solidFill>
                      <a:schemeClr val="bg1"/>
                    </a:solidFill>
                  </a:rPr>
                  <a:t>сыроежки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Прямоугольник 98">
                <a:extLst>
                  <a:ext uri="{FF2B5EF4-FFF2-40B4-BE49-F238E27FC236}">
                    <a16:creationId xmlns="" xmlns:a16="http://schemas.microsoft.com/office/drawing/2014/main" id="{C8D9602F-8FE9-4FB0-8E67-6FDE1FBAA83D}"/>
                  </a:ext>
                </a:extLst>
              </p:cNvPr>
              <p:cNvSpPr/>
              <p:nvPr/>
            </p:nvSpPr>
            <p:spPr>
              <a:xfrm>
                <a:off x="4238459" y="2066866"/>
                <a:ext cx="70332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2400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88" name="Рисунок 87">
              <a:extLst>
                <a:ext uri="{FF2B5EF4-FFF2-40B4-BE49-F238E27FC236}">
                  <a16:creationId xmlns="" xmlns:a16="http://schemas.microsoft.com/office/drawing/2014/main" id="{D907FB92-0262-4491-BC08-3D419392C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7889523" y="4068000"/>
              <a:ext cx="432000" cy="432000"/>
            </a:xfrm>
            <a:prstGeom prst="rect">
              <a:avLst/>
            </a:prstGeom>
          </p:spPr>
        </p:pic>
      </p:grpSp>
      <p:pic>
        <p:nvPicPr>
          <p:cNvPr id="100" name="Picture 2" descr="Picture background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664084" y="3940233"/>
            <a:ext cx="1639254" cy="2917767"/>
          </a:xfrm>
          <a:prstGeom prst="rect">
            <a:avLst/>
          </a:prstGeom>
          <a:noFill/>
        </p:spPr>
      </p:pic>
      <p:grpSp>
        <p:nvGrpSpPr>
          <p:cNvPr id="76" name="Группа 57">
            <a:extLst>
              <a:ext uri="{FF2B5EF4-FFF2-40B4-BE49-F238E27FC236}">
                <a16:creationId xmlns="" xmlns:a16="http://schemas.microsoft.com/office/drawing/2014/main" id="{154508BE-F46C-4F2B-9BD9-31C8343BAEC2}"/>
              </a:ext>
            </a:extLst>
          </p:cNvPr>
          <p:cNvGrpSpPr/>
          <p:nvPr/>
        </p:nvGrpSpPr>
        <p:grpSpPr>
          <a:xfrm>
            <a:off x="3278192" y="3937628"/>
            <a:ext cx="2205000" cy="2920372"/>
            <a:chOff x="6268003" y="2473418"/>
            <a:chExt cx="2205000" cy="2920372"/>
          </a:xfrm>
        </p:grpSpPr>
        <p:sp>
          <p:nvSpPr>
            <p:cNvPr id="77" name="Прямоугольник: скругленные углы 17">
              <a:extLst>
                <a:ext uri="{FF2B5EF4-FFF2-40B4-BE49-F238E27FC236}">
                  <a16:creationId xmlns="" xmlns:a16="http://schemas.microsoft.com/office/drawing/2014/main" id="{6ACBB46A-0072-418B-92D5-299278E1F6E9}"/>
                </a:ext>
              </a:extLst>
            </p:cNvPr>
            <p:cNvSpPr/>
            <p:nvPr/>
          </p:nvSpPr>
          <p:spPr>
            <a:xfrm>
              <a:off x="6268003" y="2558790"/>
              <a:ext cx="2205000" cy="28350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8" name="Овал 77">
              <a:extLst>
                <a:ext uri="{FF2B5EF4-FFF2-40B4-BE49-F238E27FC236}">
                  <a16:creationId xmlns="" xmlns:a16="http://schemas.microsoft.com/office/drawing/2014/main" id="{51D5EFD9-8178-4E2F-8A81-2B554D858D84}"/>
                </a:ext>
              </a:extLst>
            </p:cNvPr>
            <p:cNvSpPr/>
            <p:nvPr/>
          </p:nvSpPr>
          <p:spPr>
            <a:xfrm>
              <a:off x="7010503" y="4448790"/>
              <a:ext cx="720000" cy="7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Прямоугольник 78">
              <a:extLst>
                <a:ext uri="{FF2B5EF4-FFF2-40B4-BE49-F238E27FC236}">
                  <a16:creationId xmlns="" xmlns:a16="http://schemas.microsoft.com/office/drawing/2014/main" id="{FA0D65CD-811E-4B19-8B7E-0A797CB460A8}"/>
                </a:ext>
              </a:extLst>
            </p:cNvPr>
            <p:cNvSpPr/>
            <p:nvPr/>
          </p:nvSpPr>
          <p:spPr>
            <a:xfrm>
              <a:off x="7258003" y="5102190"/>
              <a:ext cx="228994" cy="2908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Овал 79">
              <a:extLst>
                <a:ext uri="{FF2B5EF4-FFF2-40B4-BE49-F238E27FC236}">
                  <a16:creationId xmlns="" xmlns:a16="http://schemas.microsoft.com/office/drawing/2014/main" id="{0C4E17E1-6E4C-4D21-91B3-2524E896A41E}"/>
                </a:ext>
              </a:extLst>
            </p:cNvPr>
            <p:cNvSpPr/>
            <p:nvPr/>
          </p:nvSpPr>
          <p:spPr>
            <a:xfrm>
              <a:off x="7444484" y="5142489"/>
              <a:ext cx="147601" cy="14760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Овал 80">
              <a:extLst>
                <a:ext uri="{FF2B5EF4-FFF2-40B4-BE49-F238E27FC236}">
                  <a16:creationId xmlns="" xmlns:a16="http://schemas.microsoft.com/office/drawing/2014/main" id="{98CAD95D-DFA0-4F35-A503-4EFF30EB39AE}"/>
                </a:ext>
              </a:extLst>
            </p:cNvPr>
            <p:cNvSpPr/>
            <p:nvPr/>
          </p:nvSpPr>
          <p:spPr>
            <a:xfrm>
              <a:off x="7152915" y="5142489"/>
              <a:ext cx="147600" cy="147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Прямоугольник 81">
              <a:extLst>
                <a:ext uri="{FF2B5EF4-FFF2-40B4-BE49-F238E27FC236}">
                  <a16:creationId xmlns="" xmlns:a16="http://schemas.microsoft.com/office/drawing/2014/main" id="{A77FB629-7974-4D6D-8834-35F4CADD3591}"/>
                </a:ext>
              </a:extLst>
            </p:cNvPr>
            <p:cNvSpPr/>
            <p:nvPr/>
          </p:nvSpPr>
          <p:spPr>
            <a:xfrm>
              <a:off x="7444574" y="5216289"/>
              <a:ext cx="228994" cy="1775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Прямоугольник 82">
              <a:extLst>
                <a:ext uri="{FF2B5EF4-FFF2-40B4-BE49-F238E27FC236}">
                  <a16:creationId xmlns="" xmlns:a16="http://schemas.microsoft.com/office/drawing/2014/main" id="{6A4C9475-8868-43AE-8D48-E5519DC9B0BF}"/>
                </a:ext>
              </a:extLst>
            </p:cNvPr>
            <p:cNvSpPr/>
            <p:nvPr/>
          </p:nvSpPr>
          <p:spPr>
            <a:xfrm>
              <a:off x="7071521" y="5225405"/>
              <a:ext cx="228994" cy="1683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Овал 83">
              <a:extLst>
                <a:ext uri="{FF2B5EF4-FFF2-40B4-BE49-F238E27FC236}">
                  <a16:creationId xmlns="" xmlns:a16="http://schemas.microsoft.com/office/drawing/2014/main" id="{1B9E4AB9-770F-490A-A5CF-18373FB43925}"/>
                </a:ext>
              </a:extLst>
            </p:cNvPr>
            <p:cNvSpPr/>
            <p:nvPr/>
          </p:nvSpPr>
          <p:spPr>
            <a:xfrm>
              <a:off x="7066875" y="4505405"/>
              <a:ext cx="606770" cy="6067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Прямоугольник 84">
              <a:extLst>
                <a:ext uri="{FF2B5EF4-FFF2-40B4-BE49-F238E27FC236}">
                  <a16:creationId xmlns="" xmlns:a16="http://schemas.microsoft.com/office/drawing/2014/main" id="{B5700DE7-5342-4864-AF73-8FB6B8D553C2}"/>
                </a:ext>
              </a:extLst>
            </p:cNvPr>
            <p:cNvSpPr/>
            <p:nvPr/>
          </p:nvSpPr>
          <p:spPr>
            <a:xfrm>
              <a:off x="6334067" y="3447183"/>
              <a:ext cx="207238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>
                <a:solidFill>
                  <a:schemeClr val="bg1"/>
                </a:solidFill>
              </a:endParaRPr>
            </a:p>
          </p:txBody>
        </p:sp>
        <p:sp>
          <p:nvSpPr>
            <p:cNvPr id="86" name="Прямоугольник 85">
              <a:extLst>
                <a:ext uri="{FF2B5EF4-FFF2-40B4-BE49-F238E27FC236}">
                  <a16:creationId xmlns="" xmlns:a16="http://schemas.microsoft.com/office/drawing/2014/main" id="{670ECAD8-1C15-44F0-A1FA-C16C27B976FE}"/>
                </a:ext>
              </a:extLst>
            </p:cNvPr>
            <p:cNvSpPr/>
            <p:nvPr/>
          </p:nvSpPr>
          <p:spPr>
            <a:xfrm>
              <a:off x="6555904" y="2473418"/>
              <a:ext cx="16287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опята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87" name="Прямоугольник 86">
              <a:extLst>
                <a:ext uri="{FF2B5EF4-FFF2-40B4-BE49-F238E27FC236}">
                  <a16:creationId xmlns="" xmlns:a16="http://schemas.microsoft.com/office/drawing/2014/main" id="{AE0135F0-EA9F-47DD-924D-EB74672C6D8B}"/>
                </a:ext>
              </a:extLst>
            </p:cNvPr>
            <p:cNvSpPr/>
            <p:nvPr/>
          </p:nvSpPr>
          <p:spPr>
            <a:xfrm>
              <a:off x="7018595" y="2575223"/>
              <a:ext cx="70332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101" name="Рисунок 100">
              <a:extLst>
                <a:ext uri="{FF2B5EF4-FFF2-40B4-BE49-F238E27FC236}">
                  <a16:creationId xmlns="" xmlns:a16="http://schemas.microsoft.com/office/drawing/2014/main" id="{51BE22E0-E817-4984-8FFC-6DCA71BD2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7151206" y="4575354"/>
              <a:ext cx="432000" cy="432000"/>
            </a:xfrm>
            <a:prstGeom prst="rect">
              <a:avLst/>
            </a:prstGeom>
          </p:spPr>
        </p:pic>
      </p:grpSp>
      <p:grpSp>
        <p:nvGrpSpPr>
          <p:cNvPr id="102" name="Группа 57">
            <a:extLst>
              <a:ext uri="{FF2B5EF4-FFF2-40B4-BE49-F238E27FC236}">
                <a16:creationId xmlns="" xmlns:a16="http://schemas.microsoft.com/office/drawing/2014/main" id="{154508BE-F46C-4F2B-9BD9-31C8343BAEC2}"/>
              </a:ext>
            </a:extLst>
          </p:cNvPr>
          <p:cNvGrpSpPr/>
          <p:nvPr/>
        </p:nvGrpSpPr>
        <p:grpSpPr>
          <a:xfrm>
            <a:off x="9615261" y="3956858"/>
            <a:ext cx="2205000" cy="2901142"/>
            <a:chOff x="6268003" y="2492648"/>
            <a:chExt cx="2205000" cy="2901142"/>
          </a:xfrm>
        </p:grpSpPr>
        <p:sp>
          <p:nvSpPr>
            <p:cNvPr id="103" name="Прямоугольник: скругленные углы 17">
              <a:extLst>
                <a:ext uri="{FF2B5EF4-FFF2-40B4-BE49-F238E27FC236}">
                  <a16:creationId xmlns="" xmlns:a16="http://schemas.microsoft.com/office/drawing/2014/main" id="{6ACBB46A-0072-418B-92D5-299278E1F6E9}"/>
                </a:ext>
              </a:extLst>
            </p:cNvPr>
            <p:cNvSpPr/>
            <p:nvPr/>
          </p:nvSpPr>
          <p:spPr>
            <a:xfrm>
              <a:off x="6268003" y="2558790"/>
              <a:ext cx="2205000" cy="28350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4" name="Овал 103">
              <a:extLst>
                <a:ext uri="{FF2B5EF4-FFF2-40B4-BE49-F238E27FC236}">
                  <a16:creationId xmlns="" xmlns:a16="http://schemas.microsoft.com/office/drawing/2014/main" id="{51D5EFD9-8178-4E2F-8A81-2B554D858D84}"/>
                </a:ext>
              </a:extLst>
            </p:cNvPr>
            <p:cNvSpPr/>
            <p:nvPr/>
          </p:nvSpPr>
          <p:spPr>
            <a:xfrm>
              <a:off x="7010503" y="4448790"/>
              <a:ext cx="720000" cy="7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Прямоугольник 104">
              <a:extLst>
                <a:ext uri="{FF2B5EF4-FFF2-40B4-BE49-F238E27FC236}">
                  <a16:creationId xmlns="" xmlns:a16="http://schemas.microsoft.com/office/drawing/2014/main" id="{FA0D65CD-811E-4B19-8B7E-0A797CB460A8}"/>
                </a:ext>
              </a:extLst>
            </p:cNvPr>
            <p:cNvSpPr/>
            <p:nvPr/>
          </p:nvSpPr>
          <p:spPr>
            <a:xfrm>
              <a:off x="7258003" y="5102190"/>
              <a:ext cx="228994" cy="2908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Овал 105">
              <a:extLst>
                <a:ext uri="{FF2B5EF4-FFF2-40B4-BE49-F238E27FC236}">
                  <a16:creationId xmlns="" xmlns:a16="http://schemas.microsoft.com/office/drawing/2014/main" id="{0C4E17E1-6E4C-4D21-91B3-2524E896A41E}"/>
                </a:ext>
              </a:extLst>
            </p:cNvPr>
            <p:cNvSpPr/>
            <p:nvPr/>
          </p:nvSpPr>
          <p:spPr>
            <a:xfrm>
              <a:off x="7444484" y="5142489"/>
              <a:ext cx="147601" cy="14760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Овал 106">
              <a:extLst>
                <a:ext uri="{FF2B5EF4-FFF2-40B4-BE49-F238E27FC236}">
                  <a16:creationId xmlns="" xmlns:a16="http://schemas.microsoft.com/office/drawing/2014/main" id="{98CAD95D-DFA0-4F35-A503-4EFF30EB39AE}"/>
                </a:ext>
              </a:extLst>
            </p:cNvPr>
            <p:cNvSpPr/>
            <p:nvPr/>
          </p:nvSpPr>
          <p:spPr>
            <a:xfrm>
              <a:off x="7152915" y="5142489"/>
              <a:ext cx="147600" cy="147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Прямоугольник 107">
              <a:extLst>
                <a:ext uri="{FF2B5EF4-FFF2-40B4-BE49-F238E27FC236}">
                  <a16:creationId xmlns="" xmlns:a16="http://schemas.microsoft.com/office/drawing/2014/main" id="{A77FB629-7974-4D6D-8834-35F4CADD3591}"/>
                </a:ext>
              </a:extLst>
            </p:cNvPr>
            <p:cNvSpPr/>
            <p:nvPr/>
          </p:nvSpPr>
          <p:spPr>
            <a:xfrm>
              <a:off x="7444574" y="5216289"/>
              <a:ext cx="228994" cy="1775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Прямоугольник 108">
              <a:extLst>
                <a:ext uri="{FF2B5EF4-FFF2-40B4-BE49-F238E27FC236}">
                  <a16:creationId xmlns="" xmlns:a16="http://schemas.microsoft.com/office/drawing/2014/main" id="{6A4C9475-8868-43AE-8D48-E5519DC9B0BF}"/>
                </a:ext>
              </a:extLst>
            </p:cNvPr>
            <p:cNvSpPr/>
            <p:nvPr/>
          </p:nvSpPr>
          <p:spPr>
            <a:xfrm>
              <a:off x="7071521" y="5225405"/>
              <a:ext cx="228994" cy="1683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Овал 109">
              <a:extLst>
                <a:ext uri="{FF2B5EF4-FFF2-40B4-BE49-F238E27FC236}">
                  <a16:creationId xmlns="" xmlns:a16="http://schemas.microsoft.com/office/drawing/2014/main" id="{1B9E4AB9-770F-490A-A5CF-18373FB43925}"/>
                </a:ext>
              </a:extLst>
            </p:cNvPr>
            <p:cNvSpPr/>
            <p:nvPr/>
          </p:nvSpPr>
          <p:spPr>
            <a:xfrm>
              <a:off x="7066875" y="4505405"/>
              <a:ext cx="606770" cy="6067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1" name="Прямоугольник 110">
              <a:extLst>
                <a:ext uri="{FF2B5EF4-FFF2-40B4-BE49-F238E27FC236}">
                  <a16:creationId xmlns="" xmlns:a16="http://schemas.microsoft.com/office/drawing/2014/main" id="{B5700DE7-5342-4864-AF73-8FB6B8D553C2}"/>
                </a:ext>
              </a:extLst>
            </p:cNvPr>
            <p:cNvSpPr/>
            <p:nvPr/>
          </p:nvSpPr>
          <p:spPr>
            <a:xfrm>
              <a:off x="6334067" y="3447183"/>
              <a:ext cx="207238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>
                <a:solidFill>
                  <a:schemeClr val="bg1"/>
                </a:solidFill>
              </a:endParaRPr>
            </a:p>
          </p:txBody>
        </p:sp>
        <p:sp>
          <p:nvSpPr>
            <p:cNvPr id="112" name="Прямоугольник 111">
              <a:extLst>
                <a:ext uri="{FF2B5EF4-FFF2-40B4-BE49-F238E27FC236}">
                  <a16:creationId xmlns="" xmlns:a16="http://schemas.microsoft.com/office/drawing/2014/main" id="{670ECAD8-1C15-44F0-A1FA-C16C27B976FE}"/>
                </a:ext>
              </a:extLst>
            </p:cNvPr>
            <p:cNvSpPr/>
            <p:nvPr/>
          </p:nvSpPr>
          <p:spPr>
            <a:xfrm>
              <a:off x="6362007" y="2492648"/>
              <a:ext cx="202830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Бледная поганка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113" name="Прямоугольник 112">
              <a:extLst>
                <a:ext uri="{FF2B5EF4-FFF2-40B4-BE49-F238E27FC236}">
                  <a16:creationId xmlns="" xmlns:a16="http://schemas.microsoft.com/office/drawing/2014/main" id="{AE0135F0-EA9F-47DD-924D-EB74672C6D8B}"/>
                </a:ext>
              </a:extLst>
            </p:cNvPr>
            <p:cNvSpPr/>
            <p:nvPr/>
          </p:nvSpPr>
          <p:spPr>
            <a:xfrm>
              <a:off x="7018595" y="2575223"/>
              <a:ext cx="70332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114" name="Рисунок 113">
              <a:extLst>
                <a:ext uri="{FF2B5EF4-FFF2-40B4-BE49-F238E27FC236}">
                  <a16:creationId xmlns="" xmlns:a16="http://schemas.microsoft.com/office/drawing/2014/main" id="{51BE22E0-E817-4984-8FFC-6DCA71BD2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7151206" y="4575354"/>
              <a:ext cx="432000" cy="432000"/>
            </a:xfrm>
            <a:prstGeom prst="rect">
              <a:avLst/>
            </a:prstGeom>
          </p:spPr>
        </p:pic>
      </p:grpSp>
      <p:pic>
        <p:nvPicPr>
          <p:cNvPr id="32770" name="Picture 2" descr="Picture background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61763" y="683459"/>
            <a:ext cx="2098803" cy="2470528"/>
          </a:xfrm>
          <a:prstGeom prst="rect">
            <a:avLst/>
          </a:prstGeom>
          <a:noFill/>
        </p:spPr>
      </p:pic>
      <p:pic>
        <p:nvPicPr>
          <p:cNvPr id="32772" name="Picture 4" descr="Picture background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32510" y="4172990"/>
            <a:ext cx="2194560" cy="2410690"/>
          </a:xfrm>
          <a:prstGeom prst="rect">
            <a:avLst/>
          </a:prstGeom>
          <a:noFill/>
        </p:spPr>
      </p:pic>
      <p:pic>
        <p:nvPicPr>
          <p:cNvPr id="32774" name="Picture 6" descr="Picture background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275215" y="4292563"/>
            <a:ext cx="2261061" cy="2565438"/>
          </a:xfrm>
          <a:prstGeom prst="rect">
            <a:avLst/>
          </a:prstGeom>
          <a:noFill/>
        </p:spPr>
      </p:pic>
      <p:pic>
        <p:nvPicPr>
          <p:cNvPr id="32778" name="Picture 10" descr="Picture background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9592887" y="1149902"/>
            <a:ext cx="2061557" cy="2491747"/>
          </a:xfrm>
          <a:prstGeom prst="rect">
            <a:avLst/>
          </a:prstGeom>
          <a:noFill/>
        </p:spPr>
      </p:pic>
      <p:pic>
        <p:nvPicPr>
          <p:cNvPr id="32780" name="Picture 12" descr="Picture background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9609513" y="4362966"/>
            <a:ext cx="2227811" cy="2495034"/>
          </a:xfrm>
          <a:prstGeom prst="rect">
            <a:avLst/>
          </a:prstGeom>
          <a:noFill/>
        </p:spPr>
      </p:pic>
      <p:pic>
        <p:nvPicPr>
          <p:cNvPr id="115" name="Picture 4" descr="http://ped-kopilka.ru/upload/blogs/18401_c99362a9e6d46abf6fb73ad18c9db516.jpg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3408218" y="1198997"/>
            <a:ext cx="1988155" cy="2491853"/>
          </a:xfrm>
          <a:prstGeom prst="rect">
            <a:avLst/>
          </a:prstGeom>
          <a:noFill/>
        </p:spPr>
      </p:pic>
      <p:pic>
        <p:nvPicPr>
          <p:cNvPr id="32782" name="Picture 14" descr="Picture background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6434051" y="1230283"/>
            <a:ext cx="2100350" cy="24771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180064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8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3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8" dur="2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20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2E94D09-2047-4FE0-BD73-E307368E6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2513" y="0"/>
            <a:ext cx="8924440" cy="814647"/>
          </a:xfrm>
        </p:spPr>
        <p:txBody>
          <a:bodyPr/>
          <a:lstStyle/>
          <a:p>
            <a:pPr algn="ctr"/>
            <a:r>
              <a:rPr lang="ru-RU" dirty="0" smtClean="0"/>
              <a:t>Какие ещё растения есть в лесу?</a:t>
            </a:r>
            <a:endParaRPr lang="ru-RU" dirty="0"/>
          </a:p>
        </p:txBody>
      </p:sp>
      <p:grpSp>
        <p:nvGrpSpPr>
          <p:cNvPr id="3" name="Группа 3">
            <a:extLst>
              <a:ext uri="{FF2B5EF4-FFF2-40B4-BE49-F238E27FC236}">
                <a16:creationId xmlns="" xmlns:a16="http://schemas.microsoft.com/office/drawing/2014/main" id="{08D520EA-3A88-4A3B-B3A2-15B457DD0C87}"/>
              </a:ext>
            </a:extLst>
          </p:cNvPr>
          <p:cNvGrpSpPr/>
          <p:nvPr/>
        </p:nvGrpSpPr>
        <p:grpSpPr>
          <a:xfrm>
            <a:off x="307585" y="245606"/>
            <a:ext cx="2205000" cy="2903747"/>
            <a:chOff x="381000" y="1965253"/>
            <a:chExt cx="2205000" cy="2903747"/>
          </a:xfrm>
        </p:grpSpPr>
        <p:sp>
          <p:nvSpPr>
            <p:cNvPr id="5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3A753CE7-B09C-485D-A128-80AF1B0FF02F}"/>
                </a:ext>
              </a:extLst>
            </p:cNvPr>
            <p:cNvSpPr/>
            <p:nvPr/>
          </p:nvSpPr>
          <p:spPr>
            <a:xfrm>
              <a:off x="381000" y="2034000"/>
              <a:ext cx="2205000" cy="28350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Овал 5">
              <a:extLst>
                <a:ext uri="{FF2B5EF4-FFF2-40B4-BE49-F238E27FC236}">
                  <a16:creationId xmlns="" xmlns:a16="http://schemas.microsoft.com/office/drawing/2014/main" id="{6051ADF5-A4A6-48A6-803B-01BCE2F14D15}"/>
                </a:ext>
              </a:extLst>
            </p:cNvPr>
            <p:cNvSpPr/>
            <p:nvPr/>
          </p:nvSpPr>
          <p:spPr>
            <a:xfrm>
              <a:off x="1123500" y="3924000"/>
              <a:ext cx="720000" cy="7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="" xmlns:a16="http://schemas.microsoft.com/office/drawing/2014/main" id="{CE3660B9-170F-4046-BDCF-945DB6F6FEA8}"/>
                </a:ext>
              </a:extLst>
            </p:cNvPr>
            <p:cNvSpPr/>
            <p:nvPr/>
          </p:nvSpPr>
          <p:spPr>
            <a:xfrm>
              <a:off x="1371000" y="4577401"/>
              <a:ext cx="228994" cy="2906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>
              <a:extLst>
                <a:ext uri="{FF2B5EF4-FFF2-40B4-BE49-F238E27FC236}">
                  <a16:creationId xmlns="" xmlns:a16="http://schemas.microsoft.com/office/drawing/2014/main" id="{6D63CA29-D819-4006-A491-84C276442283}"/>
                </a:ext>
              </a:extLst>
            </p:cNvPr>
            <p:cNvSpPr/>
            <p:nvPr/>
          </p:nvSpPr>
          <p:spPr>
            <a:xfrm>
              <a:off x="1549809" y="4618632"/>
              <a:ext cx="147600" cy="14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>
              <a:extLst>
                <a:ext uri="{FF2B5EF4-FFF2-40B4-BE49-F238E27FC236}">
                  <a16:creationId xmlns="" xmlns:a16="http://schemas.microsoft.com/office/drawing/2014/main" id="{49239930-1504-46D0-B32C-27C88F612C30}"/>
                </a:ext>
              </a:extLst>
            </p:cNvPr>
            <p:cNvSpPr/>
            <p:nvPr/>
          </p:nvSpPr>
          <p:spPr>
            <a:xfrm>
              <a:off x="1262267" y="4617700"/>
              <a:ext cx="147600" cy="14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="" xmlns:a16="http://schemas.microsoft.com/office/drawing/2014/main" id="{78EA8251-9759-42D4-B2B1-9CFA9CB3FE65}"/>
                </a:ext>
              </a:extLst>
            </p:cNvPr>
            <p:cNvSpPr/>
            <p:nvPr/>
          </p:nvSpPr>
          <p:spPr>
            <a:xfrm>
              <a:off x="1549809" y="4683168"/>
              <a:ext cx="228994" cy="1858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="" xmlns:a16="http://schemas.microsoft.com/office/drawing/2014/main" id="{B6002771-2FF5-42B3-B2E9-C0CABE0F4684}"/>
                </a:ext>
              </a:extLst>
            </p:cNvPr>
            <p:cNvSpPr/>
            <p:nvPr/>
          </p:nvSpPr>
          <p:spPr>
            <a:xfrm>
              <a:off x="1179872" y="4694868"/>
              <a:ext cx="228994" cy="1741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>
              <a:extLst>
                <a:ext uri="{FF2B5EF4-FFF2-40B4-BE49-F238E27FC236}">
                  <a16:creationId xmlns="" xmlns:a16="http://schemas.microsoft.com/office/drawing/2014/main" id="{386C0B71-7B31-4A27-82BD-FD6AAFDC3217}"/>
                </a:ext>
              </a:extLst>
            </p:cNvPr>
            <p:cNvSpPr/>
            <p:nvPr/>
          </p:nvSpPr>
          <p:spPr>
            <a:xfrm>
              <a:off x="1179872" y="3980615"/>
              <a:ext cx="606770" cy="6067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BD00C6B0-DC3E-40DE-82A7-DDA4C5DAD771}"/>
                </a:ext>
              </a:extLst>
            </p:cNvPr>
            <p:cNvSpPr/>
            <p:nvPr/>
          </p:nvSpPr>
          <p:spPr>
            <a:xfrm>
              <a:off x="447064" y="2922393"/>
              <a:ext cx="207238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.</a:t>
              </a:r>
              <a:endParaRPr lang="ru-RU" sz="1400" dirty="0">
                <a:solidFill>
                  <a:schemeClr val="bg1"/>
                </a:solidFill>
              </a:endParaRPr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="" xmlns:a16="http://schemas.microsoft.com/office/drawing/2014/main" id="{7C606219-93A0-449D-B648-957E7E6E2570}"/>
                </a:ext>
              </a:extLst>
            </p:cNvPr>
            <p:cNvSpPr/>
            <p:nvPr/>
          </p:nvSpPr>
          <p:spPr>
            <a:xfrm>
              <a:off x="668901" y="1965253"/>
              <a:ext cx="16287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одуванчик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="" xmlns:a16="http://schemas.microsoft.com/office/drawing/2014/main" id="{651D108F-B70F-4FC9-A338-E3810E455AE4}"/>
                </a:ext>
              </a:extLst>
            </p:cNvPr>
            <p:cNvSpPr/>
            <p:nvPr/>
          </p:nvSpPr>
          <p:spPr>
            <a:xfrm>
              <a:off x="688557" y="2050433"/>
              <a:ext cx="161266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</a:rPr>
                <a:t> 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16" name="Рисунок 15">
              <a:extLst>
                <a:ext uri="{FF2B5EF4-FFF2-40B4-BE49-F238E27FC236}">
                  <a16:creationId xmlns="" xmlns:a16="http://schemas.microsoft.com/office/drawing/2014/main" id="{F603F668-341D-4650-96E0-6FE2C9E7C6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266809" y="4060484"/>
              <a:ext cx="432000" cy="432000"/>
            </a:xfrm>
            <a:prstGeom prst="rect">
              <a:avLst/>
            </a:prstGeom>
          </p:spPr>
        </p:pic>
      </p:grpSp>
      <p:grpSp>
        <p:nvGrpSpPr>
          <p:cNvPr id="4" name="Группа 57">
            <a:extLst>
              <a:ext uri="{FF2B5EF4-FFF2-40B4-BE49-F238E27FC236}">
                <a16:creationId xmlns="" xmlns:a16="http://schemas.microsoft.com/office/drawing/2014/main" id="{154508BE-F46C-4F2B-9BD9-31C8343BAEC2}"/>
              </a:ext>
            </a:extLst>
          </p:cNvPr>
          <p:cNvGrpSpPr/>
          <p:nvPr/>
        </p:nvGrpSpPr>
        <p:grpSpPr>
          <a:xfrm>
            <a:off x="6384381" y="827498"/>
            <a:ext cx="2205000" cy="2920372"/>
            <a:chOff x="6268003" y="2473418"/>
            <a:chExt cx="2205000" cy="2920372"/>
          </a:xfrm>
        </p:grpSpPr>
        <p:sp>
          <p:nvSpPr>
            <p:cNvPr id="18" name="Прямоугольник: скругленные углы 17">
              <a:extLst>
                <a:ext uri="{FF2B5EF4-FFF2-40B4-BE49-F238E27FC236}">
                  <a16:creationId xmlns="" xmlns:a16="http://schemas.microsoft.com/office/drawing/2014/main" id="{6ACBB46A-0072-418B-92D5-299278E1F6E9}"/>
                </a:ext>
              </a:extLst>
            </p:cNvPr>
            <p:cNvSpPr/>
            <p:nvPr/>
          </p:nvSpPr>
          <p:spPr>
            <a:xfrm>
              <a:off x="6268003" y="2558790"/>
              <a:ext cx="2205000" cy="28350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Овал 18">
              <a:extLst>
                <a:ext uri="{FF2B5EF4-FFF2-40B4-BE49-F238E27FC236}">
                  <a16:creationId xmlns="" xmlns:a16="http://schemas.microsoft.com/office/drawing/2014/main" id="{51D5EFD9-8178-4E2F-8A81-2B554D858D84}"/>
                </a:ext>
              </a:extLst>
            </p:cNvPr>
            <p:cNvSpPr/>
            <p:nvPr/>
          </p:nvSpPr>
          <p:spPr>
            <a:xfrm>
              <a:off x="7010503" y="4448790"/>
              <a:ext cx="720000" cy="7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="" xmlns:a16="http://schemas.microsoft.com/office/drawing/2014/main" id="{FA0D65CD-811E-4B19-8B7E-0A797CB460A8}"/>
                </a:ext>
              </a:extLst>
            </p:cNvPr>
            <p:cNvSpPr/>
            <p:nvPr/>
          </p:nvSpPr>
          <p:spPr>
            <a:xfrm>
              <a:off x="7258003" y="5102190"/>
              <a:ext cx="228994" cy="2908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>
              <a:extLst>
                <a:ext uri="{FF2B5EF4-FFF2-40B4-BE49-F238E27FC236}">
                  <a16:creationId xmlns="" xmlns:a16="http://schemas.microsoft.com/office/drawing/2014/main" id="{0C4E17E1-6E4C-4D21-91B3-2524E896A41E}"/>
                </a:ext>
              </a:extLst>
            </p:cNvPr>
            <p:cNvSpPr/>
            <p:nvPr/>
          </p:nvSpPr>
          <p:spPr>
            <a:xfrm>
              <a:off x="7444484" y="5142489"/>
              <a:ext cx="147601" cy="14760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>
              <a:extLst>
                <a:ext uri="{FF2B5EF4-FFF2-40B4-BE49-F238E27FC236}">
                  <a16:creationId xmlns="" xmlns:a16="http://schemas.microsoft.com/office/drawing/2014/main" id="{98CAD95D-DFA0-4F35-A503-4EFF30EB39AE}"/>
                </a:ext>
              </a:extLst>
            </p:cNvPr>
            <p:cNvSpPr/>
            <p:nvPr/>
          </p:nvSpPr>
          <p:spPr>
            <a:xfrm>
              <a:off x="7152915" y="5142489"/>
              <a:ext cx="147600" cy="147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="" xmlns:a16="http://schemas.microsoft.com/office/drawing/2014/main" id="{A77FB629-7974-4D6D-8834-35F4CADD3591}"/>
                </a:ext>
              </a:extLst>
            </p:cNvPr>
            <p:cNvSpPr/>
            <p:nvPr/>
          </p:nvSpPr>
          <p:spPr>
            <a:xfrm>
              <a:off x="7444574" y="5216289"/>
              <a:ext cx="228994" cy="1775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="" xmlns:a16="http://schemas.microsoft.com/office/drawing/2014/main" id="{6A4C9475-8868-43AE-8D48-E5519DC9B0BF}"/>
                </a:ext>
              </a:extLst>
            </p:cNvPr>
            <p:cNvSpPr/>
            <p:nvPr/>
          </p:nvSpPr>
          <p:spPr>
            <a:xfrm>
              <a:off x="7071521" y="5225405"/>
              <a:ext cx="228994" cy="1683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>
              <a:extLst>
                <a:ext uri="{FF2B5EF4-FFF2-40B4-BE49-F238E27FC236}">
                  <a16:creationId xmlns="" xmlns:a16="http://schemas.microsoft.com/office/drawing/2014/main" id="{1B9E4AB9-770F-490A-A5CF-18373FB43925}"/>
                </a:ext>
              </a:extLst>
            </p:cNvPr>
            <p:cNvSpPr/>
            <p:nvPr/>
          </p:nvSpPr>
          <p:spPr>
            <a:xfrm>
              <a:off x="7066875" y="4505405"/>
              <a:ext cx="606770" cy="6067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="" xmlns:a16="http://schemas.microsoft.com/office/drawing/2014/main" id="{B5700DE7-5342-4864-AF73-8FB6B8D553C2}"/>
                </a:ext>
              </a:extLst>
            </p:cNvPr>
            <p:cNvSpPr/>
            <p:nvPr/>
          </p:nvSpPr>
          <p:spPr>
            <a:xfrm>
              <a:off x="6334067" y="3447183"/>
              <a:ext cx="207238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>
                <a:solidFill>
                  <a:schemeClr val="bg1"/>
                </a:solidFill>
              </a:endParaRPr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="" xmlns:a16="http://schemas.microsoft.com/office/drawing/2014/main" id="{670ECAD8-1C15-44F0-A1FA-C16C27B976FE}"/>
                </a:ext>
              </a:extLst>
            </p:cNvPr>
            <p:cNvSpPr/>
            <p:nvPr/>
          </p:nvSpPr>
          <p:spPr>
            <a:xfrm>
              <a:off x="6400800" y="2473418"/>
              <a:ext cx="194517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подорожник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="" xmlns:a16="http://schemas.microsoft.com/office/drawing/2014/main" id="{AE0135F0-EA9F-47DD-924D-EB74672C6D8B}"/>
                </a:ext>
              </a:extLst>
            </p:cNvPr>
            <p:cNvSpPr/>
            <p:nvPr/>
          </p:nvSpPr>
          <p:spPr>
            <a:xfrm>
              <a:off x="7018595" y="2575223"/>
              <a:ext cx="70332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29" name="Рисунок 28">
              <a:extLst>
                <a:ext uri="{FF2B5EF4-FFF2-40B4-BE49-F238E27FC236}">
                  <a16:creationId xmlns="" xmlns:a16="http://schemas.microsoft.com/office/drawing/2014/main" id="{51BE22E0-E817-4984-8FFC-6DCA71BD2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7151206" y="4575354"/>
              <a:ext cx="432000" cy="432000"/>
            </a:xfrm>
            <a:prstGeom prst="rect">
              <a:avLst/>
            </a:prstGeom>
          </p:spPr>
        </p:pic>
      </p:grpSp>
      <p:grpSp>
        <p:nvGrpSpPr>
          <p:cNvPr id="17" name="Группа 29">
            <a:extLst>
              <a:ext uri="{FF2B5EF4-FFF2-40B4-BE49-F238E27FC236}">
                <a16:creationId xmlns="" xmlns:a16="http://schemas.microsoft.com/office/drawing/2014/main" id="{6DD0040E-01E9-43C3-8C6D-F61ED2B3D856}"/>
              </a:ext>
            </a:extLst>
          </p:cNvPr>
          <p:cNvGrpSpPr/>
          <p:nvPr/>
        </p:nvGrpSpPr>
        <p:grpSpPr>
          <a:xfrm>
            <a:off x="9535097" y="810680"/>
            <a:ext cx="2205000" cy="2887122"/>
            <a:chOff x="6996000" y="1974911"/>
            <a:chExt cx="2205000" cy="2887122"/>
          </a:xfrm>
        </p:grpSpPr>
        <p:grpSp>
          <p:nvGrpSpPr>
            <p:cNvPr id="30" name="Группа 30">
              <a:extLst>
                <a:ext uri="{FF2B5EF4-FFF2-40B4-BE49-F238E27FC236}">
                  <a16:creationId xmlns="" xmlns:a16="http://schemas.microsoft.com/office/drawing/2014/main" id="{9FDFD5CE-DFFF-445E-A0BB-95E4AF59A3AE}"/>
                </a:ext>
              </a:extLst>
            </p:cNvPr>
            <p:cNvGrpSpPr/>
            <p:nvPr/>
          </p:nvGrpSpPr>
          <p:grpSpPr>
            <a:xfrm>
              <a:off x="6996000" y="1974911"/>
              <a:ext cx="2205000" cy="2887122"/>
              <a:chOff x="3487867" y="1998311"/>
              <a:chExt cx="2205000" cy="2887122"/>
            </a:xfrm>
          </p:grpSpPr>
          <p:sp>
            <p:nvSpPr>
              <p:cNvPr id="33" name="Прямоугольник: скругленные углы 32">
                <a:extLst>
                  <a:ext uri="{FF2B5EF4-FFF2-40B4-BE49-F238E27FC236}">
                    <a16:creationId xmlns="" xmlns:a16="http://schemas.microsoft.com/office/drawing/2014/main" id="{456A4EE1-E752-47F0-B921-8F07615146E8}"/>
                  </a:ext>
                </a:extLst>
              </p:cNvPr>
              <p:cNvSpPr/>
              <p:nvPr/>
            </p:nvSpPr>
            <p:spPr>
              <a:xfrm>
                <a:off x="3487867" y="2050433"/>
                <a:ext cx="2205000" cy="28350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4" name="Овал 33">
                <a:extLst>
                  <a:ext uri="{FF2B5EF4-FFF2-40B4-BE49-F238E27FC236}">
                    <a16:creationId xmlns="" xmlns:a16="http://schemas.microsoft.com/office/drawing/2014/main" id="{79FA2FB6-3CFA-4CE5-B3A9-40AC0424FFE5}"/>
                  </a:ext>
                </a:extLst>
              </p:cNvPr>
              <p:cNvSpPr/>
              <p:nvPr/>
            </p:nvSpPr>
            <p:spPr>
              <a:xfrm>
                <a:off x="4230367" y="3940433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ик 34">
                <a:extLst>
                  <a:ext uri="{FF2B5EF4-FFF2-40B4-BE49-F238E27FC236}">
                    <a16:creationId xmlns="" xmlns:a16="http://schemas.microsoft.com/office/drawing/2014/main" id="{40D5C53B-1BAE-49E3-A7DB-B144E21AFDE9}"/>
                  </a:ext>
                </a:extLst>
              </p:cNvPr>
              <p:cNvSpPr/>
              <p:nvPr/>
            </p:nvSpPr>
            <p:spPr>
              <a:xfrm>
                <a:off x="4477867" y="4593833"/>
                <a:ext cx="228994" cy="29093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Овал 35">
                <a:extLst>
                  <a:ext uri="{FF2B5EF4-FFF2-40B4-BE49-F238E27FC236}">
                    <a16:creationId xmlns="" xmlns:a16="http://schemas.microsoft.com/office/drawing/2014/main" id="{71917451-A749-46C0-99DC-2A785903540D}"/>
                  </a:ext>
                </a:extLst>
              </p:cNvPr>
              <p:cNvSpPr/>
              <p:nvPr/>
            </p:nvSpPr>
            <p:spPr>
              <a:xfrm>
                <a:off x="4664348" y="4634132"/>
                <a:ext cx="147601" cy="14760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Овал 36">
                <a:extLst>
                  <a:ext uri="{FF2B5EF4-FFF2-40B4-BE49-F238E27FC236}">
                    <a16:creationId xmlns="" xmlns:a16="http://schemas.microsoft.com/office/drawing/2014/main" id="{E90B94EA-22A7-45C1-B386-F01A24B03F24}"/>
                  </a:ext>
                </a:extLst>
              </p:cNvPr>
              <p:cNvSpPr/>
              <p:nvPr/>
            </p:nvSpPr>
            <p:spPr>
              <a:xfrm>
                <a:off x="4372779" y="4634132"/>
                <a:ext cx="147600" cy="1476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ик 37">
                <a:extLst>
                  <a:ext uri="{FF2B5EF4-FFF2-40B4-BE49-F238E27FC236}">
                    <a16:creationId xmlns="" xmlns:a16="http://schemas.microsoft.com/office/drawing/2014/main" id="{0D13DD72-D267-4855-9DD6-C2976CFE1EB0}"/>
                  </a:ext>
                </a:extLst>
              </p:cNvPr>
              <p:cNvSpPr/>
              <p:nvPr/>
            </p:nvSpPr>
            <p:spPr>
              <a:xfrm>
                <a:off x="4664438" y="4707932"/>
                <a:ext cx="228994" cy="1775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Прямоугольник 38">
                <a:extLst>
                  <a:ext uri="{FF2B5EF4-FFF2-40B4-BE49-F238E27FC236}">
                    <a16:creationId xmlns="" xmlns:a16="http://schemas.microsoft.com/office/drawing/2014/main" id="{ACA43D5A-9572-4ABB-90E9-303CF4D866CC}"/>
                  </a:ext>
                </a:extLst>
              </p:cNvPr>
              <p:cNvSpPr/>
              <p:nvPr/>
            </p:nvSpPr>
            <p:spPr>
              <a:xfrm>
                <a:off x="4291385" y="4717048"/>
                <a:ext cx="228994" cy="16838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Овал 39">
                <a:extLst>
                  <a:ext uri="{FF2B5EF4-FFF2-40B4-BE49-F238E27FC236}">
                    <a16:creationId xmlns="" xmlns:a16="http://schemas.microsoft.com/office/drawing/2014/main" id="{7B20615D-ED03-423A-9671-A94408D8CBF0}"/>
                  </a:ext>
                </a:extLst>
              </p:cNvPr>
              <p:cNvSpPr/>
              <p:nvPr/>
            </p:nvSpPr>
            <p:spPr>
              <a:xfrm>
                <a:off x="4286739" y="3997048"/>
                <a:ext cx="606770" cy="6067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Прямоугольник 40">
                <a:extLst>
                  <a:ext uri="{FF2B5EF4-FFF2-40B4-BE49-F238E27FC236}">
                    <a16:creationId xmlns="" xmlns:a16="http://schemas.microsoft.com/office/drawing/2014/main" id="{2FEC0EB4-E7CD-4846-905D-32A5C60F5BB9}"/>
                  </a:ext>
                </a:extLst>
              </p:cNvPr>
              <p:cNvSpPr/>
              <p:nvPr/>
            </p:nvSpPr>
            <p:spPr>
              <a:xfrm>
                <a:off x="3553931" y="2938826"/>
                <a:ext cx="207238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Прямоугольник 41">
                <a:extLst>
                  <a:ext uri="{FF2B5EF4-FFF2-40B4-BE49-F238E27FC236}">
                    <a16:creationId xmlns="" xmlns:a16="http://schemas.microsoft.com/office/drawing/2014/main" id="{9C0B4176-F367-41CF-82F4-F5951A349E38}"/>
                  </a:ext>
                </a:extLst>
              </p:cNvPr>
              <p:cNvSpPr/>
              <p:nvPr/>
            </p:nvSpPr>
            <p:spPr>
              <a:xfrm>
                <a:off x="3775768" y="1998311"/>
                <a:ext cx="16287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 smtClean="0">
                    <a:solidFill>
                      <a:schemeClr val="bg1"/>
                    </a:solidFill>
                  </a:rPr>
                  <a:t>полынь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Прямоугольник 42">
                <a:extLst>
                  <a:ext uri="{FF2B5EF4-FFF2-40B4-BE49-F238E27FC236}">
                    <a16:creationId xmlns="" xmlns:a16="http://schemas.microsoft.com/office/drawing/2014/main" id="{C8D9602F-8FE9-4FB0-8E67-6FDE1FBAA83D}"/>
                  </a:ext>
                </a:extLst>
              </p:cNvPr>
              <p:cNvSpPr/>
              <p:nvPr/>
            </p:nvSpPr>
            <p:spPr>
              <a:xfrm>
                <a:off x="4238459" y="2066866"/>
                <a:ext cx="70332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2400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32" name="Рисунок 31">
              <a:extLst>
                <a:ext uri="{FF2B5EF4-FFF2-40B4-BE49-F238E27FC236}">
                  <a16:creationId xmlns="" xmlns:a16="http://schemas.microsoft.com/office/drawing/2014/main" id="{D907FB92-0262-4491-BC08-3D419392C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7889523" y="4068000"/>
              <a:ext cx="432000" cy="432000"/>
            </a:xfrm>
            <a:prstGeom prst="rect">
              <a:avLst/>
            </a:prstGeom>
          </p:spPr>
        </p:pic>
      </p:grpSp>
      <p:grpSp>
        <p:nvGrpSpPr>
          <p:cNvPr id="31" name="Группа 44">
            <a:extLst>
              <a:ext uri="{FF2B5EF4-FFF2-40B4-BE49-F238E27FC236}">
                <a16:creationId xmlns="" xmlns:a16="http://schemas.microsoft.com/office/drawing/2014/main" id="{08D520EA-3A88-4A3B-B3A2-15B457DD0C87}"/>
              </a:ext>
            </a:extLst>
          </p:cNvPr>
          <p:cNvGrpSpPr/>
          <p:nvPr/>
        </p:nvGrpSpPr>
        <p:grpSpPr>
          <a:xfrm>
            <a:off x="343606" y="3772974"/>
            <a:ext cx="2205000" cy="2853871"/>
            <a:chOff x="397626" y="2048380"/>
            <a:chExt cx="2205000" cy="2853871"/>
          </a:xfrm>
        </p:grpSpPr>
        <p:sp>
          <p:nvSpPr>
            <p:cNvPr id="46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3A753CE7-B09C-485D-A128-80AF1B0FF02F}"/>
                </a:ext>
              </a:extLst>
            </p:cNvPr>
            <p:cNvSpPr/>
            <p:nvPr/>
          </p:nvSpPr>
          <p:spPr>
            <a:xfrm>
              <a:off x="397626" y="2067251"/>
              <a:ext cx="2205000" cy="28350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" name="Овал 46">
              <a:extLst>
                <a:ext uri="{FF2B5EF4-FFF2-40B4-BE49-F238E27FC236}">
                  <a16:creationId xmlns="" xmlns:a16="http://schemas.microsoft.com/office/drawing/2014/main" id="{6051ADF5-A4A6-48A6-803B-01BCE2F14D15}"/>
                </a:ext>
              </a:extLst>
            </p:cNvPr>
            <p:cNvSpPr/>
            <p:nvPr/>
          </p:nvSpPr>
          <p:spPr>
            <a:xfrm>
              <a:off x="1123500" y="3924000"/>
              <a:ext cx="720000" cy="7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>
              <a:extLst>
                <a:ext uri="{FF2B5EF4-FFF2-40B4-BE49-F238E27FC236}">
                  <a16:creationId xmlns="" xmlns:a16="http://schemas.microsoft.com/office/drawing/2014/main" id="{CE3660B9-170F-4046-BDCF-945DB6F6FEA8}"/>
                </a:ext>
              </a:extLst>
            </p:cNvPr>
            <p:cNvSpPr/>
            <p:nvPr/>
          </p:nvSpPr>
          <p:spPr>
            <a:xfrm>
              <a:off x="1371000" y="4577401"/>
              <a:ext cx="228994" cy="2906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>
              <a:extLst>
                <a:ext uri="{FF2B5EF4-FFF2-40B4-BE49-F238E27FC236}">
                  <a16:creationId xmlns="" xmlns:a16="http://schemas.microsoft.com/office/drawing/2014/main" id="{6D63CA29-D819-4006-A491-84C276442283}"/>
                </a:ext>
              </a:extLst>
            </p:cNvPr>
            <p:cNvSpPr/>
            <p:nvPr/>
          </p:nvSpPr>
          <p:spPr>
            <a:xfrm>
              <a:off x="1549809" y="4618632"/>
              <a:ext cx="147600" cy="14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>
              <a:extLst>
                <a:ext uri="{FF2B5EF4-FFF2-40B4-BE49-F238E27FC236}">
                  <a16:creationId xmlns="" xmlns:a16="http://schemas.microsoft.com/office/drawing/2014/main" id="{49239930-1504-46D0-B32C-27C88F612C30}"/>
                </a:ext>
              </a:extLst>
            </p:cNvPr>
            <p:cNvSpPr/>
            <p:nvPr/>
          </p:nvSpPr>
          <p:spPr>
            <a:xfrm>
              <a:off x="1262267" y="4617700"/>
              <a:ext cx="147600" cy="14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рямоугольник 50">
              <a:extLst>
                <a:ext uri="{FF2B5EF4-FFF2-40B4-BE49-F238E27FC236}">
                  <a16:creationId xmlns="" xmlns:a16="http://schemas.microsoft.com/office/drawing/2014/main" id="{78EA8251-9759-42D4-B2B1-9CFA9CB3FE65}"/>
                </a:ext>
              </a:extLst>
            </p:cNvPr>
            <p:cNvSpPr/>
            <p:nvPr/>
          </p:nvSpPr>
          <p:spPr>
            <a:xfrm>
              <a:off x="1549809" y="4683168"/>
              <a:ext cx="228994" cy="1858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>
              <a:extLst>
                <a:ext uri="{FF2B5EF4-FFF2-40B4-BE49-F238E27FC236}">
                  <a16:creationId xmlns="" xmlns:a16="http://schemas.microsoft.com/office/drawing/2014/main" id="{B6002771-2FF5-42B3-B2E9-C0CABE0F4684}"/>
                </a:ext>
              </a:extLst>
            </p:cNvPr>
            <p:cNvSpPr/>
            <p:nvPr/>
          </p:nvSpPr>
          <p:spPr>
            <a:xfrm>
              <a:off x="1179872" y="4694868"/>
              <a:ext cx="228994" cy="1741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>
              <a:extLst>
                <a:ext uri="{FF2B5EF4-FFF2-40B4-BE49-F238E27FC236}">
                  <a16:creationId xmlns="" xmlns:a16="http://schemas.microsoft.com/office/drawing/2014/main" id="{386C0B71-7B31-4A27-82BD-FD6AAFDC3217}"/>
                </a:ext>
              </a:extLst>
            </p:cNvPr>
            <p:cNvSpPr/>
            <p:nvPr/>
          </p:nvSpPr>
          <p:spPr>
            <a:xfrm>
              <a:off x="1179872" y="3980615"/>
              <a:ext cx="606770" cy="6067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>
              <a:extLst>
                <a:ext uri="{FF2B5EF4-FFF2-40B4-BE49-F238E27FC236}">
                  <a16:creationId xmlns="" xmlns:a16="http://schemas.microsoft.com/office/drawing/2014/main" id="{BD00C6B0-DC3E-40DE-82A7-DDA4C5DAD771}"/>
                </a:ext>
              </a:extLst>
            </p:cNvPr>
            <p:cNvSpPr/>
            <p:nvPr/>
          </p:nvSpPr>
          <p:spPr>
            <a:xfrm>
              <a:off x="447064" y="2922393"/>
              <a:ext cx="207238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>
                <a:solidFill>
                  <a:schemeClr val="bg1"/>
                </a:solidFill>
              </a:endParaRPr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="" xmlns:a16="http://schemas.microsoft.com/office/drawing/2014/main" id="{7C606219-93A0-449D-B648-957E7E6E2570}"/>
                </a:ext>
              </a:extLst>
            </p:cNvPr>
            <p:cNvSpPr/>
            <p:nvPr/>
          </p:nvSpPr>
          <p:spPr>
            <a:xfrm>
              <a:off x="419780" y="2048380"/>
              <a:ext cx="211143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Пастушья сумка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="" xmlns:a16="http://schemas.microsoft.com/office/drawing/2014/main" id="{651D108F-B70F-4FC9-A338-E3810E455AE4}"/>
                </a:ext>
              </a:extLst>
            </p:cNvPr>
            <p:cNvSpPr/>
            <p:nvPr/>
          </p:nvSpPr>
          <p:spPr>
            <a:xfrm>
              <a:off x="1131592" y="2050433"/>
              <a:ext cx="70332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57" name="Рисунок 56">
              <a:extLst>
                <a:ext uri="{FF2B5EF4-FFF2-40B4-BE49-F238E27FC236}">
                  <a16:creationId xmlns="" xmlns:a16="http://schemas.microsoft.com/office/drawing/2014/main" id="{F603F668-341D-4650-96E0-6FE2C9E7C6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266809" y="4060484"/>
              <a:ext cx="432000" cy="432000"/>
            </a:xfrm>
            <a:prstGeom prst="rect">
              <a:avLst/>
            </a:prstGeom>
          </p:spPr>
        </p:pic>
      </p:grpSp>
      <p:grpSp>
        <p:nvGrpSpPr>
          <p:cNvPr id="44" name="Группа 85">
            <a:extLst>
              <a:ext uri="{FF2B5EF4-FFF2-40B4-BE49-F238E27FC236}">
                <a16:creationId xmlns="" xmlns:a16="http://schemas.microsoft.com/office/drawing/2014/main" id="{6DD0040E-01E9-43C3-8C6D-F61ED2B3D856}"/>
              </a:ext>
            </a:extLst>
          </p:cNvPr>
          <p:cNvGrpSpPr/>
          <p:nvPr/>
        </p:nvGrpSpPr>
        <p:grpSpPr>
          <a:xfrm>
            <a:off x="3303325" y="830076"/>
            <a:ext cx="2205000" cy="2903747"/>
            <a:chOff x="6996000" y="1958286"/>
            <a:chExt cx="2205000" cy="2903747"/>
          </a:xfrm>
        </p:grpSpPr>
        <p:grpSp>
          <p:nvGrpSpPr>
            <p:cNvPr id="45" name="Группа 30">
              <a:extLst>
                <a:ext uri="{FF2B5EF4-FFF2-40B4-BE49-F238E27FC236}">
                  <a16:creationId xmlns="" xmlns:a16="http://schemas.microsoft.com/office/drawing/2014/main" id="{9FDFD5CE-DFFF-445E-A0BB-95E4AF59A3AE}"/>
                </a:ext>
              </a:extLst>
            </p:cNvPr>
            <p:cNvGrpSpPr/>
            <p:nvPr/>
          </p:nvGrpSpPr>
          <p:grpSpPr>
            <a:xfrm>
              <a:off x="6996000" y="1958286"/>
              <a:ext cx="2205000" cy="2903747"/>
              <a:chOff x="3487867" y="1981686"/>
              <a:chExt cx="2205000" cy="2903747"/>
            </a:xfrm>
          </p:grpSpPr>
          <p:sp>
            <p:nvSpPr>
              <p:cNvPr id="89" name="Прямоугольник: скругленные углы 32">
                <a:extLst>
                  <a:ext uri="{FF2B5EF4-FFF2-40B4-BE49-F238E27FC236}">
                    <a16:creationId xmlns="" xmlns:a16="http://schemas.microsoft.com/office/drawing/2014/main" id="{456A4EE1-E752-47F0-B921-8F07615146E8}"/>
                  </a:ext>
                </a:extLst>
              </p:cNvPr>
              <p:cNvSpPr/>
              <p:nvPr/>
            </p:nvSpPr>
            <p:spPr>
              <a:xfrm>
                <a:off x="3487867" y="2050433"/>
                <a:ext cx="2205000" cy="28350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90" name="Овал 89">
                <a:extLst>
                  <a:ext uri="{FF2B5EF4-FFF2-40B4-BE49-F238E27FC236}">
                    <a16:creationId xmlns="" xmlns:a16="http://schemas.microsoft.com/office/drawing/2014/main" id="{79FA2FB6-3CFA-4CE5-B3A9-40AC0424FFE5}"/>
                  </a:ext>
                </a:extLst>
              </p:cNvPr>
              <p:cNvSpPr/>
              <p:nvPr/>
            </p:nvSpPr>
            <p:spPr>
              <a:xfrm>
                <a:off x="4230367" y="3940433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" name="Прямоугольник 90">
                <a:extLst>
                  <a:ext uri="{FF2B5EF4-FFF2-40B4-BE49-F238E27FC236}">
                    <a16:creationId xmlns="" xmlns:a16="http://schemas.microsoft.com/office/drawing/2014/main" id="{40D5C53B-1BAE-49E3-A7DB-B144E21AFDE9}"/>
                  </a:ext>
                </a:extLst>
              </p:cNvPr>
              <p:cNvSpPr/>
              <p:nvPr/>
            </p:nvSpPr>
            <p:spPr>
              <a:xfrm>
                <a:off x="4477867" y="4593833"/>
                <a:ext cx="228994" cy="29093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Овал 91">
                <a:extLst>
                  <a:ext uri="{FF2B5EF4-FFF2-40B4-BE49-F238E27FC236}">
                    <a16:creationId xmlns="" xmlns:a16="http://schemas.microsoft.com/office/drawing/2014/main" id="{71917451-A749-46C0-99DC-2A785903540D}"/>
                  </a:ext>
                </a:extLst>
              </p:cNvPr>
              <p:cNvSpPr/>
              <p:nvPr/>
            </p:nvSpPr>
            <p:spPr>
              <a:xfrm>
                <a:off x="4664348" y="4634132"/>
                <a:ext cx="147601" cy="14760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Овал 92">
                <a:extLst>
                  <a:ext uri="{FF2B5EF4-FFF2-40B4-BE49-F238E27FC236}">
                    <a16:creationId xmlns="" xmlns:a16="http://schemas.microsoft.com/office/drawing/2014/main" id="{E90B94EA-22A7-45C1-B386-F01A24B03F24}"/>
                  </a:ext>
                </a:extLst>
              </p:cNvPr>
              <p:cNvSpPr/>
              <p:nvPr/>
            </p:nvSpPr>
            <p:spPr>
              <a:xfrm>
                <a:off x="4372779" y="4634132"/>
                <a:ext cx="147600" cy="1476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рямоугольник 93">
                <a:extLst>
                  <a:ext uri="{FF2B5EF4-FFF2-40B4-BE49-F238E27FC236}">
                    <a16:creationId xmlns="" xmlns:a16="http://schemas.microsoft.com/office/drawing/2014/main" id="{0D13DD72-D267-4855-9DD6-C2976CFE1EB0}"/>
                  </a:ext>
                </a:extLst>
              </p:cNvPr>
              <p:cNvSpPr/>
              <p:nvPr/>
            </p:nvSpPr>
            <p:spPr>
              <a:xfrm>
                <a:off x="4664438" y="4707932"/>
                <a:ext cx="228994" cy="1775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рямоугольник 94">
                <a:extLst>
                  <a:ext uri="{FF2B5EF4-FFF2-40B4-BE49-F238E27FC236}">
                    <a16:creationId xmlns="" xmlns:a16="http://schemas.microsoft.com/office/drawing/2014/main" id="{ACA43D5A-9572-4ABB-90E9-303CF4D866CC}"/>
                  </a:ext>
                </a:extLst>
              </p:cNvPr>
              <p:cNvSpPr/>
              <p:nvPr/>
            </p:nvSpPr>
            <p:spPr>
              <a:xfrm>
                <a:off x="4291385" y="4717048"/>
                <a:ext cx="228994" cy="16838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Овал 95">
                <a:extLst>
                  <a:ext uri="{FF2B5EF4-FFF2-40B4-BE49-F238E27FC236}">
                    <a16:creationId xmlns="" xmlns:a16="http://schemas.microsoft.com/office/drawing/2014/main" id="{7B20615D-ED03-423A-9671-A94408D8CBF0}"/>
                  </a:ext>
                </a:extLst>
              </p:cNvPr>
              <p:cNvSpPr/>
              <p:nvPr/>
            </p:nvSpPr>
            <p:spPr>
              <a:xfrm>
                <a:off x="4286739" y="3997048"/>
                <a:ext cx="606770" cy="6067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Прямоугольник 96">
                <a:extLst>
                  <a:ext uri="{FF2B5EF4-FFF2-40B4-BE49-F238E27FC236}">
                    <a16:creationId xmlns="" xmlns:a16="http://schemas.microsoft.com/office/drawing/2014/main" id="{2FEC0EB4-E7CD-4846-905D-32A5C60F5BB9}"/>
                  </a:ext>
                </a:extLst>
              </p:cNvPr>
              <p:cNvSpPr/>
              <p:nvPr/>
            </p:nvSpPr>
            <p:spPr>
              <a:xfrm>
                <a:off x="3553931" y="2938826"/>
                <a:ext cx="207238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>
                <a:extLst>
                  <a:ext uri="{FF2B5EF4-FFF2-40B4-BE49-F238E27FC236}">
                    <a16:creationId xmlns="" xmlns:a16="http://schemas.microsoft.com/office/drawing/2014/main" id="{9C0B4176-F367-41CF-82F4-F5951A349E38}"/>
                  </a:ext>
                </a:extLst>
              </p:cNvPr>
              <p:cNvSpPr/>
              <p:nvPr/>
            </p:nvSpPr>
            <p:spPr>
              <a:xfrm>
                <a:off x="3742517" y="1981686"/>
                <a:ext cx="16287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 smtClean="0">
                    <a:solidFill>
                      <a:schemeClr val="bg1"/>
                    </a:solidFill>
                  </a:rPr>
                  <a:t>колокольчики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Прямоугольник 98">
                <a:extLst>
                  <a:ext uri="{FF2B5EF4-FFF2-40B4-BE49-F238E27FC236}">
                    <a16:creationId xmlns="" xmlns:a16="http://schemas.microsoft.com/office/drawing/2014/main" id="{C8D9602F-8FE9-4FB0-8E67-6FDE1FBAA83D}"/>
                  </a:ext>
                </a:extLst>
              </p:cNvPr>
              <p:cNvSpPr/>
              <p:nvPr/>
            </p:nvSpPr>
            <p:spPr>
              <a:xfrm>
                <a:off x="4238459" y="2066866"/>
                <a:ext cx="70332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2400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88" name="Рисунок 87">
              <a:extLst>
                <a:ext uri="{FF2B5EF4-FFF2-40B4-BE49-F238E27FC236}">
                  <a16:creationId xmlns="" xmlns:a16="http://schemas.microsoft.com/office/drawing/2014/main" id="{D907FB92-0262-4491-BC08-3D419392C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7889523" y="4068000"/>
              <a:ext cx="432000" cy="432000"/>
            </a:xfrm>
            <a:prstGeom prst="rect">
              <a:avLst/>
            </a:prstGeom>
          </p:spPr>
        </p:pic>
      </p:grpSp>
      <p:pic>
        <p:nvPicPr>
          <p:cNvPr id="100" name="Picture 2" descr="Picture background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664084" y="3940233"/>
            <a:ext cx="1639254" cy="2917767"/>
          </a:xfrm>
          <a:prstGeom prst="rect">
            <a:avLst/>
          </a:prstGeom>
          <a:noFill/>
        </p:spPr>
      </p:pic>
      <p:grpSp>
        <p:nvGrpSpPr>
          <p:cNvPr id="58" name="Группа 57">
            <a:extLst>
              <a:ext uri="{FF2B5EF4-FFF2-40B4-BE49-F238E27FC236}">
                <a16:creationId xmlns="" xmlns:a16="http://schemas.microsoft.com/office/drawing/2014/main" id="{154508BE-F46C-4F2B-9BD9-31C8343BAEC2}"/>
              </a:ext>
            </a:extLst>
          </p:cNvPr>
          <p:cNvGrpSpPr/>
          <p:nvPr/>
        </p:nvGrpSpPr>
        <p:grpSpPr>
          <a:xfrm>
            <a:off x="3278192" y="3937628"/>
            <a:ext cx="2205000" cy="2920372"/>
            <a:chOff x="6268003" y="2473418"/>
            <a:chExt cx="2205000" cy="2920372"/>
          </a:xfrm>
        </p:grpSpPr>
        <p:sp>
          <p:nvSpPr>
            <p:cNvPr id="77" name="Прямоугольник: скругленные углы 17">
              <a:extLst>
                <a:ext uri="{FF2B5EF4-FFF2-40B4-BE49-F238E27FC236}">
                  <a16:creationId xmlns="" xmlns:a16="http://schemas.microsoft.com/office/drawing/2014/main" id="{6ACBB46A-0072-418B-92D5-299278E1F6E9}"/>
                </a:ext>
              </a:extLst>
            </p:cNvPr>
            <p:cNvSpPr/>
            <p:nvPr/>
          </p:nvSpPr>
          <p:spPr>
            <a:xfrm>
              <a:off x="6268003" y="2558790"/>
              <a:ext cx="2205000" cy="28350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8" name="Овал 77">
              <a:extLst>
                <a:ext uri="{FF2B5EF4-FFF2-40B4-BE49-F238E27FC236}">
                  <a16:creationId xmlns="" xmlns:a16="http://schemas.microsoft.com/office/drawing/2014/main" id="{51D5EFD9-8178-4E2F-8A81-2B554D858D84}"/>
                </a:ext>
              </a:extLst>
            </p:cNvPr>
            <p:cNvSpPr/>
            <p:nvPr/>
          </p:nvSpPr>
          <p:spPr>
            <a:xfrm>
              <a:off x="7010503" y="4448790"/>
              <a:ext cx="720000" cy="7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Прямоугольник 78">
              <a:extLst>
                <a:ext uri="{FF2B5EF4-FFF2-40B4-BE49-F238E27FC236}">
                  <a16:creationId xmlns="" xmlns:a16="http://schemas.microsoft.com/office/drawing/2014/main" id="{FA0D65CD-811E-4B19-8B7E-0A797CB460A8}"/>
                </a:ext>
              </a:extLst>
            </p:cNvPr>
            <p:cNvSpPr/>
            <p:nvPr/>
          </p:nvSpPr>
          <p:spPr>
            <a:xfrm>
              <a:off x="7258003" y="5102190"/>
              <a:ext cx="228994" cy="2908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Овал 79">
              <a:extLst>
                <a:ext uri="{FF2B5EF4-FFF2-40B4-BE49-F238E27FC236}">
                  <a16:creationId xmlns="" xmlns:a16="http://schemas.microsoft.com/office/drawing/2014/main" id="{0C4E17E1-6E4C-4D21-91B3-2524E896A41E}"/>
                </a:ext>
              </a:extLst>
            </p:cNvPr>
            <p:cNvSpPr/>
            <p:nvPr/>
          </p:nvSpPr>
          <p:spPr>
            <a:xfrm>
              <a:off x="7444484" y="5142489"/>
              <a:ext cx="147601" cy="14760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Овал 80">
              <a:extLst>
                <a:ext uri="{FF2B5EF4-FFF2-40B4-BE49-F238E27FC236}">
                  <a16:creationId xmlns="" xmlns:a16="http://schemas.microsoft.com/office/drawing/2014/main" id="{98CAD95D-DFA0-4F35-A503-4EFF30EB39AE}"/>
                </a:ext>
              </a:extLst>
            </p:cNvPr>
            <p:cNvSpPr/>
            <p:nvPr/>
          </p:nvSpPr>
          <p:spPr>
            <a:xfrm>
              <a:off x="7152915" y="5142489"/>
              <a:ext cx="147600" cy="147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Прямоугольник 81">
              <a:extLst>
                <a:ext uri="{FF2B5EF4-FFF2-40B4-BE49-F238E27FC236}">
                  <a16:creationId xmlns="" xmlns:a16="http://schemas.microsoft.com/office/drawing/2014/main" id="{A77FB629-7974-4D6D-8834-35F4CADD3591}"/>
                </a:ext>
              </a:extLst>
            </p:cNvPr>
            <p:cNvSpPr/>
            <p:nvPr/>
          </p:nvSpPr>
          <p:spPr>
            <a:xfrm>
              <a:off x="7444574" y="5216289"/>
              <a:ext cx="228994" cy="1775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Прямоугольник 82">
              <a:extLst>
                <a:ext uri="{FF2B5EF4-FFF2-40B4-BE49-F238E27FC236}">
                  <a16:creationId xmlns="" xmlns:a16="http://schemas.microsoft.com/office/drawing/2014/main" id="{6A4C9475-8868-43AE-8D48-E5519DC9B0BF}"/>
                </a:ext>
              </a:extLst>
            </p:cNvPr>
            <p:cNvSpPr/>
            <p:nvPr/>
          </p:nvSpPr>
          <p:spPr>
            <a:xfrm>
              <a:off x="7071521" y="5225405"/>
              <a:ext cx="228994" cy="1683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Овал 83">
              <a:extLst>
                <a:ext uri="{FF2B5EF4-FFF2-40B4-BE49-F238E27FC236}">
                  <a16:creationId xmlns="" xmlns:a16="http://schemas.microsoft.com/office/drawing/2014/main" id="{1B9E4AB9-770F-490A-A5CF-18373FB43925}"/>
                </a:ext>
              </a:extLst>
            </p:cNvPr>
            <p:cNvSpPr/>
            <p:nvPr/>
          </p:nvSpPr>
          <p:spPr>
            <a:xfrm>
              <a:off x="7066875" y="4505405"/>
              <a:ext cx="606770" cy="6067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Прямоугольник 84">
              <a:extLst>
                <a:ext uri="{FF2B5EF4-FFF2-40B4-BE49-F238E27FC236}">
                  <a16:creationId xmlns="" xmlns:a16="http://schemas.microsoft.com/office/drawing/2014/main" id="{B5700DE7-5342-4864-AF73-8FB6B8D553C2}"/>
                </a:ext>
              </a:extLst>
            </p:cNvPr>
            <p:cNvSpPr/>
            <p:nvPr/>
          </p:nvSpPr>
          <p:spPr>
            <a:xfrm>
              <a:off x="6334067" y="3447183"/>
              <a:ext cx="207238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>
                <a:solidFill>
                  <a:schemeClr val="bg1"/>
                </a:solidFill>
              </a:endParaRPr>
            </a:p>
          </p:txBody>
        </p:sp>
        <p:sp>
          <p:nvSpPr>
            <p:cNvPr id="86" name="Прямоугольник 85">
              <a:extLst>
                <a:ext uri="{FF2B5EF4-FFF2-40B4-BE49-F238E27FC236}">
                  <a16:creationId xmlns="" xmlns:a16="http://schemas.microsoft.com/office/drawing/2014/main" id="{670ECAD8-1C15-44F0-A1FA-C16C27B976FE}"/>
                </a:ext>
              </a:extLst>
            </p:cNvPr>
            <p:cNvSpPr/>
            <p:nvPr/>
          </p:nvSpPr>
          <p:spPr>
            <a:xfrm>
              <a:off x="6555904" y="2473418"/>
              <a:ext cx="16287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ландыш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87" name="Прямоугольник 86">
              <a:extLst>
                <a:ext uri="{FF2B5EF4-FFF2-40B4-BE49-F238E27FC236}">
                  <a16:creationId xmlns="" xmlns:a16="http://schemas.microsoft.com/office/drawing/2014/main" id="{AE0135F0-EA9F-47DD-924D-EB74672C6D8B}"/>
                </a:ext>
              </a:extLst>
            </p:cNvPr>
            <p:cNvSpPr/>
            <p:nvPr/>
          </p:nvSpPr>
          <p:spPr>
            <a:xfrm>
              <a:off x="7018595" y="2575223"/>
              <a:ext cx="70332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101" name="Рисунок 100">
              <a:extLst>
                <a:ext uri="{FF2B5EF4-FFF2-40B4-BE49-F238E27FC236}">
                  <a16:creationId xmlns="" xmlns:a16="http://schemas.microsoft.com/office/drawing/2014/main" id="{51BE22E0-E817-4984-8FFC-6DCA71BD2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7151206" y="4575354"/>
              <a:ext cx="432000" cy="432000"/>
            </a:xfrm>
            <a:prstGeom prst="rect">
              <a:avLst/>
            </a:prstGeom>
          </p:spPr>
        </p:pic>
      </p:grpSp>
      <p:grpSp>
        <p:nvGrpSpPr>
          <p:cNvPr id="59" name="Группа 57">
            <a:extLst>
              <a:ext uri="{FF2B5EF4-FFF2-40B4-BE49-F238E27FC236}">
                <a16:creationId xmlns="" xmlns:a16="http://schemas.microsoft.com/office/drawing/2014/main" id="{154508BE-F46C-4F2B-9BD9-31C8343BAEC2}"/>
              </a:ext>
            </a:extLst>
          </p:cNvPr>
          <p:cNvGrpSpPr/>
          <p:nvPr/>
        </p:nvGrpSpPr>
        <p:grpSpPr>
          <a:xfrm>
            <a:off x="9565384" y="3956858"/>
            <a:ext cx="2205000" cy="2901142"/>
            <a:chOff x="6268003" y="2492648"/>
            <a:chExt cx="2205000" cy="2901142"/>
          </a:xfrm>
        </p:grpSpPr>
        <p:sp>
          <p:nvSpPr>
            <p:cNvPr id="103" name="Прямоугольник: скругленные углы 17">
              <a:extLst>
                <a:ext uri="{FF2B5EF4-FFF2-40B4-BE49-F238E27FC236}">
                  <a16:creationId xmlns="" xmlns:a16="http://schemas.microsoft.com/office/drawing/2014/main" id="{6ACBB46A-0072-418B-92D5-299278E1F6E9}"/>
                </a:ext>
              </a:extLst>
            </p:cNvPr>
            <p:cNvSpPr/>
            <p:nvPr/>
          </p:nvSpPr>
          <p:spPr>
            <a:xfrm>
              <a:off x="6268003" y="2558790"/>
              <a:ext cx="2205000" cy="28350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4" name="Овал 103">
              <a:extLst>
                <a:ext uri="{FF2B5EF4-FFF2-40B4-BE49-F238E27FC236}">
                  <a16:creationId xmlns="" xmlns:a16="http://schemas.microsoft.com/office/drawing/2014/main" id="{51D5EFD9-8178-4E2F-8A81-2B554D858D84}"/>
                </a:ext>
              </a:extLst>
            </p:cNvPr>
            <p:cNvSpPr/>
            <p:nvPr/>
          </p:nvSpPr>
          <p:spPr>
            <a:xfrm>
              <a:off x="7010503" y="4448790"/>
              <a:ext cx="720000" cy="7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Прямоугольник 104">
              <a:extLst>
                <a:ext uri="{FF2B5EF4-FFF2-40B4-BE49-F238E27FC236}">
                  <a16:creationId xmlns="" xmlns:a16="http://schemas.microsoft.com/office/drawing/2014/main" id="{FA0D65CD-811E-4B19-8B7E-0A797CB460A8}"/>
                </a:ext>
              </a:extLst>
            </p:cNvPr>
            <p:cNvSpPr/>
            <p:nvPr/>
          </p:nvSpPr>
          <p:spPr>
            <a:xfrm>
              <a:off x="7258003" y="5102190"/>
              <a:ext cx="228994" cy="2908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Овал 105">
              <a:extLst>
                <a:ext uri="{FF2B5EF4-FFF2-40B4-BE49-F238E27FC236}">
                  <a16:creationId xmlns="" xmlns:a16="http://schemas.microsoft.com/office/drawing/2014/main" id="{0C4E17E1-6E4C-4D21-91B3-2524E896A41E}"/>
                </a:ext>
              </a:extLst>
            </p:cNvPr>
            <p:cNvSpPr/>
            <p:nvPr/>
          </p:nvSpPr>
          <p:spPr>
            <a:xfrm>
              <a:off x="7444484" y="5142489"/>
              <a:ext cx="147601" cy="14760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Овал 106">
              <a:extLst>
                <a:ext uri="{FF2B5EF4-FFF2-40B4-BE49-F238E27FC236}">
                  <a16:creationId xmlns="" xmlns:a16="http://schemas.microsoft.com/office/drawing/2014/main" id="{98CAD95D-DFA0-4F35-A503-4EFF30EB39AE}"/>
                </a:ext>
              </a:extLst>
            </p:cNvPr>
            <p:cNvSpPr/>
            <p:nvPr/>
          </p:nvSpPr>
          <p:spPr>
            <a:xfrm>
              <a:off x="7152915" y="5142489"/>
              <a:ext cx="147600" cy="147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Прямоугольник 107">
              <a:extLst>
                <a:ext uri="{FF2B5EF4-FFF2-40B4-BE49-F238E27FC236}">
                  <a16:creationId xmlns="" xmlns:a16="http://schemas.microsoft.com/office/drawing/2014/main" id="{A77FB629-7974-4D6D-8834-35F4CADD3591}"/>
                </a:ext>
              </a:extLst>
            </p:cNvPr>
            <p:cNvSpPr/>
            <p:nvPr/>
          </p:nvSpPr>
          <p:spPr>
            <a:xfrm>
              <a:off x="7444574" y="5216289"/>
              <a:ext cx="228994" cy="1775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Прямоугольник 108">
              <a:extLst>
                <a:ext uri="{FF2B5EF4-FFF2-40B4-BE49-F238E27FC236}">
                  <a16:creationId xmlns="" xmlns:a16="http://schemas.microsoft.com/office/drawing/2014/main" id="{6A4C9475-8868-43AE-8D48-E5519DC9B0BF}"/>
                </a:ext>
              </a:extLst>
            </p:cNvPr>
            <p:cNvSpPr/>
            <p:nvPr/>
          </p:nvSpPr>
          <p:spPr>
            <a:xfrm>
              <a:off x="7071521" y="5225405"/>
              <a:ext cx="228994" cy="1683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Овал 109">
              <a:extLst>
                <a:ext uri="{FF2B5EF4-FFF2-40B4-BE49-F238E27FC236}">
                  <a16:creationId xmlns="" xmlns:a16="http://schemas.microsoft.com/office/drawing/2014/main" id="{1B9E4AB9-770F-490A-A5CF-18373FB43925}"/>
                </a:ext>
              </a:extLst>
            </p:cNvPr>
            <p:cNvSpPr/>
            <p:nvPr/>
          </p:nvSpPr>
          <p:spPr>
            <a:xfrm>
              <a:off x="7066875" y="4505405"/>
              <a:ext cx="606770" cy="6067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1" name="Прямоугольник 110">
              <a:extLst>
                <a:ext uri="{FF2B5EF4-FFF2-40B4-BE49-F238E27FC236}">
                  <a16:creationId xmlns="" xmlns:a16="http://schemas.microsoft.com/office/drawing/2014/main" id="{B5700DE7-5342-4864-AF73-8FB6B8D553C2}"/>
                </a:ext>
              </a:extLst>
            </p:cNvPr>
            <p:cNvSpPr/>
            <p:nvPr/>
          </p:nvSpPr>
          <p:spPr>
            <a:xfrm>
              <a:off x="6334067" y="3447183"/>
              <a:ext cx="207238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>
                <a:solidFill>
                  <a:schemeClr val="bg1"/>
                </a:solidFill>
              </a:endParaRPr>
            </a:p>
          </p:txBody>
        </p:sp>
        <p:sp>
          <p:nvSpPr>
            <p:cNvPr id="112" name="Прямоугольник 111">
              <a:extLst>
                <a:ext uri="{FF2B5EF4-FFF2-40B4-BE49-F238E27FC236}">
                  <a16:creationId xmlns="" xmlns:a16="http://schemas.microsoft.com/office/drawing/2014/main" id="{670ECAD8-1C15-44F0-A1FA-C16C27B976FE}"/>
                </a:ext>
              </a:extLst>
            </p:cNvPr>
            <p:cNvSpPr/>
            <p:nvPr/>
          </p:nvSpPr>
          <p:spPr>
            <a:xfrm>
              <a:off x="6362007" y="2492648"/>
              <a:ext cx="202830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ветреница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113" name="Прямоугольник 112">
              <a:extLst>
                <a:ext uri="{FF2B5EF4-FFF2-40B4-BE49-F238E27FC236}">
                  <a16:creationId xmlns="" xmlns:a16="http://schemas.microsoft.com/office/drawing/2014/main" id="{AE0135F0-EA9F-47DD-924D-EB74672C6D8B}"/>
                </a:ext>
              </a:extLst>
            </p:cNvPr>
            <p:cNvSpPr/>
            <p:nvPr/>
          </p:nvSpPr>
          <p:spPr>
            <a:xfrm>
              <a:off x="7018595" y="2575223"/>
              <a:ext cx="70332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114" name="Рисунок 113">
              <a:extLst>
                <a:ext uri="{FF2B5EF4-FFF2-40B4-BE49-F238E27FC236}">
                  <a16:creationId xmlns="" xmlns:a16="http://schemas.microsoft.com/office/drawing/2014/main" id="{51BE22E0-E817-4984-8FFC-6DCA71BD2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7151206" y="4575354"/>
              <a:ext cx="432000" cy="432000"/>
            </a:xfrm>
            <a:prstGeom prst="rect">
              <a:avLst/>
            </a:prstGeom>
          </p:spPr>
        </p:pic>
      </p:grpSp>
      <p:sp>
        <p:nvSpPr>
          <p:cNvPr id="34818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20" name="Picture 4" descr="Picture background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15885" y="620798"/>
            <a:ext cx="2194560" cy="2637790"/>
          </a:xfrm>
          <a:prstGeom prst="rect">
            <a:avLst/>
          </a:prstGeom>
          <a:noFill/>
        </p:spPr>
      </p:pic>
      <p:pic>
        <p:nvPicPr>
          <p:cNvPr id="34824" name="Picture 8" descr="Picture background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49135" y="4139739"/>
            <a:ext cx="2194560" cy="2493818"/>
          </a:xfrm>
          <a:prstGeom prst="rect">
            <a:avLst/>
          </a:prstGeom>
          <a:noFill/>
        </p:spPr>
      </p:pic>
      <p:pic>
        <p:nvPicPr>
          <p:cNvPr id="34826" name="Picture 10" descr="Picture background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258589" y="1174218"/>
            <a:ext cx="2255751" cy="2616385"/>
          </a:xfrm>
          <a:prstGeom prst="rect">
            <a:avLst/>
          </a:prstGeom>
          <a:noFill/>
        </p:spPr>
      </p:pic>
      <p:pic>
        <p:nvPicPr>
          <p:cNvPr id="34828" name="Picture 12" descr="Picture background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384174" y="1238597"/>
            <a:ext cx="2261062" cy="2560320"/>
          </a:xfrm>
          <a:prstGeom prst="rect">
            <a:avLst/>
          </a:prstGeom>
          <a:noFill/>
        </p:spPr>
      </p:pic>
      <p:pic>
        <p:nvPicPr>
          <p:cNvPr id="34830" name="Picture 14" descr="Picture background"/>
          <p:cNvPicPr>
            <a:picLocks noChangeAspect="1" noChangeArrowheads="1"/>
          </p:cNvPicPr>
          <p:nvPr/>
        </p:nvPicPr>
        <p:blipFill>
          <a:blip r:embed="rId13" cstate="email"/>
          <a:srcRect l="-3303"/>
          <a:stretch>
            <a:fillRect/>
          </a:stretch>
        </p:blipFill>
        <p:spPr bwMode="auto">
          <a:xfrm>
            <a:off x="3225338" y="4270057"/>
            <a:ext cx="2261061" cy="2587944"/>
          </a:xfrm>
          <a:prstGeom prst="rect">
            <a:avLst/>
          </a:prstGeom>
          <a:noFill/>
        </p:spPr>
      </p:pic>
      <p:pic>
        <p:nvPicPr>
          <p:cNvPr id="34832" name="Picture 16" descr="Picture background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9509758" y="1147156"/>
            <a:ext cx="2261063" cy="2709949"/>
          </a:xfrm>
          <a:prstGeom prst="rect">
            <a:avLst/>
          </a:prstGeom>
          <a:noFill/>
        </p:spPr>
      </p:pic>
      <p:pic>
        <p:nvPicPr>
          <p:cNvPr id="34834" name="Picture 18" descr="Picture background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9526385" y="4305993"/>
            <a:ext cx="2227812" cy="25520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180064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D0C01EE-49A3-47E6-BE7D-3E310F0E3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Вставьте заголовок слайда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="" xmlns:a16="http://schemas.microsoft.com/office/drawing/2014/main" id="{6F541380-4072-44E4-A4AA-0F1F22325C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39600810"/>
              </p:ext>
            </p:extLst>
          </p:nvPr>
        </p:nvGraphicFramePr>
        <p:xfrm>
          <a:off x="3062288" y="1825625"/>
          <a:ext cx="8291512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ижний колонтитул 4">
            <a:extLst>
              <a:ext uri="{FF2B5EF4-FFF2-40B4-BE49-F238E27FC236}">
                <a16:creationId xmlns="" xmlns:a16="http://schemas.microsoft.com/office/drawing/2014/main" id="{57960588-0857-4474-AA3F-171E8FA7FBFD}"/>
              </a:ext>
            </a:extLst>
          </p:cNvPr>
          <p:cNvSpPr txBox="1">
            <a:spLocks/>
          </p:cNvSpPr>
          <p:nvPr/>
        </p:nvSpPr>
        <p:spPr>
          <a:xfrm>
            <a:off x="3962400" y="6440529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hlinkClick r:id="rId3" action="ppaction://hlinkfile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194" name="Picture 2" descr="Picture background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-995083"/>
            <a:ext cx="12192000" cy="8189260"/>
          </a:xfrm>
          <a:prstGeom prst="rect">
            <a:avLst/>
          </a:prstGeom>
          <a:noFill/>
        </p:spPr>
      </p:pic>
      <p:pic>
        <p:nvPicPr>
          <p:cNvPr id="8198" name="Picture 6" descr="Picture background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75211" y="1947729"/>
            <a:ext cx="2891119" cy="18786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66956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9CF2A3A-443D-469A-B26D-A303DE0FD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2514" y="365126"/>
            <a:ext cx="2257631" cy="7487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E8FE113-7087-4B8E-9049-84448752B8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2829" y="0"/>
            <a:ext cx="6533804" cy="685799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300" dirty="0" smtClean="0"/>
              <a:t>Дорогие ребята!</a:t>
            </a:r>
          </a:p>
          <a:p>
            <a:pPr algn="ctr">
              <a:buNone/>
            </a:pPr>
            <a:r>
              <a:rPr lang="ru-RU" sz="3300" dirty="0" smtClean="0"/>
              <a:t>Как же вы меня порадовали – соблюдали правила поведения в лесу. Я хочу подарить вам картинки с изображением растений леса. Раскрасьте их и вместе с воспитателем оформите книгу «Растения леса». Она поможет вам лучше узнать мир природы. А я всегда жду вас в гости. Прогулки по лесу очень полезны всем людям! Всего вам доброго!</a:t>
            </a:r>
          </a:p>
          <a:p>
            <a:pPr algn="r">
              <a:buNone/>
            </a:pPr>
            <a:r>
              <a:rPr lang="ru-RU" sz="3300" dirty="0" smtClean="0"/>
              <a:t>С уважением, старичок </a:t>
            </a:r>
            <a:r>
              <a:rPr lang="ru-RU" sz="3300" dirty="0" err="1" smtClean="0"/>
              <a:t>Лесовичок</a:t>
            </a:r>
            <a:r>
              <a:rPr lang="ru-RU" sz="3300" dirty="0" smtClean="0"/>
              <a:t>. </a:t>
            </a: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343505" y="1787858"/>
            <a:ext cx="2848495" cy="50701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934954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98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F497327E-6785-4897-B1CE-C5E741158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1796" y="0"/>
            <a:ext cx="8291286" cy="872003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6" name="Объект 2">
            <a:extLst>
              <a:ext uri="{FF2B5EF4-FFF2-40B4-BE49-F238E27FC236}">
                <a16:creationId xmlns="" xmlns:a16="http://schemas.microsoft.com/office/drawing/2014/main" id="{E080E941-673E-47A4-B39A-21D1374F8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2876204" cy="646730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Сегодня мы с вами пришли в лес. Лес дружелюбно и приветливо принимает нас: защищает от палящего солнца, раскрывает свои секреты, угощает лесными дарами. Лес – это среда обитания лесных зверей и птиц. Это их дом, где они строят дома, выводят потомство, находят корм и защиту. Лес – верный друг человека. Прогулки по лесу очень важны для здоровья людей. Лес – украшение нашей планеты!</a:t>
            </a:r>
            <a:endParaRPr lang="en-US" sz="2200" dirty="0">
              <a:solidFill>
                <a:schemeClr val="bg1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92D4C643-56D1-470E-86BC-39C5A8BE8A3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076283" y="2231998"/>
            <a:ext cx="3126013" cy="3126013"/>
          </a:xfrm>
          <a:prstGeom prst="rect">
            <a:avLst/>
          </a:prstGeom>
        </p:spPr>
      </p:pic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A773323-0050-4AC1-A7A3-CB23419E2AEB}"/>
              </a:ext>
            </a:extLst>
          </p:cNvPr>
          <p:cNvSpPr txBox="1">
            <a:spLocks/>
          </p:cNvSpPr>
          <p:nvPr/>
        </p:nvSpPr>
        <p:spPr>
          <a:xfrm>
            <a:off x="3962400" y="6440529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hlinkClick r:id="rId4" action="ppaction://hlinkfile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218" name="Picture 2" descr="Picture background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09456" y="-49876"/>
            <a:ext cx="9282544" cy="69619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002047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9">
            <a:extLst>
              <a:ext uri="{FF2B5EF4-FFF2-40B4-BE49-F238E27FC236}">
                <a16:creationId xmlns="" xmlns:a16="http://schemas.microsoft.com/office/drawing/2014/main" id="{25DDA865-3856-4DBE-834A-1A6E85AA773B}"/>
              </a:ext>
            </a:extLst>
          </p:cNvPr>
          <p:cNvSpPr txBox="1">
            <a:spLocks/>
          </p:cNvSpPr>
          <p:nvPr/>
        </p:nvSpPr>
        <p:spPr>
          <a:xfrm>
            <a:off x="249382" y="399011"/>
            <a:ext cx="6517178" cy="2168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</a:rPr>
              <a:t>СПАСИБО </a:t>
            </a:r>
          </a:p>
          <a:p>
            <a:pPr algn="ctr"/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</a:rPr>
              <a:t>за внимание</a:t>
            </a:r>
            <a:endParaRPr lang="ru-RU" sz="7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Текст 11">
            <a:extLst>
              <a:ext uri="{FF2B5EF4-FFF2-40B4-BE49-F238E27FC236}">
                <a16:creationId xmlns="" xmlns:a16="http://schemas.microsoft.com/office/drawing/2014/main" id="{4557F42B-3485-46FD-A381-F21063545748}"/>
              </a:ext>
            </a:extLst>
          </p:cNvPr>
          <p:cNvSpPr txBox="1">
            <a:spLocks/>
          </p:cNvSpPr>
          <p:nvPr/>
        </p:nvSpPr>
        <p:spPr>
          <a:xfrm>
            <a:off x="266006" y="2901977"/>
            <a:ext cx="6517179" cy="326606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РЕСУРСЫ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Ознакомление с природой в детском саду, старшая гр./О.А.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Соломенникова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. – М.: «Мозаика-Синтез», 2014</a:t>
            </a:r>
          </a:p>
          <a:p>
            <a:pPr marL="342900" indent="-342900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2.  Фото из личного архива</a:t>
            </a:r>
          </a:p>
          <a:p>
            <a:pPr marL="342900" indent="-342900">
              <a:buNone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3.  Интернет-ресурсы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61397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D0C01EE-49A3-47E6-BE7D-3E310F0E3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Вставьте заголовок слайда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="" xmlns:a16="http://schemas.microsoft.com/office/drawing/2014/main" id="{6F541380-4072-44E4-A4AA-0F1F22325C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39600810"/>
              </p:ext>
            </p:extLst>
          </p:nvPr>
        </p:nvGraphicFramePr>
        <p:xfrm>
          <a:off x="3062288" y="1825625"/>
          <a:ext cx="8291512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ижний колонтитул 4">
            <a:extLst>
              <a:ext uri="{FF2B5EF4-FFF2-40B4-BE49-F238E27FC236}">
                <a16:creationId xmlns="" xmlns:a16="http://schemas.microsoft.com/office/drawing/2014/main" id="{57960588-0857-4474-AA3F-171E8FA7FBFD}"/>
              </a:ext>
            </a:extLst>
          </p:cNvPr>
          <p:cNvSpPr txBox="1">
            <a:spLocks/>
          </p:cNvSpPr>
          <p:nvPr/>
        </p:nvSpPr>
        <p:spPr>
          <a:xfrm>
            <a:off x="3962400" y="6440529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hlinkClick r:id="rId3" action="ppaction://hlinkfile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194" name="Picture 2" descr="Picture background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-995083"/>
            <a:ext cx="12192000" cy="8189260"/>
          </a:xfrm>
          <a:prstGeom prst="rect">
            <a:avLst/>
          </a:prstGeom>
          <a:noFill/>
        </p:spPr>
      </p:pic>
      <p:pic>
        <p:nvPicPr>
          <p:cNvPr id="8198" name="Picture 6" descr="Picture background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75211" y="1947729"/>
            <a:ext cx="2891119" cy="18786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66956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9CF2A3A-443D-469A-B26D-A303DE0FD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2514" y="365126"/>
            <a:ext cx="2257631" cy="7487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E8FE113-7087-4B8E-9049-84448752B8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2953" y="781399"/>
            <a:ext cx="6483928" cy="560277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dirty="0" smtClean="0"/>
              <a:t>Дорогие ребята!</a:t>
            </a:r>
          </a:p>
          <a:p>
            <a:pPr algn="ctr">
              <a:buNone/>
            </a:pPr>
            <a:r>
              <a:rPr lang="ru-RU" sz="4000" dirty="0" smtClean="0"/>
              <a:t>Я живу в лесу и буду очень рад, если вы придете ко мне в гости. Лес я очень люблю и гостям всегда рад!</a:t>
            </a:r>
          </a:p>
          <a:p>
            <a:pPr algn="ctr">
              <a:buNone/>
            </a:pPr>
            <a:r>
              <a:rPr lang="ru-RU" sz="4000" dirty="0" smtClean="0"/>
              <a:t>Только не забудьте повторить правила поведения в лесу.</a:t>
            </a:r>
          </a:p>
          <a:p>
            <a:pPr algn="r">
              <a:buNone/>
            </a:pPr>
            <a:r>
              <a:rPr lang="ru-RU" sz="4000" dirty="0" smtClean="0"/>
              <a:t>С уважением, старичок </a:t>
            </a:r>
            <a:r>
              <a:rPr lang="ru-RU" sz="4000" dirty="0" err="1" smtClean="0"/>
              <a:t>Лесовичок</a:t>
            </a:r>
            <a:r>
              <a:rPr lang="ru-RU" sz="4000" dirty="0" smtClean="0"/>
              <a:t>.</a:t>
            </a: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343505" y="1787858"/>
            <a:ext cx="2848495" cy="50701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934954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9CF2A3A-443D-469A-B26D-A303DE0FD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E8FE113-7087-4B8E-9049-84448752B8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dirty="0"/>
          </a:p>
        </p:txBody>
      </p:sp>
      <p:pic>
        <p:nvPicPr>
          <p:cNvPr id="26626" name="Picture 2" descr="Picture backgroun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942591"/>
            <a:ext cx="12192001" cy="90736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934954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4" name="Picture 4" descr="Picture backgroun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30285"/>
            <a:ext cx="12192000" cy="8997537"/>
          </a:xfrm>
          <a:prstGeom prst="rect">
            <a:avLst/>
          </a:prstGeom>
          <a:noFill/>
        </p:spPr>
      </p:pic>
      <p:pic>
        <p:nvPicPr>
          <p:cNvPr id="35847" name="Picture 7" descr="C:\Users\Екатерина\Desktop\1653634548_14-kartinkof-club-p-veseloe-solnishko-kartinki-dlya-detei-1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983343">
            <a:off x="9306495" y="-1014582"/>
            <a:ext cx="3407543" cy="3523046"/>
          </a:xfrm>
          <a:prstGeom prst="rect">
            <a:avLst/>
          </a:prstGeom>
          <a:noFill/>
        </p:spPr>
      </p:pic>
      <p:pic>
        <p:nvPicPr>
          <p:cNvPr id="35849" name="Picture 9" descr="Picture background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047090"/>
            <a:ext cx="3657601" cy="5035353"/>
          </a:xfrm>
          <a:prstGeom prst="rect">
            <a:avLst/>
          </a:prstGeom>
          <a:noFill/>
        </p:spPr>
      </p:pic>
      <p:sp>
        <p:nvSpPr>
          <p:cNvPr id="35853" name="AutoShape 13" descr="https://img.goodfon.ru/wallpaper/nbig/9/34/art-detskaya-zaychik-nastroenie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57" name="Picture 17" descr="C:\Users\Екатерина\Desktop\rabbit-DoV (7)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932894" y="2718262"/>
            <a:ext cx="2893344" cy="374072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606F194-5996-4A6C-9476-5EE086282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2513" y="365125"/>
            <a:ext cx="8924439" cy="84853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Есть лес, где растут…</a:t>
            </a:r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00449FC1-EE1F-4BF0-9781-9F9E9B2B8189}"/>
              </a:ext>
            </a:extLst>
          </p:cNvPr>
          <p:cNvSpPr/>
          <p:nvPr/>
        </p:nvSpPr>
        <p:spPr>
          <a:xfrm>
            <a:off x="3062515" y="2046943"/>
            <a:ext cx="2886075" cy="31805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ъект 2">
            <a:extLst>
              <a:ext uri="{FF2B5EF4-FFF2-40B4-BE49-F238E27FC236}">
                <a16:creationId xmlns="" xmlns:a16="http://schemas.microsoft.com/office/drawing/2014/main" id="{5F499390-2113-45FA-ADAA-9032334D6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62514" y="2485092"/>
            <a:ext cx="2809876" cy="2667001"/>
          </a:xfrm>
          <a:noFill/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береза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Овал 11">
            <a:extLst>
              <a:ext uri="{FF2B5EF4-FFF2-40B4-BE49-F238E27FC236}">
                <a16:creationId xmlns="" xmlns:a16="http://schemas.microsoft.com/office/drawing/2014/main" id="{42CE48F2-BCAB-40B9-84E2-0A91DA538CC8}"/>
              </a:ext>
            </a:extLst>
          </p:cNvPr>
          <p:cNvSpPr/>
          <p:nvPr/>
        </p:nvSpPr>
        <p:spPr>
          <a:xfrm>
            <a:off x="4129315" y="1705641"/>
            <a:ext cx="733425" cy="73342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9333942-EE66-44FB-B4A4-9657FB3A7F40}"/>
              </a:ext>
            </a:extLst>
          </p:cNvPr>
          <p:cNvSpPr txBox="1"/>
          <p:nvPr/>
        </p:nvSpPr>
        <p:spPr>
          <a:xfrm>
            <a:off x="4129316" y="1705641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/>
                </a:solidFill>
              </a:rPr>
              <a:t>2</a:t>
            </a:r>
            <a:endParaRPr lang="ru-RU" sz="4000" b="1" dirty="0">
              <a:solidFill>
                <a:schemeClr val="accent3"/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5803487C-720E-4076-87D1-936DF09CB4D0}"/>
              </a:ext>
            </a:extLst>
          </p:cNvPr>
          <p:cNvSpPr/>
          <p:nvPr/>
        </p:nvSpPr>
        <p:spPr>
          <a:xfrm>
            <a:off x="6079375" y="2046943"/>
            <a:ext cx="2886075" cy="31805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бъект 2">
            <a:extLst>
              <a:ext uri="{FF2B5EF4-FFF2-40B4-BE49-F238E27FC236}">
                <a16:creationId xmlns="" xmlns:a16="http://schemas.microsoft.com/office/drawing/2014/main" id="{4EF53177-4885-464C-B16B-E3371D097175}"/>
              </a:ext>
            </a:extLst>
          </p:cNvPr>
          <p:cNvSpPr txBox="1">
            <a:spLocks/>
          </p:cNvSpPr>
          <p:nvPr/>
        </p:nvSpPr>
        <p:spPr>
          <a:xfrm>
            <a:off x="6096000" y="2485092"/>
            <a:ext cx="2809876" cy="266700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клен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Овал 15">
            <a:extLst>
              <a:ext uri="{FF2B5EF4-FFF2-40B4-BE49-F238E27FC236}">
                <a16:creationId xmlns="" xmlns:a16="http://schemas.microsoft.com/office/drawing/2014/main" id="{78638AD4-F5D2-4E80-B893-BEC51C7D56CF}"/>
              </a:ext>
            </a:extLst>
          </p:cNvPr>
          <p:cNvSpPr/>
          <p:nvPr/>
        </p:nvSpPr>
        <p:spPr>
          <a:xfrm>
            <a:off x="7162801" y="1705641"/>
            <a:ext cx="733425" cy="7334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73F993D5-4FF0-4549-BD49-4A9535DA182D}"/>
              </a:ext>
            </a:extLst>
          </p:cNvPr>
          <p:cNvSpPr txBox="1"/>
          <p:nvPr/>
        </p:nvSpPr>
        <p:spPr>
          <a:xfrm>
            <a:off x="7172327" y="1705641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4ED363B6-5B05-429F-B0DC-759B5F730A44}"/>
              </a:ext>
            </a:extLst>
          </p:cNvPr>
          <p:cNvSpPr/>
          <p:nvPr/>
        </p:nvSpPr>
        <p:spPr>
          <a:xfrm>
            <a:off x="9129488" y="2063369"/>
            <a:ext cx="2886075" cy="3180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бъект 2">
            <a:extLst>
              <a:ext uri="{FF2B5EF4-FFF2-40B4-BE49-F238E27FC236}">
                <a16:creationId xmlns="" xmlns:a16="http://schemas.microsoft.com/office/drawing/2014/main" id="{978DDB2A-F31A-40C6-B54A-65162D4C9428}"/>
              </a:ext>
            </a:extLst>
          </p:cNvPr>
          <p:cNvSpPr txBox="1">
            <a:spLocks/>
          </p:cNvSpPr>
          <p:nvPr/>
        </p:nvSpPr>
        <p:spPr>
          <a:xfrm>
            <a:off x="9129487" y="2501518"/>
            <a:ext cx="2809876" cy="266700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дуб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Овал 19">
            <a:extLst>
              <a:ext uri="{FF2B5EF4-FFF2-40B4-BE49-F238E27FC236}">
                <a16:creationId xmlns="" xmlns:a16="http://schemas.microsoft.com/office/drawing/2014/main" id="{645FDAAD-C2F4-45B4-82E9-6B2E0D1D7FAC}"/>
              </a:ext>
            </a:extLst>
          </p:cNvPr>
          <p:cNvSpPr/>
          <p:nvPr/>
        </p:nvSpPr>
        <p:spPr>
          <a:xfrm>
            <a:off x="10196288" y="1722067"/>
            <a:ext cx="733425" cy="73342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B5A8D12C-6A0B-45DC-A01B-A2B03C0D3EF6}"/>
              </a:ext>
            </a:extLst>
          </p:cNvPr>
          <p:cNvSpPr txBox="1"/>
          <p:nvPr/>
        </p:nvSpPr>
        <p:spPr>
          <a:xfrm>
            <a:off x="10205813" y="1722067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1"/>
                </a:solidFill>
              </a:rPr>
              <a:t>4</a:t>
            </a:r>
          </a:p>
        </p:txBody>
      </p:sp>
      <p:pic>
        <p:nvPicPr>
          <p:cNvPr id="7170" name="Picture 2" descr="Picture backgroun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083" y="2992582"/>
            <a:ext cx="2310939" cy="3358342"/>
          </a:xfrm>
          <a:prstGeom prst="rect">
            <a:avLst/>
          </a:prstGeom>
          <a:noFill/>
        </p:spPr>
      </p:pic>
      <p:pic>
        <p:nvPicPr>
          <p:cNvPr id="7172" name="Picture 4" descr="Picture backgroun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3397" y="2992584"/>
            <a:ext cx="3441470" cy="3358340"/>
          </a:xfrm>
          <a:prstGeom prst="rect">
            <a:avLst/>
          </a:prstGeom>
          <a:noFill/>
        </p:spPr>
      </p:pic>
      <p:pic>
        <p:nvPicPr>
          <p:cNvPr id="7174" name="Picture 6" descr="Picture background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733101" y="3007461"/>
            <a:ext cx="3458899" cy="3010954"/>
          </a:xfrm>
          <a:prstGeom prst="rect">
            <a:avLst/>
          </a:prstGeom>
          <a:noFill/>
        </p:spPr>
      </p:pic>
      <p:pic>
        <p:nvPicPr>
          <p:cNvPr id="7176" name="Picture 8" descr="Picture background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975956"/>
            <a:ext cx="3009206" cy="3882044"/>
          </a:xfrm>
          <a:prstGeom prst="rect">
            <a:avLst/>
          </a:prstGeom>
          <a:noFill/>
        </p:spPr>
      </p:pic>
      <p:pic>
        <p:nvPicPr>
          <p:cNvPr id="23" name="Picture 2" descr="Picture background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48464" y="0"/>
            <a:ext cx="990090" cy="1762297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787618" y="2392394"/>
            <a:ext cx="12554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alibri Light"/>
                <a:ea typeface="+mj-ea"/>
                <a:cs typeface="+mj-cs"/>
              </a:rPr>
              <a:t>рябина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73F993D5-4FF0-4549-BD49-4A9535DA182D}"/>
              </a:ext>
            </a:extLst>
          </p:cNvPr>
          <p:cNvSpPr txBox="1"/>
          <p:nvPr/>
        </p:nvSpPr>
        <p:spPr>
          <a:xfrm>
            <a:off x="1106807" y="1841415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1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689071" y="6088559"/>
            <a:ext cx="516982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99CB38">
                    <a:lumMod val="50000"/>
                  </a:srgbClr>
                </a:solidFill>
                <a:latin typeface="Calibri Light"/>
                <a:ea typeface="+mj-ea"/>
                <a:cs typeface="+mj-cs"/>
              </a:rPr>
              <a:t>Как они называются?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279196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918B255-93BC-4366-989A-4F85B0C50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Вставьте заголовок слайда</a:t>
            </a:r>
          </a:p>
        </p:txBody>
      </p:sp>
      <p:sp>
        <p:nvSpPr>
          <p:cNvPr id="4" name="Объект 5">
            <a:extLst>
              <a:ext uri="{FF2B5EF4-FFF2-40B4-BE49-F238E27FC236}">
                <a16:creationId xmlns="" xmlns:a16="http://schemas.microsoft.com/office/drawing/2014/main" id="{62EA3682-6CE2-43BB-9439-99A36E145F8C}"/>
              </a:ext>
            </a:extLst>
          </p:cNvPr>
          <p:cNvSpPr txBox="1">
            <a:spLocks/>
          </p:cNvSpPr>
          <p:nvPr/>
        </p:nvSpPr>
        <p:spPr>
          <a:xfrm>
            <a:off x="3058886" y="2394000"/>
            <a:ext cx="9133114" cy="20700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13800" dirty="0">
              <a:solidFill>
                <a:schemeClr val="accent2"/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AAD8D1F-FFC8-4875-88BD-B3FBB0F1CA75}"/>
              </a:ext>
            </a:extLst>
          </p:cNvPr>
          <p:cNvSpPr txBox="1">
            <a:spLocks/>
          </p:cNvSpPr>
          <p:nvPr/>
        </p:nvSpPr>
        <p:spPr>
          <a:xfrm>
            <a:off x="3962400" y="6440529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Шаблоны презентаций с сайта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hlinkClick r:id="rId2" action="ppaction://hlinkfile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650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4" name="Picture 6" descr="Picture backgroun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1672336"/>
            <a:ext cx="12192000" cy="8530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927080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2E94D09-2047-4FE0-BD73-E307368E6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2513" y="0"/>
            <a:ext cx="8924440" cy="814647"/>
          </a:xfrm>
        </p:spPr>
        <p:txBody>
          <a:bodyPr/>
          <a:lstStyle/>
          <a:p>
            <a:pPr algn="ctr"/>
            <a:r>
              <a:rPr lang="ru-RU" dirty="0" smtClean="0"/>
              <a:t>Какие ещё деревья знаете?</a:t>
            </a:r>
            <a:endParaRPr lang="ru-RU" dirty="0"/>
          </a:p>
        </p:txBody>
      </p:sp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08D520EA-3A88-4A3B-B3A2-15B457DD0C87}"/>
              </a:ext>
            </a:extLst>
          </p:cNvPr>
          <p:cNvGrpSpPr/>
          <p:nvPr/>
        </p:nvGrpSpPr>
        <p:grpSpPr>
          <a:xfrm>
            <a:off x="307585" y="245606"/>
            <a:ext cx="2205000" cy="2903747"/>
            <a:chOff x="381000" y="1965253"/>
            <a:chExt cx="2205000" cy="2903747"/>
          </a:xfrm>
        </p:grpSpPr>
        <p:sp>
          <p:nvSpPr>
            <p:cNvPr id="5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3A753CE7-B09C-485D-A128-80AF1B0FF02F}"/>
                </a:ext>
              </a:extLst>
            </p:cNvPr>
            <p:cNvSpPr/>
            <p:nvPr/>
          </p:nvSpPr>
          <p:spPr>
            <a:xfrm>
              <a:off x="381000" y="2034000"/>
              <a:ext cx="2205000" cy="28350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Овал 5">
              <a:extLst>
                <a:ext uri="{FF2B5EF4-FFF2-40B4-BE49-F238E27FC236}">
                  <a16:creationId xmlns="" xmlns:a16="http://schemas.microsoft.com/office/drawing/2014/main" id="{6051ADF5-A4A6-48A6-803B-01BCE2F14D15}"/>
                </a:ext>
              </a:extLst>
            </p:cNvPr>
            <p:cNvSpPr/>
            <p:nvPr/>
          </p:nvSpPr>
          <p:spPr>
            <a:xfrm>
              <a:off x="1123500" y="3924000"/>
              <a:ext cx="720000" cy="7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="" xmlns:a16="http://schemas.microsoft.com/office/drawing/2014/main" id="{CE3660B9-170F-4046-BDCF-945DB6F6FEA8}"/>
                </a:ext>
              </a:extLst>
            </p:cNvPr>
            <p:cNvSpPr/>
            <p:nvPr/>
          </p:nvSpPr>
          <p:spPr>
            <a:xfrm>
              <a:off x="1371000" y="4577401"/>
              <a:ext cx="228994" cy="2906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>
              <a:extLst>
                <a:ext uri="{FF2B5EF4-FFF2-40B4-BE49-F238E27FC236}">
                  <a16:creationId xmlns="" xmlns:a16="http://schemas.microsoft.com/office/drawing/2014/main" id="{6D63CA29-D819-4006-A491-84C276442283}"/>
                </a:ext>
              </a:extLst>
            </p:cNvPr>
            <p:cNvSpPr/>
            <p:nvPr/>
          </p:nvSpPr>
          <p:spPr>
            <a:xfrm>
              <a:off x="1549809" y="4618632"/>
              <a:ext cx="147600" cy="14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>
              <a:extLst>
                <a:ext uri="{FF2B5EF4-FFF2-40B4-BE49-F238E27FC236}">
                  <a16:creationId xmlns="" xmlns:a16="http://schemas.microsoft.com/office/drawing/2014/main" id="{49239930-1504-46D0-B32C-27C88F612C30}"/>
                </a:ext>
              </a:extLst>
            </p:cNvPr>
            <p:cNvSpPr/>
            <p:nvPr/>
          </p:nvSpPr>
          <p:spPr>
            <a:xfrm>
              <a:off x="1262267" y="4617700"/>
              <a:ext cx="147600" cy="14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="" xmlns:a16="http://schemas.microsoft.com/office/drawing/2014/main" id="{78EA8251-9759-42D4-B2B1-9CFA9CB3FE65}"/>
                </a:ext>
              </a:extLst>
            </p:cNvPr>
            <p:cNvSpPr/>
            <p:nvPr/>
          </p:nvSpPr>
          <p:spPr>
            <a:xfrm>
              <a:off x="1549809" y="4683168"/>
              <a:ext cx="228994" cy="1858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="" xmlns:a16="http://schemas.microsoft.com/office/drawing/2014/main" id="{B6002771-2FF5-42B3-B2E9-C0CABE0F4684}"/>
                </a:ext>
              </a:extLst>
            </p:cNvPr>
            <p:cNvSpPr/>
            <p:nvPr/>
          </p:nvSpPr>
          <p:spPr>
            <a:xfrm>
              <a:off x="1179872" y="4694868"/>
              <a:ext cx="228994" cy="1741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>
              <a:extLst>
                <a:ext uri="{FF2B5EF4-FFF2-40B4-BE49-F238E27FC236}">
                  <a16:creationId xmlns="" xmlns:a16="http://schemas.microsoft.com/office/drawing/2014/main" id="{386C0B71-7B31-4A27-82BD-FD6AAFDC3217}"/>
                </a:ext>
              </a:extLst>
            </p:cNvPr>
            <p:cNvSpPr/>
            <p:nvPr/>
          </p:nvSpPr>
          <p:spPr>
            <a:xfrm>
              <a:off x="1179872" y="3980615"/>
              <a:ext cx="606770" cy="6067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BD00C6B0-DC3E-40DE-82A7-DDA4C5DAD771}"/>
                </a:ext>
              </a:extLst>
            </p:cNvPr>
            <p:cNvSpPr/>
            <p:nvPr/>
          </p:nvSpPr>
          <p:spPr>
            <a:xfrm>
              <a:off x="447064" y="2922393"/>
              <a:ext cx="207238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.</a:t>
              </a:r>
              <a:endParaRPr lang="ru-RU" sz="1400" dirty="0">
                <a:solidFill>
                  <a:schemeClr val="bg1"/>
                </a:solidFill>
              </a:endParaRPr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="" xmlns:a16="http://schemas.microsoft.com/office/drawing/2014/main" id="{7C606219-93A0-449D-B648-957E7E6E2570}"/>
                </a:ext>
              </a:extLst>
            </p:cNvPr>
            <p:cNvSpPr/>
            <p:nvPr/>
          </p:nvSpPr>
          <p:spPr>
            <a:xfrm>
              <a:off x="668901" y="1965253"/>
              <a:ext cx="16287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сосна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="" xmlns:a16="http://schemas.microsoft.com/office/drawing/2014/main" id="{651D108F-B70F-4FC9-A338-E3810E455AE4}"/>
                </a:ext>
              </a:extLst>
            </p:cNvPr>
            <p:cNvSpPr/>
            <p:nvPr/>
          </p:nvSpPr>
          <p:spPr>
            <a:xfrm>
              <a:off x="688557" y="2050433"/>
              <a:ext cx="161266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</a:rPr>
                <a:t> 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16" name="Рисунок 15">
              <a:extLst>
                <a:ext uri="{FF2B5EF4-FFF2-40B4-BE49-F238E27FC236}">
                  <a16:creationId xmlns="" xmlns:a16="http://schemas.microsoft.com/office/drawing/2014/main" id="{F603F668-341D-4650-96E0-6FE2C9E7C6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266809" y="4060484"/>
              <a:ext cx="432000" cy="432000"/>
            </a:xfrm>
            <a:prstGeom prst="rect">
              <a:avLst/>
            </a:prstGeom>
          </p:spPr>
        </p:pic>
      </p:grpSp>
      <p:grpSp>
        <p:nvGrpSpPr>
          <p:cNvPr id="58" name="Группа 57">
            <a:extLst>
              <a:ext uri="{FF2B5EF4-FFF2-40B4-BE49-F238E27FC236}">
                <a16:creationId xmlns="" xmlns:a16="http://schemas.microsoft.com/office/drawing/2014/main" id="{154508BE-F46C-4F2B-9BD9-31C8343BAEC2}"/>
              </a:ext>
            </a:extLst>
          </p:cNvPr>
          <p:cNvGrpSpPr/>
          <p:nvPr/>
        </p:nvGrpSpPr>
        <p:grpSpPr>
          <a:xfrm>
            <a:off x="6384381" y="827498"/>
            <a:ext cx="2205000" cy="2920372"/>
            <a:chOff x="6268003" y="2473418"/>
            <a:chExt cx="2205000" cy="2920372"/>
          </a:xfrm>
        </p:grpSpPr>
        <p:sp>
          <p:nvSpPr>
            <p:cNvPr id="18" name="Прямоугольник: скругленные углы 17">
              <a:extLst>
                <a:ext uri="{FF2B5EF4-FFF2-40B4-BE49-F238E27FC236}">
                  <a16:creationId xmlns="" xmlns:a16="http://schemas.microsoft.com/office/drawing/2014/main" id="{6ACBB46A-0072-418B-92D5-299278E1F6E9}"/>
                </a:ext>
              </a:extLst>
            </p:cNvPr>
            <p:cNvSpPr/>
            <p:nvPr/>
          </p:nvSpPr>
          <p:spPr>
            <a:xfrm>
              <a:off x="6268003" y="2558790"/>
              <a:ext cx="2205000" cy="28350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Овал 18">
              <a:extLst>
                <a:ext uri="{FF2B5EF4-FFF2-40B4-BE49-F238E27FC236}">
                  <a16:creationId xmlns="" xmlns:a16="http://schemas.microsoft.com/office/drawing/2014/main" id="{51D5EFD9-8178-4E2F-8A81-2B554D858D84}"/>
                </a:ext>
              </a:extLst>
            </p:cNvPr>
            <p:cNvSpPr/>
            <p:nvPr/>
          </p:nvSpPr>
          <p:spPr>
            <a:xfrm>
              <a:off x="7010503" y="4448790"/>
              <a:ext cx="720000" cy="7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="" xmlns:a16="http://schemas.microsoft.com/office/drawing/2014/main" id="{FA0D65CD-811E-4B19-8B7E-0A797CB460A8}"/>
                </a:ext>
              </a:extLst>
            </p:cNvPr>
            <p:cNvSpPr/>
            <p:nvPr/>
          </p:nvSpPr>
          <p:spPr>
            <a:xfrm>
              <a:off x="7258003" y="5102190"/>
              <a:ext cx="228994" cy="2908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>
              <a:extLst>
                <a:ext uri="{FF2B5EF4-FFF2-40B4-BE49-F238E27FC236}">
                  <a16:creationId xmlns="" xmlns:a16="http://schemas.microsoft.com/office/drawing/2014/main" id="{0C4E17E1-6E4C-4D21-91B3-2524E896A41E}"/>
                </a:ext>
              </a:extLst>
            </p:cNvPr>
            <p:cNvSpPr/>
            <p:nvPr/>
          </p:nvSpPr>
          <p:spPr>
            <a:xfrm>
              <a:off x="7444484" y="5142489"/>
              <a:ext cx="147601" cy="14760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>
              <a:extLst>
                <a:ext uri="{FF2B5EF4-FFF2-40B4-BE49-F238E27FC236}">
                  <a16:creationId xmlns="" xmlns:a16="http://schemas.microsoft.com/office/drawing/2014/main" id="{98CAD95D-DFA0-4F35-A503-4EFF30EB39AE}"/>
                </a:ext>
              </a:extLst>
            </p:cNvPr>
            <p:cNvSpPr/>
            <p:nvPr/>
          </p:nvSpPr>
          <p:spPr>
            <a:xfrm>
              <a:off x="7152915" y="5142489"/>
              <a:ext cx="147600" cy="147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="" xmlns:a16="http://schemas.microsoft.com/office/drawing/2014/main" id="{A77FB629-7974-4D6D-8834-35F4CADD3591}"/>
                </a:ext>
              </a:extLst>
            </p:cNvPr>
            <p:cNvSpPr/>
            <p:nvPr/>
          </p:nvSpPr>
          <p:spPr>
            <a:xfrm>
              <a:off x="7444574" y="5216289"/>
              <a:ext cx="228994" cy="1775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="" xmlns:a16="http://schemas.microsoft.com/office/drawing/2014/main" id="{6A4C9475-8868-43AE-8D48-E5519DC9B0BF}"/>
                </a:ext>
              </a:extLst>
            </p:cNvPr>
            <p:cNvSpPr/>
            <p:nvPr/>
          </p:nvSpPr>
          <p:spPr>
            <a:xfrm>
              <a:off x="7071521" y="5225405"/>
              <a:ext cx="228994" cy="16838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>
              <a:extLst>
                <a:ext uri="{FF2B5EF4-FFF2-40B4-BE49-F238E27FC236}">
                  <a16:creationId xmlns="" xmlns:a16="http://schemas.microsoft.com/office/drawing/2014/main" id="{1B9E4AB9-770F-490A-A5CF-18373FB43925}"/>
                </a:ext>
              </a:extLst>
            </p:cNvPr>
            <p:cNvSpPr/>
            <p:nvPr/>
          </p:nvSpPr>
          <p:spPr>
            <a:xfrm>
              <a:off x="7066875" y="4505405"/>
              <a:ext cx="606770" cy="6067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="" xmlns:a16="http://schemas.microsoft.com/office/drawing/2014/main" id="{B5700DE7-5342-4864-AF73-8FB6B8D553C2}"/>
                </a:ext>
              </a:extLst>
            </p:cNvPr>
            <p:cNvSpPr/>
            <p:nvPr/>
          </p:nvSpPr>
          <p:spPr>
            <a:xfrm>
              <a:off x="6334067" y="3447183"/>
              <a:ext cx="207238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>
                <a:solidFill>
                  <a:schemeClr val="bg1"/>
                </a:solidFill>
              </a:endParaRPr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="" xmlns:a16="http://schemas.microsoft.com/office/drawing/2014/main" id="{670ECAD8-1C15-44F0-A1FA-C16C27B976FE}"/>
                </a:ext>
              </a:extLst>
            </p:cNvPr>
            <p:cNvSpPr/>
            <p:nvPr/>
          </p:nvSpPr>
          <p:spPr>
            <a:xfrm>
              <a:off x="6555904" y="2473418"/>
              <a:ext cx="16287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кедр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="" xmlns:a16="http://schemas.microsoft.com/office/drawing/2014/main" id="{AE0135F0-EA9F-47DD-924D-EB74672C6D8B}"/>
                </a:ext>
              </a:extLst>
            </p:cNvPr>
            <p:cNvSpPr/>
            <p:nvPr/>
          </p:nvSpPr>
          <p:spPr>
            <a:xfrm>
              <a:off x="7018595" y="2575223"/>
              <a:ext cx="70332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29" name="Рисунок 28">
              <a:extLst>
                <a:ext uri="{FF2B5EF4-FFF2-40B4-BE49-F238E27FC236}">
                  <a16:creationId xmlns="" xmlns:a16="http://schemas.microsoft.com/office/drawing/2014/main" id="{51BE22E0-E817-4984-8FFC-6DCA71BD2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7151206" y="4575354"/>
              <a:ext cx="432000" cy="432000"/>
            </a:xfrm>
            <a:prstGeom prst="rect">
              <a:avLst/>
            </a:prstGeom>
          </p:spPr>
        </p:pic>
      </p:grpSp>
      <p:grpSp>
        <p:nvGrpSpPr>
          <p:cNvPr id="30" name="Группа 29">
            <a:extLst>
              <a:ext uri="{FF2B5EF4-FFF2-40B4-BE49-F238E27FC236}">
                <a16:creationId xmlns="" xmlns:a16="http://schemas.microsoft.com/office/drawing/2014/main" id="{6DD0040E-01E9-43C3-8C6D-F61ED2B3D856}"/>
              </a:ext>
            </a:extLst>
          </p:cNvPr>
          <p:cNvGrpSpPr/>
          <p:nvPr/>
        </p:nvGrpSpPr>
        <p:grpSpPr>
          <a:xfrm>
            <a:off x="9518472" y="1874709"/>
            <a:ext cx="2205000" cy="2887122"/>
            <a:chOff x="6996000" y="1974911"/>
            <a:chExt cx="2205000" cy="2887122"/>
          </a:xfrm>
        </p:grpSpPr>
        <p:grpSp>
          <p:nvGrpSpPr>
            <p:cNvPr id="31" name="Группа 30">
              <a:extLst>
                <a:ext uri="{FF2B5EF4-FFF2-40B4-BE49-F238E27FC236}">
                  <a16:creationId xmlns="" xmlns:a16="http://schemas.microsoft.com/office/drawing/2014/main" id="{9FDFD5CE-DFFF-445E-A0BB-95E4AF59A3AE}"/>
                </a:ext>
              </a:extLst>
            </p:cNvPr>
            <p:cNvGrpSpPr/>
            <p:nvPr/>
          </p:nvGrpSpPr>
          <p:grpSpPr>
            <a:xfrm>
              <a:off x="6996000" y="1974911"/>
              <a:ext cx="2205000" cy="2887122"/>
              <a:chOff x="3487867" y="1998311"/>
              <a:chExt cx="2205000" cy="2887122"/>
            </a:xfrm>
          </p:grpSpPr>
          <p:sp>
            <p:nvSpPr>
              <p:cNvPr id="33" name="Прямоугольник: скругленные углы 32">
                <a:extLst>
                  <a:ext uri="{FF2B5EF4-FFF2-40B4-BE49-F238E27FC236}">
                    <a16:creationId xmlns="" xmlns:a16="http://schemas.microsoft.com/office/drawing/2014/main" id="{456A4EE1-E752-47F0-B921-8F07615146E8}"/>
                  </a:ext>
                </a:extLst>
              </p:cNvPr>
              <p:cNvSpPr/>
              <p:nvPr/>
            </p:nvSpPr>
            <p:spPr>
              <a:xfrm>
                <a:off x="3487867" y="2050433"/>
                <a:ext cx="2205000" cy="28350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4" name="Овал 33">
                <a:extLst>
                  <a:ext uri="{FF2B5EF4-FFF2-40B4-BE49-F238E27FC236}">
                    <a16:creationId xmlns="" xmlns:a16="http://schemas.microsoft.com/office/drawing/2014/main" id="{79FA2FB6-3CFA-4CE5-B3A9-40AC0424FFE5}"/>
                  </a:ext>
                </a:extLst>
              </p:cNvPr>
              <p:cNvSpPr/>
              <p:nvPr/>
            </p:nvSpPr>
            <p:spPr>
              <a:xfrm>
                <a:off x="4230367" y="3940433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ик 34">
                <a:extLst>
                  <a:ext uri="{FF2B5EF4-FFF2-40B4-BE49-F238E27FC236}">
                    <a16:creationId xmlns="" xmlns:a16="http://schemas.microsoft.com/office/drawing/2014/main" id="{40D5C53B-1BAE-49E3-A7DB-B144E21AFDE9}"/>
                  </a:ext>
                </a:extLst>
              </p:cNvPr>
              <p:cNvSpPr/>
              <p:nvPr/>
            </p:nvSpPr>
            <p:spPr>
              <a:xfrm>
                <a:off x="4477867" y="4593833"/>
                <a:ext cx="228994" cy="29093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Овал 35">
                <a:extLst>
                  <a:ext uri="{FF2B5EF4-FFF2-40B4-BE49-F238E27FC236}">
                    <a16:creationId xmlns="" xmlns:a16="http://schemas.microsoft.com/office/drawing/2014/main" id="{71917451-A749-46C0-99DC-2A785903540D}"/>
                  </a:ext>
                </a:extLst>
              </p:cNvPr>
              <p:cNvSpPr/>
              <p:nvPr/>
            </p:nvSpPr>
            <p:spPr>
              <a:xfrm>
                <a:off x="4664348" y="4634132"/>
                <a:ext cx="147601" cy="14760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Овал 36">
                <a:extLst>
                  <a:ext uri="{FF2B5EF4-FFF2-40B4-BE49-F238E27FC236}">
                    <a16:creationId xmlns="" xmlns:a16="http://schemas.microsoft.com/office/drawing/2014/main" id="{E90B94EA-22A7-45C1-B386-F01A24B03F24}"/>
                  </a:ext>
                </a:extLst>
              </p:cNvPr>
              <p:cNvSpPr/>
              <p:nvPr/>
            </p:nvSpPr>
            <p:spPr>
              <a:xfrm>
                <a:off x="4372779" y="4634132"/>
                <a:ext cx="147600" cy="1476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ик 37">
                <a:extLst>
                  <a:ext uri="{FF2B5EF4-FFF2-40B4-BE49-F238E27FC236}">
                    <a16:creationId xmlns="" xmlns:a16="http://schemas.microsoft.com/office/drawing/2014/main" id="{0D13DD72-D267-4855-9DD6-C2976CFE1EB0}"/>
                  </a:ext>
                </a:extLst>
              </p:cNvPr>
              <p:cNvSpPr/>
              <p:nvPr/>
            </p:nvSpPr>
            <p:spPr>
              <a:xfrm>
                <a:off x="4664438" y="4707932"/>
                <a:ext cx="228994" cy="1775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Прямоугольник 38">
                <a:extLst>
                  <a:ext uri="{FF2B5EF4-FFF2-40B4-BE49-F238E27FC236}">
                    <a16:creationId xmlns="" xmlns:a16="http://schemas.microsoft.com/office/drawing/2014/main" id="{ACA43D5A-9572-4ABB-90E9-303CF4D866CC}"/>
                  </a:ext>
                </a:extLst>
              </p:cNvPr>
              <p:cNvSpPr/>
              <p:nvPr/>
            </p:nvSpPr>
            <p:spPr>
              <a:xfrm>
                <a:off x="4291385" y="4717048"/>
                <a:ext cx="228994" cy="16838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Овал 39">
                <a:extLst>
                  <a:ext uri="{FF2B5EF4-FFF2-40B4-BE49-F238E27FC236}">
                    <a16:creationId xmlns="" xmlns:a16="http://schemas.microsoft.com/office/drawing/2014/main" id="{7B20615D-ED03-423A-9671-A94408D8CBF0}"/>
                  </a:ext>
                </a:extLst>
              </p:cNvPr>
              <p:cNvSpPr/>
              <p:nvPr/>
            </p:nvSpPr>
            <p:spPr>
              <a:xfrm>
                <a:off x="4286739" y="3997048"/>
                <a:ext cx="606770" cy="6067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Прямоугольник 40">
                <a:extLst>
                  <a:ext uri="{FF2B5EF4-FFF2-40B4-BE49-F238E27FC236}">
                    <a16:creationId xmlns="" xmlns:a16="http://schemas.microsoft.com/office/drawing/2014/main" id="{2FEC0EB4-E7CD-4846-905D-32A5C60F5BB9}"/>
                  </a:ext>
                </a:extLst>
              </p:cNvPr>
              <p:cNvSpPr/>
              <p:nvPr/>
            </p:nvSpPr>
            <p:spPr>
              <a:xfrm>
                <a:off x="3553931" y="2938826"/>
                <a:ext cx="207238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Прямоугольник 41">
                <a:extLst>
                  <a:ext uri="{FF2B5EF4-FFF2-40B4-BE49-F238E27FC236}">
                    <a16:creationId xmlns="" xmlns:a16="http://schemas.microsoft.com/office/drawing/2014/main" id="{9C0B4176-F367-41CF-82F4-F5951A349E38}"/>
                  </a:ext>
                </a:extLst>
              </p:cNvPr>
              <p:cNvSpPr/>
              <p:nvPr/>
            </p:nvSpPr>
            <p:spPr>
              <a:xfrm>
                <a:off x="3775768" y="1998311"/>
                <a:ext cx="16287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 smtClean="0">
                    <a:solidFill>
                      <a:schemeClr val="bg1"/>
                    </a:solidFill>
                  </a:rPr>
                  <a:t>елка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Прямоугольник 42">
                <a:extLst>
                  <a:ext uri="{FF2B5EF4-FFF2-40B4-BE49-F238E27FC236}">
                    <a16:creationId xmlns="" xmlns:a16="http://schemas.microsoft.com/office/drawing/2014/main" id="{C8D9602F-8FE9-4FB0-8E67-6FDE1FBAA83D}"/>
                  </a:ext>
                </a:extLst>
              </p:cNvPr>
              <p:cNvSpPr/>
              <p:nvPr/>
            </p:nvSpPr>
            <p:spPr>
              <a:xfrm>
                <a:off x="4238459" y="2066866"/>
                <a:ext cx="70332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2400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32" name="Рисунок 31">
              <a:extLst>
                <a:ext uri="{FF2B5EF4-FFF2-40B4-BE49-F238E27FC236}">
                  <a16:creationId xmlns="" xmlns:a16="http://schemas.microsoft.com/office/drawing/2014/main" id="{D907FB92-0262-4491-BC08-3D419392C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7889523" y="4068000"/>
              <a:ext cx="432000" cy="432000"/>
            </a:xfrm>
            <a:prstGeom prst="rect">
              <a:avLst/>
            </a:prstGeom>
          </p:spPr>
        </p:pic>
      </p:grpSp>
      <p:grpSp>
        <p:nvGrpSpPr>
          <p:cNvPr id="45" name="Группа 44">
            <a:extLst>
              <a:ext uri="{FF2B5EF4-FFF2-40B4-BE49-F238E27FC236}">
                <a16:creationId xmlns="" xmlns:a16="http://schemas.microsoft.com/office/drawing/2014/main" id="{08D520EA-3A88-4A3B-B3A2-15B457DD0C87}"/>
              </a:ext>
            </a:extLst>
          </p:cNvPr>
          <p:cNvGrpSpPr/>
          <p:nvPr/>
        </p:nvGrpSpPr>
        <p:grpSpPr>
          <a:xfrm>
            <a:off x="343606" y="3723098"/>
            <a:ext cx="2205000" cy="2903747"/>
            <a:chOff x="397626" y="1998504"/>
            <a:chExt cx="2205000" cy="2903747"/>
          </a:xfrm>
        </p:grpSpPr>
        <p:sp>
          <p:nvSpPr>
            <p:cNvPr id="46" name="Прямоугольник: скругленные углы 4">
              <a:extLst>
                <a:ext uri="{FF2B5EF4-FFF2-40B4-BE49-F238E27FC236}">
                  <a16:creationId xmlns="" xmlns:a16="http://schemas.microsoft.com/office/drawing/2014/main" id="{3A753CE7-B09C-485D-A128-80AF1B0FF02F}"/>
                </a:ext>
              </a:extLst>
            </p:cNvPr>
            <p:cNvSpPr/>
            <p:nvPr/>
          </p:nvSpPr>
          <p:spPr>
            <a:xfrm>
              <a:off x="397626" y="2067251"/>
              <a:ext cx="2205000" cy="28350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7" name="Овал 46">
              <a:extLst>
                <a:ext uri="{FF2B5EF4-FFF2-40B4-BE49-F238E27FC236}">
                  <a16:creationId xmlns="" xmlns:a16="http://schemas.microsoft.com/office/drawing/2014/main" id="{6051ADF5-A4A6-48A6-803B-01BCE2F14D15}"/>
                </a:ext>
              </a:extLst>
            </p:cNvPr>
            <p:cNvSpPr/>
            <p:nvPr/>
          </p:nvSpPr>
          <p:spPr>
            <a:xfrm>
              <a:off x="1123500" y="3924000"/>
              <a:ext cx="720000" cy="720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>
              <a:extLst>
                <a:ext uri="{FF2B5EF4-FFF2-40B4-BE49-F238E27FC236}">
                  <a16:creationId xmlns="" xmlns:a16="http://schemas.microsoft.com/office/drawing/2014/main" id="{CE3660B9-170F-4046-BDCF-945DB6F6FEA8}"/>
                </a:ext>
              </a:extLst>
            </p:cNvPr>
            <p:cNvSpPr/>
            <p:nvPr/>
          </p:nvSpPr>
          <p:spPr>
            <a:xfrm>
              <a:off x="1371000" y="4577401"/>
              <a:ext cx="228994" cy="2906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>
              <a:extLst>
                <a:ext uri="{FF2B5EF4-FFF2-40B4-BE49-F238E27FC236}">
                  <a16:creationId xmlns="" xmlns:a16="http://schemas.microsoft.com/office/drawing/2014/main" id="{6D63CA29-D819-4006-A491-84C276442283}"/>
                </a:ext>
              </a:extLst>
            </p:cNvPr>
            <p:cNvSpPr/>
            <p:nvPr/>
          </p:nvSpPr>
          <p:spPr>
            <a:xfrm>
              <a:off x="1549809" y="4618632"/>
              <a:ext cx="147600" cy="14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>
              <a:extLst>
                <a:ext uri="{FF2B5EF4-FFF2-40B4-BE49-F238E27FC236}">
                  <a16:creationId xmlns="" xmlns:a16="http://schemas.microsoft.com/office/drawing/2014/main" id="{49239930-1504-46D0-B32C-27C88F612C30}"/>
                </a:ext>
              </a:extLst>
            </p:cNvPr>
            <p:cNvSpPr/>
            <p:nvPr/>
          </p:nvSpPr>
          <p:spPr>
            <a:xfrm>
              <a:off x="1262267" y="4617700"/>
              <a:ext cx="147600" cy="14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рямоугольник 50">
              <a:extLst>
                <a:ext uri="{FF2B5EF4-FFF2-40B4-BE49-F238E27FC236}">
                  <a16:creationId xmlns="" xmlns:a16="http://schemas.microsoft.com/office/drawing/2014/main" id="{78EA8251-9759-42D4-B2B1-9CFA9CB3FE65}"/>
                </a:ext>
              </a:extLst>
            </p:cNvPr>
            <p:cNvSpPr/>
            <p:nvPr/>
          </p:nvSpPr>
          <p:spPr>
            <a:xfrm>
              <a:off x="1549809" y="4683168"/>
              <a:ext cx="228994" cy="1858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>
              <a:extLst>
                <a:ext uri="{FF2B5EF4-FFF2-40B4-BE49-F238E27FC236}">
                  <a16:creationId xmlns="" xmlns:a16="http://schemas.microsoft.com/office/drawing/2014/main" id="{B6002771-2FF5-42B3-B2E9-C0CABE0F4684}"/>
                </a:ext>
              </a:extLst>
            </p:cNvPr>
            <p:cNvSpPr/>
            <p:nvPr/>
          </p:nvSpPr>
          <p:spPr>
            <a:xfrm>
              <a:off x="1179872" y="4694868"/>
              <a:ext cx="228994" cy="17413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>
              <a:extLst>
                <a:ext uri="{FF2B5EF4-FFF2-40B4-BE49-F238E27FC236}">
                  <a16:creationId xmlns="" xmlns:a16="http://schemas.microsoft.com/office/drawing/2014/main" id="{386C0B71-7B31-4A27-82BD-FD6AAFDC3217}"/>
                </a:ext>
              </a:extLst>
            </p:cNvPr>
            <p:cNvSpPr/>
            <p:nvPr/>
          </p:nvSpPr>
          <p:spPr>
            <a:xfrm>
              <a:off x="1179872" y="3980615"/>
              <a:ext cx="606770" cy="6067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>
              <a:extLst>
                <a:ext uri="{FF2B5EF4-FFF2-40B4-BE49-F238E27FC236}">
                  <a16:creationId xmlns="" xmlns:a16="http://schemas.microsoft.com/office/drawing/2014/main" id="{BD00C6B0-DC3E-40DE-82A7-DDA4C5DAD771}"/>
                </a:ext>
              </a:extLst>
            </p:cNvPr>
            <p:cNvSpPr/>
            <p:nvPr/>
          </p:nvSpPr>
          <p:spPr>
            <a:xfrm>
              <a:off x="447064" y="2922393"/>
              <a:ext cx="207238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>
                <a:solidFill>
                  <a:schemeClr val="bg1"/>
                </a:solidFill>
              </a:endParaRPr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="" xmlns:a16="http://schemas.microsoft.com/office/drawing/2014/main" id="{7C606219-93A0-449D-B648-957E7E6E2570}"/>
                </a:ext>
              </a:extLst>
            </p:cNvPr>
            <p:cNvSpPr/>
            <p:nvPr/>
          </p:nvSpPr>
          <p:spPr>
            <a:xfrm>
              <a:off x="702152" y="1998504"/>
              <a:ext cx="16287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ель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="" xmlns:a16="http://schemas.microsoft.com/office/drawing/2014/main" id="{651D108F-B70F-4FC9-A338-E3810E455AE4}"/>
                </a:ext>
              </a:extLst>
            </p:cNvPr>
            <p:cNvSpPr/>
            <p:nvPr/>
          </p:nvSpPr>
          <p:spPr>
            <a:xfrm>
              <a:off x="1131592" y="2050433"/>
              <a:ext cx="70332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57" name="Рисунок 56">
              <a:extLst>
                <a:ext uri="{FF2B5EF4-FFF2-40B4-BE49-F238E27FC236}">
                  <a16:creationId xmlns="" xmlns:a16="http://schemas.microsoft.com/office/drawing/2014/main" id="{F603F668-341D-4650-96E0-6FE2C9E7C6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266809" y="4060484"/>
              <a:ext cx="432000" cy="432000"/>
            </a:xfrm>
            <a:prstGeom prst="rect">
              <a:avLst/>
            </a:prstGeom>
          </p:spPr>
        </p:pic>
      </p:grpSp>
      <p:grpSp>
        <p:nvGrpSpPr>
          <p:cNvPr id="86" name="Группа 85">
            <a:extLst>
              <a:ext uri="{FF2B5EF4-FFF2-40B4-BE49-F238E27FC236}">
                <a16:creationId xmlns="" xmlns:a16="http://schemas.microsoft.com/office/drawing/2014/main" id="{6DD0040E-01E9-43C3-8C6D-F61ED2B3D856}"/>
              </a:ext>
            </a:extLst>
          </p:cNvPr>
          <p:cNvGrpSpPr/>
          <p:nvPr/>
        </p:nvGrpSpPr>
        <p:grpSpPr>
          <a:xfrm>
            <a:off x="3303325" y="1844229"/>
            <a:ext cx="2205000" cy="2903747"/>
            <a:chOff x="6996000" y="1958286"/>
            <a:chExt cx="2205000" cy="2903747"/>
          </a:xfrm>
        </p:grpSpPr>
        <p:grpSp>
          <p:nvGrpSpPr>
            <p:cNvPr id="87" name="Группа 30">
              <a:extLst>
                <a:ext uri="{FF2B5EF4-FFF2-40B4-BE49-F238E27FC236}">
                  <a16:creationId xmlns="" xmlns:a16="http://schemas.microsoft.com/office/drawing/2014/main" id="{9FDFD5CE-DFFF-445E-A0BB-95E4AF59A3AE}"/>
                </a:ext>
              </a:extLst>
            </p:cNvPr>
            <p:cNvGrpSpPr/>
            <p:nvPr/>
          </p:nvGrpSpPr>
          <p:grpSpPr>
            <a:xfrm>
              <a:off x="6996000" y="1958286"/>
              <a:ext cx="2205000" cy="2903747"/>
              <a:chOff x="3487867" y="1981686"/>
              <a:chExt cx="2205000" cy="2903747"/>
            </a:xfrm>
          </p:grpSpPr>
          <p:sp>
            <p:nvSpPr>
              <p:cNvPr id="89" name="Прямоугольник: скругленные углы 32">
                <a:extLst>
                  <a:ext uri="{FF2B5EF4-FFF2-40B4-BE49-F238E27FC236}">
                    <a16:creationId xmlns="" xmlns:a16="http://schemas.microsoft.com/office/drawing/2014/main" id="{456A4EE1-E752-47F0-B921-8F07615146E8}"/>
                  </a:ext>
                </a:extLst>
              </p:cNvPr>
              <p:cNvSpPr/>
              <p:nvPr/>
            </p:nvSpPr>
            <p:spPr>
              <a:xfrm>
                <a:off x="3487867" y="2050433"/>
                <a:ext cx="2205000" cy="28350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90" name="Овал 89">
                <a:extLst>
                  <a:ext uri="{FF2B5EF4-FFF2-40B4-BE49-F238E27FC236}">
                    <a16:creationId xmlns="" xmlns:a16="http://schemas.microsoft.com/office/drawing/2014/main" id="{79FA2FB6-3CFA-4CE5-B3A9-40AC0424FFE5}"/>
                  </a:ext>
                </a:extLst>
              </p:cNvPr>
              <p:cNvSpPr/>
              <p:nvPr/>
            </p:nvSpPr>
            <p:spPr>
              <a:xfrm>
                <a:off x="4230367" y="3940433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" name="Прямоугольник 90">
                <a:extLst>
                  <a:ext uri="{FF2B5EF4-FFF2-40B4-BE49-F238E27FC236}">
                    <a16:creationId xmlns="" xmlns:a16="http://schemas.microsoft.com/office/drawing/2014/main" id="{40D5C53B-1BAE-49E3-A7DB-B144E21AFDE9}"/>
                  </a:ext>
                </a:extLst>
              </p:cNvPr>
              <p:cNvSpPr/>
              <p:nvPr/>
            </p:nvSpPr>
            <p:spPr>
              <a:xfrm>
                <a:off x="4477867" y="4593833"/>
                <a:ext cx="228994" cy="29093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Овал 91">
                <a:extLst>
                  <a:ext uri="{FF2B5EF4-FFF2-40B4-BE49-F238E27FC236}">
                    <a16:creationId xmlns="" xmlns:a16="http://schemas.microsoft.com/office/drawing/2014/main" id="{71917451-A749-46C0-99DC-2A785903540D}"/>
                  </a:ext>
                </a:extLst>
              </p:cNvPr>
              <p:cNvSpPr/>
              <p:nvPr/>
            </p:nvSpPr>
            <p:spPr>
              <a:xfrm>
                <a:off x="4664348" y="4634132"/>
                <a:ext cx="147601" cy="14760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Овал 92">
                <a:extLst>
                  <a:ext uri="{FF2B5EF4-FFF2-40B4-BE49-F238E27FC236}">
                    <a16:creationId xmlns="" xmlns:a16="http://schemas.microsoft.com/office/drawing/2014/main" id="{E90B94EA-22A7-45C1-B386-F01A24B03F24}"/>
                  </a:ext>
                </a:extLst>
              </p:cNvPr>
              <p:cNvSpPr/>
              <p:nvPr/>
            </p:nvSpPr>
            <p:spPr>
              <a:xfrm>
                <a:off x="4372779" y="4634132"/>
                <a:ext cx="147600" cy="1476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рямоугольник 93">
                <a:extLst>
                  <a:ext uri="{FF2B5EF4-FFF2-40B4-BE49-F238E27FC236}">
                    <a16:creationId xmlns="" xmlns:a16="http://schemas.microsoft.com/office/drawing/2014/main" id="{0D13DD72-D267-4855-9DD6-C2976CFE1EB0}"/>
                  </a:ext>
                </a:extLst>
              </p:cNvPr>
              <p:cNvSpPr/>
              <p:nvPr/>
            </p:nvSpPr>
            <p:spPr>
              <a:xfrm>
                <a:off x="4664438" y="4707932"/>
                <a:ext cx="228994" cy="17750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рямоугольник 94">
                <a:extLst>
                  <a:ext uri="{FF2B5EF4-FFF2-40B4-BE49-F238E27FC236}">
                    <a16:creationId xmlns="" xmlns:a16="http://schemas.microsoft.com/office/drawing/2014/main" id="{ACA43D5A-9572-4ABB-90E9-303CF4D866CC}"/>
                  </a:ext>
                </a:extLst>
              </p:cNvPr>
              <p:cNvSpPr/>
              <p:nvPr/>
            </p:nvSpPr>
            <p:spPr>
              <a:xfrm>
                <a:off x="4291385" y="4717048"/>
                <a:ext cx="228994" cy="16838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Овал 95">
                <a:extLst>
                  <a:ext uri="{FF2B5EF4-FFF2-40B4-BE49-F238E27FC236}">
                    <a16:creationId xmlns="" xmlns:a16="http://schemas.microsoft.com/office/drawing/2014/main" id="{7B20615D-ED03-423A-9671-A94408D8CBF0}"/>
                  </a:ext>
                </a:extLst>
              </p:cNvPr>
              <p:cNvSpPr/>
              <p:nvPr/>
            </p:nvSpPr>
            <p:spPr>
              <a:xfrm>
                <a:off x="4286739" y="3997048"/>
                <a:ext cx="606770" cy="6067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Прямоугольник 96">
                <a:extLst>
                  <a:ext uri="{FF2B5EF4-FFF2-40B4-BE49-F238E27FC236}">
                    <a16:creationId xmlns="" xmlns:a16="http://schemas.microsoft.com/office/drawing/2014/main" id="{2FEC0EB4-E7CD-4846-905D-32A5C60F5BB9}"/>
                  </a:ext>
                </a:extLst>
              </p:cNvPr>
              <p:cNvSpPr/>
              <p:nvPr/>
            </p:nvSpPr>
            <p:spPr>
              <a:xfrm>
                <a:off x="3553931" y="2938826"/>
                <a:ext cx="207238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Прямоугольник 97">
                <a:extLst>
                  <a:ext uri="{FF2B5EF4-FFF2-40B4-BE49-F238E27FC236}">
                    <a16:creationId xmlns="" xmlns:a16="http://schemas.microsoft.com/office/drawing/2014/main" id="{9C0B4176-F367-41CF-82F4-F5951A349E38}"/>
                  </a:ext>
                </a:extLst>
              </p:cNvPr>
              <p:cNvSpPr/>
              <p:nvPr/>
            </p:nvSpPr>
            <p:spPr>
              <a:xfrm>
                <a:off x="3742517" y="1981686"/>
                <a:ext cx="162870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 smtClean="0">
                    <a:solidFill>
                      <a:schemeClr val="bg1"/>
                    </a:solidFill>
                  </a:rPr>
                  <a:t>пихта</a:t>
                </a:r>
                <a:endParaRPr lang="ru-RU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Прямоугольник 98">
                <a:extLst>
                  <a:ext uri="{FF2B5EF4-FFF2-40B4-BE49-F238E27FC236}">
                    <a16:creationId xmlns="" xmlns:a16="http://schemas.microsoft.com/office/drawing/2014/main" id="{C8D9602F-8FE9-4FB0-8E67-6FDE1FBAA83D}"/>
                  </a:ext>
                </a:extLst>
              </p:cNvPr>
              <p:cNvSpPr/>
              <p:nvPr/>
            </p:nvSpPr>
            <p:spPr>
              <a:xfrm>
                <a:off x="4238459" y="2066866"/>
                <a:ext cx="70332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2400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88" name="Рисунок 87">
              <a:extLst>
                <a:ext uri="{FF2B5EF4-FFF2-40B4-BE49-F238E27FC236}">
                  <a16:creationId xmlns="" xmlns:a16="http://schemas.microsoft.com/office/drawing/2014/main" id="{D907FB92-0262-4491-BC08-3D419392C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7889523" y="4068000"/>
              <a:ext cx="432000" cy="432000"/>
            </a:xfrm>
            <a:prstGeom prst="rect">
              <a:avLst/>
            </a:prstGeom>
          </p:spPr>
        </p:pic>
      </p:grpSp>
      <p:pic>
        <p:nvPicPr>
          <p:cNvPr id="100" name="Picture 2" descr="Picture background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664084" y="3940233"/>
            <a:ext cx="1639254" cy="2917767"/>
          </a:xfrm>
          <a:prstGeom prst="rect">
            <a:avLst/>
          </a:prstGeom>
          <a:noFill/>
        </p:spPr>
      </p:pic>
      <p:pic>
        <p:nvPicPr>
          <p:cNvPr id="6148" name="Picture 4" descr="Picture background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32015" y="635161"/>
            <a:ext cx="1778923" cy="2407297"/>
          </a:xfrm>
          <a:prstGeom prst="rect">
            <a:avLst/>
          </a:prstGeom>
          <a:noFill/>
        </p:spPr>
      </p:pic>
      <p:pic>
        <p:nvPicPr>
          <p:cNvPr id="6150" name="Picture 6" descr="Picture background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550429" y="1186468"/>
            <a:ext cx="1862051" cy="2471133"/>
          </a:xfrm>
          <a:prstGeom prst="rect">
            <a:avLst/>
          </a:prstGeom>
          <a:noFill/>
        </p:spPr>
      </p:pic>
      <p:pic>
        <p:nvPicPr>
          <p:cNvPr id="6152" name="Picture 8" descr="Picture background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31767" y="4032722"/>
            <a:ext cx="1736378" cy="2559270"/>
          </a:xfrm>
          <a:prstGeom prst="rect">
            <a:avLst/>
          </a:prstGeom>
          <a:noFill/>
        </p:spPr>
      </p:pic>
      <p:pic>
        <p:nvPicPr>
          <p:cNvPr id="6156" name="Picture 12" descr="Picture background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9659390" y="2194612"/>
            <a:ext cx="1928955" cy="2510392"/>
          </a:xfrm>
          <a:prstGeom prst="rect">
            <a:avLst/>
          </a:prstGeom>
          <a:noFill/>
        </p:spPr>
      </p:pic>
      <p:pic>
        <p:nvPicPr>
          <p:cNvPr id="6158" name="Picture 14" descr="Picture background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474719" y="2177780"/>
            <a:ext cx="1895303" cy="2532974"/>
          </a:xfrm>
          <a:prstGeom prst="rect">
            <a:avLst/>
          </a:prstGeom>
          <a:noFill/>
        </p:spPr>
      </p:pic>
      <p:sp>
        <p:nvSpPr>
          <p:cNvPr id="106" name="Прямоугольник 105"/>
          <p:cNvSpPr/>
          <p:nvPr/>
        </p:nvSpPr>
        <p:spPr>
          <a:xfrm>
            <a:off x="8811490" y="5103674"/>
            <a:ext cx="33805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Как </a:t>
            </a:r>
          </a:p>
          <a:p>
            <a:pPr algn="ctr"/>
            <a:r>
              <a:rPr lang="ru-RU" sz="3600" dirty="0" smtClean="0"/>
              <a:t>называется </a:t>
            </a:r>
          </a:p>
          <a:p>
            <a:pPr algn="ctr"/>
            <a:r>
              <a:rPr lang="ru-RU" sz="3600" dirty="0" smtClean="0"/>
              <a:t>такой лес?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8180064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</p:bldLst>
  </p:timing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490</Words>
  <Application>Microsoft Office PowerPoint</Application>
  <PresentationFormat>Произвольный</PresentationFormat>
  <Paragraphs>93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Прогулка по лесу презентация  к занятию по ФЦКМ для детей старшего дошкольного возраста </vt:lpstr>
      <vt:lpstr>Слайд 2</vt:lpstr>
      <vt:lpstr>Вставьте заголовок слайда</vt:lpstr>
      <vt:lpstr>Слайд 4</vt:lpstr>
      <vt:lpstr>Слайд 5</vt:lpstr>
      <vt:lpstr>Слайд 6</vt:lpstr>
      <vt:lpstr>Есть лес, где растут…</vt:lpstr>
      <vt:lpstr>Вставьте заголовок слайда</vt:lpstr>
      <vt:lpstr>Какие ещё деревья знаете?</vt:lpstr>
      <vt:lpstr>Как называется такой лес?</vt:lpstr>
      <vt:lpstr>Как называется лес, в котором растут и лиственные и хвойные деревья?</vt:lpstr>
      <vt:lpstr>КУСТАРНИКИ</vt:lpstr>
      <vt:lpstr>КУСТАРНИКИ</vt:lpstr>
      <vt:lpstr>Какие ещё ягоды растут в лесу?</vt:lpstr>
      <vt:lpstr>Слайд 15</vt:lpstr>
      <vt:lpstr>Какие ещё растения растут в лесу?</vt:lpstr>
      <vt:lpstr>Какие ещё растения есть в лесу?</vt:lpstr>
      <vt:lpstr>Вставьте заголовок слайда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Obstinate</dc:creator>
  <cp:lastModifiedBy>Екатерина</cp:lastModifiedBy>
  <cp:revision>35</cp:revision>
  <dcterms:created xsi:type="dcterms:W3CDTF">2021-05-05T06:13:49Z</dcterms:created>
  <dcterms:modified xsi:type="dcterms:W3CDTF">2025-10-17T18:13:20Z</dcterms:modified>
</cp:coreProperties>
</file>