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99" r:id="rId4"/>
    <p:sldId id="300" r:id="rId5"/>
    <p:sldId id="266" r:id="rId6"/>
    <p:sldId id="301" r:id="rId7"/>
    <p:sldId id="302" r:id="rId8"/>
    <p:sldId id="268" r:id="rId9"/>
    <p:sldId id="271" r:id="rId10"/>
    <p:sldId id="272" r:id="rId11"/>
    <p:sldId id="292" r:id="rId12"/>
    <p:sldId id="274" r:id="rId13"/>
    <p:sldId id="275" r:id="rId14"/>
    <p:sldId id="276" r:id="rId15"/>
    <p:sldId id="277" r:id="rId16"/>
    <p:sldId id="278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84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2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4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791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314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7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45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59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00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4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281A7-642E-47A9-AA60-487A62B2B4B9}" type="datetimeFigureOut">
              <a:rPr lang="ru-RU" smtClean="0"/>
              <a:pPr/>
              <a:t>11.01.2024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8B148-841A-4768-8057-36D57DE018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553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и пособия для детей дошкольного возраста с тяжёлыми нарушениями речи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7848" y="4697388"/>
            <a:ext cx="7144591" cy="1752600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12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Акуловская Екатерина Николаевна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Красноярска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 № 12 комбинированного вида»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660001, г. Красноярск, ул.Менжинского,10Б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246-00-55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фонематического восприятия.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ребенку выбрать только те картинки, в названии которых есть заданный звук и установить их в шишки-карманы.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4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внимания, памяти.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украсить елочку игрушками, проговаривая их названия. Затем ребенок должен закрыть глаза, а педагог тем временем убирать одну (две) игрушки. После того как ребенок открыл глаза ему задают вопрос «Чего не стало?» или «Что изменилось?».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0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781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пространственной ориентировки, совершенствование употребления предложно-падежных конструкций.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правильно понимать и употреблять пространственные предлоги «под», «над», «между».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ориентировку в пространстве «лево», «право», «верх», «низ».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4773991" y="2210564"/>
            <a:ext cx="4413307" cy="330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7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Речецветик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умения подбирать обобщающие понятия.</a:t>
            </a:r>
          </a:p>
          <a:p>
            <a:pPr marL="0" indent="0">
              <a:buNone/>
            </a:pPr>
            <a:r>
              <a:rPr lang="ru-RU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навык четкого произношения звука;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и активизировать словарный запас детей;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мышление, память;</a:t>
            </a:r>
          </a:p>
          <a:p>
            <a:pPr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пальцев рук.</a:t>
            </a: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по одному или в паре. Педагог раскладывает картинки и предлагает определить лишнюю, соединить подходящие картинки резинками.</a:t>
            </a:r>
          </a:p>
        </p:txBody>
      </p:sp>
      <p:pic>
        <p:nvPicPr>
          <p:cNvPr id="6" name="Объект 5" descr="C:\Users\Валерий\AppData\Local\Microsoft\Windows\INetCache\Content.Word\IMG_20210226_143307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915248" y="2548992"/>
            <a:ext cx="3504504" cy="2628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404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9" y="-2931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 гостях у мишки»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лексико-грамматического строя речи.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задает ребенку вопрос о местонахождении заданного предмета. Ребенок должен составить предложение, употребив правильный предлог.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000628" y="3857628"/>
            <a:ext cx="3753141" cy="281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429124" y="1571612"/>
            <a:ext cx="3753142" cy="2814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43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139"/>
            <a:ext cx="9176499" cy="689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«Перчатка»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лексико-грамматического строя речи, развитие связной речи.</a:t>
            </a:r>
          </a:p>
          <a:p>
            <a:pPr marL="0" indent="0" algn="just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 algn="just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Отрабатывать согласование существительного с числительным;</a:t>
            </a:r>
          </a:p>
          <a:p>
            <a:pPr marL="457200" indent="-457200" algn="just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составлять описательный рассказов по схеме;</a:t>
            </a:r>
          </a:p>
          <a:p>
            <a:pPr marL="457200" indent="-457200" algn="just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употребление уменьшительно-ласкательных суффиксов;</a:t>
            </a:r>
          </a:p>
          <a:p>
            <a:pPr marL="457200" indent="-457200" algn="just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обобщающие понятия.</a:t>
            </a:r>
          </a:p>
          <a:p>
            <a:pPr marL="457200" indent="-457200" algn="just"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внимание.</a:t>
            </a:r>
          </a:p>
          <a:p>
            <a:pPr marL="0" indent="0" algn="just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«Четвертый лишний», «Назови ласково», «Большой-маленький», «Составь рассказ», «Посчитай 1, 2, 5».</a:t>
            </a: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maria\OneDrive\Рабочий стол\Ире\IMG_20201218_0952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82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9" y="-36190"/>
            <a:ext cx="9176499" cy="689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Дидактические игры на автоматизацию звукопроизношения на примере игры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спрятал шишку?»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звука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 фразе, развитие слухового и зрительного внимания, логики.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столе лежат 6 картинок с изображениями мишек и 6 картинок с изображениями мышек. Каждая картинка отличается чем-нибудь от остальных. Дети закрывают глаза, а водящий в это время прячет маленькую вырезанную из бумаги шишку под любой карточкой. Открыв глаза по сигналу логопеда, игроки по очереди задают водящему вопросы. Водящий может отвечать только «да» или «нет».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29124" y="1785926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643570" y="4250536"/>
            <a:ext cx="3324220" cy="249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04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идактическое пособие «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Коврофграф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411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детьми навыками составления рассказов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(повествовательных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творческих) с помощью дидактического пособия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Коврограф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уточнять, актуализировать, расширять словарь детей в рамках изучаемых лексических тем;  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логично и последовательно излагать свои мысли с опорой на наглядную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основу;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продолжить рассказ за собеседником;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внимательно слушать других;</a:t>
            </a:r>
          </a:p>
          <a:p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умение отвечать на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взаимодействовать друг с другом в процессе создания коллективного рассказа;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навыки сотрудничества.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8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571604" y="1142984"/>
            <a:ext cx="5818622" cy="3853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286488" y="4718352"/>
            <a:ext cx="2865712" cy="2175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0" y="4753827"/>
            <a:ext cx="2804532" cy="210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1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/>
          </a:bodyPr>
          <a:lstStyle/>
          <a:p>
            <a:pPr indent="450000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логопедической работы с дошкольниками, имеющими общее недоразвитие речи, лежит комплексный подход, который предполагает сочетание коррекционно-логопедической и лечебно-оздоровительной работы. Коррекционный процесс строится с учетом ведущего вида деятельности ребенка этого возраста – игры.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Игровой сюжет предъявление учебных или иных задач в игровой форме, позволяют активизировать познавательную деятельность детей, сформировать у них положительную мотивацию, облегчают принятие ребенком учебной деятельности и обеспечивают оптимальные условия ее реализации.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Особое место в логопедической работе с дошкольниками, имеющими ТНР, занимают дидактические игры, так как они тесным образом связаны с учебно-воспитательным и коррекционным процессом.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Дидактические игры преимущественно относятся к виду «игр с правилами».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задача в дидактической игре не ставится прямым образом перед детьми, поэтому обычно говорится о непроизвольном усвоении материала на занятии.              Двойственный характер дидактической игры: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учебная направленность и игровая форма;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повышает интерес ребенка, стимулирует и повышает эффективность овладения конкретным учебным материалом;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сильное эмоциональное переживание в процессе игры и получение удовольствия от нее.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Применение игровых приемов на логопедических занятиях обеспечивает создание комфортных условий для формирования у ребенка потребности в общении и познании окружающего мира.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для развития речевого дыхания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8596" y="2143116"/>
            <a:ext cx="4038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диафрагмального типа дыхания.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мышцы артикуляционного аппарата;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Вырабатывать длительный, плавный выдох, целенаправленную воздушную струю;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интерес к логопедическим занятиям.</a:t>
            </a:r>
          </a:p>
          <a:p>
            <a:pPr marL="457200" indent="-457200" algn="just">
              <a:buAutoNum type="arabicPeriod"/>
            </a:pPr>
            <a:endParaRPr lang="ru-RU" sz="2000" dirty="0"/>
          </a:p>
        </p:txBody>
      </p:sp>
      <p:pic>
        <p:nvPicPr>
          <p:cNvPr id="4" name="Picture 2" descr="C:\Users\User\Desktop\Фото дидактические пособия\IMG_787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4052" y="2196670"/>
            <a:ext cx="2567038" cy="1925279"/>
          </a:xfrm>
          <a:prstGeom prst="rect">
            <a:avLst/>
          </a:prstGeom>
          <a:noFill/>
        </p:spPr>
      </p:pic>
      <p:pic>
        <p:nvPicPr>
          <p:cNvPr id="12" name="Picture 2" descr="Новый рисунок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400000">
            <a:off x="5048163" y="4238721"/>
            <a:ext cx="2477236" cy="185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81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и пособия, развивающие 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моторику пальцев рук</a:t>
            </a:r>
            <a:endParaRPr lang="ru-RU" sz="32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 rot="5400000">
            <a:off x="469754" y="2145452"/>
            <a:ext cx="5385769" cy="403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214942" y="2143116"/>
            <a:ext cx="1769575" cy="3145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6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85720" y="2599690"/>
            <a:ext cx="2286016" cy="4064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215174" y="1643050"/>
            <a:ext cx="1928826" cy="34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5715008" y="5072074"/>
            <a:ext cx="2901053" cy="1631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1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Дидактическое пособие «Снежинки»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628800"/>
            <a:ext cx="4038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речевого дыхания.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514350" indent="-5143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длительный направленный выдох;</a:t>
            </a:r>
          </a:p>
          <a:p>
            <a:pPr marL="514350" indent="-514350" algn="just"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силу выдоха;</a:t>
            </a:r>
          </a:p>
          <a:p>
            <a:pPr marL="514350" indent="-514350" algn="just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интерес к логопедических занятиям.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игры: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предлагается «сдуть» снежинки с цветов.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060848"/>
            <a:ext cx="1882552" cy="186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41923"/>
            <a:ext cx="172224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13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99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Дидактическое пособие «Домик»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4038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навыкам чтения слогов (прямых и обратных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соединить главную букву с гласными таким образом, чтобы получились слоги – прочитать их.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83159" y="2145099"/>
            <a:ext cx="4038600" cy="2894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106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«Ромашка»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звуков в слогах.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цветка прикрепляется буква, обозначающая автоматизируемый звук. Необходимо прикреплять лепестки с изображением гласных букв к липучкам,  читая получившиеся слоги (прямые и обратные).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416" y="2132856"/>
            <a:ext cx="4038600" cy="3098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77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Многофункциональное дидактическое пособие «Елочка»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152"/>
          </a:xfrm>
        </p:spPr>
        <p:txBody>
          <a:bodyPr>
            <a:normAutofit fontScale="92500" lnSpcReduction="20000"/>
          </a:bodyPr>
          <a:lstStyle/>
          <a:p>
            <a:pPr marL="0" lvl="0" indent="0" algn="just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дифференциации звуков в словах, автоматизация звуков в слогах (словах), развитие фонематического восприятия, зрительной памяти, развитие пространственной ориентировки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just"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силуэт елочки, шишки с прозрачными карманами, елочные игрушки.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дифференциация звуков в словах.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ребенку выбрать и установить в шишки-карманы картинки с определенным звуком. На первый ряд пуговиц будем вешать шишки с картинками, в которых есть звук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второй ряд – звук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Также имеются картинки на звуки 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][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 rot="5400000">
            <a:off x="4886641" y="2399979"/>
            <a:ext cx="4340921" cy="3255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4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abavnik.club/wp-content/uploads/blue_background_4_291607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89"/>
            <a:ext cx="9176499" cy="686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игры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звуков в слогах, словах, предложениях.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ребенку установить в шишки-карманы картинки с автоматизируемым звуком, четко проговорить название картинок. При автоматизации звука в предложении – придумать предложение.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автоматизации звука в слогах используются заготовки  с написанными на них слогами. Ребенку предлагается украсить елку,  четко проговаривая слоги на шарах.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 rot="5400000">
            <a:off x="4592416" y="2167777"/>
            <a:ext cx="4038600" cy="302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3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931</TotalTime>
  <Words>910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Дидактические игры и пособия для детей дошкольного возраста с тяжёлыми нарушениями речи</vt:lpstr>
      <vt:lpstr>  В основе логопедической работы с дошкольниками, имеющими общее недоразвитие речи, лежит комплексный подход, который предполагает сочетание коррекционно-логопедической и лечебно-оздоровительной работы. Коррекционный процесс строится с учетом ведущего вида деятельности ребенка этого возраста – игры.            Игровой сюжет предъявление учебных или иных задач в игровой форме, позволяют активизировать познавательную деятельность детей, сформировать у них положительную мотивацию, облегчают принятие ребенком учебной деятельности и обеспечивают оптимальные условия ее реализации.              Особое место в логопедической работе с дошкольниками, имеющими ТНР, занимают дидактические игры, так как они тесным образом связаны с учебно-воспитательным и коррекционным процессом.            Дидактические игры преимущественно относятся к виду «игр с правилами».  Образовательная задача в дидактической игре не ставится прямым образом перед детьми, поэтому обычно говорится о непроизвольном усвоении материала на занятии.              Двойственный характер дидактической игры:  - учебная направленность и игровая форма; - повышает интерес ребенка, стимулирует и повышает эффективность овладения конкретным учебным материалом; - сильное эмоциональное переживание в процессе игры и получение удовольствия от нее.            Применение игровых приемов на логопедических занятиях обеспечивает создание комфортных условий для формирования у ребенка потребности в общении и познании окружающего мира. </vt:lpstr>
      <vt:lpstr> Дидактические игры для развития речевого дыхания</vt:lpstr>
      <vt:lpstr>Дидактические игры и пособия, развивающие  моторику пальцев рук</vt:lpstr>
      <vt:lpstr> Дидактическое пособие «Снежинки»</vt:lpstr>
      <vt:lpstr> Дидактическое пособие «Домик»</vt:lpstr>
      <vt:lpstr> Дидактическое пособие «Ромашка»</vt:lpstr>
      <vt:lpstr> Многофункциональное дидактическое пособие «Елочка»</vt:lpstr>
      <vt:lpstr>Презентация PowerPoint</vt:lpstr>
      <vt:lpstr>Презентация PowerPoint</vt:lpstr>
      <vt:lpstr>Презентация PowerPoint</vt:lpstr>
      <vt:lpstr>Дидактическое пособие «Речецветик»</vt:lpstr>
      <vt:lpstr>Дидактическое пособие  «В гостях у мишки»</vt:lpstr>
      <vt:lpstr>Дидактическое пособие «Перчатка» </vt:lpstr>
      <vt:lpstr> Дидактические игры на автоматизацию звукопроизношения на примере игры  «Кто спрятал шишку?»</vt:lpstr>
      <vt:lpstr>Дидактическое пособие «Коврофграф»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Валерий</dc:creator>
  <cp:lastModifiedBy>Солнышко</cp:lastModifiedBy>
  <cp:revision>96</cp:revision>
  <dcterms:created xsi:type="dcterms:W3CDTF">2021-02-27T03:08:38Z</dcterms:created>
  <dcterms:modified xsi:type="dcterms:W3CDTF">2024-01-11T10:29:17Z</dcterms:modified>
</cp:coreProperties>
</file>