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6" r:id="rId3"/>
    <p:sldId id="267" r:id="rId4"/>
    <p:sldId id="269" r:id="rId5"/>
    <p:sldId id="270" r:id="rId6"/>
    <p:sldId id="271" r:id="rId7"/>
    <p:sldId id="272" r:id="rId8"/>
    <p:sldId id="273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03.09.2024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03.09.2024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03.09.2024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03.09.2024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03.09.2024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4546" y="2357430"/>
            <a:ext cx="6672282" cy="3500461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личности обучающегося через формирование ключевых компетенций (на занятиях английского языка)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142852"/>
            <a:ext cx="3143272" cy="3143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1571612"/>
            <a:ext cx="8329642" cy="508318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 личности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обучаюшегося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нашем центре дополнительного образования предполагает развитие эмоциональной и интеллектуальной сфер учащегося, формирование позитивного отношения к себе и к миру, уверенности в себе, ответственности, познавательного интереса, мотивации к получению знаний и саморазвитию. Полное или частичное достижение данных результатов и может быть названо 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развитием личности учащегося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42852"/>
            <a:ext cx="3750419" cy="2286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615394" cy="6511948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педагога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ключевых компетенций у обучающихся.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Ключевые компетенции учащихся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— это наиболее общие (универсальные) культурно-выработанные способы действия (способности и умения), позволяющие человеку понимать ситуацию, достигать результатов в личной и профессиональной жизни в условиях конкретного общества.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ключевым компетенциям относятся: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Ценностно-смысловые.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Общекультурные.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Учебно-познавательные.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Информационные.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Коммуникативные.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Социально-трудовые.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Компетенции личностного самосовершенствования.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644051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Ценностно-смысловая компетенция-это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компетенция, связанная с ценностными ориентирами ученика, его способностью видеть и понимать окружающий мир, ориентироваться в нем, осознавать свою роль и предназначение, уметь выбирать целевые и смысловые установки для своих действий и поступков.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Формируется во время  нравственных бесед, в ситуациях морального выбора поступков на уроках –дискуссиях в  индивидуальной, парной, групповой форме работы.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Общекультурная компетенция 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это способность ученика ориентироваться в пространстве  англоязычной культуры, она включает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знаниевую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составляющую: представление о научной картине мира, знание основных научных достижений страны изучаемого языка , представление о художественных ценностях Великобритании .Формируется путем драматизации фольклорных сказок, разучивания стихов, песен, считалок, рифмовок. 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Эта компетенция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активно развивается в начальной школе.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622619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Учебно-познавательная компетенция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- это совокупность компетенций ученика в сфере самостоятельной познавательной деятельности. 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Также следует выделить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информационную компетенцию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помощи реальных объектов (телефон, телевизор, компьютер) и информационных технологий (аудио -видеозапись, электронная почта, Интернет) формируются умения самостоятельно искать, анализировать и отбирать необходимую информацию, организовывать, преобразовывать, сохранять и передавать ее.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214290"/>
            <a:ext cx="3208764" cy="19573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629763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Коммуникативная компетенция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- 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знание культурных норм, знание обычаев, традиций, этикета в сфере общения, соблюдение приличий, воспитанность .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Социально-трудовая компетенция-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способность личности взаимодействовать с социальными институтами, выполнять социальные функции, ориентироваться на рынке труда. Развивается  в деловых, ролевых играх, заданиях нацеленных на   решение коммуникативных задач.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15362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0"/>
            <a:ext cx="4114828" cy="25717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601188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занятиях английского языка  при формировании ключевых компетенций отводится  значительное место в учебном процессе  технологии обучения в сотрудничестве. Технология обучения в сотрудничестве способствует повышению эффективности овладения иностранным языком, повышает мотивацию учащихся и улучшает результативность их учебного труда.  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Компетенция личностного самосовершенствования направлена на освоение способов физического, духовного и интеллектуального саморазвития, эмоциональной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саморегуляции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самоподдержки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Размышляя над целями урока, нужно продумывать такие варианты деятельности, которые давали бы детям возможность развивать внутреннюю культуру, правильное мировоззрение.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14620"/>
            <a:ext cx="8401080" cy="3571900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всех вышеперечисленных ключевых компетенций способствует развитию личности обучающихся. 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Таким образом, возможность действовать самостоятельно, способность к самообучению, умение добиваться результатов, обеспечивается ключевыми компетенциями, освоение которых приведет к успешному развитию личности обучающихся.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13314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8" name="AutoShape 6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0" name="AutoShape 8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2" name="AutoShape 10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4" name="AutoShape 1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26" name="Picture 14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0"/>
            <a:ext cx="4571920" cy="22859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74638"/>
            <a:ext cx="7972452" cy="5654692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своих занятиях я формирую следующие ключевые компетенции учеников: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учебно-познавательные: приучаю планировать, анализировать, делать самооценку, самостоятельно добывать знания.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информационные: учу самостоятельно выполнять задания, с нахождением нужной информации в учебнике, в Интернете; даю возможность искать разные способы выполнения заданий, где учащиеся применяют своё нестандартное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мышление.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коммуникативные: воспитываю умение общаться со сверстниками и взрослыми людьми, работать в группе, коллективе, отстаивать, цивилизованными способами свою точку зрения, слушать и слышать других - учителей, родителей, одноклассников (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одногруппников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146</TotalTime>
  <Words>80</Words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Развитие личности обучающегося через формирование ключевых компетенций (на занятиях английского языка)</vt:lpstr>
      <vt:lpstr>Развитие личности обучаюшегося в нашем центре дополнительного образования предполагает развитие эмоциональной и интеллектуальной сфер учащегося, формирование позитивного отношения к себе и к миру, уверенности в себе, ответственности, познавательного интереса, мотивации к получению знаний и саморазвитию. Полное или частичное достижение данных результатов и может быть названо развитием личности учащегося.</vt:lpstr>
      <vt:lpstr>      Цель педагога Формирование ключевых компетенций у обучающихся.  Ключевые компетенции учащихся — это наиболее общие (универсальные) культурно-выработанные способы действия (способности и умения), позволяющие человеку понимать ситуацию, достигать результатов в личной и профессиональной жизни в условиях конкретного общества. К ключевым компетенциям относятся: Ценностно-смысловые. Общекультурные. Учебно-познавательные. Информационные. Коммуникативные. Социально-трудовые. Компетенции личностного самосовершенствования.     </vt:lpstr>
      <vt:lpstr>Ценностно-смысловая компетенция-это компетенция, связанная с ценностными ориентирами ученика, его способностью видеть и понимать окружающий мир, ориентироваться в нем, осознавать свою роль и предназначение, уметь выбирать целевые и смысловые установки для своих действий и поступков. Формируется во время  нравственных бесед, в ситуациях морального выбора поступков на уроках –дискуссиях в  индивидуальной, парной, групповой форме работы. Общекультурная компетенция - это способность ученика ориентироваться в пространстве  англоязычной культуры, она включает знаниевую составляющую: представление о научной картине мира, знание основных научных достижений страны изучаемого языка , представление о художественных ценностях Великобритании .Формируется путем драматизации фольклорных сказок, разучивания стихов, песен, считалок, рифмовок.  Эта компетенция активно развивается в начальной школе. </vt:lpstr>
      <vt:lpstr>Учебно-познавательная компетенция - это совокупность компетенций ученика в сфере самостоятельной познавательной деятельности.  Также следует выделить информационную компетенцию. При помощи реальных объектов (телефон, телевизор, компьютер) и информационных технологий (аудио -видеозапись, электронная почта, Интернет) формируются умения самостоятельно искать, анализировать и отбирать необходимую информацию, организовывать, преобразовывать, сохранять и передавать ее. </vt:lpstr>
      <vt:lpstr> Коммуникативная компетенция - это знание культурных норм, знание обычаев, традиций, этикета в сфере общения, соблюдение приличий, воспитанность . Социально-трудовая компетенция- способность личности взаимодействовать с социальными институтами, выполнять социальные функции, ориентироваться на рынке труда. Развивается  в деловых, ролевых играх, заданиях нацеленных на   решение коммуникативных задач. </vt:lpstr>
      <vt:lpstr>На занятиях английского языка  при формировании ключевых компетенций отводится  значительное место в учебном процессе  технологии обучения в сотрудничестве. Технология обучения в сотрудничестве способствует повышению эффективности овладения иностранным языком, повышает мотивацию учащихся и улучшает результативность их учебного труда.    Компетенция личностного самосовершенствования направлена на освоение способов физического, духовного и интеллектуального саморазвития, эмоциональной саморегуляции и самоподдержки. Размышляя над целями урока, нужно продумывать такие варианты деятельности, которые давали бы детям возможность развивать внутреннюю культуру, правильное мировоззрение.</vt:lpstr>
      <vt:lpstr>Формирование всех вышеперечисленных ключевых компетенций способствует развитию личности обучающихся.  Таким образом, возможность действовать самостоятельно, способность к самообучению, умение добиваться результатов, обеспечивается ключевыми компетенциями, освоение которых приведет к успешному развитию личности обучающихся.  </vt:lpstr>
      <vt:lpstr>На своих занятиях я формирую следующие ключевые компетенции учеников:  • учебно-познавательные: приучаю планировать, анализировать, делать самооценку, самостоятельно добывать знания. • информационные: учу самостоятельно выполнять задания, с нахождением нужной информации в учебнике, в Интернете; даю возможность искать разные способы выполнения заданий, где учащиеся применяют своё нестандартное мышление. • коммуникативные: воспитываю умение общаться со сверстниками и взрослыми людьми, работать в группе, коллективе, отстаивать, цивилизованными способами свою точку зрения, слушать и слышать других - учителей, родителей, одноклассников (одногруппников).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личности обучающегося через формирование ключевых компетенций.</dc:title>
  <dc:creator>Андрей</dc:creator>
  <cp:lastModifiedBy>Андрей</cp:lastModifiedBy>
  <cp:revision>41</cp:revision>
  <dcterms:created xsi:type="dcterms:W3CDTF">2024-09-02T17:37:30Z</dcterms:created>
  <dcterms:modified xsi:type="dcterms:W3CDTF">2024-09-02T20:08:01Z</dcterms:modified>
</cp:coreProperties>
</file>