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72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61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33225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380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8907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809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953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70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401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36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499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810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429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0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77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833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97085-781D-4CE7-997F-7DB4927EC635}" type="datetimeFigureOut">
              <a:rPr lang="ru-RU" smtClean="0"/>
              <a:pPr/>
              <a:t>28.10.2025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3402993-54C4-48B2-921E-298C87EBCE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618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27" y="1883063"/>
            <a:ext cx="10736430" cy="1482436"/>
          </a:xfrm>
          <a:prstGeom prst="rect">
            <a:avLst/>
          </a:prstGeom>
        </p:spPr>
      </p:pic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7925709-2484-4E12-AA20-813EF5696D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40667" y="4782897"/>
            <a:ext cx="7766936" cy="1482435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>
                <a:solidFill>
                  <a:schemeClr val="tx1"/>
                </a:solidFill>
              </a:rPr>
              <a:t>Составитель: </a:t>
            </a:r>
          </a:p>
          <a:p>
            <a:r>
              <a:rPr lang="ru-RU" sz="2900" dirty="0">
                <a:solidFill>
                  <a:schemeClr val="tx1"/>
                </a:solidFill>
              </a:rPr>
              <a:t>преподаватель </a:t>
            </a:r>
          </a:p>
          <a:p>
            <a:r>
              <a:rPr lang="ru-RU" sz="2900" dirty="0">
                <a:solidFill>
                  <a:schemeClr val="tx1"/>
                </a:solidFill>
              </a:rPr>
              <a:t>ГАПОУ СО «НТСК»</a:t>
            </a:r>
          </a:p>
          <a:p>
            <a:r>
              <a:rPr lang="ru-RU" sz="2900" dirty="0">
                <a:solidFill>
                  <a:schemeClr val="tx1"/>
                </a:solidFill>
              </a:rPr>
              <a:t>Холкина Н.А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3014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1530" y="609600"/>
            <a:ext cx="10644008" cy="5412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6461" y="0"/>
            <a:ext cx="10093569" cy="362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309446" y="375138"/>
            <a:ext cx="785447" cy="4806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9320" y="3419842"/>
            <a:ext cx="9581417" cy="302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117" y="776653"/>
            <a:ext cx="11256997" cy="43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726831" y="867508"/>
            <a:ext cx="808892" cy="6213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3777" y="826476"/>
            <a:ext cx="10022131" cy="485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863969" y="738554"/>
            <a:ext cx="668216" cy="5861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8063" y="499330"/>
            <a:ext cx="10218859" cy="530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403231" y="609600"/>
            <a:ext cx="679938" cy="7268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4426" y="669314"/>
            <a:ext cx="9764590" cy="4999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754" y="694959"/>
            <a:ext cx="10999611" cy="399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24304" y="810725"/>
            <a:ext cx="9643696" cy="4018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446584" y="973015"/>
            <a:ext cx="679938" cy="7268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4863" y="85725"/>
            <a:ext cx="10582275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683" y="576695"/>
            <a:ext cx="1831401" cy="4069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026" y="1379825"/>
            <a:ext cx="9588087" cy="4300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921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526" y="1029999"/>
            <a:ext cx="11166328" cy="309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38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82" y="855951"/>
            <a:ext cx="10754377" cy="26492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704" y="3434861"/>
            <a:ext cx="10459069" cy="95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235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50123"/>
            <a:ext cx="9144000" cy="2807677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4400" b="1" dirty="0" err="1">
                <a:solidFill>
                  <a:schemeClr val="tx1"/>
                </a:solidFill>
              </a:rPr>
              <a:t>Монопроект</a:t>
            </a:r>
            <a:endParaRPr lang="ru-RU" sz="4400" b="1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4400" b="1" dirty="0" err="1">
                <a:solidFill>
                  <a:schemeClr val="tx1"/>
                </a:solidFill>
              </a:rPr>
              <a:t>Мультипроект</a:t>
            </a:r>
            <a:endParaRPr lang="ru-RU" sz="4400" b="1" dirty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4400" b="1" dirty="0" err="1">
                <a:solidFill>
                  <a:schemeClr val="tx1"/>
                </a:solidFill>
              </a:rPr>
              <a:t>Мегапроект</a:t>
            </a:r>
            <a:endParaRPr lang="ru-RU" sz="4400" b="1" dirty="0">
              <a:solidFill>
                <a:schemeClr val="tx1"/>
              </a:solidFill>
            </a:endParaRPr>
          </a:p>
          <a:p>
            <a:endParaRPr lang="ru-RU" sz="44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2920" y="713276"/>
            <a:ext cx="10112618" cy="856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68079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Классификация </a:t>
            </a:r>
            <a:r>
              <a:rPr lang="ru-RU" b="1" dirty="0"/>
              <a:t>по виду: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b="1" dirty="0"/>
              <a:t>Инвестиционные</a:t>
            </a:r>
          </a:p>
          <a:p>
            <a:endParaRPr lang="ru-RU" sz="5400" b="1" dirty="0"/>
          </a:p>
          <a:p>
            <a:r>
              <a:rPr lang="ru-RU" sz="5400" b="1" dirty="0"/>
              <a:t>Инновационные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7365" y="0"/>
            <a:ext cx="895789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Технические и нетехнические</a:t>
            </a:r>
            <a:br>
              <a:rPr lang="ru-RU" dirty="0"/>
            </a:b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5693" y="1067199"/>
            <a:ext cx="8100646" cy="5431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5850" y="319088"/>
            <a:ext cx="10020300" cy="621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198</TotalTime>
  <Words>25</Words>
  <Application>Microsoft Office PowerPoint</Application>
  <PresentationFormat>Широкоэкранный</PresentationFormat>
  <Paragraphs>12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Классификация по виду:</vt:lpstr>
      <vt:lpstr>Презентация PowerPoint</vt:lpstr>
      <vt:lpstr>Технические и нетехнические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Заочное отделение</cp:lastModifiedBy>
  <cp:revision>21</cp:revision>
  <dcterms:created xsi:type="dcterms:W3CDTF">2019-01-22T17:04:54Z</dcterms:created>
  <dcterms:modified xsi:type="dcterms:W3CDTF">2025-10-28T04:45:15Z</dcterms:modified>
</cp:coreProperties>
</file>