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284" r:id="rId3"/>
    <p:sldId id="258" r:id="rId4"/>
    <p:sldId id="290" r:id="rId5"/>
    <p:sldId id="287" r:id="rId6"/>
    <p:sldId id="286" r:id="rId7"/>
    <p:sldId id="262" r:id="rId8"/>
    <p:sldId id="263" r:id="rId9"/>
    <p:sldId id="288" r:id="rId10"/>
    <p:sldId id="289" r:id="rId11"/>
    <p:sldId id="273" r:id="rId12"/>
    <p:sldId id="274" r:id="rId13"/>
    <p:sldId id="275" r:id="rId14"/>
    <p:sldId id="276" r:id="rId15"/>
  </p:sldIdLst>
  <p:sldSz cx="9144000" cy="6858000" type="screen4x3"/>
  <p:notesSz cx="6858000" cy="9144000"/>
  <p:custDataLst>
    <p:tags r:id="rId16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2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86"/>
      </p:cViewPr>
      <p:guideLst>
        <p:guide orient="horz" pos="2160"/>
        <p:guide pos="2880"/>
        <p:guide orient="horz" pos="22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tags" Target="tags/tag1.xml" /><Relationship Id="rId17" Type="http://schemas.openxmlformats.org/officeDocument/2006/relationships/presProps" Target="presProps.xml" /><Relationship Id="rId18" Type="http://schemas.openxmlformats.org/officeDocument/2006/relationships/viewProps" Target="viewProps.xml" /><Relationship Id="rId19" Type="http://schemas.openxmlformats.org/officeDocument/2006/relationships/theme" Target="theme/theme1.xml" /><Relationship Id="rId2" Type="http://schemas.openxmlformats.org/officeDocument/2006/relationships/notesMaster" Target="notesMasters/notesMaster1.xml" /><Relationship Id="rId20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/>
            <a:fld id="{57DB040A-F4DD-45A2-A06C-73075284889D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/>
            <a:fld id="{22D07238-01A7-435B-B5A5-B5F7658C45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621878"/>
      </p:ext>
    </p:extLst>
  </p:cSld>
  <p:clrMap bg1="lt1" tx1="dk1" bg2="lt2" tx2="dk2" accent1="accent1" accent2="accent2" accent3="accent3" accent4="accent4" accent5="accent5" accent6="accent6" hlink="hlink" folHlink="folHlink"/>
  <p:notesStyle>
    <a:defPPr/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defPPr/>
          </a:lstStyle>
          <a:p>
            <a:pPr/>
            <a:fld id="{22D07238-01A7-435B-B5A5-B5F7658C457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001589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38037367" r:id="rId1"/>
  </p:sldLayoutIdLst>
  <p:transition/>
  <p:timing/>
  <p:txStyles>
    <p:titleStyle>
      <a:defPPr/>
      <a:lvl1pPr algn="ctr">
        <a:defRPr sz="4400" kern="1200">
          <a:solidFill>
            <a:schemeClr val="lt1"/>
          </a:solidFill>
        </a:defRPr>
      </a:lvl1pPr>
    </p:titleStyle>
    <p:bodyStyle>
      <a:defPPr/>
      <a:lvl1pPr indent="-324900" algn="ctr">
        <a:defRPr sz="3200" kern="1200">
          <a:solidFill>
            <a:schemeClr val="tx1"/>
          </a:solidFill>
        </a:defRPr>
      </a:lvl1pPr>
    </p:bodyStyle>
    <p:otherStyle>
      <a:defPPr algn="ctr">
        <a:defRPr kern="1200">
          <a:solidFill>
            <a:schemeClr val="tx1"/>
          </a:solidFill>
        </a:defRPr>
      </a:def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png" /><Relationship Id="rId4" Type="http://schemas.openxmlformats.org/officeDocument/2006/relationships/image" Target="../media/image2.png" /><Relationship Id="rId5" Type="http://schemas.openxmlformats.org/officeDocument/2006/relationships/image" Target="../media/image3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Relationship Id="rId4" Type="http://schemas.openxmlformats.org/officeDocument/2006/relationships/image" Target="../media/image28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9.jpeg" /><Relationship Id="rId3" Type="http://schemas.openxmlformats.org/officeDocument/2006/relationships/image" Target="../media/image30.jpeg" /><Relationship Id="rId4" Type="http://schemas.openxmlformats.org/officeDocument/2006/relationships/image" Target="../media/image3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6165304"/>
            <a:ext cx="5941347" cy="63914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-223510"/>
            <a:ext cx="6624736" cy="7814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509" y="116632"/>
            <a:ext cx="8988491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073784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1052735"/>
            <a:ext cx="7128791" cy="58147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" y="9525"/>
            <a:ext cx="9131300" cy="684847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188640"/>
            <a:ext cx="8736970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48239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5" y="80628"/>
            <a:ext cx="4824536" cy="36184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3284984"/>
            <a:ext cx="5508742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622878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32" y="260648"/>
            <a:ext cx="8544948" cy="64087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26622"/>
            <a:ext cx="9108504" cy="683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294865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1212"/>
            <a:ext cx="4572638" cy="34294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133252"/>
            <a:ext cx="4572638" cy="34294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98" y="3462689"/>
            <a:ext cx="4572638" cy="34294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6071" y="3525840"/>
            <a:ext cx="4572638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88773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58271"/>
            <a:ext cx="4572638" cy="34294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3107" y="158271"/>
            <a:ext cx="4572638" cy="34294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3428521"/>
            <a:ext cx="4572638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333257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Microsoft Corporation</Company>
  <PresentationFormat>On-screen Show (4:3)</PresentationFormat>
  <Paragraphs>0</Paragraphs>
  <Slides>13</Slides>
  <Notes>1</Notes>
  <TotalTime>65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7">
      <vt:lpstr>Arial</vt:lpstr>
      <vt:lpstr>Calibri</vt:lpstr>
      <vt:lpstr>Calibri Light</vt:lpstr>
      <vt:lpstr>Theme47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Untitled Presentation</dc:title>
  <dc:creator>Unknown Creator</dc:creator>
  <cp:lastModifiedBy>Детский сад</cp:lastModifiedBy>
  <cp:revision>14</cp:revision>
  <dcterms:created xsi:type="dcterms:W3CDTF">2025-06-04T07:11:34Z</dcterms:created>
  <dcterms:modified xsi:type="dcterms:W3CDTF">2025-10-27T09:08:42Z</dcterms:modified>
</cp:coreProperties>
</file>