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День хакасского языка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621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76672"/>
            <a:ext cx="7175351" cy="4448785"/>
          </a:xfrm>
        </p:spPr>
        <p:txBody>
          <a:bodyPr/>
          <a:lstStyle/>
          <a:p>
            <a:r>
              <a:rPr lang="ru-RU" dirty="0" smtClean="0"/>
              <a:t>«Жизнь народа в хакасских сказках</a:t>
            </a:r>
            <a:r>
              <a:rPr lang="ru-RU" dirty="0" smtClean="0"/>
              <a:t>» (</a:t>
            </a:r>
            <a:r>
              <a:rPr lang="ru-RU" dirty="0" err="1" smtClean="0"/>
              <a:t>чон</a:t>
            </a:r>
            <a:r>
              <a:rPr lang="ru-RU" dirty="0" smtClean="0"/>
              <a:t> </a:t>
            </a:r>
            <a:r>
              <a:rPr lang="ru-RU" dirty="0" err="1" smtClean="0"/>
              <a:t>чуртазы</a:t>
            </a:r>
            <a:r>
              <a:rPr lang="ru-RU" dirty="0" smtClean="0"/>
              <a:t> хакас </a:t>
            </a:r>
            <a:r>
              <a:rPr lang="ru-RU" dirty="0" err="1" smtClean="0"/>
              <a:t>нымахтарында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172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692696"/>
            <a:ext cx="7175351" cy="4232761"/>
          </a:xfrm>
        </p:spPr>
        <p:txBody>
          <a:bodyPr/>
          <a:lstStyle/>
          <a:p>
            <a:r>
              <a:rPr lang="ru-RU" sz="1800" dirty="0" err="1" smtClean="0"/>
              <a:t>Табанах</a:t>
            </a:r>
            <a:r>
              <a:rPr lang="ru-RU" sz="1800" dirty="0" smtClean="0"/>
              <a:t> </a:t>
            </a:r>
            <a:r>
              <a:rPr lang="ru-RU" sz="1800" dirty="0" err="1" smtClean="0"/>
              <a:t>Матыр</a:t>
            </a:r>
            <a:r>
              <a:rPr lang="ru-RU" sz="1800" dirty="0" smtClean="0"/>
              <a:t> (</a:t>
            </a:r>
            <a:r>
              <a:rPr lang="ru-RU" sz="1800" dirty="0" err="1" smtClean="0"/>
              <a:t>нымах</a:t>
            </a:r>
            <a:r>
              <a:rPr lang="ru-RU" sz="1800" dirty="0" smtClean="0"/>
              <a:t>). </a:t>
            </a:r>
            <a:r>
              <a:rPr lang="ru-RU" sz="1800" dirty="0" err="1" smtClean="0"/>
              <a:t>Пу</a:t>
            </a:r>
            <a:r>
              <a:rPr lang="ru-RU" sz="1800" dirty="0" smtClean="0"/>
              <a:t> </a:t>
            </a:r>
            <a:r>
              <a:rPr lang="ru-RU" sz="1800" dirty="0" err="1" smtClean="0"/>
              <a:t>нымахтын</a:t>
            </a:r>
            <a:r>
              <a:rPr lang="ru-RU" sz="1800" dirty="0" smtClean="0"/>
              <a:t>, </a:t>
            </a:r>
            <a:r>
              <a:rPr lang="ru-RU" sz="1800" dirty="0" err="1" smtClean="0"/>
              <a:t>хоостыра</a:t>
            </a:r>
            <a:r>
              <a:rPr lang="ru-RU" sz="1800" dirty="0" smtClean="0"/>
              <a:t> </a:t>
            </a:r>
            <a:r>
              <a:rPr lang="ru-RU" sz="1800" dirty="0" err="1" smtClean="0"/>
              <a:t>коренче</a:t>
            </a:r>
            <a:r>
              <a:rPr lang="ru-RU" sz="1800" dirty="0" smtClean="0"/>
              <a:t> </a:t>
            </a:r>
            <a:r>
              <a:rPr lang="ru-RU" sz="1800" dirty="0" err="1" smtClean="0"/>
              <a:t>чон</a:t>
            </a:r>
            <a:r>
              <a:rPr lang="ru-RU" sz="1800" dirty="0" smtClean="0"/>
              <a:t> </a:t>
            </a:r>
            <a:r>
              <a:rPr lang="ru-RU" sz="1800" dirty="0" err="1" smtClean="0"/>
              <a:t>чуртазы</a:t>
            </a:r>
            <a:r>
              <a:rPr lang="ru-RU" sz="1800" dirty="0" smtClean="0"/>
              <a:t>. </a:t>
            </a:r>
            <a:r>
              <a:rPr lang="ru-RU" sz="1800" dirty="0" err="1" smtClean="0"/>
              <a:t>Хайдаг</a:t>
            </a:r>
            <a:r>
              <a:rPr lang="ru-RU" sz="1800" dirty="0" smtClean="0"/>
              <a:t> </a:t>
            </a:r>
            <a:r>
              <a:rPr lang="ru-RU" sz="1800" dirty="0" err="1" smtClean="0"/>
              <a:t>иблерде</a:t>
            </a:r>
            <a:r>
              <a:rPr lang="ru-RU" sz="1800" dirty="0" smtClean="0"/>
              <a:t> </a:t>
            </a:r>
            <a:r>
              <a:rPr lang="ru-RU" sz="1800" dirty="0" err="1" smtClean="0"/>
              <a:t>чуртааннар</a:t>
            </a:r>
            <a:r>
              <a:rPr lang="ru-RU" sz="1800" dirty="0" smtClean="0"/>
              <a:t>. </a:t>
            </a:r>
            <a:r>
              <a:rPr lang="ru-RU" sz="1800" dirty="0" err="1" smtClean="0"/>
              <a:t>Хандын</a:t>
            </a:r>
            <a:r>
              <a:rPr lang="ru-RU" sz="1800" dirty="0" smtClean="0"/>
              <a:t>, </a:t>
            </a:r>
            <a:r>
              <a:rPr lang="ru-RU" sz="1800" dirty="0" err="1" smtClean="0"/>
              <a:t>улуг</a:t>
            </a:r>
            <a:r>
              <a:rPr lang="ru-RU" sz="1800" dirty="0" smtClean="0"/>
              <a:t> </a:t>
            </a:r>
            <a:r>
              <a:rPr lang="ru-RU" sz="1800" dirty="0" err="1" smtClean="0"/>
              <a:t>пайы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40871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642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4372168"/>
            <a:ext cx="7190184" cy="1143000"/>
          </a:xfrm>
        </p:spPr>
        <p:txBody>
          <a:bodyPr/>
          <a:lstStyle/>
          <a:p>
            <a:pPr algn="just"/>
            <a:r>
              <a:rPr lang="ru-RU" sz="1400" dirty="0" err="1" smtClean="0"/>
              <a:t>Улуг</a:t>
            </a:r>
            <a:r>
              <a:rPr lang="ru-RU" sz="1400" dirty="0" smtClean="0"/>
              <a:t> хан </a:t>
            </a:r>
            <a:r>
              <a:rPr lang="ru-RU" sz="1400" dirty="0" err="1" smtClean="0"/>
              <a:t>поларга</a:t>
            </a:r>
            <a:r>
              <a:rPr lang="ru-RU" sz="1400" dirty="0" smtClean="0"/>
              <a:t> </a:t>
            </a:r>
            <a:r>
              <a:rPr lang="ru-RU" sz="1400" dirty="0" err="1" smtClean="0"/>
              <a:t>кирек</a:t>
            </a:r>
            <a:r>
              <a:rPr lang="ru-RU" sz="1400" dirty="0" smtClean="0"/>
              <a:t> коп </a:t>
            </a:r>
            <a:r>
              <a:rPr lang="ru-RU" sz="1400" dirty="0" err="1" smtClean="0"/>
              <a:t>тогыс</a:t>
            </a:r>
            <a:r>
              <a:rPr lang="ru-RU" sz="1400" dirty="0" smtClean="0"/>
              <a:t> </a:t>
            </a:r>
            <a:r>
              <a:rPr lang="ru-RU" sz="1400" dirty="0" err="1" smtClean="0"/>
              <a:t>идерге</a:t>
            </a:r>
            <a:r>
              <a:rPr lang="ru-RU" sz="1400" dirty="0" smtClean="0"/>
              <a:t>. </a:t>
            </a:r>
            <a:r>
              <a:rPr lang="ru-RU" sz="1400" dirty="0" err="1" smtClean="0"/>
              <a:t>Мында</a:t>
            </a:r>
            <a:r>
              <a:rPr lang="ru-RU" sz="1400" dirty="0" smtClean="0"/>
              <a:t> </a:t>
            </a:r>
            <a:r>
              <a:rPr lang="ru-RU" sz="1400" dirty="0" err="1" smtClean="0"/>
              <a:t>оолга</a:t>
            </a:r>
            <a:r>
              <a:rPr lang="ru-RU" sz="1400" dirty="0" smtClean="0"/>
              <a:t> </a:t>
            </a:r>
            <a:r>
              <a:rPr lang="ru-RU" sz="1400" dirty="0" err="1" smtClean="0"/>
              <a:t>килескен</a:t>
            </a:r>
            <a:r>
              <a:rPr lang="ru-RU" sz="1400" dirty="0" smtClean="0"/>
              <a:t> </a:t>
            </a:r>
            <a:r>
              <a:rPr lang="ru-RU" sz="1400" dirty="0" err="1" smtClean="0"/>
              <a:t>хатыг</a:t>
            </a:r>
            <a:r>
              <a:rPr lang="ru-RU" sz="1400" dirty="0" smtClean="0"/>
              <a:t> паза </a:t>
            </a:r>
            <a:r>
              <a:rPr lang="ru-RU" sz="1400" dirty="0" err="1" smtClean="0"/>
              <a:t>хоргыстыг</a:t>
            </a:r>
            <a:r>
              <a:rPr lang="ru-RU" sz="1400" dirty="0" smtClean="0"/>
              <a:t> </a:t>
            </a:r>
            <a:r>
              <a:rPr lang="ru-RU" sz="1400" dirty="0" err="1" smtClean="0"/>
              <a:t>нимелер</a:t>
            </a:r>
            <a:r>
              <a:rPr lang="ru-RU" sz="1400" dirty="0" smtClean="0"/>
              <a:t> </a:t>
            </a:r>
            <a:r>
              <a:rPr lang="ru-RU" sz="1400" dirty="0" err="1" smtClean="0"/>
              <a:t>идерге</a:t>
            </a:r>
            <a:r>
              <a:rPr lang="ru-RU" sz="1400" dirty="0" smtClean="0"/>
              <a:t> </a:t>
            </a:r>
            <a:r>
              <a:rPr lang="ru-RU" sz="1400" dirty="0" err="1" smtClean="0"/>
              <a:t>кирек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52082" y="-1331802"/>
            <a:ext cx="3367830" cy="6840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837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4372168"/>
            <a:ext cx="7046168" cy="1143000"/>
          </a:xfrm>
        </p:spPr>
        <p:txBody>
          <a:bodyPr/>
          <a:lstStyle/>
          <a:p>
            <a:pPr algn="just"/>
            <a:r>
              <a:rPr lang="ru-RU" sz="1800" dirty="0" err="1" smtClean="0"/>
              <a:t>Чон</a:t>
            </a:r>
            <a:r>
              <a:rPr lang="ru-RU" sz="1800" dirty="0" smtClean="0"/>
              <a:t> ор</a:t>
            </a:r>
            <a:r>
              <a:rPr lang="en-US" sz="1800" dirty="0" err="1" smtClean="0"/>
              <a:t>i</a:t>
            </a:r>
            <a:r>
              <a:rPr lang="ru-RU" sz="1800" dirty="0" smtClean="0"/>
              <a:t>н</a:t>
            </a:r>
            <a:r>
              <a:rPr lang="en-US" sz="1800" dirty="0" err="1" smtClean="0"/>
              <a:t>i</a:t>
            </a:r>
            <a:r>
              <a:rPr lang="ru-RU" sz="1800" dirty="0" smtClean="0"/>
              <a:t>з</a:t>
            </a:r>
            <a:r>
              <a:rPr lang="en-US" sz="1800" dirty="0" err="1" smtClean="0"/>
              <a:t>i</a:t>
            </a:r>
            <a:r>
              <a:rPr lang="ru-RU" sz="1800" dirty="0" smtClean="0"/>
              <a:t>. </a:t>
            </a:r>
            <a:r>
              <a:rPr lang="ru-RU" sz="1800" dirty="0" err="1" smtClean="0"/>
              <a:t>Наа</a:t>
            </a:r>
            <a:r>
              <a:rPr lang="ru-RU" sz="1800" dirty="0" smtClean="0"/>
              <a:t> хан </a:t>
            </a:r>
            <a:r>
              <a:rPr lang="ru-RU" sz="1800" dirty="0" err="1" smtClean="0"/>
              <a:t>сыхханда</a:t>
            </a:r>
            <a:r>
              <a:rPr lang="ru-RU" sz="1800" dirty="0" smtClean="0"/>
              <a:t> </a:t>
            </a:r>
            <a:r>
              <a:rPr lang="ru-RU" sz="1800" dirty="0" err="1" smtClean="0"/>
              <a:t>чон</a:t>
            </a:r>
            <a:r>
              <a:rPr lang="ru-RU" sz="1800" dirty="0" smtClean="0"/>
              <a:t> </a:t>
            </a:r>
            <a:r>
              <a:rPr lang="ru-RU" sz="1800" dirty="0" err="1" smtClean="0"/>
              <a:t>туралардан</a:t>
            </a:r>
            <a:r>
              <a:rPr lang="ru-RU" sz="1800" dirty="0" smtClean="0"/>
              <a:t>, </a:t>
            </a:r>
            <a:r>
              <a:rPr lang="ru-RU" sz="1800" dirty="0" err="1" smtClean="0"/>
              <a:t>сыхчалар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80074" y="-1043769"/>
            <a:ext cx="329582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09224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993</TotalTime>
  <Words>72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День хакасского языка</vt:lpstr>
      <vt:lpstr>«Жизнь народа в хакасских сказках» (чон чуртазы хакас нымахтарында)</vt:lpstr>
      <vt:lpstr>Табанах Матыр (нымах). Пу нымахтын, хоостыра коренче чон чуртазы. Хайдаг иблерде чуртааннар. Хандын, улуг пайы. </vt:lpstr>
      <vt:lpstr>Улуг хан поларга кирек коп тогыс идерге. Мында оолга килескен хатыг паза хоргыстыг нимелер идерге кирек.</vt:lpstr>
      <vt:lpstr>Чон орiнiзi. Наа хан сыхханда чон туралардан, сыхчалар.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хакасского языка</dc:title>
  <dc:creator>Анна</dc:creator>
  <cp:lastModifiedBy>Анна</cp:lastModifiedBy>
  <cp:revision>7</cp:revision>
  <dcterms:created xsi:type="dcterms:W3CDTF">2025-09-03T08:04:33Z</dcterms:created>
  <dcterms:modified xsi:type="dcterms:W3CDTF">2025-09-04T00:49:06Z</dcterms:modified>
</cp:coreProperties>
</file>