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14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934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36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5699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396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27126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8674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320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68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658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147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0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51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669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17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964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611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B0AAF-138B-4A15-A441-E499E0FF8290}" type="datetimeFigureOut">
              <a:rPr lang="ru-RU" smtClean="0"/>
              <a:pPr/>
              <a:t>02.11.2025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67AE79C-A4D8-4E36-86CB-B11D594C8D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896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6220" y="1455313"/>
            <a:ext cx="79977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маршрут как средство реализации личностного потенциала ребёнка с ОВЗ</a:t>
            </a:r>
          </a:p>
        </p:txBody>
      </p:sp>
    </p:spTree>
    <p:extLst>
      <p:ext uri="{BB962C8B-B14F-4D97-AF65-F5344CB8AC3E}">
        <p14:creationId xmlns:p14="http://schemas.microsoft.com/office/powerpoint/2010/main" val="3318126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49251" y="103031"/>
            <a:ext cx="7894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Структура карты индивидуального развития </a:t>
            </a:r>
          </a:p>
          <a:p>
            <a:r>
              <a:rPr lang="ru-RU" dirty="0"/>
              <a:t>школьников с ОВЗ и детей-инвалидов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921" y="1107583"/>
            <a:ext cx="103846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ребенка____________________________________________________________________________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рождения____________________________________________________________________________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родителей__________________________________________________________________________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Ф.И.О.воспитателей________________________________________________________________________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Ф.И.О. специалистов сопровождения_________________________________________________________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на текущий период____________________________________________________________________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и рекомендации ТМПК__________________________________________________________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Психолого-педагогическая характеристика ребенка____________________________________________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ИОМ______________________________________________________________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329912"/>
              </p:ext>
            </p:extLst>
          </p:nvPr>
        </p:nvGraphicFramePr>
        <p:xfrm>
          <a:off x="677865" y="4159876"/>
          <a:ext cx="8904021" cy="20735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72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20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20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20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720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20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20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71250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области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Задачи для ребенка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Виды детской деятельности и формы образовательной деятельности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Мониторинг- </a:t>
                      </a:r>
                      <a:r>
                        <a:rPr lang="ru-RU" sz="1200" b="1" baseline="0" dirty="0">
                          <a:latin typeface="Times New Roman" pitchFamily="18" charset="0"/>
                          <a:cs typeface="Times New Roman" pitchFamily="18" charset="0"/>
                        </a:rPr>
                        <a:t>показателей достижений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Формы оценки результатов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8250"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НОД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Режимные моменты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Самостоятельная деятельность детей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6144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71977" y="90152"/>
            <a:ext cx="7972023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5"/>
                </a:solidFill>
              </a:rPr>
              <a:t>Вывод: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Индивидуальный образовательный маршрут – это персональный путь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реализации личностного потенциала ребенка (воспитанника) в образовании и обучении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724" y="1569635"/>
            <a:ext cx="6096528" cy="39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916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109" y="275425"/>
            <a:ext cx="113596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Совместное образование здоровых детей и ребёнка с ограниченными возможностями здоровья осуществляется в соответствии с образовательной программой дошкольного образования, адаптированной для детей с ограниченными возможностями здоровья (нарушение интеллекта). С учетом особенностей его психофизического развития, индивидуальных возможностей, нами обеспечивается коррекция нарушений развития и социальная адаптация воспитанника с ограниченными возможностями здоровья.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полезно таким детям бывать в коллективе сверстников. Главным условием социализации должно быть отсутствие у ребенка стремления «закрыться» от общения. 	</a:t>
            </a:r>
          </a:p>
        </p:txBody>
      </p:sp>
    </p:spTree>
    <p:extLst>
      <p:ext uri="{BB962C8B-B14F-4D97-AF65-F5344CB8AC3E}">
        <p14:creationId xmlns:p14="http://schemas.microsoft.com/office/powerpoint/2010/main" val="4282412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8035" y="540913"/>
            <a:ext cx="29106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создания индивидуального образовательного маршрута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9884" y="887728"/>
            <a:ext cx="1249788" cy="8535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233374" y="466605"/>
            <a:ext cx="29492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максимальная реализации образовательных и социальных потребностей детей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55314" y="2721980"/>
            <a:ext cx="80358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маршрут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01672" y="385660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документ,  регламентирующий и определяющий содержание коррекционно-развивающей деятельности с ребенком, имеющим проблемы в психическом и физическом развитии и с семьей, воспитывающей такого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1001084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245" y="404439"/>
            <a:ext cx="88349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«индивидуальный образовательный маршрут» обладает широким значением и предполагает несколько направлений реализации: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5460" y="3244334"/>
            <a:ext cx="20734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43967" y="3244334"/>
            <a:ext cx="20863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деятельностное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16710" y="3244334"/>
            <a:ext cx="28438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процессуальное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8890" y="4404575"/>
            <a:ext cx="327552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вариативные учебные планы и образовательные программы, определяющие индивидуальный образовательный маршрут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928055" y="4404575"/>
            <a:ext cx="23954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педагогические технологии</a:t>
            </a: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6516709" y="4536996"/>
            <a:ext cx="220228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аспект 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738648" y="1493949"/>
            <a:ext cx="1210614" cy="13651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984124" y="1532586"/>
            <a:ext cx="38637" cy="1030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516710" y="1532586"/>
            <a:ext cx="991673" cy="1326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738648" y="3721994"/>
            <a:ext cx="0" cy="489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984124" y="3773510"/>
            <a:ext cx="0" cy="5280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7508383" y="3721994"/>
            <a:ext cx="0" cy="6825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229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62897" y="373487"/>
            <a:ext cx="65939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этапы разработки и реализации ИОМ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7577" y="1305342"/>
            <a:ext cx="102258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этапами разработки и реализации индивидуального образовательного маршрута являются: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Выявление и анализ проблем развития ребенка с ОВЗ (на уровне ПМПК ДОУ) специалистами сопровождения (диагностика основным педагогом и специалистами сопровождения).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Определение возможности обучения конкретного  ребенка, условий и форм обучения (из заключения территориальной ПМПК).</a:t>
            </a: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Предварительное определение вида и объёма необходимой помощи (образовательной, логопедической, психолого-педагогической, медицинской), исходя из имеющихся или привлеченных ресурсов.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7577" y="4018208"/>
            <a:ext cx="96076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предварительной работы, направленной на подготовку к обучению (с родителями, воспитанниками и педагогами ДОУ).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мероприятий по адаптации ребенка.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образовательного процесса 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коррекционных программ в зависимости от уровня знаний, возможностей и способностей ребенка.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Обсуждение на заседании ПМПК, проектирование ИОМ, утверждение.</a:t>
            </a:r>
          </a:p>
          <a:p>
            <a:pPr algn="just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ИОМ (систематическое сопровождение образовательного процесса, оценка результатов обучения и социализации).</a:t>
            </a:r>
          </a:p>
        </p:txBody>
      </p:sp>
    </p:spTree>
    <p:extLst>
      <p:ext uri="{BB962C8B-B14F-4D97-AF65-F5344CB8AC3E}">
        <p14:creationId xmlns:p14="http://schemas.microsoft.com/office/powerpoint/2010/main" val="978968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6518" y="335846"/>
            <a:ext cx="981370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маршрут предполагает:</a:t>
            </a:r>
          </a:p>
          <a:p>
            <a:pPr algn="ctr"/>
            <a:b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установление четких целей и задач коррекционной работы с ребенком, путей и сроков ее достижения;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выделение сильных сторон ребенка, на которых можно опереться в коррекционной работе;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разработку индивидуально ориентированных коррекционных программ для разных структур дефекта ребенка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ведение мониторинга за динамикой развития ребенка и усвоение программы на основе качественной оценки показателей</a:t>
            </a: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3-х уровней:</a:t>
            </a:r>
            <a:br>
              <a:rPr lang="ru-RU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1) коррекционного (коррекция нарушений развития, исправление и разрешение трудностей развития);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2) профилактического (предупреждение отклонений и трудностей в развитии);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развивающего (оптимизация и стимулирование, активизация и обогащение содержания развития)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732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5459" y="117936"/>
            <a:ext cx="87576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Разработчики и участники реализации индивидуального образовательного маршрута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07106" y="3321608"/>
            <a:ext cx="10807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20462" y="1442436"/>
            <a:ext cx="21636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09115" y="1584101"/>
            <a:ext cx="17787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Дефектолог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21250" y="1442436"/>
            <a:ext cx="25886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482625" y="2921498"/>
            <a:ext cx="19704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(законные 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представители)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15155" y="3105835"/>
            <a:ext cx="24341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Педагог-психолог,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– логопед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87132" y="4870240"/>
            <a:ext cx="12621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ПМПК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84113" y="5663505"/>
            <a:ext cx="26659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</a:t>
            </a:r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7482625" y="4885629"/>
            <a:ext cx="25113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Заведующий ДОУ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flipV="1">
            <a:off x="5487851" y="2253803"/>
            <a:ext cx="1247800" cy="1067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790941" y="2131566"/>
            <a:ext cx="0" cy="974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2743200" y="2253803"/>
            <a:ext cx="1663906" cy="1067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5" idx="1"/>
          </p:cNvCxnSpPr>
          <p:nvPr/>
        </p:nvCxnSpPr>
        <p:spPr>
          <a:xfrm flipH="1">
            <a:off x="2949262" y="3583218"/>
            <a:ext cx="1457844" cy="7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602310" y="3591200"/>
            <a:ext cx="1880315" cy="104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2833352" y="3813721"/>
            <a:ext cx="1573754" cy="9385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5" idx="2"/>
          </p:cNvCxnSpPr>
          <p:nvPr/>
        </p:nvCxnSpPr>
        <p:spPr>
          <a:xfrm flipH="1">
            <a:off x="4944036" y="3844828"/>
            <a:ext cx="3443" cy="1818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402771" y="3937161"/>
            <a:ext cx="2079854" cy="933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615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37893" y="227098"/>
            <a:ext cx="66035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и методы, используемые в работе: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7531" y="781095"/>
            <a:ext cx="81952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-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игры, занятия, чтение художественной литературы, этюды, направленные на знакомство с различными эмоциями и чувствами, с «волшебными» средствами понимания.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7530" y="1966034"/>
            <a:ext cx="819525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-Игры, упражнения и тренинги, способствующие развитию эмоционально-личностной и поведенческой сфер (развитие коммуникативных навыков и улучшение взаимоотношений с окружающими, снятие страхов и повышение уверенности в себе, снижение агрессии и ослабление негативных эмоций).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4857" y="5077334"/>
            <a:ext cx="80879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-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Занятия, игры и упражнения на развитие психических процессов (памяти, внимания, восприятия, мышления, воображения).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77530" y="3458751"/>
            <a:ext cx="84270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-Приемы арт-терапии (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куклотерапия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изотерапия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84856" y="4197414"/>
            <a:ext cx="80879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-Релаксационные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психогимнастические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упражнения (расслабление мышц лица, шеи, туловища, рук, ног и т. д.).</a:t>
            </a:r>
          </a:p>
        </p:txBody>
      </p:sp>
    </p:spTree>
    <p:extLst>
      <p:ext uri="{BB962C8B-B14F-4D97-AF65-F5344CB8AC3E}">
        <p14:creationId xmlns:p14="http://schemas.microsoft.com/office/powerpoint/2010/main" val="225225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644" y="770602"/>
            <a:ext cx="8401559" cy="60873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1826" y="296214"/>
            <a:ext cx="7225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оформления ИОМ</a:t>
            </a:r>
          </a:p>
        </p:txBody>
      </p:sp>
    </p:spTree>
    <p:extLst>
      <p:ext uri="{BB962C8B-B14F-4D97-AF65-F5344CB8AC3E}">
        <p14:creationId xmlns:p14="http://schemas.microsoft.com/office/powerpoint/2010/main" val="43036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547" y="1141323"/>
            <a:ext cx="9779298" cy="55234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25769" y="218941"/>
            <a:ext cx="63364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Содержательная часть ИОМ</a:t>
            </a:r>
          </a:p>
        </p:txBody>
      </p:sp>
    </p:spTree>
    <p:extLst>
      <p:ext uri="{BB962C8B-B14F-4D97-AF65-F5344CB8AC3E}">
        <p14:creationId xmlns:p14="http://schemas.microsoft.com/office/powerpoint/2010/main" val="202621282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392</TotalTime>
  <Words>511</Words>
  <Application>Microsoft Office PowerPoint</Application>
  <PresentationFormat>Широкоэкранный</PresentationFormat>
  <Paragraphs>76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Лена Еремисова</cp:lastModifiedBy>
  <cp:revision>22</cp:revision>
  <dcterms:created xsi:type="dcterms:W3CDTF">2022-02-13T09:10:36Z</dcterms:created>
  <dcterms:modified xsi:type="dcterms:W3CDTF">2025-11-02T07:08:19Z</dcterms:modified>
</cp:coreProperties>
</file>