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1" r:id="rId7"/>
    <p:sldId id="264" r:id="rId8"/>
    <p:sldId id="265" r:id="rId9"/>
    <p:sldId id="262" r:id="rId10"/>
    <p:sldId id="266" r:id="rId11"/>
    <p:sldId id="267" r:id="rId12"/>
    <p:sldId id="260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60"/>
  </p:normalViewPr>
  <p:slideViewPr>
    <p:cSldViewPr snapToGrid="0">
      <p:cViewPr varScale="1">
        <p:scale>
          <a:sx n="45" d="100"/>
          <a:sy n="45" d="100"/>
        </p:scale>
        <p:origin x="5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53D563-E65E-B5B5-6B22-3283EB584C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034CC5-752D-8BA4-E891-EC7BFCF41A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74F058-DD2E-8B5F-F3BB-E52E93CE3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6493A-86D0-4F3D-A7C4-6EFE1E135476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32E743-F0D5-7F74-A6E9-881503B02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485EF6-2C2C-A37F-7895-DEE704DC4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07D7-9BEB-42E4-8CAF-3AB6DFB4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838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F40EC0-071A-DD25-3A16-B0625B98D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438BF18-EA77-21D2-CB75-5524BA6C53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5A2A6B-E861-B1EE-2BE5-F498FF5D6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6493A-86D0-4F3D-A7C4-6EFE1E135476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1A203B-9C55-3CA7-5827-292DFBB03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B84877-02D4-05D5-34E3-C9C8D4AF7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07D7-9BEB-42E4-8CAF-3AB6DFB4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19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06DAB1A-63B9-89F5-2834-5D342A1DC7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831EB37-5478-C92B-C11E-8B48A0E5E5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0AD0A3-363C-688F-65E5-C0C335C67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6493A-86D0-4F3D-A7C4-6EFE1E135476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42BC64-698E-42F3-EA12-6957ECD58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6C01B1-973B-E236-A80A-4816DEB38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07D7-9BEB-42E4-8CAF-3AB6DFB4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37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6342A6-7FF9-3809-673A-8E1E70A27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9A4960-6763-C901-1240-42548D4209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07F347-8744-9DCE-5520-B1481501F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6493A-86D0-4F3D-A7C4-6EFE1E135476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7C19AB-70F8-3409-70E9-050E16A7E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551136-0F16-15BF-FF2B-07FE720CF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07D7-9BEB-42E4-8CAF-3AB6DFB4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634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040A68-8D2C-B482-A2DF-9D479561C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6D84840-7A63-1343-B996-FEB7329C15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6A92DA-74E3-5401-754B-52A1FC3D5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6493A-86D0-4F3D-A7C4-6EFE1E135476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94C693-6B76-2534-5A94-B4B003794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3066D1-BE90-D1A1-DEAF-401FABDF3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07D7-9BEB-42E4-8CAF-3AB6DFB4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843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2880C9-060F-D8FF-F2D2-E98C0242C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DC7515-931C-1726-6C3C-C2EBA20202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0816FE-84D2-E1F3-9DA5-369CCD0C95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A549BA-71AD-CFE7-612B-F11607561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6493A-86D0-4F3D-A7C4-6EFE1E135476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8B5A1EB-97E9-BA7A-F9B1-B7FFE2633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7288E3-58F9-75B2-5E5F-710FC890D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07D7-9BEB-42E4-8CAF-3AB6DFB4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4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EF81FD-E926-CA16-AF93-4787042E9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4B8EBEB-7E42-6E29-4416-4472DA96E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469A05F-F23C-360D-8F11-9DE285B765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172C64F-A137-C556-5970-ABC2FAAF77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C071094-36E2-9383-321C-917280C260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F03B465-F600-901C-4E11-3937170F8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6493A-86D0-4F3D-A7C4-6EFE1E135476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34BAF89-3D78-ECE2-EB3A-D6DF1417E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1F6E4A2-A248-96CF-5516-ECF65A0F3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07D7-9BEB-42E4-8CAF-3AB6DFB4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184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CA4FDE-DD5C-A66E-9F95-2A1C24A11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2B8F147-8978-6859-F8F6-D36C48120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6493A-86D0-4F3D-A7C4-6EFE1E135476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D045555-1F09-580E-BB4C-C7099F902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BC8B0FC-12C3-5E00-B76B-7C7348988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07D7-9BEB-42E4-8CAF-3AB6DFB4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38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95DCCF8-9CC1-E48A-75A4-72368FDD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6493A-86D0-4F3D-A7C4-6EFE1E135476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3636F27-5E91-C9F5-BCA1-7E1AC2FED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0F0F4A2-34F8-0161-D14F-C650C6B90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07D7-9BEB-42E4-8CAF-3AB6DFB4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848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E928A6-B062-A3DE-09AA-BC0FB0D10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FD9A41-ABE9-CB58-875C-E89E657F3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328CF9B-8D55-CB5E-3EF9-E72A08FE5D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94F32D-E239-1184-364B-3A77A3F22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6493A-86D0-4F3D-A7C4-6EFE1E135476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41F5956-B78A-A703-65FD-B50DA30B2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74F16F0-A660-8886-B810-00C3A2E97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07D7-9BEB-42E4-8CAF-3AB6DFB4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89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CB4D39-CF6A-DF2C-6FF7-5984A3B27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F327EEA-7FF5-E60A-D2DB-FE7E289431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0A9B8EA-C101-C3E8-CB98-059151C97E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CD38254-3BF8-8E3A-754B-390EEB6F8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6493A-86D0-4F3D-A7C4-6EFE1E135476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A131A3A-F098-315D-06C4-510016C46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EEE0E5A-B9FA-BA30-D859-AB18A1AFF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07D7-9BEB-42E4-8CAF-3AB6DFB4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974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AB9D27-3320-6761-F44C-551485224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FD042B3-DCC3-74F0-C533-D2F066C59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332D89-E6DC-9D24-5BE1-0646220A06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6493A-86D0-4F3D-A7C4-6EFE1E135476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DCC1AD-5313-D5E2-0A43-5BFB1EC6D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3EA05B-6516-88A8-525F-60278B9B7B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B07D7-9BEB-42E4-8CAF-3AB6DFB4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838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F394A5-AEBD-58F5-1D19-0AE6B0359E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Артикуляционная гимнастика на звук 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FCDC34-6E27-C3B3-59B6-13400A92F2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dirty="0" err="1"/>
              <a:t>Составитель:Кармалькова</a:t>
            </a:r>
            <a:r>
              <a:rPr lang="ru-RU" dirty="0"/>
              <a:t> В.Н.</a:t>
            </a:r>
          </a:p>
        </p:txBody>
      </p:sp>
    </p:spTree>
    <p:extLst>
      <p:ext uri="{BB962C8B-B14F-4D97-AF65-F5344CB8AC3E}">
        <p14:creationId xmlns:p14="http://schemas.microsoft.com/office/powerpoint/2010/main" val="1805263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7E8116-3344-5B83-7525-B7A5034EF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Picture background">
            <a:extLst>
              <a:ext uri="{FF2B5EF4-FFF2-40B4-BE49-F238E27FC236}">
                <a16:creationId xmlns:a16="http://schemas.microsoft.com/office/drawing/2014/main" id="{065BF7EC-D833-B310-86A0-6B8CB094FD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2" y="0"/>
            <a:ext cx="1167454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6276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06024C-54BF-EB4F-37F8-70632E065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Чистим зубки">
            <a:extLst>
              <a:ext uri="{FF2B5EF4-FFF2-40B4-BE49-F238E27FC236}">
                <a16:creationId xmlns:a16="http://schemas.microsoft.com/office/drawing/2014/main" id="{15224F75-8997-9313-DB6E-F0EEB0C4A2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62706"/>
            <a:ext cx="12192000" cy="69207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8412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E4CD93-BAE0-F66D-E66B-04B623FF4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Picture background">
            <a:extLst>
              <a:ext uri="{FF2B5EF4-FFF2-40B4-BE49-F238E27FC236}">
                <a16:creationId xmlns:a16="http://schemas.microsoft.com/office/drawing/2014/main" id="{4842EBA2-F586-AEF5-2506-0CB8A64CEA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44"/>
            <a:ext cx="12191999" cy="68000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7093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84347B-37E8-EC1B-DA9F-425CD763D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Picture background">
            <a:extLst>
              <a:ext uri="{FF2B5EF4-FFF2-40B4-BE49-F238E27FC236}">
                <a16:creationId xmlns:a16="http://schemas.microsoft.com/office/drawing/2014/main" id="{25C0B333-9FAC-92C3-0A75-7A88E386E4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1447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6B2F22-6FBA-A1A5-2535-0B29B5D24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9531118-A638-2A2A-DA7A-B3A7F21156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74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82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BBF8D8-EA1C-22BD-DA05-AD5975EEA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2A3A665-7EE1-031D-8DFD-CAF4AB6385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2651"/>
            <a:ext cx="12192000" cy="664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52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17AD0D-00A2-68C0-694B-DAF750AA2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12C7E79B-4298-9516-4D79-FBFA6F02A8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386" y="0"/>
            <a:ext cx="1175960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286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ADF10E-E245-60EF-A64C-E2E8DA131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E8C922D-C8DA-60FB-EB97-B513AF5696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12192000" cy="677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441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741823-8224-79A6-A69E-7EFC55433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6B7B98A-31D5-1E2A-187C-69269C6702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44"/>
            <a:ext cx="12191999" cy="6800056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602268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B77A0-49A9-D30E-C4F1-AF3F59E74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Упражнение Гармошка">
            <a:extLst>
              <a:ext uri="{FF2B5EF4-FFF2-40B4-BE49-F238E27FC236}">
                <a16:creationId xmlns:a16="http://schemas.microsoft.com/office/drawing/2014/main" id="{4BEA5A73-1CF7-EF11-0CE0-B70509FDB7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286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3C23A8-CA4A-195B-272E-04C4C7E2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9E8719C-7815-0843-8057-324D8D530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684209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507416-154F-EBC7-DFA8-C50D74104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A72D75B-7A64-260F-C763-79A0D38380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59320"/>
            <a:ext cx="12191999" cy="691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435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Широкоэкранный</PresentationFormat>
  <Paragraphs>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Артикуляционная гимнастика на звук 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п.Добровольск МБОУ СОШ №4</dc:creator>
  <cp:lastModifiedBy>п.Добровольск МБОУ СОШ №4</cp:lastModifiedBy>
  <cp:revision>2</cp:revision>
  <dcterms:created xsi:type="dcterms:W3CDTF">2024-10-14T09:01:24Z</dcterms:created>
  <dcterms:modified xsi:type="dcterms:W3CDTF">2025-11-07T10:24:05Z</dcterms:modified>
</cp:coreProperties>
</file>