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94" d="100"/>
          <a:sy n="94" d="100"/>
        </p:scale>
        <p:origin x="84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F5F6-BC7C-44FB-A3BD-5764830AD23F}" type="datetimeFigureOut">
              <a:rPr lang="ru-RU" smtClean="0"/>
              <a:t>09.11.2025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74DF-5C34-49B1-A673-4D305FBF7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810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F5F6-BC7C-44FB-A3BD-5764830AD23F}" type="datetimeFigureOut">
              <a:rPr lang="ru-RU" smtClean="0"/>
              <a:t>09.11.2025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74DF-5C34-49B1-A673-4D305FBF7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364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F5F6-BC7C-44FB-A3BD-5764830AD23F}" type="datetimeFigureOut">
              <a:rPr lang="ru-RU" smtClean="0"/>
              <a:t>09.11.2025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74DF-5C34-49B1-A673-4D305FBF7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33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F5F6-BC7C-44FB-A3BD-5764830AD23F}" type="datetimeFigureOut">
              <a:rPr lang="ru-RU" smtClean="0"/>
              <a:t>09.11.2025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74DF-5C34-49B1-A673-4D305FBF7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422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F5F6-BC7C-44FB-A3BD-5764830AD23F}" type="datetimeFigureOut">
              <a:rPr lang="ru-RU" smtClean="0"/>
              <a:t>09.11.2025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74DF-5C34-49B1-A673-4D305FBF7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712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F5F6-BC7C-44FB-A3BD-5764830AD23F}" type="datetimeFigureOut">
              <a:rPr lang="ru-RU" smtClean="0"/>
              <a:t>09.11.2025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74DF-5C34-49B1-A673-4D305FBF7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136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F5F6-BC7C-44FB-A3BD-5764830AD23F}" type="datetimeFigureOut">
              <a:rPr lang="ru-RU" smtClean="0"/>
              <a:t>09.11.2025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74DF-5C34-49B1-A673-4D305FBF7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512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F5F6-BC7C-44FB-A3BD-5764830AD23F}" type="datetimeFigureOut">
              <a:rPr lang="ru-RU" smtClean="0"/>
              <a:t>09.11.2025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74DF-5C34-49B1-A673-4D305FBF7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629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F5F6-BC7C-44FB-A3BD-5764830AD23F}" type="datetimeFigureOut">
              <a:rPr lang="ru-RU" smtClean="0"/>
              <a:t>09.11.2025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74DF-5C34-49B1-A673-4D305FBF7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034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F5F6-BC7C-44FB-A3BD-5764830AD23F}" type="datetimeFigureOut">
              <a:rPr lang="ru-RU" smtClean="0"/>
              <a:t>09.11.2025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74DF-5C34-49B1-A673-4D305FBF7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575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EF5F6-BC7C-44FB-A3BD-5764830AD23F}" type="datetimeFigureOut">
              <a:rPr lang="ru-RU" smtClean="0"/>
              <a:t>09.11.2025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74DF-5C34-49B1-A673-4D305FBF7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966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EF5F6-BC7C-44FB-A3BD-5764830AD23F}" type="datetimeFigureOut">
              <a:rPr lang="ru-RU" smtClean="0"/>
              <a:t>09.11.2025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174DF-5C34-49B1-A673-4D305FBF7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462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" y="7112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550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003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694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537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477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526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184"/>
            <a:ext cx="8778240" cy="6583680"/>
          </a:xfrm>
        </p:spPr>
      </p:pic>
    </p:spTree>
    <p:extLst>
      <p:ext uri="{BB962C8B-B14F-4D97-AF65-F5344CB8AC3E}">
        <p14:creationId xmlns:p14="http://schemas.microsoft.com/office/powerpoint/2010/main" val="26927965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0"/>
            <a:ext cx="9339792" cy="7004844"/>
          </a:xfrm>
        </p:spPr>
      </p:pic>
    </p:spTree>
    <p:extLst>
      <p:ext uri="{BB962C8B-B14F-4D97-AF65-F5344CB8AC3E}">
        <p14:creationId xmlns:p14="http://schemas.microsoft.com/office/powerpoint/2010/main" val="337891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68" y="-1"/>
            <a:ext cx="8819092" cy="6614319"/>
          </a:xfrm>
        </p:spPr>
      </p:pic>
    </p:spTree>
    <p:extLst>
      <p:ext uri="{BB962C8B-B14F-4D97-AF65-F5344CB8AC3E}">
        <p14:creationId xmlns:p14="http://schemas.microsoft.com/office/powerpoint/2010/main" val="201781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884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759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20" y="-17272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474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002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655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820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7972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Лист A4 (210x297 мм)</PresentationFormat>
  <Paragraphs>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2025-11-09T08:53:45Z</dcterms:created>
  <dcterms:modified xsi:type="dcterms:W3CDTF">2025-11-09T08:59:12Z</dcterms:modified>
</cp:coreProperties>
</file>