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6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9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3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78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8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1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0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73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8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09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7D862-FF68-4E60-977D-1C1881AB616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D9B51-E716-4AD7-833C-639E8641F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8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 Black" panose="020B0A04020102020204" pitchFamily="34" charset="0"/>
              </a:rPr>
              <a:t>The Passive Voice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972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03093"/>
            <a:ext cx="10515600" cy="314935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Thank You!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Thank you for your attention!</a:t>
            </a:r>
            <a:br>
              <a:rPr lang="en-US" dirty="0" smtClean="0"/>
            </a:br>
            <a:r>
              <a:rPr lang="en-US" dirty="0" smtClean="0"/>
              <a:t>Questions? 😊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23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the Passive Voice?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Passive Voice focuses on the </a:t>
            </a:r>
            <a:r>
              <a:rPr lang="en-US" b="1" dirty="0" smtClean="0"/>
              <a:t>action</a:t>
            </a:r>
            <a:r>
              <a:rPr lang="en-US" dirty="0" smtClean="0"/>
              <a:t>, not the </a:t>
            </a:r>
            <a:r>
              <a:rPr lang="en-US" b="1" dirty="0" smtClean="0"/>
              <a:t>doer.</a:t>
            </a:r>
          </a:p>
          <a:p>
            <a:r>
              <a:rPr lang="en-US" dirty="0" smtClean="0"/>
              <a:t>The subject </a:t>
            </a:r>
            <a:r>
              <a:rPr lang="en-US" b="1" dirty="0" smtClean="0"/>
              <a:t>receives </a:t>
            </a:r>
            <a:r>
              <a:rPr lang="en-US" dirty="0" smtClean="0"/>
              <a:t>the action.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Active: The chef cooks the meal.</a:t>
            </a:r>
          </a:p>
          <a:p>
            <a:pPr marL="0" indent="0">
              <a:buNone/>
            </a:pPr>
            <a:r>
              <a:rPr lang="en-US" dirty="0" smtClean="0"/>
              <a:t>Passive: The meal is cooked (by the chef).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34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Form the Passive Voice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Structure: be + past participle (V3)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Present Simple: The letters are sent every day.</a:t>
            </a:r>
          </a:p>
          <a:p>
            <a:pPr marL="0" indent="0">
              <a:buNone/>
            </a:pPr>
            <a:r>
              <a:rPr lang="en-US" dirty="0" smtClean="0"/>
              <a:t>Past Simple: The letters were sent yesterday.</a:t>
            </a:r>
          </a:p>
          <a:p>
            <a:pPr marL="0" indent="0">
              <a:buNone/>
            </a:pPr>
            <a:r>
              <a:rPr lang="en-US" dirty="0" smtClean="0"/>
              <a:t>Future Simple: The letters will be sent tomorrow.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81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Do We Use the Passive Voice?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don’t know who did the action.</a:t>
            </a:r>
          </a:p>
          <a:p>
            <a:pPr marL="0" indent="0">
              <a:buNone/>
            </a:pPr>
            <a:r>
              <a:rPr lang="en-US" dirty="0" smtClean="0"/>
              <a:t>→ My bike was stolen!</a:t>
            </a:r>
          </a:p>
          <a:p>
            <a:r>
              <a:rPr lang="en-US" dirty="0" smtClean="0"/>
              <a:t>When the doer is not important or obvious.</a:t>
            </a:r>
          </a:p>
          <a:p>
            <a:pPr marL="0" indent="0">
              <a:buNone/>
            </a:pPr>
            <a:r>
              <a:rPr lang="en-US" dirty="0" smtClean="0"/>
              <a:t>→ The road is cleaned every morning.</a:t>
            </a:r>
          </a:p>
          <a:p>
            <a:r>
              <a:rPr lang="en-US" dirty="0" smtClean="0"/>
              <a:t>When we want to be formal or polite.</a:t>
            </a:r>
          </a:p>
          <a:p>
            <a:r>
              <a:rPr lang="en-US" dirty="0" smtClean="0"/>
              <a:t>→ Your request has been approved.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153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Active vs Passive Table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733" y="1825624"/>
            <a:ext cx="11712271" cy="455132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              Active Voice                                                        Passive Voice</a:t>
            </a:r>
          </a:p>
          <a:p>
            <a:pPr marL="0" indent="0">
              <a:buNone/>
            </a:pPr>
            <a:r>
              <a:rPr lang="en-US" b="1" dirty="0" smtClean="0"/>
              <a:t>	                                                             </a:t>
            </a:r>
          </a:p>
          <a:p>
            <a:pPr marL="0" indent="0">
              <a:buNone/>
            </a:pPr>
            <a:r>
              <a:rPr lang="en-US" dirty="0" smtClean="0"/>
              <a:t>The teacher explains the lesson.	   The lesson is explained by the teacher.</a:t>
            </a:r>
          </a:p>
          <a:p>
            <a:pPr marL="0" indent="0">
              <a:buNone/>
            </a:pPr>
            <a:r>
              <a:rPr lang="en-US" dirty="0" smtClean="0"/>
              <a:t>Someone will repair the car.	                           The car will be repaired.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06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Agent (“by…”)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b="1" dirty="0" smtClean="0"/>
              <a:t>“by + doer” </a:t>
            </a:r>
            <a:r>
              <a:rPr lang="en-US" dirty="0" smtClean="0"/>
              <a:t>when it’s important to say who did the action.</a:t>
            </a:r>
          </a:p>
          <a:p>
            <a:pPr marL="0" indent="0">
              <a:buNone/>
            </a:pPr>
            <a:r>
              <a:rPr lang="en-US" dirty="0" smtClean="0"/>
              <a:t>→ </a:t>
            </a:r>
            <a:r>
              <a:rPr lang="en-US" i="1" dirty="0" smtClean="0"/>
              <a:t>The book was written by J.K. Rowling.</a:t>
            </a:r>
          </a:p>
          <a:p>
            <a:r>
              <a:rPr lang="en-US" dirty="0" smtClean="0"/>
              <a:t>Omit </a:t>
            </a:r>
            <a:r>
              <a:rPr lang="en-US" b="1" dirty="0" smtClean="0"/>
              <a:t>“by…” </a:t>
            </a:r>
            <a:r>
              <a:rPr lang="en-US" dirty="0" smtClean="0"/>
              <a:t>when it’s not important.</a:t>
            </a:r>
          </a:p>
          <a:p>
            <a:pPr marL="0" indent="0">
              <a:buNone/>
            </a:pPr>
            <a:r>
              <a:rPr lang="en-US" dirty="0" smtClean="0"/>
              <a:t>→ </a:t>
            </a:r>
            <a:r>
              <a:rPr lang="en-US" i="1" dirty="0" smtClean="0"/>
              <a:t>The windows were cleaned yesterday.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9095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Common Mistakes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030" y="1825625"/>
            <a:ext cx="10868770" cy="46149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🚫 The meal cooked by the chef. → ✅ The meal was cooked by the chef.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🚫 The homework was do yesterday. → ✅ The homework was done yesterday.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154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Practice Sentences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7274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Change to Passive Voice: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build houses every year.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manager will sign the papers.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Someone has stolen my phone!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Answers: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Houses are built every year.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papers will be signed by the manager.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My phone has been stolen!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77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✅ Form: be + past participle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✅ Used: focus on action, not doer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✅ Tenses: all tenses can be used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✅ Optional: “by + agent”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597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rgbClr val="D0CECE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322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The Passive Voice</vt:lpstr>
      <vt:lpstr>What is the Passive Voice?</vt:lpstr>
      <vt:lpstr>How to Form the Passive Voice</vt:lpstr>
      <vt:lpstr>When Do We Use the Passive Voice?</vt:lpstr>
      <vt:lpstr>Active vs Passive Table</vt:lpstr>
      <vt:lpstr>The Agent (“by…”)</vt:lpstr>
      <vt:lpstr>Common Mistakes</vt:lpstr>
      <vt:lpstr>Practice Sentences</vt:lpstr>
      <vt:lpstr>Summary</vt:lpstr>
      <vt:lpstr>Thank You!  Thank you for your attention! Questions? 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Passive Voice</dc:title>
  <dc:creator>User</dc:creator>
  <cp:lastModifiedBy>User</cp:lastModifiedBy>
  <cp:revision>2</cp:revision>
  <dcterms:created xsi:type="dcterms:W3CDTF">2025-11-11T12:23:35Z</dcterms:created>
  <dcterms:modified xsi:type="dcterms:W3CDTF">2025-11-11T12:31:53Z</dcterms:modified>
</cp:coreProperties>
</file>