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1" r:id="rId6"/>
    <p:sldId id="260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53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79AD3-44C6-4246-80D4-71D0627C8D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14857C-556A-4AD4-88AA-686882C742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4E161B-4466-4A46-AD15-EF2A18C52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01BD09-4A93-4365-AF32-3047917CD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0434A1-B3E7-4409-81BC-C4CDCFC7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035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1FE50-1C00-49E0-9BF1-7B7C1FF48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383AA1-D2A8-468B-B5B2-38B7E51EF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A25D3F-EC87-474A-B5EE-266C65A3E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A9E89F-C7D8-4764-92BC-9952E2AE1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DD5EC3-7771-4D75-90B3-768DFF9FD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3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0480E2-96F5-4D9D-AB47-659C7D63C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3A2706-EB6E-47C8-8802-553137477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6AD308-B8B2-4DB1-8FDD-01E3074C3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72910F-E945-4323-8220-2B7E48208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0621ED-C66D-480B-A0E2-BBF13BDB6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1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AFE2B1-B1FE-4E0A-9EE0-CA3DAEB2A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224BAE-F02C-4A46-A511-4EEF8433C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A7F5B9-9975-47AF-A6A0-9E54C091B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3C9F00-1A66-4321-8CB5-96764AFD7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9B0CEA-B612-47FE-9477-D805CECB2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5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3E2E1-EEB3-486C-97C2-BE5BEB0B1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CC544F-7542-45C3-8D80-DEF2DA2B2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9F570-CE58-4923-9116-AF0A709AE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A56180-7DD6-4C26-A588-283AF3C3A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3937A2-5F84-4964-9979-435C19C4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3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1BAA56-6553-40F8-BD4C-AF0B5A996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4BC918-9446-4413-BD34-90D0539B2B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66E6EC-AEDF-4E57-9575-9F9A0916E4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04B735-8A45-4C6B-BFD3-A8033B97C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FD20B4-771E-4035-9A57-38C480C97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8EA6BD-8103-415E-BA2C-9E854D61B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6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FC328-0846-4A70-919F-902EE4CE0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BB0501-6727-423F-B501-34E4CF154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38552C-9F2B-42DF-9782-74DB916E5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6C2235-773A-409B-A21F-38204821B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10D3053-8E4C-4CF3-AB44-5EDE953474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18CA29-2CA9-47E8-803C-226FADEC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599C70-4EB0-43FD-8408-FB6A0BE3A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6935069-566A-4843-A6F9-62B4AA783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218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2650E-CF6F-4759-9866-3F2866DDA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79AE0B-832D-4227-8B3F-7C1411D4B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7F1491-0D54-4853-84C3-21B751E1E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0215E40-0EA5-4A39-94BA-AF2C2A67B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24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1A07AE-BBCE-4BCE-AEE0-C23284662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2D99C41-67C9-4F61-B96F-5CC1E043D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74D6C48-6438-49D1-98FF-B3257E86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4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55D25-B689-4399-A53C-A32AB92FD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FDD193-6F22-47DF-8FAA-E87528CD7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11DF6A-19B4-4E74-A1A5-6CF8C4F87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A77294-6017-450A-8BB7-58F6FA06D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2E3950-CB15-40B4-9F8A-7CF18E147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2EE593-DD4E-424D-B2BB-3EAD5276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1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B96D0-AEFD-4F70-B25D-9EEFFF12F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054BE1B-2D4E-43BF-B544-8E63AC949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9CC2B9-7252-419C-9237-0A3A316CA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726594-68F3-4BE0-8B2B-B33C5A65D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DDBAB3-8BC8-4644-A49A-CAB8DF464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C99FD9-A84F-42E3-A2B7-A23707EC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6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F7598-0F84-4569-A18E-2D7B57AE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16CA97-A78C-442A-8762-C4F79306D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1A0C73-9D4C-4CB7-9C94-ED01A8278C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76ED6-E211-4562-9EE3-61749851CC3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7F900-59B2-4663-AFC5-396791784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BB72D1-0832-4870-8143-683588295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42FF3-A732-4D51-9FA1-6304366B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67C24D-6197-4AF8-B623-6AC64093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44" y="1636539"/>
            <a:ext cx="11364311" cy="293328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Сюжетная онлайн-игра </a:t>
            </a:r>
            <a:br>
              <a:rPr lang="ru-RU" sz="5400" b="1" dirty="0"/>
            </a:br>
            <a:r>
              <a:rPr lang="ru-RU" sz="5400" b="1" dirty="0"/>
              <a:t>«Города-герои Великой Отечественной войны»</a:t>
            </a:r>
          </a:p>
        </p:txBody>
      </p:sp>
    </p:spTree>
    <p:extLst>
      <p:ext uri="{BB962C8B-B14F-4D97-AF65-F5344CB8AC3E}">
        <p14:creationId xmlns:p14="http://schemas.microsoft.com/office/powerpoint/2010/main" val="3024079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Picture background">
            <a:extLst>
              <a:ext uri="{FF2B5EF4-FFF2-40B4-BE49-F238E27FC236}">
                <a16:creationId xmlns:a16="http://schemas.microsoft.com/office/drawing/2014/main" id="{5A16A8A1-E094-4D83-A088-28C363511B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7" r="21125"/>
          <a:stretch/>
        </p:blipFill>
        <p:spPr bwMode="auto">
          <a:xfrm>
            <a:off x="1543664" y="1068848"/>
            <a:ext cx="4634615" cy="53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0" name="Picture 22" descr="Picture background">
            <a:extLst>
              <a:ext uri="{FF2B5EF4-FFF2-40B4-BE49-F238E27FC236}">
                <a16:creationId xmlns:a16="http://schemas.microsoft.com/office/drawing/2014/main" id="{59D6619F-5F8A-4BBC-9546-EB36ADF962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3" t="-8316" r="23909" b="4188"/>
          <a:stretch/>
        </p:blipFill>
        <p:spPr bwMode="auto">
          <a:xfrm>
            <a:off x="6715433" y="609599"/>
            <a:ext cx="4856735" cy="582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469C91B0-769D-4EB3-A5B2-7D6F30234437}"/>
              </a:ext>
            </a:extLst>
          </p:cNvPr>
          <p:cNvSpPr/>
          <p:nvPr/>
        </p:nvSpPr>
        <p:spPr>
          <a:xfrm>
            <a:off x="4683261" y="3340509"/>
            <a:ext cx="570271" cy="65138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333C3ABA-F134-4492-BC9B-F85D3174CE6D}"/>
              </a:ext>
            </a:extLst>
          </p:cNvPr>
          <p:cNvSpPr/>
          <p:nvPr/>
        </p:nvSpPr>
        <p:spPr>
          <a:xfrm>
            <a:off x="9584642" y="2027899"/>
            <a:ext cx="1063694" cy="104959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A22CCB5-C36A-412E-B3A1-6A55CFC07504}"/>
              </a:ext>
            </a:extLst>
          </p:cNvPr>
          <p:cNvSpPr/>
          <p:nvPr/>
        </p:nvSpPr>
        <p:spPr>
          <a:xfrm>
            <a:off x="3439480" y="2689122"/>
            <a:ext cx="795117" cy="85540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C8543FDB-6BEE-4B04-9104-32B87CF7158D}"/>
              </a:ext>
            </a:extLst>
          </p:cNvPr>
          <p:cNvSpPr/>
          <p:nvPr/>
        </p:nvSpPr>
        <p:spPr>
          <a:xfrm>
            <a:off x="8884624" y="2519508"/>
            <a:ext cx="795117" cy="85540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EB93A101-7C96-42BA-B9FE-AB801BD73E67}"/>
              </a:ext>
            </a:extLst>
          </p:cNvPr>
          <p:cNvSpPr/>
          <p:nvPr/>
        </p:nvSpPr>
        <p:spPr>
          <a:xfrm rot="1957548">
            <a:off x="2964087" y="1044449"/>
            <a:ext cx="563061" cy="223315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95408C27-B9D3-4CDA-AD35-8D4AED25579F}"/>
              </a:ext>
            </a:extLst>
          </p:cNvPr>
          <p:cNvSpPr/>
          <p:nvPr/>
        </p:nvSpPr>
        <p:spPr>
          <a:xfrm>
            <a:off x="8019371" y="747249"/>
            <a:ext cx="563061" cy="223315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13B2D-E624-415D-944C-6C222A17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813" y="1447767"/>
            <a:ext cx="7528374" cy="350769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/>
              <a:t>Молодцы!</a:t>
            </a:r>
            <a:br>
              <a:rPr lang="ru-RU" sz="7200" b="1" dirty="0"/>
            </a:br>
            <a:r>
              <a:rPr lang="ru-RU" sz="7200" b="1" dirty="0"/>
              <a:t>Спасибо за игру!</a:t>
            </a:r>
          </a:p>
        </p:txBody>
      </p:sp>
    </p:spTree>
    <p:extLst>
      <p:ext uri="{BB962C8B-B14F-4D97-AF65-F5344CB8AC3E}">
        <p14:creationId xmlns:p14="http://schemas.microsoft.com/office/powerpoint/2010/main" val="62166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67C24D-6197-4AF8-B623-6AC64093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97" y="1962359"/>
            <a:ext cx="10515600" cy="2933282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/>
              <a:t>Сейчас вам предстоит познакомиться с городами-героями Великой Отечественной войны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1F71A49-830B-4206-BDDD-E9066A463A8B}"/>
              </a:ext>
            </a:extLst>
          </p:cNvPr>
          <p:cNvSpPr txBox="1">
            <a:spLocks/>
          </p:cNvSpPr>
          <p:nvPr/>
        </p:nvSpPr>
        <p:spPr>
          <a:xfrm>
            <a:off x="733097" y="1962359"/>
            <a:ext cx="10515600" cy="2933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/>
              <a:t>На экране появится карта. </a:t>
            </a:r>
          </a:p>
          <a:p>
            <a:pPr algn="ctr"/>
            <a:r>
              <a:rPr lang="ru-RU" sz="5000" b="1" dirty="0"/>
              <a:t>Ваша задача - запомнить расположение городов-героев и проверить себя.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CA01C7B-666A-4896-9474-4E602573285B}"/>
              </a:ext>
            </a:extLst>
          </p:cNvPr>
          <p:cNvSpPr txBox="1">
            <a:spLocks/>
          </p:cNvSpPr>
          <p:nvPr/>
        </p:nvSpPr>
        <p:spPr>
          <a:xfrm>
            <a:off x="943303" y="1962359"/>
            <a:ext cx="10515600" cy="2933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000" b="1" dirty="0"/>
              <a:t>При нажатии на прямоугольник, он пропадет, а вы сможете проверить верность своего ответа.</a:t>
            </a:r>
          </a:p>
        </p:txBody>
      </p:sp>
    </p:spTree>
    <p:extLst>
      <p:ext uri="{BB962C8B-B14F-4D97-AF65-F5344CB8AC3E}">
        <p14:creationId xmlns:p14="http://schemas.microsoft.com/office/powerpoint/2010/main" val="69624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3" grpId="2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81AD7-ADB0-4CE9-8728-251035B0A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AE02C4-5FC7-45B2-98C7-ED301254DA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187C64-E8C7-4A09-86BD-0D80710C4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080"/>
            <a:ext cx="12192000" cy="686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42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81AD7-ADB0-4CE9-8728-251035B0AB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AE02C4-5FC7-45B2-98C7-ED301254DA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187C64-E8C7-4A09-86BD-0D80710C4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080"/>
            <a:ext cx="12192000" cy="686816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453D30B-EDAD-4A83-B447-1C8C9D9B5007}"/>
              </a:ext>
            </a:extLst>
          </p:cNvPr>
          <p:cNvSpPr/>
          <p:nvPr/>
        </p:nvSpPr>
        <p:spPr>
          <a:xfrm>
            <a:off x="1858296" y="2084941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E5055EC-5859-423F-9FD6-ABA4247227EA}"/>
              </a:ext>
            </a:extLst>
          </p:cNvPr>
          <p:cNvSpPr/>
          <p:nvPr/>
        </p:nvSpPr>
        <p:spPr>
          <a:xfrm>
            <a:off x="1705897" y="4905272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084D179-7245-4481-9332-A40A15036231}"/>
              </a:ext>
            </a:extLst>
          </p:cNvPr>
          <p:cNvSpPr/>
          <p:nvPr/>
        </p:nvSpPr>
        <p:spPr>
          <a:xfrm>
            <a:off x="1524000" y="5485703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9EC6DE8F-A787-4D68-90EB-1985CAB52C0B}"/>
              </a:ext>
            </a:extLst>
          </p:cNvPr>
          <p:cNvSpPr/>
          <p:nvPr/>
        </p:nvSpPr>
        <p:spPr>
          <a:xfrm>
            <a:off x="417872" y="6176051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9749748-6BF6-4FA5-B8CF-B88778878643}"/>
              </a:ext>
            </a:extLst>
          </p:cNvPr>
          <p:cNvSpPr/>
          <p:nvPr/>
        </p:nvSpPr>
        <p:spPr>
          <a:xfrm>
            <a:off x="2576052" y="5944829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E4785483-41F3-45C4-AC91-6CD0BC9DDB0F}"/>
              </a:ext>
            </a:extLst>
          </p:cNvPr>
          <p:cNvSpPr/>
          <p:nvPr/>
        </p:nvSpPr>
        <p:spPr>
          <a:xfrm>
            <a:off x="1523999" y="4346001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51268A0-CA31-43C9-AC1B-BD3CD78F492A}"/>
              </a:ext>
            </a:extLst>
          </p:cNvPr>
          <p:cNvSpPr/>
          <p:nvPr/>
        </p:nvSpPr>
        <p:spPr>
          <a:xfrm>
            <a:off x="0" y="4001769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EE72E847-BBB3-4228-A432-DDC6065D617A}"/>
              </a:ext>
            </a:extLst>
          </p:cNvPr>
          <p:cNvSpPr/>
          <p:nvPr/>
        </p:nvSpPr>
        <p:spPr>
          <a:xfrm>
            <a:off x="103240" y="5313556"/>
            <a:ext cx="1017638" cy="3442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5DB8186-E44B-4E87-8314-2A891658674C}"/>
              </a:ext>
            </a:extLst>
          </p:cNvPr>
          <p:cNvSpPr/>
          <p:nvPr/>
        </p:nvSpPr>
        <p:spPr>
          <a:xfrm>
            <a:off x="612058" y="3699437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DAD2862E-E3EC-4CF5-8EAE-507A6F845E68}"/>
              </a:ext>
            </a:extLst>
          </p:cNvPr>
          <p:cNvSpPr/>
          <p:nvPr/>
        </p:nvSpPr>
        <p:spPr>
          <a:xfrm>
            <a:off x="2728448" y="3595325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946C41B-3953-4389-B518-41162E4D6B5B}"/>
              </a:ext>
            </a:extLst>
          </p:cNvPr>
          <p:cNvSpPr/>
          <p:nvPr/>
        </p:nvSpPr>
        <p:spPr>
          <a:xfrm>
            <a:off x="2728449" y="3235541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0E647AE8-3DEF-456D-922C-9D8E951ACEBD}"/>
              </a:ext>
            </a:extLst>
          </p:cNvPr>
          <p:cNvSpPr/>
          <p:nvPr/>
        </p:nvSpPr>
        <p:spPr>
          <a:xfrm>
            <a:off x="612059" y="3141254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47FC5120-06F2-4D78-9FC0-A5489833B1DB}"/>
              </a:ext>
            </a:extLst>
          </p:cNvPr>
          <p:cNvSpPr/>
          <p:nvPr/>
        </p:nvSpPr>
        <p:spPr>
          <a:xfrm>
            <a:off x="2576051" y="-38827"/>
            <a:ext cx="1740309" cy="231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7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FAAB4-81D4-4032-8EC3-1F0310162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464" y="2562693"/>
            <a:ext cx="6913523" cy="1325563"/>
          </a:xfrm>
        </p:spPr>
        <p:txBody>
          <a:bodyPr>
            <a:noAutofit/>
          </a:bodyPr>
          <a:lstStyle/>
          <a:p>
            <a:r>
              <a:rPr lang="ru-RU" sz="6600" b="1" dirty="0"/>
              <a:t>Поехали дальше!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B5A029A-AB7C-4337-A6D6-4FC4557765C7}"/>
              </a:ext>
            </a:extLst>
          </p:cNvPr>
          <p:cNvSpPr txBox="1">
            <a:spLocks/>
          </p:cNvSpPr>
          <p:nvPr/>
        </p:nvSpPr>
        <p:spPr>
          <a:xfrm>
            <a:off x="3597849" y="2562692"/>
            <a:ext cx="56402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/>
              <a:t>На экране будет появляться ребус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35AEC49-5324-4DD8-9885-68A90A2EE248}"/>
              </a:ext>
            </a:extLst>
          </p:cNvPr>
          <p:cNvSpPr txBox="1">
            <a:spLocks/>
          </p:cNvSpPr>
          <p:nvPr/>
        </p:nvSpPr>
        <p:spPr>
          <a:xfrm>
            <a:off x="1624763" y="2562692"/>
            <a:ext cx="95864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/>
              <a:t>Для того, чтобы проверить свой ответ, нажмите на ребус</a:t>
            </a:r>
          </a:p>
        </p:txBody>
      </p:sp>
    </p:spTree>
    <p:extLst>
      <p:ext uri="{BB962C8B-B14F-4D97-AF65-F5344CB8AC3E}">
        <p14:creationId xmlns:p14="http://schemas.microsoft.com/office/powerpoint/2010/main" val="317797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13B2D-E624-415D-944C-6C222A17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5297" y="443783"/>
            <a:ext cx="5405284" cy="1365352"/>
          </a:xfrm>
        </p:spPr>
        <p:txBody>
          <a:bodyPr>
            <a:normAutofit/>
          </a:bodyPr>
          <a:lstStyle/>
          <a:p>
            <a:r>
              <a:rPr lang="ru-RU" sz="6600" b="1" dirty="0"/>
              <a:t>Смоленск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1E950EB-0362-442B-9BFE-A8229310DA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69" y="1552453"/>
            <a:ext cx="8366478" cy="516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3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13B2D-E624-415D-944C-6C222A17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7021" y="391231"/>
            <a:ext cx="5405284" cy="1365352"/>
          </a:xfrm>
        </p:spPr>
        <p:txBody>
          <a:bodyPr>
            <a:normAutofit/>
          </a:bodyPr>
          <a:lstStyle/>
          <a:p>
            <a:r>
              <a:rPr lang="ru-RU" sz="6600" b="1" dirty="0"/>
              <a:t>Севастополь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32144A5-24D3-4BF2-A1F3-2AA55526B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90" y="1847170"/>
            <a:ext cx="10202419" cy="423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8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13B2D-E624-415D-944C-6C222A17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607" y="631689"/>
            <a:ext cx="5405284" cy="1365352"/>
          </a:xfrm>
        </p:spPr>
        <p:txBody>
          <a:bodyPr>
            <a:normAutofit/>
          </a:bodyPr>
          <a:lstStyle/>
          <a:p>
            <a:r>
              <a:rPr lang="ru-RU" sz="6600" b="1" dirty="0"/>
              <a:t>Брест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19BCB21-FB6A-482F-BB02-F3E2186F9D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 t="15731" b="15883"/>
          <a:stretch/>
        </p:blipFill>
        <p:spPr bwMode="auto">
          <a:xfrm>
            <a:off x="2515996" y="1997041"/>
            <a:ext cx="7160008" cy="404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13B2D-E624-415D-944C-6C222A17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106" y="1042186"/>
            <a:ext cx="10776154" cy="5159512"/>
          </a:xfrm>
        </p:spPr>
        <p:txBody>
          <a:bodyPr>
            <a:normAutofit/>
          </a:bodyPr>
          <a:lstStyle/>
          <a:p>
            <a:r>
              <a:rPr lang="ru-RU" b="1" dirty="0"/>
              <a:t>Перед вами появится 2 фотографии памятников: «Родина Мать зовет», находящийся в Волгограде, и «Родина Мать» в Киеве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6EA044D-3FB1-42A9-A1D9-2B576A38081D}"/>
              </a:ext>
            </a:extLst>
          </p:cNvPr>
          <p:cNvSpPr txBox="1">
            <a:spLocks/>
          </p:cNvSpPr>
          <p:nvPr/>
        </p:nvSpPr>
        <p:spPr>
          <a:xfrm>
            <a:off x="580106" y="1042186"/>
            <a:ext cx="10776154" cy="5159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Ваша задача найти 3 отличия между этими памятниками</a:t>
            </a:r>
          </a:p>
        </p:txBody>
      </p:sp>
    </p:spTree>
    <p:extLst>
      <p:ext uri="{BB962C8B-B14F-4D97-AF65-F5344CB8AC3E}">
        <p14:creationId xmlns:p14="http://schemas.microsoft.com/office/powerpoint/2010/main" val="178271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109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Сюжетная онлайн-игра  «Города-герои Великой Отечественной войны»</vt:lpstr>
      <vt:lpstr>Сейчас вам предстоит познакомиться с городами-героями Великой Отечественной войны</vt:lpstr>
      <vt:lpstr>Презентация PowerPoint</vt:lpstr>
      <vt:lpstr>Презентация PowerPoint</vt:lpstr>
      <vt:lpstr>Поехали дальше!</vt:lpstr>
      <vt:lpstr>Смоленск</vt:lpstr>
      <vt:lpstr>Севастополь</vt:lpstr>
      <vt:lpstr>Брест</vt:lpstr>
      <vt:lpstr>Перед вами появится 2 фотографии памятников: «Родина Мать зовет», находящийся в Волгограде, и «Родина Мать» в Киеве</vt:lpstr>
      <vt:lpstr>Презентация PowerPoint</vt:lpstr>
      <vt:lpstr>Молодцы! Спасибо за игру!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Сюжетная онлайн-игра  «Города-герои Великой Отечественной войны»</dc:title>
  <dc:creator>irins2810@gmail.com</dc:creator>
  <cp:lastModifiedBy>irins2810@gmail.com</cp:lastModifiedBy>
  <cp:revision>1</cp:revision>
  <dcterms:created xsi:type="dcterms:W3CDTF">2025-02-27T15:54:55Z</dcterms:created>
  <dcterms:modified xsi:type="dcterms:W3CDTF">2025-02-27T17:36:34Z</dcterms:modified>
</cp:coreProperties>
</file>