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7" r:id="rId6"/>
    <p:sldId id="268" r:id="rId7"/>
    <p:sldId id="258" r:id="rId8"/>
    <p:sldId id="260" r:id="rId9"/>
    <p:sldId id="266" r:id="rId10"/>
    <p:sldId id="261" r:id="rId11"/>
    <p:sldId id="270" r:id="rId12"/>
    <p:sldId id="264" r:id="rId13"/>
    <p:sldId id="265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6" d="100"/>
          <a:sy n="76" d="100"/>
        </p:scale>
        <p:origin x="-948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10/27/2022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3360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Выступление на тему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«Сенсорные игры с водой»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90800" y="5715000"/>
            <a:ext cx="6400800" cy="914400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solidFill>
                  <a:schemeClr val="tx1"/>
                </a:solidFill>
              </a:rPr>
              <a:t>Мазнавиева</a:t>
            </a:r>
            <a:r>
              <a:rPr lang="ru-RU" sz="2000" b="1" dirty="0" smtClean="0">
                <a:solidFill>
                  <a:schemeClr val="tx1"/>
                </a:solidFill>
              </a:rPr>
              <a:t>  </a:t>
            </a:r>
            <a:r>
              <a:rPr lang="ru-RU" sz="2000" b="1" dirty="0" err="1" smtClean="0">
                <a:solidFill>
                  <a:schemeClr val="tx1"/>
                </a:solidFill>
              </a:rPr>
              <a:t>Нурсия</a:t>
            </a:r>
            <a:r>
              <a:rPr lang="ru-RU" sz="2000" b="1" dirty="0" smtClean="0">
                <a:solidFill>
                  <a:schemeClr val="tx1"/>
                </a:solidFill>
              </a:rPr>
              <a:t> Анатольевна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воспитатель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228600"/>
            <a:ext cx="75190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b="1" dirty="0" smtClean="0"/>
              <a:t>«Детский сад № 401 комбинированного вида»</a:t>
            </a:r>
          </a:p>
          <a:p>
            <a:pPr algn="ctr"/>
            <a:r>
              <a:rPr lang="ru-RU" b="1" dirty="0" smtClean="0"/>
              <a:t>Ново-Савиновского района г. Казани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5105400" cy="563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00FF"/>
                </a:solidFill>
              </a:rPr>
              <a:t>Игра «Вода переливается» 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52400" y="1295400"/>
            <a:ext cx="4038600" cy="2514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С помощью стаканчиков, губки и ложки переливаем воду из одной миски в другую. Развивается мелкая моторика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05000" y="3962400"/>
            <a:ext cx="4613933" cy="2427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609600"/>
            <a:ext cx="2806007" cy="316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207636" y="0"/>
            <a:ext cx="9351636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Игровое упражнение «Форма воды»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2057400"/>
            <a:ext cx="2971800" cy="2209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Дети знакомятся с таким свойством воды, как умение принимать форму того предмета, куда она наливается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133600"/>
            <a:ext cx="5080267" cy="185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62600" cy="7159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Игра «Пузырьки»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28600" y="1447800"/>
            <a:ext cx="4038600" cy="23622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Игра развивает физиологическое дыхание. Доставляет огромную радость детям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1956" y="1447800"/>
            <a:ext cx="513938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Игра «Водяная мельница»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447800"/>
            <a:ext cx="4038600" cy="1905000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 smtClean="0"/>
              <a:t>Дети учатся аккуратно наливать воду в воронку. Развивается координация движений, внимание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16742" y="2590800"/>
            <a:ext cx="4697673" cy="352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371600" y="2209800"/>
            <a:ext cx="601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СПАСИБО  ЗА  ВНИМАНИЕ!</a:t>
            </a:r>
            <a:endParaRPr lang="ru-RU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304800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Цель и задачи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990600"/>
            <a:ext cx="8610600" cy="1905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знакомство с сенсорными понятиями: цвет, градация цвета «темно-светло», форма, величина, тактильные ощущения «тепло-холодно»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2209800"/>
            <a:ext cx="9144000" cy="39925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Задачи:</a:t>
            </a:r>
          </a:p>
          <a:p>
            <a:pPr marL="514350" indent="-514350">
              <a:buAutoNum type="arabicPeriod"/>
            </a:pPr>
            <a:r>
              <a:rPr lang="ru-RU" dirty="0" smtClean="0"/>
              <a:t>Дать элементарные знания о свойствах воды</a:t>
            </a:r>
          </a:p>
          <a:p>
            <a:pPr marL="514350" indent="-514350">
              <a:buAutoNum type="arabicPeriod"/>
            </a:pPr>
            <a:r>
              <a:rPr lang="ru-RU" dirty="0" smtClean="0"/>
              <a:t>Формировать представления об окружающем мире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Развивать мелкую моторику рук и пальцев, координацию движений, тактильную чувствительность</a:t>
            </a:r>
          </a:p>
          <a:p>
            <a:pPr marL="514350" indent="-514350">
              <a:buAutoNum type="arabicPeriod"/>
            </a:pPr>
            <a:r>
              <a:rPr lang="ru-RU" dirty="0" smtClean="0"/>
              <a:t>Способствовать снижению психологического напряжения в период адаптации детей раннего возраста, утомляемости, поднятию настроения детей и положительных эмоций</a:t>
            </a:r>
          </a:p>
          <a:p>
            <a:pPr marL="514350" indent="-514350">
              <a:buAutoNum type="arabicPeriod"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Актуальность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228600" y="1295400"/>
            <a:ext cx="4495800" cy="2362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      Включение в  игры с водой  </a:t>
            </a:r>
            <a:r>
              <a:rPr lang="ru-RU" sz="2000" b="1" dirty="0" smtClean="0"/>
              <a:t>произведений устного народного творчества (загадки, потешки, считалки)  </a:t>
            </a:r>
            <a:r>
              <a:rPr lang="ru-RU" sz="2000" dirty="0" smtClean="0"/>
              <a:t>способствует  развитию у детей  игрового опыта,  сенсорного восприятия предметов, явлений окружающей жизни, памяти, наглядно-действенного мышления,  обогащение речи.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447800"/>
            <a:ext cx="4038600" cy="4572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Водичка-водичка,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Из крана бежит,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Сверкает, искрится,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И мыться велит!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3200" b="1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solidFill>
                  <a:srgbClr val="00B050"/>
                </a:solidFill>
              </a:rPr>
              <a:t>       Водичка, водичка,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Умой мое личико,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Чтобы глазоньки блестели,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Чтобы щечки краснели,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Чтоб смеялся роток,</a:t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Чтоб кусался зубок.</a:t>
            </a:r>
          </a:p>
          <a:p>
            <a:pPr>
              <a:lnSpc>
                <a:spcPct val="110000"/>
              </a:lnSpc>
              <a:buNone/>
            </a:pPr>
            <a:endParaRPr lang="ru-RU" sz="3200" b="1" dirty="0" smtClean="0"/>
          </a:p>
          <a:p>
            <a:pPr>
              <a:lnSpc>
                <a:spcPct val="110000"/>
              </a:lnSpc>
              <a:buNone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      Она помогает нам чистыми стать, Посуду помыть и белье постирать.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13314" name="AutoShape 2" descr="https://advour.ru/wp-content/uploads/4/6/9/469e8d3f276b91bfaaf1c5279b8184b2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191000"/>
            <a:ext cx="289560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377707" y="15240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Развивающая среда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4343400" cy="4906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b="1" dirty="0" smtClean="0"/>
              <a:t>Оборудование: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тазы большие и маленькие, миски, </a:t>
            </a:r>
          </a:p>
          <a:p>
            <a:pPr>
              <a:buNone/>
            </a:pPr>
            <a:r>
              <a:rPr lang="ru-RU" dirty="0" smtClean="0"/>
              <a:t>стаканчики разного объема, </a:t>
            </a:r>
          </a:p>
          <a:p>
            <a:pPr>
              <a:buNone/>
            </a:pPr>
            <a:r>
              <a:rPr lang="ru-RU" dirty="0" smtClean="0"/>
              <a:t>лейка, ведерки, </a:t>
            </a:r>
          </a:p>
          <a:p>
            <a:pPr>
              <a:buNone/>
            </a:pPr>
            <a:r>
              <a:rPr lang="ru-RU" dirty="0" smtClean="0"/>
              <a:t>резиновые игрушки, </a:t>
            </a:r>
          </a:p>
          <a:p>
            <a:pPr>
              <a:buNone/>
            </a:pPr>
            <a:r>
              <a:rPr lang="ru-RU" dirty="0" smtClean="0"/>
              <a:t>игра рыбалка, </a:t>
            </a:r>
          </a:p>
          <a:p>
            <a:pPr>
              <a:buNone/>
            </a:pPr>
            <a:r>
              <a:rPr lang="ru-RU" dirty="0" smtClean="0"/>
              <a:t>мельницы, </a:t>
            </a:r>
          </a:p>
          <a:p>
            <a:pPr>
              <a:buNone/>
            </a:pPr>
            <a:r>
              <a:rPr lang="ru-RU" dirty="0" smtClean="0"/>
              <a:t>бросовый материал (камешки, пуговицы, </a:t>
            </a:r>
          </a:p>
          <a:p>
            <a:pPr>
              <a:buNone/>
            </a:pPr>
            <a:r>
              <a:rPr lang="ru-RU" dirty="0" smtClean="0"/>
              <a:t>одноразовые соломки для коктейля,</a:t>
            </a:r>
          </a:p>
          <a:p>
            <a:pPr>
              <a:buNone/>
            </a:pPr>
            <a:r>
              <a:rPr lang="ru-RU" dirty="0" smtClean="0"/>
              <a:t> природный материал (веточки, камешки, ракушки), </a:t>
            </a:r>
          </a:p>
          <a:p>
            <a:pPr>
              <a:buNone/>
            </a:pPr>
            <a:r>
              <a:rPr lang="ru-RU" dirty="0" smtClean="0"/>
              <a:t>ложки, половник, </a:t>
            </a:r>
          </a:p>
          <a:p>
            <a:pPr>
              <a:buNone/>
            </a:pPr>
            <a:r>
              <a:rPr lang="ru-RU" dirty="0" smtClean="0"/>
              <a:t>ситечко, </a:t>
            </a:r>
          </a:p>
          <a:p>
            <a:pPr>
              <a:buNone/>
            </a:pPr>
            <a:r>
              <a:rPr lang="ru-RU" dirty="0" smtClean="0"/>
              <a:t>губки, </a:t>
            </a:r>
          </a:p>
          <a:p>
            <a:pPr>
              <a:buNone/>
            </a:pPr>
            <a:r>
              <a:rPr lang="ru-RU" dirty="0" smtClean="0"/>
              <a:t>краски.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990600"/>
            <a:ext cx="2257730" cy="158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343400"/>
            <a:ext cx="3184784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2133600"/>
            <a:ext cx="24511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228600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563562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3600" b="1" dirty="0" smtClean="0">
                <a:solidFill>
                  <a:srgbClr val="0000FF"/>
                </a:solidFill>
              </a:rPr>
              <a:t>Игровое упражнение «Моем игрушки»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22860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Дети учатся культурно-гигиеническим навыкам, развивается мелкая моторика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4800" y="1371600"/>
            <a:ext cx="4659515" cy="4397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48736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Игра «Купаем куклу»</a:t>
            </a:r>
            <a:endParaRPr lang="ru-RU" sz="32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143000"/>
            <a:ext cx="3352800" cy="31242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Игра развивает игровой опыт, дети уточняют названия частей тела, туалетные принадлежности, последовательность выполнения действий. Учатся общаться.</a:t>
            </a:r>
          </a:p>
          <a:p>
            <a:pPr marL="0" indent="0">
              <a:buNone/>
            </a:pPr>
            <a:r>
              <a:rPr lang="ru-RU" dirty="0" smtClean="0"/>
              <a:t>Закрепляют сенсорные эталоны:  цвет, величина, тактильные ощущения (горячо-тепло-холодно)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971800"/>
            <a:ext cx="5377176" cy="3428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/>
            </a:r>
            <a:br>
              <a:rPr lang="ru-RU" sz="3200" b="1" dirty="0" smtClean="0">
                <a:solidFill>
                  <a:srgbClr val="0000FF"/>
                </a:solidFill>
              </a:rPr>
            </a:br>
            <a:r>
              <a:rPr lang="ru-RU" sz="3200" b="1" dirty="0" smtClean="0">
                <a:solidFill>
                  <a:srgbClr val="0000FF"/>
                </a:solidFill>
              </a:rPr>
              <a:t>Игровое упражнение </a:t>
            </a:r>
            <a:br>
              <a:rPr lang="ru-RU" sz="3200" b="1" dirty="0" smtClean="0">
                <a:solidFill>
                  <a:srgbClr val="0000FF"/>
                </a:solidFill>
              </a:rPr>
            </a:br>
            <a:r>
              <a:rPr lang="ru-RU" sz="3200" b="1" dirty="0" smtClean="0">
                <a:solidFill>
                  <a:srgbClr val="0000FF"/>
                </a:solidFill>
              </a:rPr>
              <a:t>«Окрашиваем водичку»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9718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04801" y="990600"/>
            <a:ext cx="469031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-304800" y="3886200"/>
            <a:ext cx="472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Добавляя в воду разные краски, дети знакомятся со свойством воды – как она окрашивается.</a:t>
            </a:r>
            <a:br>
              <a:rPr lang="ru-RU" sz="2000" dirty="0" smtClean="0"/>
            </a:br>
            <a:r>
              <a:rPr lang="ru-RU" sz="2000" dirty="0" smtClean="0"/>
              <a:t>Развивается  координация движений и умение  последовательно выполнять работу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81000" y="304800"/>
            <a:ext cx="5791200" cy="5635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/>
            </a:r>
            <a:br>
              <a:rPr lang="ru-RU" sz="3200" b="1" dirty="0" smtClean="0">
                <a:solidFill>
                  <a:srgbClr val="0000FF"/>
                </a:solidFill>
              </a:rPr>
            </a:br>
            <a:r>
              <a:rPr lang="ru-RU" sz="3200" b="1" dirty="0" smtClean="0">
                <a:solidFill>
                  <a:srgbClr val="0000FF"/>
                </a:solidFill>
              </a:rPr>
              <a:t/>
            </a:r>
            <a:br>
              <a:rPr lang="ru-RU" sz="3200" b="1" dirty="0" smtClean="0">
                <a:solidFill>
                  <a:srgbClr val="0000FF"/>
                </a:solidFill>
              </a:rPr>
            </a:br>
            <a:r>
              <a:rPr lang="ru-RU" sz="3200" b="1" dirty="0" smtClean="0">
                <a:solidFill>
                  <a:srgbClr val="0000FF"/>
                </a:solidFill>
              </a:rPr>
              <a:t>Игра «Что в воде тонет?»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219200"/>
            <a:ext cx="3581400" cy="3879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90600"/>
            <a:ext cx="4978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-228600" y="5181600"/>
            <a:ext cx="623048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 игре дети знакомятся со свойствами воды</a:t>
            </a:r>
          </a:p>
          <a:p>
            <a:r>
              <a:rPr lang="ru-RU" sz="2400" b="1" dirty="0" smtClean="0"/>
              <a:t> (прозрачная)и предметов (лёгкий, тяжёлый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-530107" y="0"/>
            <a:ext cx="96741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04800" y="228600"/>
            <a:ext cx="5638800" cy="63976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/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/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/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Игра «Кто плавает?»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7432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28600" y="1143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363</Words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Выступление на тему «Сенсорные игры с водой»</vt:lpstr>
      <vt:lpstr>Цель и задачи</vt:lpstr>
      <vt:lpstr>Актуальность</vt:lpstr>
      <vt:lpstr>Развивающая среда</vt:lpstr>
      <vt:lpstr>  Игровое упражнение «Моем игрушки» </vt:lpstr>
      <vt:lpstr>Игра «Купаем куклу»</vt:lpstr>
      <vt:lpstr> Игровое упражнение  «Окрашиваем водичку»   </vt:lpstr>
      <vt:lpstr>  Игра «Что в воде тонет?»   </vt:lpstr>
      <vt:lpstr>   Игра «Кто плавает?»   </vt:lpstr>
      <vt:lpstr>  Игра «Вода переливается»   </vt:lpstr>
      <vt:lpstr>Игровое упражнение «Форма воды»</vt:lpstr>
      <vt:lpstr>Игра «Пузырьки»</vt:lpstr>
      <vt:lpstr>Игра «Водяная мельница»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тему «Сенсорные игры с водой»</dc:title>
  <dc:creator>win7</dc:creator>
  <cp:lastModifiedBy>win7</cp:lastModifiedBy>
  <cp:revision>18</cp:revision>
  <dcterms:created xsi:type="dcterms:W3CDTF">2022-10-27T08:56:07Z</dcterms:created>
  <dcterms:modified xsi:type="dcterms:W3CDTF">2022-10-27T11:01:49Z</dcterms:modified>
</cp:coreProperties>
</file>