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4A8BC-306A-4304-8848-F4D03ED8295F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E969E-3F70-4357-85B6-77D6885F71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333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4A8BC-306A-4304-8848-F4D03ED8295F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E969E-3F70-4357-85B6-77D6885F71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2577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4A8BC-306A-4304-8848-F4D03ED8295F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E969E-3F70-4357-85B6-77D6885F71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555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4A8BC-306A-4304-8848-F4D03ED8295F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E969E-3F70-4357-85B6-77D6885F71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5293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4A8BC-306A-4304-8848-F4D03ED8295F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E969E-3F70-4357-85B6-77D6885F71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5172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4A8BC-306A-4304-8848-F4D03ED8295F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E969E-3F70-4357-85B6-77D6885F71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650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4A8BC-306A-4304-8848-F4D03ED8295F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E969E-3F70-4357-85B6-77D6885F71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5783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4A8BC-306A-4304-8848-F4D03ED8295F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E969E-3F70-4357-85B6-77D6885F71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0657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4A8BC-306A-4304-8848-F4D03ED8295F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E969E-3F70-4357-85B6-77D6885F71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1085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4A8BC-306A-4304-8848-F4D03ED8295F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E969E-3F70-4357-85B6-77D6885F71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8554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4A8BC-306A-4304-8848-F4D03ED8295F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E969E-3F70-4357-85B6-77D6885F71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7810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74A8BC-306A-4304-8848-F4D03ED8295F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E969E-3F70-4357-85B6-77D6885F71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7570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545"/>
            <a:ext cx="12052363" cy="67794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531290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28" y="46321"/>
            <a:ext cx="3760717" cy="21520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70" y="2262163"/>
            <a:ext cx="3875965" cy="21802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118" y="4586005"/>
            <a:ext cx="3760717" cy="21154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8169" y="46321"/>
            <a:ext cx="3800709" cy="21378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7654" y="2351230"/>
            <a:ext cx="3781737" cy="21272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0687" y="4586005"/>
            <a:ext cx="3875669" cy="21800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2209" y="5677"/>
            <a:ext cx="3900352" cy="21939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2209" y="2316163"/>
            <a:ext cx="3837209" cy="21584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2208" y="4586005"/>
            <a:ext cx="3901578" cy="21946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95870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2192152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Широкоэкранный</PresentationFormat>
  <Paragraphs>0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</cp:revision>
  <dcterms:created xsi:type="dcterms:W3CDTF">2025-11-24T04:15:27Z</dcterms:created>
  <dcterms:modified xsi:type="dcterms:W3CDTF">2025-11-24T04:24:07Z</dcterms:modified>
</cp:coreProperties>
</file>