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9144000" cy="6858000"/>
  <p:defaultTextStyle>
    <a:lvl1pPr marL="0" indent="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/>
      </a:defRPr>
    </a:lvl1pPr>
    <a:lvl2pPr marL="457200" indent="45720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/>
      </a:defRPr>
    </a:lvl2pPr>
    <a:lvl3pPr marL="914400" indent="91440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/>
      </a:defRPr>
    </a:lvl3pPr>
    <a:lvl4pPr marL="1371600" indent="137160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/>
      </a:defRPr>
    </a:lvl4pPr>
    <a:lvl5pPr marL="1828800" indent="182880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/>
      </a:defRPr>
    </a:lvl5pPr>
    <a:lvl6pPr>
      <a:defRPr lang="ru-RU" sz="1800"/>
    </a:lvl6pPr>
    <a:lvl7pPr>
      <a:defRPr lang="ru-RU" sz="1800"/>
    </a:lvl7pPr>
    <a:lvl8pPr>
      <a:defRPr lang="ru-RU" sz="1800"/>
    </a:lvl8pPr>
    <a:lvl9pPr>
      <a:defRPr lang="ru-RU" sz="1800"/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presProps" Target="presProps.xml" /><Relationship Id="rId20" Type="http://schemas.openxmlformats.org/officeDocument/2006/relationships/tableStyles" Target="tableStyles.xml" /><Relationship Id="rId21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4.pn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5.png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2" name="Shape 1032"/>
          <p:cNvSpPr>
            <a:spLocks noChangeShapeType="1" noGrp="1"/>
          </p:cNvSpPr>
          <p:nvPr>
            <p:ph type="title" idx="0"/>
          </p:nvPr>
        </p:nvSpPr>
        <p:spPr bwMode="auto">
          <a:xfrm>
            <a:off x="1435100" y="274637"/>
            <a:ext cx="7499350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1033" name="Shape 1033"/>
          <p:cNvSpPr>
            <a:spLocks noChangeShapeType="1" noGrp="1"/>
          </p:cNvSpPr>
          <p:nvPr>
            <p:ph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365125" indent="82550" algn="l" defTabSz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Char char=""/>
              <a:defRPr sz="3200" b="0" i="0">
                <a:solidFill>
                  <a:schemeClr val="dk1"/>
                </a:solidFill>
                <a:latin typeface="Corbel"/>
              </a:defRPr>
            </a:lvl1pPr>
            <a:lvl2pPr marL="639762" indent="403225" algn="l" defTabSz="91440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3891A7"/>
              </a:buClr>
              <a:buSzPct val="80000"/>
              <a:buChar char="◦"/>
              <a:defRPr sz="2800" b="0" i="0">
                <a:solidFill>
                  <a:schemeClr val="dk1"/>
                </a:solidFill>
                <a:latin typeface="Corbel"/>
              </a:defRPr>
            </a:lvl2pPr>
            <a:lvl3pPr marL="885825" indent="6572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B80A"/>
              </a:buClr>
              <a:buSzPct val="80000"/>
              <a:buChar char=""/>
              <a:defRPr sz="2400" b="0" i="0">
                <a:solidFill>
                  <a:schemeClr val="dk1"/>
                </a:solidFill>
                <a:latin typeface="Corbel"/>
              </a:defRPr>
            </a:lvl3pPr>
            <a:lvl4pPr marL="1096962" indent="9239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D2E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4pPr>
            <a:lvl5pPr marL="1296987" indent="11144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AA33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5pPr>
          </a:lstStyle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/>
              <a:t>Образец текста</a:t>
            </a:r>
            <a:endParaRPr/>
          </a:p>
          <a:p>
            <a:pPr marL="639762" lvl="1" indent="-236537">
              <a:spcBef>
                <a:spcPts val="550"/>
              </a:spcBef>
              <a:buClr>
                <a:srgbClr val="3891A7"/>
              </a:buClr>
              <a:buSzPct val="80000"/>
              <a:buFont typeface="Verdana"/>
              <a:buChar char="◦"/>
              <a:defRPr/>
            </a:pPr>
            <a:r>
              <a:rPr/>
              <a:t>Второй уровень</a:t>
            </a:r>
            <a:endParaRPr/>
          </a:p>
          <a:p>
            <a:pPr marL="885825" lvl="2" indent="-228600">
              <a:spcBef>
                <a:spcPts val="0"/>
              </a:spcBef>
              <a:buClr>
                <a:srgbClr val="FEB80A"/>
              </a:buClr>
              <a:buSzPct val="80000"/>
              <a:buFont typeface="Wingdings 2"/>
              <a:buChar char=""/>
              <a:defRPr/>
            </a:pPr>
            <a:r>
              <a:rPr/>
              <a:t>Третий уровень</a:t>
            </a:r>
            <a:endParaRPr/>
          </a:p>
          <a:p>
            <a:pPr marL="1096962" lvl="3" indent="-173037">
              <a:spcBef>
                <a:spcPts val="0"/>
              </a:spcBef>
              <a:buClr>
                <a:srgbClr val="C32D2E"/>
              </a:buClr>
              <a:buSzPct val="80000"/>
              <a:buFont typeface="Wingdings 2"/>
              <a:buChar char=""/>
              <a:defRPr/>
            </a:pPr>
            <a:r>
              <a:rPr/>
              <a:t>Четвертый уровень</a:t>
            </a:r>
            <a:endParaRPr/>
          </a:p>
          <a:p>
            <a:pPr marL="1296987" lvl="4" indent="-182562">
              <a:spcBef>
                <a:spcPts val="0"/>
              </a:spcBef>
              <a:buClr>
                <a:srgbClr val="84AA33"/>
              </a:buClr>
              <a:buSzPct val="80000"/>
              <a:buFont typeface="Wingdings 2"/>
              <a:buChar char=""/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1034" name="Shape 1034"/>
          <p:cNvSpPr>
            <a:spLocks noChangeShapeType="1" noGrp="1"/>
          </p:cNvSpPr>
          <p:nvPr>
            <p:ph type="dt" idx="2"/>
          </p:nvPr>
        </p:nvSpPr>
        <p:spPr bwMode="auto">
          <a:xfrm>
            <a:off x="3581400" y="6305550"/>
            <a:ext cx="21336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035" name="Shape 1035"/>
          <p:cNvSpPr>
            <a:spLocks noChangeShapeType="1" noGrp="1"/>
          </p:cNvSpPr>
          <p:nvPr>
            <p:ph type="ftr" idx="3"/>
          </p:nvPr>
        </p:nvSpPr>
        <p:spPr bwMode="auto">
          <a:xfrm>
            <a:off x="5715000" y="6305550"/>
            <a:ext cx="28956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036" name="Shape 1036"/>
          <p:cNvSpPr>
            <a:spLocks noChangeShapeType="1" noGrp="1"/>
          </p:cNvSpPr>
          <p:nvPr>
            <p:ph type="sldNum" idx="4"/>
          </p:nvPr>
        </p:nvSpPr>
        <p:spPr bwMode="auto">
          <a:xfrm>
            <a:off x="8613775" y="6305550"/>
            <a:ext cx="4572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orbel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orbel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orbel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orbel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orbel"/>
              </a:defRPr>
            </a:lvl5pPr>
          </a:lstStyle>
          <a:p>
            <a:pPr marL="0" lvl="0" indent="0" algn="ctr">
              <a:spcBef>
                <a:spcPts val="0"/>
              </a:spcBef>
              <a:buNone/>
              <a:defRPr/>
            </a:pPr>
            <a:fld id="{D038279B-FC19-497E-A7D1-5ADD9CAF016F}" type="slidenum">
              <a:rPr sz="1200">
                <a:solidFill>
                  <a:srgbClr val="B5A788"/>
                </a:solidFill>
              </a:rPr>
              <a:t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1_Солнцестояние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50" name="Пирог 6"/>
          <p:cNvSpPr>
            <a:spLocks noChangeShapeType="1" noGrp="1"/>
          </p:cNvSpPr>
          <p:nvPr/>
        </p:nvSpPr>
        <p:spPr bwMode="auto"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rgbClr val="FEFAF4">
              <a:alpha val="32549"/>
            </a:srgbClr>
          </a:solidFill>
          <a:ln w="3175">
            <a:solidFill>
              <a:srgbClr val="D2C39E"/>
            </a:solidFill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051" name="Овал 7"/>
          <p:cNvSpPr>
            <a:spLocks noChangeShapeType="1" noGrp="1"/>
          </p:cNvSpPr>
          <p:nvPr/>
        </p:nvSpPr>
        <p:spPr bwMode="auto">
          <a:xfrm>
            <a:off x="168275" y="20637"/>
            <a:ext cx="1703387" cy="1703387"/>
          </a:xfrm>
          <a:prstGeom prst="ellipse">
            <a:avLst/>
          </a:prstGeom>
          <a:noFill/>
          <a:ln w="27305">
            <a:solidFill>
              <a:srgbClr val="FFF6DB"/>
            </a:solidFill>
            <a:round/>
            <a:headEnd/>
            <a:tailEnd/>
          </a:ln>
          <a:effectLst>
            <a:outerShdw algn="ctr" rotWithShape="0">
              <a:srgbClr val="AFA58D">
                <a:alpha val="8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2054" name="Кольцо 10"/>
          <p:cNvGrpSpPr/>
          <p:nvPr/>
        </p:nvGrpSpPr>
        <p:grpSpPr bwMode="auto">
          <a:xfrm>
            <a:off x="165100" y="1036637"/>
            <a:ext cx="1169987" cy="1169987"/>
            <a:chOff x="104" y="653"/>
            <a:chExt cx="737" cy="737"/>
          </a:xfrm>
        </p:grpSpPr>
        <p:pic>
          <p:nvPicPr>
            <p:cNvPr id="2052" name="Кольцо 10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104" y="653"/>
              <a:ext cx="737" cy="737"/>
            </a:xfrm>
            <a:prstGeom prst="rect">
              <a:avLst/>
            </a:prstGeom>
            <a:noFill/>
          </p:spPr>
        </p:pic>
        <p:sp>
          <p:nvSpPr>
            <p:cNvPr id="2053" name="Shape 2053"/>
            <p:cNvSpPr txBox="1">
              <a:spLocks noChangeShapeType="1"/>
            </p:cNvSpPr>
            <p:nvPr/>
          </p:nvSpPr>
          <p:spPr bwMode="auto">
            <a:xfrm rot="2315673">
              <a:off x="219" y="766"/>
              <a:ext cx="501" cy="491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2055" name="Прямоугольник 11"/>
          <p:cNvSpPr>
            <a:spLocks noChangeShapeType="1" noGrp="1"/>
          </p:cNvSpPr>
          <p:nvPr/>
        </p:nvSpPr>
        <p:spPr bwMode="auto">
          <a:xfrm>
            <a:off x="1012825" y="0"/>
            <a:ext cx="8131175" cy="6858000"/>
          </a:xfrm>
          <a:prstGeom prst="rect">
            <a:avLst/>
          </a:prstGeom>
          <a:solidFill>
            <a:schemeClr val="lt1"/>
          </a:solidFill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056" name="Прямоугольник 14"/>
          <p:cNvSpPr>
            <a:spLocks noChangeShapeType="1" noGrp="1"/>
          </p:cNvSpPr>
          <p:nvPr/>
        </p:nvSpPr>
        <p:spPr bwMode="auto">
          <a:xfrm>
            <a:off x="1014412" y="0"/>
            <a:ext cx="73025" cy="6858000"/>
          </a:xfrm>
          <a:prstGeom prst="rect">
            <a:avLst/>
          </a:prstGeom>
          <a:solidFill>
            <a:schemeClr val="lt1"/>
          </a:solidFill>
          <a:effectLst>
            <a:outerShdw algn="ctr" rotWithShape="0">
              <a:srgbClr val="706B5F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2059" name="Овал 12"/>
          <p:cNvGrpSpPr/>
          <p:nvPr/>
        </p:nvGrpSpPr>
        <p:grpSpPr bwMode="auto">
          <a:xfrm>
            <a:off x="914400" y="1408112"/>
            <a:ext cx="231775" cy="225425"/>
            <a:chOff x="576" y="886"/>
            <a:chExt cx="146" cy="142"/>
          </a:xfrm>
        </p:grpSpPr>
        <p:pic>
          <p:nvPicPr>
            <p:cNvPr id="2057" name="Овал 12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576" y="886"/>
              <a:ext cx="146" cy="142"/>
            </a:xfrm>
            <a:prstGeom prst="rect">
              <a:avLst/>
            </a:prstGeom>
            <a:noFill/>
          </p:spPr>
        </p:pic>
        <p:sp>
          <p:nvSpPr>
            <p:cNvPr id="2058" name="Shape 2058"/>
            <p:cNvSpPr txBox="1">
              <a:spLocks noChangeShapeType="1"/>
            </p:cNvSpPr>
            <p:nvPr/>
          </p:nvSpPr>
          <p:spPr bwMode="auto">
            <a:xfrm>
              <a:off x="600" y="910"/>
              <a:ext cx="94" cy="94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2060" name="Овал 13"/>
          <p:cNvSpPr>
            <a:spLocks noChangeShapeType="1" noGrp="1"/>
          </p:cNvSpPr>
          <p:nvPr/>
        </p:nvSpPr>
        <p:spPr bwMode="auto">
          <a:xfrm>
            <a:off x="1157287" y="1344612"/>
            <a:ext cx="63500" cy="65087"/>
          </a:xfrm>
          <a:prstGeom prst="ellipse">
            <a:avLst/>
          </a:prstGeom>
          <a:noFill/>
          <a:ln w="12700">
            <a:solidFill>
              <a:srgbClr val="307F93">
                <a:alpha val="59607"/>
              </a:srgbClr>
            </a:solidFill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2061" name="Заголовок 4"/>
          <p:cNvSpPr>
            <a:spLocks noChangeShapeType="1" noGrp="1"/>
          </p:cNvSpPr>
          <p:nvPr>
            <p:ph type="title" idx="0"/>
          </p:nvPr>
        </p:nvSpPr>
        <p:spPr bwMode="auto">
          <a:xfrm>
            <a:off x="1435100" y="274637"/>
            <a:ext cx="7499350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2062" name="Текст 8"/>
          <p:cNvSpPr>
            <a:spLocks noChangeShapeType="1"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/>
              <a:t>Образец текста</a:t>
            </a:r>
            <a:endParaRPr/>
          </a:p>
          <a:p>
            <a:pPr marL="639762" lvl="1" indent="-236537">
              <a:spcBef>
                <a:spcPts val="550"/>
              </a:spcBef>
              <a:buClr>
                <a:srgbClr val="3891A7"/>
              </a:buClr>
              <a:buSzPct val="80000"/>
              <a:buFont typeface="Verdana"/>
              <a:buChar char="◦"/>
              <a:defRPr/>
            </a:pPr>
            <a:r>
              <a:rPr/>
              <a:t>Второй уровень</a:t>
            </a:r>
            <a:endParaRPr/>
          </a:p>
          <a:p>
            <a:pPr marL="885825" lvl="2" indent="-228600">
              <a:spcBef>
                <a:spcPts val="0"/>
              </a:spcBef>
              <a:buClr>
                <a:srgbClr val="FEB80A"/>
              </a:buClr>
              <a:buSzPct val="80000"/>
              <a:buFont typeface="Wingdings 2"/>
              <a:buChar char=""/>
              <a:defRPr/>
            </a:pPr>
            <a:r>
              <a:rPr/>
              <a:t>Третий уровень</a:t>
            </a:r>
            <a:endParaRPr/>
          </a:p>
          <a:p>
            <a:pPr marL="1096962" lvl="3" indent="-173037">
              <a:spcBef>
                <a:spcPts val="0"/>
              </a:spcBef>
              <a:buClr>
                <a:srgbClr val="C32D2E"/>
              </a:buClr>
              <a:buSzPct val="80000"/>
              <a:buFont typeface="Wingdings 2"/>
              <a:buChar char=""/>
              <a:defRPr/>
            </a:pPr>
            <a:r>
              <a:rPr/>
              <a:t>Четвертый уровень</a:t>
            </a:r>
            <a:endParaRPr/>
          </a:p>
          <a:p>
            <a:pPr marL="1296987" lvl="4" indent="-182562">
              <a:spcBef>
                <a:spcPts val="0"/>
              </a:spcBef>
              <a:buClr>
                <a:srgbClr val="84AA33"/>
              </a:buClr>
              <a:buSzPct val="80000"/>
              <a:buFont typeface="Wingdings 2"/>
              <a:buChar char=""/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2063" name="Дата 6"/>
          <p:cNvSpPr>
            <a:spLocks noChangeShapeType="1" noGrp="1"/>
          </p:cNvSpPr>
          <p:nvPr>
            <p:ph type="dt" idx="2"/>
          </p:nvPr>
        </p:nvSpPr>
        <p:spPr bwMode="auto">
          <a:xfrm>
            <a:off x="3581400" y="6305550"/>
            <a:ext cx="21336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2064" name="Нижний колонтитул 19"/>
          <p:cNvSpPr>
            <a:spLocks noChangeShapeType="1" noGrp="1"/>
          </p:cNvSpPr>
          <p:nvPr>
            <p:ph type="ftr" idx="3"/>
          </p:nvPr>
        </p:nvSpPr>
        <p:spPr bwMode="auto">
          <a:xfrm>
            <a:off x="5715000" y="6305550"/>
            <a:ext cx="28956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2065" name="Номер слайда 9"/>
          <p:cNvSpPr>
            <a:spLocks noChangeShapeType="1" noGrp="1"/>
          </p:cNvSpPr>
          <p:nvPr>
            <p:ph type="sldNum" idx="4"/>
          </p:nvPr>
        </p:nvSpPr>
        <p:spPr bwMode="auto">
          <a:xfrm>
            <a:off x="8613775" y="6305550"/>
            <a:ext cx="4572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ctr">
              <a:spcBef>
                <a:spcPts val="0"/>
              </a:spcBef>
              <a:buNone/>
              <a:defRPr/>
            </a:pPr>
            <a:fld id="{D038279B-FC19-497E-A7D1-5ADD9CAF016F}" type="slidenum">
              <a:rPr sz="1200">
                <a:solidFill>
                  <a:srgbClr val="B5A788"/>
                </a:solidFill>
              </a:rPr>
              <a:t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2_Солнцестояние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2"/>
          <p:cNvSpPr>
            <a:spLocks noChangeShapeType="1" noGrp="1"/>
          </p:cNvSpPr>
          <p:nvPr/>
        </p:nvSpPr>
        <p:spPr bwMode="auto">
          <a:xfrm>
            <a:off x="2282825" y="0"/>
            <a:ext cx="6858000" cy="6858000"/>
          </a:xfrm>
          <a:prstGeom prst="rect">
            <a:avLst/>
          </a:prstGeom>
          <a:solidFill>
            <a:schemeClr val="lt1"/>
          </a:solidFill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3075" name="Прямоугольник 13"/>
          <p:cNvSpPr>
            <a:spLocks noChangeShapeType="1" noGrp="1"/>
          </p:cNvSpPr>
          <p:nvPr/>
        </p:nvSpPr>
        <p:spPr bwMode="auto">
          <a:xfrm>
            <a:off x="2286000" y="0"/>
            <a:ext cx="76200" cy="6858000"/>
          </a:xfrm>
          <a:prstGeom prst="rect">
            <a:avLst/>
          </a:prstGeom>
          <a:solidFill>
            <a:schemeClr val="lt1"/>
          </a:solidFill>
          <a:effectLst>
            <a:outerShdw algn="ctr" rotWithShape="0">
              <a:srgbClr val="706B5F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3078" name="Овал 15"/>
          <p:cNvGrpSpPr/>
          <p:nvPr/>
        </p:nvGrpSpPr>
        <p:grpSpPr bwMode="auto">
          <a:xfrm>
            <a:off x="2163762" y="2809875"/>
            <a:ext cx="231775" cy="225425"/>
            <a:chOff x="1363" y="1770"/>
            <a:chExt cx="146" cy="142"/>
          </a:xfrm>
        </p:grpSpPr>
        <p:pic>
          <p:nvPicPr>
            <p:cNvPr id="3076" name="Овал 15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1363" y="1770"/>
              <a:ext cx="146" cy="142"/>
            </a:xfrm>
            <a:prstGeom prst="rect">
              <a:avLst/>
            </a:prstGeom>
            <a:noFill/>
          </p:spPr>
        </p:pic>
        <p:sp>
          <p:nvSpPr>
            <p:cNvPr id="3077" name="Shape 3077"/>
            <p:cNvSpPr txBox="1">
              <a:spLocks noChangeShapeType="1"/>
            </p:cNvSpPr>
            <p:nvPr/>
          </p:nvSpPr>
          <p:spPr bwMode="auto">
            <a:xfrm>
              <a:off x="1388" y="1792"/>
              <a:ext cx="93" cy="94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3079" name="Овал 16"/>
          <p:cNvSpPr>
            <a:spLocks noChangeShapeType="1" noGrp="1"/>
          </p:cNvSpPr>
          <p:nvPr/>
        </p:nvSpPr>
        <p:spPr bwMode="auto">
          <a:xfrm>
            <a:off x="2408237" y="2746375"/>
            <a:ext cx="63500" cy="63500"/>
          </a:xfrm>
          <a:prstGeom prst="ellipse">
            <a:avLst/>
          </a:prstGeom>
          <a:noFill/>
          <a:ln w="12700">
            <a:solidFill>
              <a:srgbClr val="307F93">
                <a:alpha val="59607"/>
              </a:srgbClr>
            </a:solidFill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3080" name="Заголовок 4"/>
          <p:cNvSpPr>
            <a:spLocks noChangeShapeType="1" noGrp="1"/>
          </p:cNvSpPr>
          <p:nvPr>
            <p:ph type="title" idx="0"/>
          </p:nvPr>
        </p:nvSpPr>
        <p:spPr bwMode="auto">
          <a:xfrm>
            <a:off x="1435100" y="274637"/>
            <a:ext cx="7499350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3081" name="Текст 8"/>
          <p:cNvSpPr>
            <a:spLocks noChangeShapeType="1"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/>
              <a:t>Образец текста</a:t>
            </a:r>
            <a:endParaRPr/>
          </a:p>
          <a:p>
            <a:pPr marL="639762" lvl="1" indent="-236537">
              <a:spcBef>
                <a:spcPts val="550"/>
              </a:spcBef>
              <a:buClr>
                <a:srgbClr val="3891A7"/>
              </a:buClr>
              <a:buSzPct val="80000"/>
              <a:buFont typeface="Verdana"/>
              <a:buChar char="◦"/>
              <a:defRPr/>
            </a:pPr>
            <a:r>
              <a:rPr/>
              <a:t>Второй уровень</a:t>
            </a:r>
            <a:endParaRPr/>
          </a:p>
          <a:p>
            <a:pPr marL="885825" lvl="2" indent="-228600">
              <a:spcBef>
                <a:spcPts val="0"/>
              </a:spcBef>
              <a:buClr>
                <a:srgbClr val="FEB80A"/>
              </a:buClr>
              <a:buSzPct val="80000"/>
              <a:buFont typeface="Wingdings 2"/>
              <a:buChar char=""/>
              <a:defRPr/>
            </a:pPr>
            <a:r>
              <a:rPr/>
              <a:t>Третий уровень</a:t>
            </a:r>
            <a:endParaRPr/>
          </a:p>
          <a:p>
            <a:pPr marL="1096962" lvl="3" indent="-173037">
              <a:spcBef>
                <a:spcPts val="0"/>
              </a:spcBef>
              <a:buClr>
                <a:srgbClr val="C32D2E"/>
              </a:buClr>
              <a:buSzPct val="80000"/>
              <a:buFont typeface="Wingdings 2"/>
              <a:buChar char=""/>
              <a:defRPr/>
            </a:pPr>
            <a:r>
              <a:rPr/>
              <a:t>Четвертый уровень</a:t>
            </a:r>
            <a:endParaRPr/>
          </a:p>
          <a:p>
            <a:pPr marL="1296987" lvl="4" indent="-182562">
              <a:spcBef>
                <a:spcPts val="0"/>
              </a:spcBef>
              <a:buClr>
                <a:srgbClr val="84AA33"/>
              </a:buClr>
              <a:buSzPct val="80000"/>
              <a:buFont typeface="Wingdings 2"/>
              <a:buChar char=""/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3082" name="Дата 3"/>
          <p:cNvSpPr>
            <a:spLocks noChangeShapeType="1" noGrp="1"/>
          </p:cNvSpPr>
          <p:nvPr>
            <p:ph type="dt" idx="2"/>
          </p:nvPr>
        </p:nvSpPr>
        <p:spPr bwMode="auto">
          <a:xfrm>
            <a:off x="3581400" y="6305550"/>
            <a:ext cx="21336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3083" name="Нижний колонтитул 4"/>
          <p:cNvSpPr>
            <a:spLocks noChangeShapeType="1" noGrp="1"/>
          </p:cNvSpPr>
          <p:nvPr>
            <p:ph type="ftr" idx="3"/>
          </p:nvPr>
        </p:nvSpPr>
        <p:spPr bwMode="auto">
          <a:xfrm>
            <a:off x="5715000" y="6305550"/>
            <a:ext cx="28956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3084" name="Номер слайда 5"/>
          <p:cNvSpPr>
            <a:spLocks noChangeShapeType="1" noGrp="1"/>
          </p:cNvSpPr>
          <p:nvPr>
            <p:ph type="sldNum" idx="4"/>
          </p:nvPr>
        </p:nvSpPr>
        <p:spPr bwMode="auto">
          <a:xfrm>
            <a:off x="8613775" y="6305550"/>
            <a:ext cx="4572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ctr">
              <a:spcBef>
                <a:spcPts val="0"/>
              </a:spcBef>
              <a:buNone/>
              <a:defRPr/>
            </a:pPr>
            <a:fld id="{D038279B-FC19-497E-A7D1-5ADD9CAF016F}" type="slidenum">
              <a:rPr sz="1200">
                <a:solidFill>
                  <a:srgbClr val="B5A788"/>
                </a:solidFill>
              </a:rPr>
              <a:t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3_Солнцестояние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98" name="Заголовок 4"/>
          <p:cNvSpPr>
            <a:spLocks noChangeShapeType="1" noGrp="1"/>
          </p:cNvSpPr>
          <p:nvPr>
            <p:ph type="title" idx="0"/>
          </p:nvPr>
        </p:nvSpPr>
        <p:spPr bwMode="auto">
          <a:xfrm>
            <a:off x="1435100" y="274637"/>
            <a:ext cx="7499350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4099" name="Текст 8"/>
          <p:cNvSpPr>
            <a:spLocks noChangeShapeType="1"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/>
              <a:t>Образец текста</a:t>
            </a:r>
            <a:endParaRPr/>
          </a:p>
          <a:p>
            <a:pPr marL="639762" lvl="1" indent="-236537">
              <a:spcBef>
                <a:spcPts val="550"/>
              </a:spcBef>
              <a:buClr>
                <a:srgbClr val="3891A7"/>
              </a:buClr>
              <a:buSzPct val="80000"/>
              <a:buFont typeface="Verdana"/>
              <a:buChar char="◦"/>
              <a:defRPr/>
            </a:pPr>
            <a:r>
              <a:rPr/>
              <a:t>Второй уровень</a:t>
            </a:r>
            <a:endParaRPr/>
          </a:p>
          <a:p>
            <a:pPr marL="885825" lvl="2" indent="-228600">
              <a:spcBef>
                <a:spcPts val="0"/>
              </a:spcBef>
              <a:buClr>
                <a:srgbClr val="FEB80A"/>
              </a:buClr>
              <a:buSzPct val="80000"/>
              <a:buFont typeface="Wingdings 2"/>
              <a:buChar char=""/>
              <a:defRPr/>
            </a:pPr>
            <a:r>
              <a:rPr/>
              <a:t>Третий уровень</a:t>
            </a:r>
            <a:endParaRPr/>
          </a:p>
          <a:p>
            <a:pPr marL="1096962" lvl="3" indent="-173037">
              <a:spcBef>
                <a:spcPts val="0"/>
              </a:spcBef>
              <a:buClr>
                <a:srgbClr val="C32D2E"/>
              </a:buClr>
              <a:buSzPct val="80000"/>
              <a:buFont typeface="Wingdings 2"/>
              <a:buChar char=""/>
              <a:defRPr/>
            </a:pPr>
            <a:r>
              <a:rPr/>
              <a:t>Четвертый уровень</a:t>
            </a:r>
            <a:endParaRPr/>
          </a:p>
          <a:p>
            <a:pPr marL="1296987" lvl="4" indent="-182562">
              <a:spcBef>
                <a:spcPts val="0"/>
              </a:spcBef>
              <a:buClr>
                <a:srgbClr val="84AA33"/>
              </a:buClr>
              <a:buSzPct val="80000"/>
              <a:buFont typeface="Wingdings 2"/>
              <a:buChar char=""/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4100" name="Дата 6"/>
          <p:cNvSpPr>
            <a:spLocks noChangeShapeType="1" noGrp="1"/>
          </p:cNvSpPr>
          <p:nvPr>
            <p:ph type="dt" idx="2"/>
          </p:nvPr>
        </p:nvSpPr>
        <p:spPr bwMode="auto">
          <a:xfrm>
            <a:off x="3581400" y="6305550"/>
            <a:ext cx="21336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4101" name="Нижний колонтитул 7"/>
          <p:cNvSpPr>
            <a:spLocks noChangeShapeType="1" noGrp="1"/>
          </p:cNvSpPr>
          <p:nvPr>
            <p:ph type="ftr" idx="3"/>
          </p:nvPr>
        </p:nvSpPr>
        <p:spPr bwMode="auto">
          <a:xfrm>
            <a:off x="5715000" y="6305550"/>
            <a:ext cx="28956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4102" name="Номер слайда 8"/>
          <p:cNvSpPr>
            <a:spLocks noChangeShapeType="1" noGrp="1"/>
          </p:cNvSpPr>
          <p:nvPr>
            <p:ph type="sldNum" idx="4"/>
          </p:nvPr>
        </p:nvSpPr>
        <p:spPr bwMode="auto">
          <a:xfrm>
            <a:off x="8613775" y="6305550"/>
            <a:ext cx="4572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ctr">
              <a:spcBef>
                <a:spcPts val="0"/>
              </a:spcBef>
              <a:buNone/>
              <a:defRPr/>
            </a:pPr>
            <a:fld id="{D038279B-FC19-497E-A7D1-5ADD9CAF016F}" type="slidenum">
              <a:rPr sz="1200">
                <a:solidFill>
                  <a:srgbClr val="B5A788"/>
                </a:solidFill>
              </a:rPr>
              <a:t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4_Солнцестояние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2"/>
          <p:cNvSpPr>
            <a:spLocks noChangeShapeType="1" noGrp="1"/>
          </p:cNvSpPr>
          <p:nvPr/>
        </p:nvSpPr>
        <p:spPr bwMode="auto">
          <a:xfrm>
            <a:off x="1014412" y="0"/>
            <a:ext cx="8129587" cy="6858000"/>
          </a:xfrm>
          <a:prstGeom prst="rect">
            <a:avLst/>
          </a:prstGeom>
          <a:solidFill>
            <a:schemeClr val="lt1"/>
          </a:solidFill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123" name="Прямоугольник 13"/>
          <p:cNvSpPr>
            <a:spLocks noChangeShapeType="1" noGrp="1"/>
          </p:cNvSpPr>
          <p:nvPr/>
        </p:nvSpPr>
        <p:spPr bwMode="auto">
          <a:xfrm>
            <a:off x="1014412" y="0"/>
            <a:ext cx="73025" cy="6858000"/>
          </a:xfrm>
          <a:prstGeom prst="rect">
            <a:avLst/>
          </a:prstGeom>
          <a:solidFill>
            <a:schemeClr val="lt1"/>
          </a:solidFill>
          <a:effectLst>
            <a:outerShdw algn="ctr" rotWithShape="0">
              <a:srgbClr val="706B5F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5124" name="Заголовок 4"/>
          <p:cNvSpPr>
            <a:spLocks noChangeShapeType="1" noGrp="1"/>
          </p:cNvSpPr>
          <p:nvPr>
            <p:ph type="title" idx="0"/>
          </p:nvPr>
        </p:nvSpPr>
        <p:spPr bwMode="auto">
          <a:xfrm>
            <a:off x="1435100" y="274637"/>
            <a:ext cx="7499350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5125" name="Текст 8"/>
          <p:cNvSpPr>
            <a:spLocks noChangeShapeType="1"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/>
              <a:t>Образец текста</a:t>
            </a:r>
            <a:endParaRPr/>
          </a:p>
          <a:p>
            <a:pPr marL="639762" lvl="1" indent="-236537">
              <a:spcBef>
                <a:spcPts val="550"/>
              </a:spcBef>
              <a:buClr>
                <a:srgbClr val="3891A7"/>
              </a:buClr>
              <a:buSzPct val="80000"/>
              <a:buFont typeface="Verdana"/>
              <a:buChar char="◦"/>
              <a:defRPr/>
            </a:pPr>
            <a:r>
              <a:rPr/>
              <a:t>Второй уровень</a:t>
            </a:r>
            <a:endParaRPr/>
          </a:p>
          <a:p>
            <a:pPr marL="885825" lvl="2" indent="-228600">
              <a:spcBef>
                <a:spcPts val="0"/>
              </a:spcBef>
              <a:buClr>
                <a:srgbClr val="FEB80A"/>
              </a:buClr>
              <a:buSzPct val="80000"/>
              <a:buFont typeface="Wingdings 2"/>
              <a:buChar char=""/>
              <a:defRPr/>
            </a:pPr>
            <a:r>
              <a:rPr/>
              <a:t>Третий уровень</a:t>
            </a:r>
            <a:endParaRPr/>
          </a:p>
          <a:p>
            <a:pPr marL="1096962" lvl="3" indent="-173037">
              <a:spcBef>
                <a:spcPts val="0"/>
              </a:spcBef>
              <a:buClr>
                <a:srgbClr val="C32D2E"/>
              </a:buClr>
              <a:buSzPct val="80000"/>
              <a:buFont typeface="Wingdings 2"/>
              <a:buChar char=""/>
              <a:defRPr/>
            </a:pPr>
            <a:r>
              <a:rPr/>
              <a:t>Четвертый уровень</a:t>
            </a:r>
            <a:endParaRPr/>
          </a:p>
          <a:p>
            <a:pPr marL="1296987" lvl="4" indent="-182562">
              <a:spcBef>
                <a:spcPts val="0"/>
              </a:spcBef>
              <a:buClr>
                <a:srgbClr val="84AA33"/>
              </a:buClr>
              <a:buSzPct val="80000"/>
              <a:buFont typeface="Wingdings 2"/>
              <a:buChar char=""/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5126" name="Дата 1"/>
          <p:cNvSpPr>
            <a:spLocks noChangeShapeType="1" noGrp="1"/>
          </p:cNvSpPr>
          <p:nvPr>
            <p:ph type="dt" idx="2"/>
          </p:nvPr>
        </p:nvSpPr>
        <p:spPr bwMode="auto">
          <a:xfrm>
            <a:off x="3581400" y="6305550"/>
            <a:ext cx="21336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5127" name="Нижний колонтитул 2"/>
          <p:cNvSpPr>
            <a:spLocks noChangeShapeType="1" noGrp="1"/>
          </p:cNvSpPr>
          <p:nvPr>
            <p:ph type="ftr" idx="3"/>
          </p:nvPr>
        </p:nvSpPr>
        <p:spPr bwMode="auto">
          <a:xfrm>
            <a:off x="5715000" y="6305550"/>
            <a:ext cx="28956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5128" name="Номер слайда 3"/>
          <p:cNvSpPr>
            <a:spLocks noChangeShapeType="1" noGrp="1"/>
          </p:cNvSpPr>
          <p:nvPr>
            <p:ph type="sldNum" idx="4"/>
          </p:nvPr>
        </p:nvSpPr>
        <p:spPr bwMode="auto">
          <a:xfrm>
            <a:off x="8613775" y="6305550"/>
            <a:ext cx="4572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ctr">
              <a:spcBef>
                <a:spcPts val="0"/>
              </a:spcBef>
              <a:buNone/>
              <a:defRPr/>
            </a:pPr>
            <a:fld id="{D038279B-FC19-497E-A7D1-5ADD9CAF016F}" type="slidenum">
              <a:rPr sz="1200">
                <a:solidFill>
                  <a:srgbClr val="B5A788"/>
                </a:solidFill>
              </a:rPr>
              <a:t/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5_Солнцестояние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146" name="Заголовок 4"/>
          <p:cNvSpPr>
            <a:spLocks noChangeShapeType="1" noGrp="1"/>
          </p:cNvSpPr>
          <p:nvPr>
            <p:ph type="title" idx="0"/>
          </p:nvPr>
        </p:nvSpPr>
        <p:spPr bwMode="auto">
          <a:xfrm>
            <a:off x="1435100" y="274637"/>
            <a:ext cx="7499350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6147" name="Текст 8"/>
          <p:cNvSpPr>
            <a:spLocks noChangeShapeType="1"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/>
              <a:t>Образец текста</a:t>
            </a:r>
            <a:endParaRPr/>
          </a:p>
          <a:p>
            <a:pPr marL="639762" lvl="1" indent="-236537">
              <a:spcBef>
                <a:spcPts val="550"/>
              </a:spcBef>
              <a:buClr>
                <a:srgbClr val="3891A7"/>
              </a:buClr>
              <a:buSzPct val="80000"/>
              <a:buFont typeface="Verdana"/>
              <a:buChar char="◦"/>
              <a:defRPr/>
            </a:pPr>
            <a:r>
              <a:rPr/>
              <a:t>Второй уровень</a:t>
            </a:r>
            <a:endParaRPr/>
          </a:p>
          <a:p>
            <a:pPr marL="885825" lvl="2" indent="-228600">
              <a:spcBef>
                <a:spcPts val="0"/>
              </a:spcBef>
              <a:buClr>
                <a:srgbClr val="FEB80A"/>
              </a:buClr>
              <a:buSzPct val="80000"/>
              <a:buFont typeface="Wingdings 2"/>
              <a:buChar char=""/>
              <a:defRPr/>
            </a:pPr>
            <a:r>
              <a:rPr/>
              <a:t>Третий уровень</a:t>
            </a:r>
            <a:endParaRPr/>
          </a:p>
          <a:p>
            <a:pPr marL="1096962" lvl="3" indent="-173037">
              <a:spcBef>
                <a:spcPts val="0"/>
              </a:spcBef>
              <a:buClr>
                <a:srgbClr val="C32D2E"/>
              </a:buClr>
              <a:buSzPct val="80000"/>
              <a:buFont typeface="Wingdings 2"/>
              <a:buChar char=""/>
              <a:defRPr/>
            </a:pPr>
            <a:r>
              <a:rPr/>
              <a:t>Четвертый уровень</a:t>
            </a:r>
            <a:endParaRPr/>
          </a:p>
          <a:p>
            <a:pPr marL="1296987" lvl="4" indent="-182562">
              <a:spcBef>
                <a:spcPts val="0"/>
              </a:spcBef>
              <a:buClr>
                <a:srgbClr val="84AA33"/>
              </a:buClr>
              <a:buSzPct val="80000"/>
              <a:buFont typeface="Wingdings 2"/>
              <a:buChar char=""/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6148" name="Дата 4"/>
          <p:cNvSpPr>
            <a:spLocks noChangeShapeType="1" noGrp="1"/>
          </p:cNvSpPr>
          <p:nvPr>
            <p:ph type="dt" idx="2"/>
          </p:nvPr>
        </p:nvSpPr>
        <p:spPr bwMode="auto">
          <a:xfrm>
            <a:off x="3581400" y="6305550"/>
            <a:ext cx="21336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6149" name="Нижний колонтитул 5"/>
          <p:cNvSpPr>
            <a:spLocks noChangeShapeType="1" noGrp="1"/>
          </p:cNvSpPr>
          <p:nvPr>
            <p:ph type="ftr" idx="3"/>
          </p:nvPr>
        </p:nvSpPr>
        <p:spPr bwMode="auto">
          <a:xfrm>
            <a:off x="5715000" y="6305550"/>
            <a:ext cx="28956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6150" name="Номер слайда 6"/>
          <p:cNvSpPr>
            <a:spLocks noChangeShapeType="1" noGrp="1"/>
          </p:cNvSpPr>
          <p:nvPr>
            <p:ph type="sldNum" idx="4"/>
          </p:nvPr>
        </p:nvSpPr>
        <p:spPr bwMode="auto">
          <a:xfrm>
            <a:off x="8613775" y="6305550"/>
            <a:ext cx="4572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ctr">
              <a:spcBef>
                <a:spcPts val="0"/>
              </a:spcBef>
              <a:buNone/>
              <a:defRPr/>
            </a:pPr>
            <a:fld id="{D038279B-FC19-497E-A7D1-5ADD9CAF016F}" type="slidenum">
              <a:rPr sz="1200">
                <a:solidFill>
                  <a:srgbClr val="B5A788"/>
                </a:solidFill>
              </a:rPr>
              <a:t/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6_Солнцестояние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7172" name="Прямоугольник 12"/>
          <p:cNvGrpSpPr/>
          <p:nvPr/>
        </p:nvGrpSpPr>
        <p:grpSpPr bwMode="auto">
          <a:xfrm>
            <a:off x="646112" y="969962"/>
            <a:ext cx="4803775" cy="4802187"/>
            <a:chOff x="407" y="611"/>
            <a:chExt cx="3026" cy="3025"/>
          </a:xfrm>
        </p:grpSpPr>
        <p:pic>
          <p:nvPicPr>
            <p:cNvPr id="7170" name="Прямоугольник 12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407" y="611"/>
              <a:ext cx="3026" cy="3025"/>
            </a:xfrm>
            <a:prstGeom prst="rect">
              <a:avLst/>
            </a:prstGeom>
            <a:noFill/>
          </p:spPr>
        </p:pic>
        <p:sp>
          <p:nvSpPr>
            <p:cNvPr id="7171" name="Shape 7171"/>
            <p:cNvSpPr txBox="1">
              <a:spLocks noChangeShapeType="1"/>
            </p:cNvSpPr>
            <p:nvPr/>
          </p:nvSpPr>
          <p:spPr bwMode="auto">
            <a:xfrm>
              <a:off x="480" y="672"/>
              <a:ext cx="2880" cy="2880"/>
            </a:xfrm>
            <a:prstGeom prst="rect">
              <a:avLst/>
            </a:prstGeom>
            <a:noFill/>
          </p:spPr>
          <p:txBody>
            <a:bodyPr lIns="91440" tIns="274320" rIns="91440" bIns="4572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7173" name="Блок-схема: процесс 13"/>
          <p:cNvSpPr>
            <a:spLocks noChangeShapeType="1" noGrp="1"/>
          </p:cNvSpPr>
          <p:nvPr/>
        </p:nvSpPr>
        <p:spPr bwMode="auto">
          <a:xfrm rot="-2131329">
            <a:off x="396875" y="954087"/>
            <a:ext cx="685800" cy="204787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w="6350">
            <a:solidFill>
              <a:srgbClr val="FFFFFF"/>
            </a:solidFill>
            <a:round/>
            <a:headEnd/>
            <a:tailEnd/>
          </a:ln>
          <a:effectLst>
            <a:prstShdw dist="25399" dir="2100053" prst="shdw12">
              <a:scrgbClr r="0" g="0" b="0"/>
            </a:prst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7174" name="Блок-схема: процесс 15"/>
          <p:cNvSpPr>
            <a:spLocks noChangeShapeType="1" noGrp="1"/>
          </p:cNvSpPr>
          <p:nvPr/>
        </p:nvSpPr>
        <p:spPr bwMode="auto">
          <a:xfrm rot="8696646" flipH="1">
            <a:off x="5003800" y="936625"/>
            <a:ext cx="649287" cy="204787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w="6350">
            <a:solidFill>
              <a:srgbClr val="FFFFFF"/>
            </a:solidFill>
            <a:round/>
            <a:headEnd/>
            <a:tailEnd/>
          </a:ln>
          <a:effectLst>
            <a:prstShdw dist="25399" dir="2100053" prst="shdw12">
              <a:scrgbClr r="0" g="0" b="0"/>
            </a:prst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7175" name="Заголовок 4"/>
          <p:cNvSpPr>
            <a:spLocks noChangeShapeType="1" noGrp="1"/>
          </p:cNvSpPr>
          <p:nvPr>
            <p:ph type="title" idx="0"/>
          </p:nvPr>
        </p:nvSpPr>
        <p:spPr bwMode="auto">
          <a:xfrm>
            <a:off x="1435100" y="274637"/>
            <a:ext cx="7499350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7176" name="Текст 8"/>
          <p:cNvSpPr>
            <a:spLocks noChangeShapeType="1"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/>
              <a:t>Образец текста</a:t>
            </a:r>
            <a:endParaRPr/>
          </a:p>
          <a:p>
            <a:pPr marL="639762" lvl="1" indent="-236537">
              <a:spcBef>
                <a:spcPts val="550"/>
              </a:spcBef>
              <a:buClr>
                <a:srgbClr val="3891A7"/>
              </a:buClr>
              <a:buSzPct val="80000"/>
              <a:buFont typeface="Verdana"/>
              <a:buChar char="◦"/>
              <a:defRPr/>
            </a:pPr>
            <a:r>
              <a:rPr/>
              <a:t>Второй уровень</a:t>
            </a:r>
            <a:endParaRPr/>
          </a:p>
          <a:p>
            <a:pPr marL="885825" lvl="2" indent="-228600">
              <a:spcBef>
                <a:spcPts val="0"/>
              </a:spcBef>
              <a:buClr>
                <a:srgbClr val="FEB80A"/>
              </a:buClr>
              <a:buSzPct val="80000"/>
              <a:buFont typeface="Wingdings 2"/>
              <a:buChar char=""/>
              <a:defRPr/>
            </a:pPr>
            <a:r>
              <a:rPr/>
              <a:t>Третий уровень</a:t>
            </a:r>
            <a:endParaRPr/>
          </a:p>
          <a:p>
            <a:pPr marL="1096962" lvl="3" indent="-173037">
              <a:spcBef>
                <a:spcPts val="0"/>
              </a:spcBef>
              <a:buClr>
                <a:srgbClr val="C32D2E"/>
              </a:buClr>
              <a:buSzPct val="80000"/>
              <a:buFont typeface="Wingdings 2"/>
              <a:buChar char=""/>
              <a:defRPr/>
            </a:pPr>
            <a:r>
              <a:rPr/>
              <a:t>Четвертый уровень</a:t>
            </a:r>
            <a:endParaRPr/>
          </a:p>
          <a:p>
            <a:pPr marL="1296987" lvl="4" indent="-182562">
              <a:spcBef>
                <a:spcPts val="0"/>
              </a:spcBef>
              <a:buClr>
                <a:srgbClr val="84AA33"/>
              </a:buClr>
              <a:buSzPct val="80000"/>
              <a:buFont typeface="Wingdings 2"/>
              <a:buChar char=""/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7177" name="Дата 4"/>
          <p:cNvSpPr>
            <a:spLocks noChangeShapeType="1" noGrp="1"/>
          </p:cNvSpPr>
          <p:nvPr>
            <p:ph type="dt" idx="2"/>
          </p:nvPr>
        </p:nvSpPr>
        <p:spPr bwMode="auto">
          <a:xfrm>
            <a:off x="3581400" y="6305550"/>
            <a:ext cx="21336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7178" name="Нижний колонтитул 5"/>
          <p:cNvSpPr>
            <a:spLocks noChangeShapeType="1" noGrp="1"/>
          </p:cNvSpPr>
          <p:nvPr>
            <p:ph type="ftr" idx="3"/>
          </p:nvPr>
        </p:nvSpPr>
        <p:spPr bwMode="auto">
          <a:xfrm>
            <a:off x="5715000" y="6305550"/>
            <a:ext cx="28956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7179" name="Номер слайда 6"/>
          <p:cNvSpPr>
            <a:spLocks noChangeShapeType="1" noGrp="1"/>
          </p:cNvSpPr>
          <p:nvPr>
            <p:ph type="sldNum" idx="4"/>
          </p:nvPr>
        </p:nvSpPr>
        <p:spPr bwMode="auto">
          <a:xfrm>
            <a:off x="8613775" y="6305550"/>
            <a:ext cx="4572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marL="0" lvl="0" indent="0" algn="ctr">
              <a:spcBef>
                <a:spcPts val="0"/>
              </a:spcBef>
              <a:buNone/>
              <a:defRPr/>
            </a:pPr>
            <a:fld id="{D038279B-FC19-497E-A7D1-5ADD9CAF016F}" type="slidenum">
              <a:rPr sz="1200">
                <a:solidFill>
                  <a:srgbClr val="B5A788"/>
                </a:solidFill>
              </a:rPr>
              <a:t/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2.jpg"/><Relationship Id="rId11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0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Пирог 6"/>
          <p:cNvSpPr>
            <a:spLocks noChangeShapeType="1" noGrp="1"/>
          </p:cNvSpPr>
          <p:nvPr/>
        </p:nvSpPr>
        <p:spPr bwMode="auto"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rgbClr val="FEFAF4">
              <a:alpha val="32549"/>
            </a:srgbClr>
          </a:solidFill>
          <a:ln w="3175">
            <a:solidFill>
              <a:srgbClr val="D2C39E"/>
            </a:solidFill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27" name="Овал 7"/>
          <p:cNvSpPr>
            <a:spLocks noChangeShapeType="1" noGrp="1"/>
          </p:cNvSpPr>
          <p:nvPr/>
        </p:nvSpPr>
        <p:spPr bwMode="auto">
          <a:xfrm>
            <a:off x="168275" y="20637"/>
            <a:ext cx="1703387" cy="1703387"/>
          </a:xfrm>
          <a:prstGeom prst="ellipse">
            <a:avLst/>
          </a:prstGeom>
          <a:noFill/>
          <a:ln w="27305">
            <a:solidFill>
              <a:srgbClr val="FFF6DB"/>
            </a:solidFill>
            <a:round/>
            <a:headEnd/>
            <a:tailEnd/>
          </a:ln>
          <a:effectLst>
            <a:outerShdw algn="ctr" rotWithShape="0">
              <a:srgbClr val="AFA58D">
                <a:alpha val="8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grpSp>
        <p:nvGrpSpPr>
          <p:cNvPr id="1030" name="Кольцо 10"/>
          <p:cNvGrpSpPr/>
          <p:nvPr/>
        </p:nvGrpSpPr>
        <p:grpSpPr bwMode="auto">
          <a:xfrm>
            <a:off x="165100" y="1036637"/>
            <a:ext cx="1169987" cy="1169987"/>
            <a:chOff x="104" y="653"/>
            <a:chExt cx="737" cy="737"/>
          </a:xfrm>
        </p:grpSpPr>
        <p:pic>
          <p:nvPicPr>
            <p:cNvPr id="1028" name="Кольцо 10"/>
            <p:cNvPicPr>
              <a:picLocks noChangeAspect="1"/>
            </p:cNvPicPr>
            <p:nvPr/>
          </p:nvPicPr>
          <p:blipFill>
            <a:blip r:embed="rId11"/>
            <a:stretch/>
          </p:blipFill>
          <p:spPr bwMode="auto">
            <a:xfrm>
              <a:off x="104" y="653"/>
              <a:ext cx="737" cy="737"/>
            </a:xfrm>
            <a:prstGeom prst="rect">
              <a:avLst/>
            </a:prstGeom>
            <a:noFill/>
          </p:spPr>
        </p:pic>
        <p:sp>
          <p:nvSpPr>
            <p:cNvPr id="1029" name="Shape 1029"/>
            <p:cNvSpPr txBox="1">
              <a:spLocks noChangeShapeType="1"/>
            </p:cNvSpPr>
            <p:nvPr/>
          </p:nvSpPr>
          <p:spPr bwMode="auto">
            <a:xfrm rot="2315673">
              <a:off x="219" y="766"/>
              <a:ext cx="501" cy="491"/>
            </a:xfrm>
            <a:prstGeom prst="rect">
              <a:avLst/>
            </a:prstGeom>
            <a:noFill/>
          </p:spPr>
          <p:txBody>
            <a:bodyPr lIns="91440" tIns="45720" rIns="91440" bIns="45720" anchor="ctr" anchorCtr="0"/>
            <a:lstStyle/>
            <a:p>
              <a:pPr>
                <a:defRPr/>
              </a:pPr>
              <a:endParaRPr sz="1400"/>
            </a:p>
          </p:txBody>
        </p:sp>
      </p:grpSp>
      <p:sp>
        <p:nvSpPr>
          <p:cNvPr id="1031" name="Прямоугольник 11"/>
          <p:cNvSpPr>
            <a:spLocks noChangeShapeType="1" noGrp="1"/>
          </p:cNvSpPr>
          <p:nvPr/>
        </p:nvSpPr>
        <p:spPr bwMode="auto">
          <a:xfrm>
            <a:off x="1012825" y="0"/>
            <a:ext cx="8131175" cy="6858000"/>
          </a:xfrm>
          <a:prstGeom prst="rect">
            <a:avLst/>
          </a:prstGeom>
          <a:solidFill>
            <a:schemeClr val="lt1"/>
          </a:solidFill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032" name="Заголовок 4"/>
          <p:cNvSpPr>
            <a:spLocks noChangeShapeType="1" noGrp="1"/>
          </p:cNvSpPr>
          <p:nvPr>
            <p:ph type="title" idx="0"/>
          </p:nvPr>
        </p:nvSpPr>
        <p:spPr bwMode="auto">
          <a:xfrm>
            <a:off x="1435100" y="274637"/>
            <a:ext cx="7499350" cy="1143000"/>
          </a:xfrm>
          <a:prstGeom prst="rect">
            <a:avLst/>
          </a:prstGeom>
          <a:noFill/>
        </p:spPr>
        <p:txBody>
          <a:bodyPr lIns="91440" tIns="45720" rIns="91440" bIns="45720" anchor="ctr" anchorCtr="0"/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заголовка</a:t>
            </a:r>
            <a:endParaRPr/>
          </a:p>
        </p:txBody>
      </p:sp>
      <p:sp>
        <p:nvSpPr>
          <p:cNvPr id="1033" name="Текст 8"/>
          <p:cNvSpPr>
            <a:spLocks noChangeShapeType="1"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365125" indent="82550" algn="l" defTabSz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Char char=""/>
              <a:defRPr sz="3200" b="0" i="0">
                <a:solidFill>
                  <a:schemeClr val="dk1"/>
                </a:solidFill>
                <a:latin typeface="Corbel"/>
              </a:defRPr>
            </a:lvl1pPr>
            <a:lvl2pPr marL="639762" indent="403225" algn="l" defTabSz="91440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3891A7"/>
              </a:buClr>
              <a:buSzPct val="80000"/>
              <a:buChar char="◦"/>
              <a:defRPr sz="2800" b="0" i="0">
                <a:solidFill>
                  <a:schemeClr val="dk1"/>
                </a:solidFill>
                <a:latin typeface="Corbel"/>
              </a:defRPr>
            </a:lvl2pPr>
            <a:lvl3pPr marL="885825" indent="6572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B80A"/>
              </a:buClr>
              <a:buSzPct val="80000"/>
              <a:buChar char=""/>
              <a:defRPr sz="2400" b="0" i="0">
                <a:solidFill>
                  <a:schemeClr val="dk1"/>
                </a:solidFill>
                <a:latin typeface="Corbel"/>
              </a:defRPr>
            </a:lvl3pPr>
            <a:lvl4pPr marL="1096962" indent="9239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D2E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4pPr>
            <a:lvl5pPr marL="1296987" indent="11144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AA33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5pPr>
          </a:lstStyle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/>
              <a:t>Образец текста</a:t>
            </a:r>
            <a:endParaRPr/>
          </a:p>
          <a:p>
            <a:pPr marL="639762" lvl="1" indent="-236537">
              <a:spcBef>
                <a:spcPts val="550"/>
              </a:spcBef>
              <a:buClr>
                <a:srgbClr val="3891A7"/>
              </a:buClr>
              <a:buSzPct val="80000"/>
              <a:buFont typeface="Verdana"/>
              <a:buChar char="◦"/>
              <a:defRPr/>
            </a:pPr>
            <a:r>
              <a:rPr/>
              <a:t>Второй уровень</a:t>
            </a:r>
            <a:endParaRPr/>
          </a:p>
          <a:p>
            <a:pPr marL="885825" lvl="2" indent="-228600">
              <a:spcBef>
                <a:spcPts val="0"/>
              </a:spcBef>
              <a:buClr>
                <a:srgbClr val="FEB80A"/>
              </a:buClr>
              <a:buSzPct val="80000"/>
              <a:buFont typeface="Wingdings 2"/>
              <a:buChar char=""/>
              <a:defRPr/>
            </a:pPr>
            <a:r>
              <a:rPr/>
              <a:t>Третий уровень</a:t>
            </a:r>
            <a:endParaRPr/>
          </a:p>
          <a:p>
            <a:pPr marL="1096962" lvl="3" indent="-173037">
              <a:spcBef>
                <a:spcPts val="0"/>
              </a:spcBef>
              <a:buClr>
                <a:srgbClr val="C32D2E"/>
              </a:buClr>
              <a:buSzPct val="80000"/>
              <a:buFont typeface="Wingdings 2"/>
              <a:buChar char=""/>
              <a:defRPr/>
            </a:pPr>
            <a:r>
              <a:rPr/>
              <a:t>Четвертый уровень</a:t>
            </a:r>
            <a:endParaRPr/>
          </a:p>
          <a:p>
            <a:pPr marL="1296987" lvl="4" indent="-182562">
              <a:spcBef>
                <a:spcPts val="0"/>
              </a:spcBef>
              <a:buClr>
                <a:srgbClr val="84AA33"/>
              </a:buClr>
              <a:buSzPct val="80000"/>
              <a:buFont typeface="Wingdings 2"/>
              <a:buChar char=""/>
              <a:defRPr/>
            </a:pPr>
            <a:r>
              <a:rPr/>
              <a:t>Пятый уровень</a:t>
            </a:r>
            <a:endParaRPr/>
          </a:p>
        </p:txBody>
      </p:sp>
      <p:sp>
        <p:nvSpPr>
          <p:cNvPr id="1034" name="Дата 23"/>
          <p:cNvSpPr>
            <a:spLocks noChangeShapeType="1" noGrp="1"/>
          </p:cNvSpPr>
          <p:nvPr>
            <p:ph type="dt" idx="2"/>
          </p:nvPr>
        </p:nvSpPr>
        <p:spPr bwMode="auto">
          <a:xfrm>
            <a:off x="3581400" y="6305550"/>
            <a:ext cx="21336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035" name="Нижний колонтитул 9"/>
          <p:cNvSpPr>
            <a:spLocks noChangeShapeType="1" noGrp="1"/>
          </p:cNvSpPr>
          <p:nvPr>
            <p:ph type="ftr" idx="3"/>
          </p:nvPr>
        </p:nvSpPr>
        <p:spPr bwMode="auto">
          <a:xfrm>
            <a:off x="5715000" y="6305550"/>
            <a:ext cx="28956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036" name="Номер слайда 21"/>
          <p:cNvSpPr>
            <a:spLocks noChangeShapeType="1" noGrp="1"/>
          </p:cNvSpPr>
          <p:nvPr>
            <p:ph type="sldNum" idx="4"/>
          </p:nvPr>
        </p:nvSpPr>
        <p:spPr bwMode="auto">
          <a:xfrm>
            <a:off x="8613775" y="6305550"/>
            <a:ext cx="457200" cy="476250"/>
          </a:xfrm>
          <a:prstGeom prst="rect">
            <a:avLst/>
          </a:prstGeom>
          <a:noFill/>
        </p:spPr>
        <p:txBody>
          <a:bodyPr lIns="91440" tIns="45720" rIns="91440" bIns="45720" anchor="b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orbel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orbel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orbel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orbel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orbel"/>
              </a:defRPr>
            </a:lvl5pPr>
          </a:lstStyle>
          <a:p>
            <a:pPr marL="0" lvl="0" indent="0" algn="ctr">
              <a:spcBef>
                <a:spcPts val="0"/>
              </a:spcBef>
              <a:buNone/>
              <a:defRPr/>
            </a:pPr>
            <a:fld id="{D038279B-FC19-497E-A7D1-5ADD9CAF016F}" type="slidenum">
              <a:rPr sz="1200">
                <a:solidFill>
                  <a:srgbClr val="B5A788"/>
                </a:solidFill>
              </a:rPr>
              <a:t/>
            </a:fld>
            <a:endParaRPr/>
          </a:p>
        </p:txBody>
      </p:sp>
      <p:sp>
        <p:nvSpPr>
          <p:cNvPr id="1037" name="Прямоугольник 14"/>
          <p:cNvSpPr>
            <a:spLocks noChangeShapeType="1" noGrp="1"/>
          </p:cNvSpPr>
          <p:nvPr/>
        </p:nvSpPr>
        <p:spPr bwMode="auto">
          <a:xfrm>
            <a:off x="1014412" y="0"/>
            <a:ext cx="73025" cy="6858000"/>
          </a:xfrm>
          <a:prstGeom prst="rect">
            <a:avLst/>
          </a:prstGeom>
          <a:solidFill>
            <a:schemeClr val="lt1"/>
          </a:solidFill>
          <a:effectLst>
            <a:outerShdw algn="ctr" rotWithShape="0">
              <a:srgbClr val="706B5F">
                <a:alpha val="24705"/>
              </a:srgbClr>
            </a:outerShdw>
          </a:effectLst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>
        <a:spcBef>
          <a:spcPts val="0"/>
        </a:spcBef>
        <a:buNone/>
        <a:defRPr sz="4300">
          <a:solidFill>
            <a:schemeClr val="tx2">
              <a:satMod val="130000"/>
            </a:schemeClr>
          </a:solidFill>
          <a:latin typeface="+mj-lt"/>
          <a:ea typeface="+mj-ea"/>
          <a:cs typeface="+mj-cs"/>
        </a:defRPr>
      </a:lvl1pPr>
    </p:titleStyle>
    <p:bodyStyle>
      <a:lvl1pPr marL="365760" indent="-283464" algn="l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>
        <a:lnSpc>
          <a:spcPct val="100000"/>
        </a:lnSpc>
        <a:spcBef>
          <a:spcPts val="0"/>
        </a:spcBef>
        <a:buClr>
          <a:schemeClr val="accent2"/>
        </a:buClr>
        <a:buFont typeface="Wingdings 2"/>
        <a:buChar char="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>
        <a:lnSpc>
          <a:spcPct val="100000"/>
        </a:lnSpc>
        <a:spcBef>
          <a:spcPts val="0"/>
        </a:spcBef>
        <a:buClr>
          <a:schemeClr val="accent3"/>
        </a:buClr>
        <a:buFont typeface="Wingdings 2"/>
        <a:buChar char="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>
        <a:lnSpc>
          <a:spcPct val="100000"/>
        </a:lnSpc>
        <a:spcBef>
          <a:spcPts val="0"/>
        </a:spcBef>
        <a:buClr>
          <a:schemeClr val="accent4"/>
        </a:buClr>
        <a:buFont typeface="Wingdings 2"/>
        <a:buChar char="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1508759" indent="-182880" algn="l">
        <a:lnSpc>
          <a:spcPct val="100000"/>
        </a:lnSpc>
        <a:spcBef>
          <a:spcPts val="0"/>
        </a:spcBef>
        <a:buClr>
          <a:schemeClr val="accent5"/>
        </a:buClr>
        <a:buFont typeface="Wingdings 2"/>
        <a:buChar char="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>
        <a:lnSpc>
          <a:spcPct val="100000"/>
        </a:lnSpc>
        <a:spcBef>
          <a:spcPts val="0"/>
        </a:spcBef>
        <a:buClr>
          <a:schemeClr val="accent6"/>
        </a:buClr>
        <a:buFont typeface="Wingdings 2"/>
        <a:buChar char="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>
        <a:lnSpc>
          <a:spcPct val="100000"/>
        </a:lnSpc>
        <a:spcBef>
          <a:spcPts val="0"/>
        </a:spcBef>
        <a:buClr>
          <a:schemeClr val="accent6"/>
        </a:buClr>
        <a:buFont typeface="Wingdings 2"/>
        <a:buChar char="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>
        <a:lnSpc>
          <a:spcPct val="100000"/>
        </a:lnSpc>
        <a:spcBef>
          <a:spcPts val="0"/>
        </a:spcBef>
        <a:buClr>
          <a:schemeClr val="accent6"/>
        </a:buClr>
        <a:buFont typeface="Wingdings 2"/>
        <a:buChar char="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s://ru.wikipedia.org/wiki/%D0%9B%D0%B0%D1%82%D0%B8%D0%BD%D1%81%D0%BA%D0%B8%D0%B9_%D1%8F%D0%B7%D1%8B%D0%BA" TargetMode="External"/><Relationship Id="rId3" Type="http://schemas.openxmlformats.org/officeDocument/2006/relationships/hyperlink" Target="https://ru.wikipedia.org/wiki/%D0%A1%D1%82%D1%8B%D1%87%D0%BA%D0%B0" TargetMode="External"/><Relationship Id="rId4" Type="http://schemas.openxmlformats.org/officeDocument/2006/relationships/hyperlink" Target="https://ru.wikipedia.org/wiki/%D0%9F%D1%80%D0%BE%D1%82%D0%B8%D0%B2%D0%BE%D1%80%D0%B5%D1%87%D0%B8%D0%B5" TargetMode="External"/><Relationship Id="rId5" Type="http://schemas.openxmlformats.org/officeDocument/2006/relationships/hyperlink" Target="https://ru.wikipedia.org/wiki/%D0%A6%D0%B5%D0%BB%D1%8C" TargetMode="External"/><Relationship Id="rId6" Type="http://schemas.openxmlformats.org/officeDocument/2006/relationships/hyperlink" Target="https://ru.wikipedia.org/wiki/%D0%92%D0%B7%D0%B3%D0%BB%D1%8F%D0%B4" TargetMode="External"/><Relationship Id="rId7" Type="http://schemas.openxmlformats.org/officeDocument/2006/relationships/hyperlink" Target="https://ru.wikipedia.org/wiki/%D0%A1%D0%BE%D1%86%D0%B8%D0%B0%D0%BB%D1%8C%D0%BD%D0%BE%D0%B5_%D0%B2%D0%B7%D0%B0%D0%B8%D0%BC%D0%BE%D0%B4%D0%B5%D0%B9%D1%81%D1%82%D0%B2%D0%B8%D0%B5" TargetMode="External"/><Relationship Id="rId8" Type="http://schemas.openxmlformats.org/officeDocument/2006/relationships/hyperlink" Target="https://ru.wikipedia.org/wiki/%D0%92%D0%B7%D0%B0%D0%B8%D0%BC%D0%BE%D0%B4%D0%B5%D0%B9%D1%81%D1%82%D0%B2%D0%B8%D0%B5" TargetMode="External"/><Relationship Id="rId9" Type="http://schemas.openxmlformats.org/officeDocument/2006/relationships/hyperlink" Target="https://ru.wikipedia.org/wiki/%D0%9D%D0%B5%D0%B3%D0%B0%D1%82%D0%B8%D0%B2%D0%BD%D0%B0%D1%8F_%D1%8D%D0%BC%D0%BE%D1%86%D0%B8%D1%8F" TargetMode="External"/><Relationship Id="rId10" Type="http://schemas.openxmlformats.org/officeDocument/2006/relationships/hyperlink" Target="https://ru.wikipedia.org/wiki/%D0%9F%D1%80%D0%BE%D1%82%D0%B8%D0%B2%D0%BE%D0%BF%D0%BE%D0%BB%D0%BE%D0%B6%D0%BD%D1%8B%D0%B5_%D1%81%D1%83%D0%B6%D0%B4%D0%B5%D0%BD%D0%B8%D1%8F" TargetMode="External"/><Relationship Id="rId11" Type="http://schemas.openxmlformats.org/officeDocument/2006/relationships/hyperlink" Target="https://ru.wikipedia.org/wiki/%D0%98%D0%BD%D1%82%D0%B5%D1%80%D0%B5%D1%81_(%D1%87%D1%83%D0%B2%D1%81%D1%82%D0%B2%D0%BE)" TargetMode="Externa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94" name="Rectangle 13"/>
          <p:cNvSpPr>
            <a:spLocks noChangeShapeType="1" noGrp="1"/>
          </p:cNvSpPr>
          <p:nvPr>
            <p:ph type="ctrTitle"/>
          </p:nvPr>
        </p:nvSpPr>
        <p:spPr bwMode="auto">
          <a:xfrm>
            <a:off x="1071562" y="615950"/>
            <a:ext cx="7748587" cy="1816100"/>
          </a:xfrm>
          <a:prstGeom prst="rect">
            <a:avLst/>
          </a:prstGeom>
        </p:spPr>
        <p:txBody>
          <a:bodyPr lIns="91440" tIns="45720" rIns="91440" bIns="45720" anchor="b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b="1" i="0" u="none">
                <a:latin typeface="Algerian"/>
              </a:rPr>
              <a:t>«Педагогические ситуации и способы их решения»</a:t>
            </a:r>
            <a:endParaRPr/>
          </a:p>
        </p:txBody>
      </p:sp>
      <p:sp>
        <p:nvSpPr>
          <p:cNvPr id="8195" name="Rectangle 14"/>
          <p:cNvSpPr>
            <a:spLocks noChangeShapeType="1" noGrp="1"/>
          </p:cNvSpPr>
          <p:nvPr>
            <p:ph type="subTitle"/>
          </p:nvPr>
        </p:nvSpPr>
        <p:spPr bwMode="auto">
          <a:xfrm>
            <a:off x="5786437" y="5143500"/>
            <a:ext cx="3106737" cy="1330325"/>
          </a:xfrm>
          <a:prstGeom prst="rect">
            <a:avLst/>
          </a:prstGeom>
        </p:spPr>
        <p:txBody>
          <a:bodyPr lIns="91440" tIns="0" rIns="91440" bIns="45720" anchor="t"/>
          <a:lstStyle>
            <a:lvl1pPr marL="82550" algn="ctr">
              <a:buNone/>
              <a:defRPr/>
            </a:lvl1pPr>
            <a:lvl2pPr marL="403225" algn="ctr">
              <a:buNone/>
              <a:defRPr/>
            </a:lvl2pPr>
            <a:lvl3pPr marL="657225" algn="ctr">
              <a:buNone/>
              <a:defRPr/>
            </a:lvl3pPr>
            <a:lvl4pPr marL="923925" algn="ctr">
              <a:buNone/>
              <a:defRPr/>
            </a:lvl4pPr>
            <a:lvl5pPr marL="1114425" algn="ctr">
              <a:buNone/>
              <a:defRPr/>
            </a:lvl5pPr>
          </a:lstStyle>
          <a:p>
            <a:pPr marL="26987" lvl="0" indent="363538" algn="r">
              <a:lnSpc>
                <a:spcPct val="70000"/>
              </a:lnSpc>
              <a:spcBef>
                <a:spcPts val="0"/>
              </a:spcBef>
              <a:buNone/>
              <a:defRPr/>
            </a:pPr>
            <a:r>
              <a:rPr sz="1900" b="1" i="1" u="none">
                <a:solidFill>
                  <a:schemeClr val="dk2"/>
                </a:solidFill>
                <a:latin typeface="Algerian"/>
              </a:rPr>
              <a:t>Смирнова</a:t>
            </a:r>
            <a:endParaRPr/>
          </a:p>
          <a:p>
            <a:pPr marL="26987" lvl="0" indent="363538" algn="r">
              <a:lnSpc>
                <a:spcPct val="70000"/>
              </a:lnSpc>
              <a:spcBef>
                <a:spcPts val="0"/>
              </a:spcBef>
              <a:buNone/>
              <a:defRPr/>
            </a:pPr>
            <a:r>
              <a:rPr sz="1900" b="1" i="1" u="none">
                <a:solidFill>
                  <a:schemeClr val="dk2"/>
                </a:solidFill>
                <a:latin typeface="Algerian"/>
              </a:rPr>
              <a:t> Елена Александровна, воспитатель ГПД  </a:t>
            </a:r>
            <a:endParaRPr/>
          </a:p>
          <a:p>
            <a:pPr marL="26987" lvl="0" indent="363538" algn="r">
              <a:lnSpc>
                <a:spcPct val="70000"/>
              </a:lnSpc>
              <a:spcBef>
                <a:spcPts val="0"/>
              </a:spcBef>
              <a:buNone/>
              <a:defRPr/>
            </a:pPr>
            <a:r>
              <a:rPr sz="1900" b="1" i="1" u="none">
                <a:solidFill>
                  <a:schemeClr val="dk2"/>
                </a:solidFill>
                <a:latin typeface="Algerian"/>
              </a:rPr>
              <a:t>ГБОУ шк. №3</a:t>
            </a:r>
            <a:r>
              <a:rPr lang="ru-RU" sz="1900" b="1" i="1" u="none">
                <a:solidFill>
                  <a:schemeClr val="dk2"/>
                </a:solidFill>
                <a:latin typeface="Algerian"/>
              </a:rPr>
              <a:t>34</a:t>
            </a:r>
            <a:endParaRPr/>
          </a:p>
          <a:p>
            <a:pPr marL="26987" lvl="0" indent="363538" algn="r">
              <a:lnSpc>
                <a:spcPct val="70000"/>
              </a:lnSpc>
              <a:spcBef>
                <a:spcPts val="0"/>
              </a:spcBef>
              <a:buNone/>
              <a:defRPr/>
            </a:pPr>
            <a:r>
              <a:rPr sz="1900" b="1" i="1" u="none">
                <a:solidFill>
                  <a:schemeClr val="dk2"/>
                </a:solidFill>
                <a:latin typeface="Algerian"/>
              </a:rPr>
              <a:t>г.Санкт -Петербург </a:t>
            </a:r>
            <a:endParaRPr/>
          </a:p>
        </p:txBody>
      </p:sp>
      <p:sp>
        <p:nvSpPr>
          <p:cNvPr id="8196" name="Rectangle 15"/>
          <p:cNvSpPr>
            <a:spLocks noChangeShapeType="1" noGrp="1"/>
          </p:cNvSpPr>
          <p:nvPr/>
        </p:nvSpPr>
        <p:spPr bwMode="auto">
          <a:xfrm>
            <a:off x="2339975" y="3259137"/>
            <a:ext cx="6400800" cy="1714500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 lvl="0" indent="363537">
              <a:spcBef>
                <a:spcPts val="0"/>
              </a:spcBef>
              <a:buNone/>
              <a:defRPr/>
            </a:pPr>
            <a:r>
              <a:rPr sz="2400" b="0" i="1" u="none">
                <a:latin typeface="Algerian"/>
              </a:rPr>
              <a:t>Конфликт – это опасение хотя бы одной стороны, что её интересы нарушает, ущемляет, игнорирует другая сторона.</a:t>
            </a:r>
            <a:endParaRPr/>
          </a:p>
          <a:p>
            <a:pPr lvl="0" indent="363537" algn="r">
              <a:spcBef>
                <a:spcPts val="0"/>
              </a:spcBef>
              <a:buNone/>
              <a:defRPr/>
            </a:pPr>
            <a:r>
              <a:rPr sz="2400" b="0" i="1" u="none">
                <a:latin typeface="Algerian"/>
              </a:rPr>
              <a:t>Уильям Линкольн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4"/>
          <p:cNvSpPr>
            <a:spLocks noChangeShapeType="1" noGrp="1"/>
          </p:cNvSpPr>
          <p:nvPr/>
        </p:nvSpPr>
        <p:spPr bwMode="auto">
          <a:xfrm>
            <a:off x="1214437" y="642936"/>
            <a:ext cx="7572375" cy="674052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marL="342900" lvl="0" indent="-342900">
              <a:buAutoNum type="arabicPeriod"/>
              <a:defRPr/>
            </a:pPr>
            <a:r>
              <a:rPr sz="2400"/>
              <a:t>Например, один ученик оскорбляет другого, и обиженный ребенок жалуется своим родителям. При встрече родители начинают выяснять отношения между собой.</a:t>
            </a:r>
            <a:endParaRPr/>
          </a:p>
          <a:p>
            <a:pPr marL="342900" lvl="0">
              <a:defRPr/>
            </a:pPr>
            <a:endParaRPr lang="en-US" sz="2400"/>
          </a:p>
          <a:p>
            <a:pPr marL="342900" lvl="0">
              <a:defRPr/>
            </a:pPr>
            <a:r>
              <a:rPr sz="2400" b="0" i="0" u="none"/>
              <a:t>    В этом случае </a:t>
            </a:r>
            <a:r>
              <a:rPr sz="2400" b="1" i="0" u="none"/>
              <a:t>учитель должен вмешаться в конфликт </a:t>
            </a:r>
            <a:r>
              <a:rPr sz="2400" b="0" i="0" u="none"/>
              <a:t>и беспристрастно рассказать обеим конфликтующим сторонам о поведении их детей.</a:t>
            </a:r>
            <a:endParaRPr/>
          </a:p>
          <a:p>
            <a:pPr marL="342900" lvl="0">
              <a:defRPr/>
            </a:pPr>
            <a:r>
              <a:rPr sz="2400" b="0" i="0" u="none"/>
              <a:t>   Также следует предложить родителям поработать дома с детьми, настроить их на дружеское разрешение ситуации, а не на продолжение конфликта. </a:t>
            </a:r>
            <a:endParaRPr/>
          </a:p>
          <a:p>
            <a:pPr marL="342900" lvl="0">
              <a:defRPr/>
            </a:pPr>
            <a:r>
              <a:rPr sz="2400" b="0" i="0" u="none"/>
              <a:t>   Постараться найти  тот вариант решения проблемы, который будет приемлем для всех родителей. </a:t>
            </a:r>
            <a:br>
              <a:rPr sz="2400" b="0" i="0" u="none"/>
            </a:br>
            <a:br>
              <a:rPr b="0" i="0" u="none"/>
            </a:br>
            <a:br>
              <a:rPr b="0" i="0" u="none"/>
            </a:br>
            <a:br>
              <a:rPr b="0" i="0" u="none"/>
            </a:b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ChangeShapeType="1" noGrp="1"/>
          </p:cNvSpPr>
          <p:nvPr>
            <p:ph type="title"/>
          </p:nvPr>
        </p:nvSpPr>
        <p:spPr bwMode="auto">
          <a:xfrm>
            <a:off x="1143000" y="981075"/>
            <a:ext cx="7554912" cy="1143000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3600" b="0" i="0" u="none">
                <a:latin typeface="Algerian"/>
              </a:rPr>
              <a:t>Вопросы для обсуждения:</a:t>
            </a:r>
            <a:endParaRPr/>
          </a:p>
        </p:txBody>
      </p:sp>
      <p:sp>
        <p:nvSpPr>
          <p:cNvPr id="18435" name="Rectangle 7"/>
          <p:cNvSpPr>
            <a:spLocks noChangeShapeType="1" noGrp="1"/>
          </p:cNvSpPr>
          <p:nvPr>
            <p:ph type="obj"/>
          </p:nvPr>
        </p:nvSpPr>
        <p:spPr bwMode="auto">
          <a:xfrm>
            <a:off x="971550" y="2638425"/>
            <a:ext cx="7343775" cy="187325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65125" indent="82550" algn="l" defTabSz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Char char=""/>
              <a:defRPr sz="3200" b="0" i="0">
                <a:solidFill>
                  <a:schemeClr val="dk1"/>
                </a:solidFill>
                <a:latin typeface="Corbel"/>
              </a:defRPr>
            </a:lvl1pPr>
            <a:lvl2pPr marL="639762" indent="403225" algn="l" defTabSz="91440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3891A7"/>
              </a:buClr>
              <a:buSzPct val="80000"/>
              <a:buChar char="◦"/>
              <a:defRPr sz="2800" b="0" i="0">
                <a:solidFill>
                  <a:schemeClr val="dk1"/>
                </a:solidFill>
                <a:latin typeface="Corbel"/>
              </a:defRPr>
            </a:lvl2pPr>
            <a:lvl3pPr marL="885825" indent="6572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B80A"/>
              </a:buClr>
              <a:buSzPct val="80000"/>
              <a:buChar char=""/>
              <a:defRPr sz="2400" b="0" i="0">
                <a:solidFill>
                  <a:schemeClr val="dk1"/>
                </a:solidFill>
                <a:latin typeface="Corbel"/>
              </a:defRPr>
            </a:lvl3pPr>
            <a:lvl4pPr marL="1096962" indent="9239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D2E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4pPr>
            <a:lvl5pPr marL="1296987" indent="11144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AA33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5pPr>
          </a:lstStyle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В чем ошибка в поведении учителя, если она есть?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В чем ошибка в поведении родителей?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Как избежать конфликта?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ShapeType="1" noGrp="1"/>
          </p:cNvSpPr>
          <p:nvPr/>
        </p:nvSpPr>
        <p:spPr bwMode="auto">
          <a:xfrm>
            <a:off x="1285875" y="642936"/>
            <a:ext cx="7286625" cy="738663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defRPr/>
            </a:pPr>
            <a:r>
              <a:rPr sz="2400"/>
              <a:t>2. Например, ученик  ведет себя агрессивно, бросается бумажками в своих одноклассников, а на замечания педагога  демонстративно не реагирует.</a:t>
            </a:r>
            <a:endParaRPr/>
          </a:p>
          <a:p>
            <a:pPr lvl="0">
              <a:defRPr/>
            </a:pPr>
            <a:endParaRPr lang="en-US" sz="2400"/>
          </a:p>
          <a:p>
            <a:pPr lvl="0">
              <a:defRPr/>
            </a:pPr>
            <a:r>
              <a:rPr sz="2400"/>
              <a:t>В данном случае педагог  может спокойным тоном</a:t>
            </a:r>
            <a:r>
              <a:rPr sz="2400" b="1" i="0" u="none"/>
              <a:t> сделать ироничное замечание</a:t>
            </a:r>
            <a:r>
              <a:rPr sz="2400"/>
              <a:t> по поводу настроения ученика в ключе, например — «А Баба Яга всегда против». Важно, чтобы высказывание не было сделано с нотками личной неприязни.</a:t>
            </a:r>
            <a:endParaRPr/>
          </a:p>
          <a:p>
            <a:pPr lvl="0">
              <a:defRPr/>
            </a:pPr>
            <a:endParaRPr lang="en-US" sz="2400"/>
          </a:p>
          <a:p>
            <a:pPr lvl="0">
              <a:defRPr/>
            </a:pPr>
            <a:r>
              <a:rPr sz="2400"/>
              <a:t>После  можно наедине побеседовать с  ребёнком , принимая его временное настроение и мотивируя его на сдерживание негативных эмоций. </a:t>
            </a:r>
            <a:br>
              <a:rPr sz="2400"/>
            </a:br>
            <a:br>
              <a:rPr/>
            </a:br>
            <a:endParaRPr lang="en-US"/>
          </a:p>
          <a:p>
            <a:pPr lvl="0">
              <a:defRPr/>
            </a:pPr>
            <a:br>
              <a:rPr/>
            </a:br>
            <a:br>
              <a:rPr/>
            </a:b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ShapeType="1" noGrp="1"/>
          </p:cNvSpPr>
          <p:nvPr>
            <p:ph type="title"/>
          </p:nvPr>
        </p:nvSpPr>
        <p:spPr bwMode="auto">
          <a:xfrm>
            <a:off x="1071562" y="981075"/>
            <a:ext cx="7626350" cy="1143000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3600" b="0" i="0" u="none">
                <a:latin typeface="Algerian"/>
              </a:rPr>
              <a:t>Вопросы для обсуждения:</a:t>
            </a:r>
            <a:endParaRPr/>
          </a:p>
        </p:txBody>
      </p:sp>
      <p:sp>
        <p:nvSpPr>
          <p:cNvPr id="20483" name="Rectangle 3"/>
          <p:cNvSpPr>
            <a:spLocks noChangeShapeType="1" noGrp="1"/>
          </p:cNvSpPr>
          <p:nvPr>
            <p:ph type="obj"/>
          </p:nvPr>
        </p:nvSpPr>
        <p:spPr bwMode="auto">
          <a:xfrm>
            <a:off x="971550" y="2638425"/>
            <a:ext cx="7343775" cy="187325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65125" indent="82550" algn="l" defTabSz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Char char=""/>
              <a:defRPr sz="3200" b="0" i="0">
                <a:solidFill>
                  <a:schemeClr val="dk1"/>
                </a:solidFill>
                <a:latin typeface="Corbel"/>
              </a:defRPr>
            </a:lvl1pPr>
            <a:lvl2pPr marL="639762" indent="403225" algn="l" defTabSz="91440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3891A7"/>
              </a:buClr>
              <a:buSzPct val="80000"/>
              <a:buChar char="◦"/>
              <a:defRPr sz="2800" b="0" i="0">
                <a:solidFill>
                  <a:schemeClr val="dk1"/>
                </a:solidFill>
                <a:latin typeface="Corbel"/>
              </a:defRPr>
            </a:lvl2pPr>
            <a:lvl3pPr marL="885825" indent="6572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B80A"/>
              </a:buClr>
              <a:buSzPct val="80000"/>
              <a:buChar char=""/>
              <a:defRPr sz="2400" b="0" i="0">
                <a:solidFill>
                  <a:schemeClr val="dk1"/>
                </a:solidFill>
                <a:latin typeface="Corbel"/>
              </a:defRPr>
            </a:lvl3pPr>
            <a:lvl4pPr marL="1096962" indent="9239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D2E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4pPr>
            <a:lvl5pPr marL="1296987" indent="11144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AA33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5pPr>
          </a:lstStyle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В чем ошибка в поведении учителя, если она есть?</a:t>
            </a:r>
            <a:endParaRPr/>
          </a:p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Как избежать конфликта?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ShapeType="1" noGrp="1"/>
          </p:cNvSpPr>
          <p:nvPr/>
        </p:nvSpPr>
        <p:spPr bwMode="auto">
          <a:xfrm>
            <a:off x="1071562" y="357187"/>
            <a:ext cx="7715250" cy="757078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defRPr/>
            </a:pPr>
            <a:r>
              <a:rPr b="1" i="0" u="none"/>
              <a:t>3. Между  учителем/воспитателем и родителями</a:t>
            </a:r>
            <a:endParaRPr/>
          </a:p>
          <a:p>
            <a:pPr lvl="0">
              <a:defRPr/>
            </a:pPr>
            <a:endParaRPr lang="en-US"/>
          </a:p>
          <a:p>
            <a:pPr lvl="0">
              <a:defRPr/>
            </a:pPr>
            <a:r>
              <a:rPr/>
              <a:t>Спровоцировать возникновение такого конфликта может как учитель, так и родители учеников.</a:t>
            </a:r>
            <a:endParaRPr/>
          </a:p>
          <a:p>
            <a:pPr lvl="0">
              <a:defRPr/>
            </a:pPr>
            <a:r>
              <a:rPr b="1" i="0" u="none"/>
              <a:t>Основные причины таких ситуаций следующие</a:t>
            </a:r>
            <a:r>
              <a:rPr/>
              <a:t>:</a:t>
            </a:r>
            <a:endParaRPr/>
          </a:p>
          <a:p>
            <a:pPr lvl="0">
              <a:defRPr/>
            </a:pPr>
            <a:r>
              <a:rPr/>
              <a:t>+ несоответствие представлений учителя и родителей о     воспитательном процессе;</a:t>
            </a:r>
            <a:endParaRPr/>
          </a:p>
          <a:p>
            <a:pPr lvl="0">
              <a:defRPr/>
            </a:pPr>
            <a:r>
              <a:rPr/>
              <a:t>+ личная неприязнь родителя и учителя;</a:t>
            </a:r>
            <a:endParaRPr/>
          </a:p>
          <a:p>
            <a:pPr lvl="0">
              <a:defRPr/>
            </a:pPr>
            <a:r>
              <a:rPr/>
              <a:t>+ неприятие родителем воспитательных методик учителя;</a:t>
            </a:r>
            <a:endParaRPr/>
          </a:p>
          <a:p>
            <a:pPr lvl="0">
              <a:defRPr/>
            </a:pPr>
            <a:r>
              <a:rPr/>
              <a:t>+ убежденность родителя в том, что его ребенок заслуживает более высоких оценок.</a:t>
            </a:r>
            <a:endParaRPr/>
          </a:p>
          <a:p>
            <a:pPr lvl="0">
              <a:defRPr/>
            </a:pPr>
            <a:endParaRPr lang="en-US"/>
          </a:p>
          <a:p>
            <a:pPr lvl="0">
              <a:defRPr/>
            </a:pPr>
            <a:r>
              <a:rPr/>
              <a:t>Например, ученик негативно характеризует своих одноклассников, а его мать безоговорочно принимает на веру его слова. В итоге она приходит с жалобой к учителю на его пассивное реакцию по установлению взаимопонимания между учащимися.</a:t>
            </a:r>
            <a:endParaRPr/>
          </a:p>
          <a:p>
            <a:pPr lvl="0">
              <a:defRPr/>
            </a:pPr>
            <a:endParaRPr lang="en-US"/>
          </a:p>
          <a:p>
            <a:pPr lvl="0">
              <a:defRPr/>
            </a:pPr>
            <a:r>
              <a:rPr/>
              <a:t>Учитель в данном случае должен </a:t>
            </a:r>
            <a:r>
              <a:rPr b="1" i="0" u="none"/>
              <a:t>обратить внимание родительницы </a:t>
            </a:r>
            <a:r>
              <a:rPr/>
              <a:t>на то, что ее сын также мог стать причиной конфликта между ними и предложить приложить взаимные усилия по налаживанию отношений между учащимися.</a:t>
            </a:r>
            <a:endParaRPr/>
          </a:p>
          <a:p>
            <a:pPr lvl="0">
              <a:defRPr/>
            </a:pPr>
            <a:br>
              <a:rPr/>
            </a:br>
            <a:br>
              <a:rPr/>
            </a:br>
            <a:endParaRPr lang="en-US"/>
          </a:p>
          <a:p>
            <a:pPr lvl="0">
              <a:defRPr/>
            </a:pPr>
            <a:br>
              <a:rPr/>
            </a:br>
            <a:br>
              <a:rPr/>
            </a:b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ShapeType="1" noGrp="1"/>
          </p:cNvSpPr>
          <p:nvPr>
            <p:ph type="title"/>
          </p:nvPr>
        </p:nvSpPr>
        <p:spPr bwMode="auto">
          <a:xfrm>
            <a:off x="1071562" y="981075"/>
            <a:ext cx="7626350" cy="1143000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3600" b="0" i="0" u="none">
                <a:latin typeface="Algerian"/>
              </a:rPr>
              <a:t>Вопросы для обсуждения:</a:t>
            </a:r>
            <a:endParaRPr/>
          </a:p>
        </p:txBody>
      </p:sp>
      <p:sp>
        <p:nvSpPr>
          <p:cNvPr id="22531" name="Rectangle 3"/>
          <p:cNvSpPr>
            <a:spLocks noChangeShapeType="1" noGrp="1"/>
          </p:cNvSpPr>
          <p:nvPr>
            <p:ph type="obj"/>
          </p:nvPr>
        </p:nvSpPr>
        <p:spPr bwMode="auto">
          <a:xfrm>
            <a:off x="971550" y="2638425"/>
            <a:ext cx="7343775" cy="187325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65125" indent="82550" algn="l" defTabSz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Char char=""/>
              <a:defRPr sz="3200" b="0" i="0">
                <a:solidFill>
                  <a:schemeClr val="dk1"/>
                </a:solidFill>
                <a:latin typeface="Corbel"/>
              </a:defRPr>
            </a:lvl1pPr>
            <a:lvl2pPr marL="639762" indent="403225" algn="l" defTabSz="91440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3891A7"/>
              </a:buClr>
              <a:buSzPct val="80000"/>
              <a:buChar char="◦"/>
              <a:defRPr sz="2800" b="0" i="0">
                <a:solidFill>
                  <a:schemeClr val="dk1"/>
                </a:solidFill>
                <a:latin typeface="Corbel"/>
              </a:defRPr>
            </a:lvl2pPr>
            <a:lvl3pPr marL="885825" indent="6572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B80A"/>
              </a:buClr>
              <a:buSzPct val="80000"/>
              <a:buChar char=""/>
              <a:defRPr sz="2400" b="0" i="0">
                <a:solidFill>
                  <a:schemeClr val="dk1"/>
                </a:solidFill>
                <a:latin typeface="Corbel"/>
              </a:defRPr>
            </a:lvl3pPr>
            <a:lvl4pPr marL="1096962" indent="9239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D2E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4pPr>
            <a:lvl5pPr marL="1296987" indent="11144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AA33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5pPr>
          </a:lstStyle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В чем ошибка в поведении учителя, если она есть?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В чем ошибка в поведении родителей?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Как избежать конфликта?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ShapeType="1" noGrp="1"/>
          </p:cNvSpPr>
          <p:nvPr>
            <p:ph type="title"/>
          </p:nvPr>
        </p:nvSpPr>
        <p:spPr bwMode="auto">
          <a:xfrm>
            <a:off x="1071562" y="260350"/>
            <a:ext cx="7626350" cy="2016125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4000" b="0" i="0" u="none">
                <a:latin typeface="Algerian"/>
              </a:rPr>
              <a:t>Памятка</a:t>
            </a:r>
            <a:br>
              <a:rPr sz="4000" b="0" i="0" u="none">
                <a:latin typeface="Algerian"/>
              </a:rPr>
            </a:br>
            <a:r>
              <a:rPr sz="3600" b="0" i="0" u="none">
                <a:latin typeface="Algerian"/>
              </a:rPr>
              <a:t>«Что делать, чтобы сохранить любовь  и уважение детей?»</a:t>
            </a:r>
            <a:endParaRPr/>
          </a:p>
        </p:txBody>
      </p:sp>
      <p:sp>
        <p:nvSpPr>
          <p:cNvPr id="23555" name="Rectangle 3"/>
          <p:cNvSpPr>
            <a:spLocks noChangeShapeType="1" noGrp="1"/>
          </p:cNvSpPr>
          <p:nvPr>
            <p:ph type="obj"/>
          </p:nvPr>
        </p:nvSpPr>
        <p:spPr bwMode="auto">
          <a:xfrm>
            <a:off x="1000125" y="2565400"/>
            <a:ext cx="7697787" cy="381793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65125" indent="82550" algn="l" defTabSz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Char char=""/>
              <a:defRPr sz="3200" b="0" i="0">
                <a:solidFill>
                  <a:schemeClr val="dk1"/>
                </a:solidFill>
                <a:latin typeface="Corbel"/>
              </a:defRPr>
            </a:lvl1pPr>
            <a:lvl2pPr marL="639762" indent="403225" algn="l" defTabSz="91440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3891A7"/>
              </a:buClr>
              <a:buSzPct val="80000"/>
              <a:buChar char="◦"/>
              <a:defRPr sz="2800" b="0" i="0">
                <a:solidFill>
                  <a:schemeClr val="dk1"/>
                </a:solidFill>
                <a:latin typeface="Corbel"/>
              </a:defRPr>
            </a:lvl2pPr>
            <a:lvl3pPr marL="885825" indent="6572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B80A"/>
              </a:buClr>
              <a:buSzPct val="80000"/>
              <a:buChar char=""/>
              <a:defRPr sz="2400" b="0" i="0">
                <a:solidFill>
                  <a:schemeClr val="dk1"/>
                </a:solidFill>
                <a:latin typeface="Corbel"/>
              </a:defRPr>
            </a:lvl3pPr>
            <a:lvl4pPr marL="1096962" indent="9239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D2E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4pPr>
            <a:lvl5pPr marL="1296987" indent="11144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AA33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5pPr>
          </a:lstStyle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000">
                <a:latin typeface="Algerian"/>
              </a:rPr>
              <a:t>Помните, что ребенку нужна не столько самостоятельность, сколько право на неё.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000">
                <a:latin typeface="Algerian"/>
              </a:rPr>
              <a:t>Чтобы ребёнок выполнил то, что вам нужно, постарайтесь сделать так, чтобы он сам этого захотел.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000">
                <a:latin typeface="Algerian"/>
              </a:rPr>
              <a:t> Не злоупотребляйте опекой и контролем, доверяйте ему.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000">
                <a:latin typeface="Algerian"/>
              </a:rPr>
              <a:t>Не создавайте «революционную ситуацию», а если создали, то приложите все усилия, чтобы разрешить её мирным путём.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000">
                <a:latin typeface="Algerian"/>
              </a:rPr>
              <a:t>Дорожите собственным уважением к самому себе, решаясь идти на конфликт с тем, кто слабее вас.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000">
                <a:latin typeface="Algerian"/>
              </a:rPr>
              <a:t>Не унижайте и не оскорбляйте другого человека, чтобы не сгорать со стыда при встрече с ним и не мучиться раскаяньем.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ShapeType="1" noGrp="1"/>
          </p:cNvSpPr>
          <p:nvPr>
            <p:ph type="title"/>
          </p:nvPr>
        </p:nvSpPr>
        <p:spPr bwMode="auto">
          <a:xfrm>
            <a:off x="1000125" y="620712"/>
            <a:ext cx="7697787" cy="1143000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3600" b="0" i="0" u="none">
                <a:latin typeface="Algerian"/>
              </a:rPr>
              <a:t>Цель:</a:t>
            </a:r>
            <a:endParaRPr/>
          </a:p>
        </p:txBody>
      </p:sp>
      <p:sp>
        <p:nvSpPr>
          <p:cNvPr id="9219" name="Rectangle 3"/>
          <p:cNvSpPr>
            <a:spLocks noChangeShapeType="1" noGrp="1"/>
          </p:cNvSpPr>
          <p:nvPr>
            <p:ph type="obj"/>
          </p:nvPr>
        </p:nvSpPr>
        <p:spPr bwMode="auto">
          <a:xfrm>
            <a:off x="1143000" y="2133600"/>
            <a:ext cx="7327900" cy="334645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65125" indent="82550" algn="l" defTabSz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Char char=""/>
              <a:defRPr sz="3200" b="0" i="0">
                <a:solidFill>
                  <a:schemeClr val="dk1"/>
                </a:solidFill>
                <a:latin typeface="Corbel"/>
              </a:defRPr>
            </a:lvl1pPr>
            <a:lvl2pPr marL="639762" indent="403225" algn="l" defTabSz="91440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3891A7"/>
              </a:buClr>
              <a:buSzPct val="80000"/>
              <a:buChar char="◦"/>
              <a:defRPr sz="2800" b="0" i="0">
                <a:solidFill>
                  <a:schemeClr val="dk1"/>
                </a:solidFill>
                <a:latin typeface="Corbel"/>
              </a:defRPr>
            </a:lvl2pPr>
            <a:lvl3pPr marL="885825" indent="6572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B80A"/>
              </a:buClr>
              <a:buSzPct val="80000"/>
              <a:buChar char=""/>
              <a:defRPr sz="2400" b="0" i="0">
                <a:solidFill>
                  <a:schemeClr val="dk1"/>
                </a:solidFill>
                <a:latin typeface="Corbel"/>
              </a:defRPr>
            </a:lvl3pPr>
            <a:lvl4pPr marL="1096962" indent="9239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D2E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4pPr>
            <a:lvl5pPr marL="1296987" indent="11144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AA33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5pPr>
          </a:lstStyle>
          <a:p>
            <a:pPr marL="0" lvl="0" indent="363537">
              <a:spcBef>
                <a:spcPts val="600"/>
              </a:spcBef>
              <a:buNone/>
              <a:defRPr/>
            </a:pPr>
            <a:r>
              <a:rPr sz="2800">
                <a:latin typeface="Algerian"/>
              </a:rPr>
              <a:t>Повышение уровня педагогической  компетентности  и снижение уровня конфликтности среди участников учебно – воспитательного процесса.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ShapeType="1" noGrp="1"/>
          </p:cNvSpPr>
          <p:nvPr>
            <p:ph type="title"/>
          </p:nvPr>
        </p:nvSpPr>
        <p:spPr bwMode="auto">
          <a:xfrm>
            <a:off x="1071562" y="692150"/>
            <a:ext cx="7553325" cy="1143000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3600" b="0" i="0" u="none">
                <a:latin typeface="Algerian"/>
              </a:rPr>
              <a:t>Проблемы:</a:t>
            </a:r>
            <a:endParaRPr/>
          </a:p>
        </p:txBody>
      </p:sp>
      <p:sp>
        <p:nvSpPr>
          <p:cNvPr id="10243" name="Rectangle 3"/>
          <p:cNvSpPr>
            <a:spLocks noChangeShapeType="1" noGrp="1"/>
          </p:cNvSpPr>
          <p:nvPr>
            <p:ph type="obj"/>
          </p:nvPr>
        </p:nvSpPr>
        <p:spPr bwMode="auto">
          <a:xfrm>
            <a:off x="755650" y="2205037"/>
            <a:ext cx="7561262" cy="2379662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65125" indent="82550" algn="l" defTabSz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Char char=""/>
              <a:defRPr sz="3200" b="0" i="0">
                <a:solidFill>
                  <a:schemeClr val="dk1"/>
                </a:solidFill>
                <a:latin typeface="Corbel"/>
              </a:defRPr>
            </a:lvl1pPr>
            <a:lvl2pPr marL="639762" indent="403225" algn="l" defTabSz="91440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3891A7"/>
              </a:buClr>
              <a:buSzPct val="80000"/>
              <a:buChar char="◦"/>
              <a:defRPr sz="2800" b="0" i="0">
                <a:solidFill>
                  <a:schemeClr val="dk1"/>
                </a:solidFill>
                <a:latin typeface="Corbel"/>
              </a:defRPr>
            </a:lvl2pPr>
            <a:lvl3pPr marL="885825" indent="6572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B80A"/>
              </a:buClr>
              <a:buSzPct val="80000"/>
              <a:buChar char=""/>
              <a:defRPr sz="2400" b="0" i="0">
                <a:solidFill>
                  <a:schemeClr val="dk1"/>
                </a:solidFill>
                <a:latin typeface="Corbel"/>
              </a:defRPr>
            </a:lvl3pPr>
            <a:lvl4pPr marL="1096962" indent="9239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D2E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4pPr>
            <a:lvl5pPr marL="1296987" indent="11144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AA33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5pPr>
          </a:lstStyle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Непослушание и агрессивное поведение детей.</a:t>
            </a:r>
            <a:endParaRPr/>
          </a:p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Склочность и агрессивное поведение родителей.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ShapeType="1" noGrp="1"/>
          </p:cNvSpPr>
          <p:nvPr>
            <p:ph type="title"/>
          </p:nvPr>
        </p:nvSpPr>
        <p:spPr bwMode="auto">
          <a:xfrm>
            <a:off x="1071562" y="765175"/>
            <a:ext cx="7553325" cy="1143000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3600" b="0" i="0" u="none">
                <a:latin typeface="Algerian"/>
              </a:rPr>
              <a:t>Методы разрешения конфликта:</a:t>
            </a:r>
            <a:endParaRPr/>
          </a:p>
        </p:txBody>
      </p:sp>
      <p:sp>
        <p:nvSpPr>
          <p:cNvPr id="11267" name="Rectangle 3"/>
          <p:cNvSpPr>
            <a:spLocks noChangeShapeType="1" noGrp="1"/>
          </p:cNvSpPr>
          <p:nvPr>
            <p:ph type="obj"/>
          </p:nvPr>
        </p:nvSpPr>
        <p:spPr bwMode="auto">
          <a:xfrm>
            <a:off x="1071562" y="2276475"/>
            <a:ext cx="7254875" cy="393858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65125" indent="82550" algn="l" defTabSz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Char char=""/>
              <a:defRPr sz="3200" b="0" i="0">
                <a:solidFill>
                  <a:schemeClr val="dk1"/>
                </a:solidFill>
                <a:latin typeface="Corbel"/>
              </a:defRPr>
            </a:lvl1pPr>
            <a:lvl2pPr marL="639762" indent="403225" algn="l" defTabSz="91440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3891A7"/>
              </a:buClr>
              <a:buSzPct val="80000"/>
              <a:buChar char="◦"/>
              <a:defRPr sz="2800" b="0" i="0">
                <a:solidFill>
                  <a:schemeClr val="dk1"/>
                </a:solidFill>
                <a:latin typeface="Corbel"/>
              </a:defRPr>
            </a:lvl2pPr>
            <a:lvl3pPr marL="885825" indent="6572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B80A"/>
              </a:buClr>
              <a:buSzPct val="80000"/>
              <a:buChar char=""/>
              <a:defRPr sz="2400" b="0" i="0">
                <a:solidFill>
                  <a:schemeClr val="dk1"/>
                </a:solidFill>
                <a:latin typeface="Corbel"/>
              </a:defRPr>
            </a:lvl3pPr>
            <a:lvl4pPr marL="1096962" indent="9239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D2E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4pPr>
            <a:lvl5pPr marL="1296987" indent="11144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AA33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5pPr>
          </a:lstStyle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Какой конфликт произошел в школе?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Почему возник конфликт?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Анализ конфликтной ситуации;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Снятие психологического напряжения;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Выбор одного из возможных решений и его реализация.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Поиск путей и методов решения конфликта.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Профилактика конфликтов.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290" name="Rectangle 14"/>
          <p:cNvSpPr>
            <a:spLocks noChangeShapeType="1" noGrp="1"/>
          </p:cNvSpPr>
          <p:nvPr>
            <p:ph type="title"/>
          </p:nvPr>
        </p:nvSpPr>
        <p:spPr bwMode="auto">
          <a:xfrm>
            <a:off x="1435100" y="274637"/>
            <a:ext cx="7499350" cy="1143000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3600" b="0" i="0" u="none">
                <a:latin typeface="Algerian"/>
              </a:rPr>
              <a:t>Профилактика конфликтов:</a:t>
            </a:r>
            <a:r>
              <a:rPr sz="4800" b="0" i="0" u="none">
                <a:latin typeface="Algerian"/>
              </a:rPr>
              <a:t> </a:t>
            </a:r>
            <a:endParaRPr/>
          </a:p>
        </p:txBody>
      </p:sp>
      <p:sp>
        <p:nvSpPr>
          <p:cNvPr id="12291" name="Rectangle 15"/>
          <p:cNvSpPr>
            <a:spLocks noChangeShapeType="1" noGrp="1"/>
          </p:cNvSpPr>
          <p:nvPr>
            <p:ph type="obj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65125" indent="82550" algn="l" defTabSz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Char char=""/>
              <a:defRPr sz="3200" b="0" i="0">
                <a:solidFill>
                  <a:schemeClr val="dk1"/>
                </a:solidFill>
                <a:latin typeface="Corbel"/>
              </a:defRPr>
            </a:lvl1pPr>
            <a:lvl2pPr marL="639762" indent="403225" algn="l" defTabSz="91440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3891A7"/>
              </a:buClr>
              <a:buSzPct val="80000"/>
              <a:buChar char="◦"/>
              <a:defRPr sz="2800" b="0" i="0">
                <a:solidFill>
                  <a:schemeClr val="dk1"/>
                </a:solidFill>
                <a:latin typeface="Corbel"/>
              </a:defRPr>
            </a:lvl2pPr>
            <a:lvl3pPr marL="885825" indent="6572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B80A"/>
              </a:buClr>
              <a:buSzPct val="80000"/>
              <a:buChar char=""/>
              <a:defRPr sz="2400" b="0" i="0">
                <a:solidFill>
                  <a:schemeClr val="dk1"/>
                </a:solidFill>
                <a:latin typeface="Corbel"/>
              </a:defRPr>
            </a:lvl3pPr>
            <a:lvl4pPr marL="1096962" indent="9239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D2E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4pPr>
            <a:lvl5pPr marL="1296987" indent="11144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AA33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5pPr>
          </a:lstStyle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Повышение педагогической культуры родителей;</a:t>
            </a:r>
            <a:endParaRPr/>
          </a:p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Изучение семей учащихся;</a:t>
            </a:r>
            <a:endParaRPr/>
          </a:p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Повышение культурного уровня детей;</a:t>
            </a:r>
            <a:endParaRPr/>
          </a:p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Создание психологического комфорта для семьи;</a:t>
            </a:r>
            <a:endParaRPr/>
          </a:p>
          <a:p>
            <a:pPr marL="365125" lvl="0" indent="-282575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800">
                <a:latin typeface="Algerian"/>
              </a:rPr>
              <a:t>Создание условий для нравственного роста ребёнка.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ShapeType="1" noGrp="1"/>
          </p:cNvSpPr>
          <p:nvPr>
            <p:ph type="obj"/>
          </p:nvPr>
        </p:nvSpPr>
        <p:spPr bwMode="auto">
          <a:xfrm>
            <a:off x="1187450" y="642936"/>
            <a:ext cx="6635750" cy="5857875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65125" indent="82550" algn="l" defTabSz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Char char=""/>
              <a:defRPr sz="3200" b="0" i="0">
                <a:solidFill>
                  <a:schemeClr val="dk1"/>
                </a:solidFill>
                <a:latin typeface="Corbel"/>
              </a:defRPr>
            </a:lvl1pPr>
            <a:lvl2pPr marL="639762" indent="403225" algn="l" defTabSz="91440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3891A7"/>
              </a:buClr>
              <a:buSzPct val="80000"/>
              <a:buChar char="◦"/>
              <a:defRPr sz="2800" b="0" i="0">
                <a:solidFill>
                  <a:schemeClr val="dk1"/>
                </a:solidFill>
                <a:latin typeface="Corbel"/>
              </a:defRPr>
            </a:lvl2pPr>
            <a:lvl3pPr marL="885825" indent="6572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B80A"/>
              </a:buClr>
              <a:buSzPct val="80000"/>
              <a:buChar char=""/>
              <a:defRPr sz="2400" b="0" i="0">
                <a:solidFill>
                  <a:schemeClr val="dk1"/>
                </a:solidFill>
                <a:latin typeface="Corbel"/>
              </a:defRPr>
            </a:lvl3pPr>
            <a:lvl4pPr marL="1096962" indent="9239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D2E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4pPr>
            <a:lvl5pPr marL="1296987" indent="11144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AA33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5pPr>
          </a:lstStyle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200">
                <a:latin typeface="Algerian"/>
              </a:rPr>
              <a:t>Как вы относитесь к конфликту?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200">
                <a:latin typeface="Algerian"/>
              </a:rPr>
              <a:t>Можно ли в школьном и семейном воспитании вообще обойтись без конфликта?</a:t>
            </a:r>
            <a:endParaRPr/>
          </a:p>
          <a:p>
            <a:pPr marL="365125" lvl="0" indent="-282575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sz="2200">
                <a:latin typeface="Algerian"/>
              </a:rPr>
              <a:t>Что такое конфликт?</a:t>
            </a:r>
            <a:endParaRPr/>
          </a:p>
          <a:p>
            <a:pPr marL="365125" lvl="0" indent="-282575" algn="just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sz="2200" b="1" i="0" u="none"/>
              <a:t> Конфли́кт</a:t>
            </a:r>
            <a:r>
              <a:rPr sz="2200"/>
              <a:t> (</a:t>
            </a:r>
            <a:r>
              <a:rPr sz="2200" u="sng">
                <a:solidFill>
                  <a:schemeClr val="hlink"/>
                </a:solidFill>
                <a:hlinkClick r:id="rId2" tooltip="https://ru.wikipedia.org/wiki/%D0%9B%D0%B0%D1%82%D0%B8%D0%BD%D1%81%D0%BA%D0%B8%D0%B9_%D1%8F%D0%B7%D1%8B%D0%BA"/>
              </a:rPr>
              <a:t>лат.</a:t>
            </a:r>
            <a:r>
              <a:rPr sz="2200"/>
              <a:t> </a:t>
            </a:r>
            <a:r>
              <a:rPr sz="2200" b="0" i="1" u="none"/>
              <a:t>conflictus — </a:t>
            </a:r>
            <a:r>
              <a:rPr sz="2200" b="0" i="1" u="sng">
                <a:solidFill>
                  <a:schemeClr val="hlink"/>
                </a:solidFill>
                <a:hlinkClick r:id="rId3" tooltip="https://ru.wikipedia.org/wiki/%D0%A1%D1%82%D1%8B%D1%87%D0%BA%D0%B0"/>
              </a:rPr>
              <a:t>столкнувшийся</a:t>
            </a:r>
            <a:r>
              <a:rPr sz="2200"/>
              <a:t>) — наиболее острый способ разрешения </a:t>
            </a:r>
            <a:r>
              <a:rPr sz="2200" u="sng">
                <a:solidFill>
                  <a:schemeClr val="hlink"/>
                </a:solidFill>
                <a:hlinkClick r:id="rId4" tooltip="https://ru.wikipedia.org/wiki/%D0%9F%D1%80%D0%BE%D1%82%D0%B8%D0%B2%D0%BE%D1%80%D0%B5%D1%87%D0%B8%D0%B5"/>
              </a:rPr>
              <a:t>противоречий</a:t>
            </a:r>
            <a:r>
              <a:rPr sz="2200"/>
              <a:t> в интересах, </a:t>
            </a:r>
            <a:r>
              <a:rPr sz="2200" u="sng">
                <a:solidFill>
                  <a:schemeClr val="hlink"/>
                </a:solidFill>
                <a:hlinkClick r:id="rId5" tooltip="https://ru.wikipedia.org/wiki/%D0%A6%D0%B5%D0%BB%D1%8C"/>
              </a:rPr>
              <a:t>целях</a:t>
            </a:r>
            <a:r>
              <a:rPr sz="2200"/>
              <a:t>, </a:t>
            </a:r>
            <a:r>
              <a:rPr sz="2200" u="sng">
                <a:solidFill>
                  <a:schemeClr val="hlink"/>
                </a:solidFill>
                <a:hlinkClick r:id="rId6" tooltip="https://ru.wikipedia.org/wiki/%D0%92%D0%B7%D0%B3%D0%BB%D1%8F%D0%B4"/>
              </a:rPr>
              <a:t>взглядах</a:t>
            </a:r>
            <a:r>
              <a:rPr sz="2200"/>
              <a:t>, возникающих в процессе </a:t>
            </a:r>
            <a:r>
              <a:rPr sz="2200" u="sng">
                <a:solidFill>
                  <a:schemeClr val="hlink"/>
                </a:solidFill>
                <a:hlinkClick r:id="rId7" tooltip="https://ru.wikipedia.org/wiki/%D0%A1%D0%BE%D1%86%D0%B8%D0%B0%D0%BB%D1%8C%D0%BD%D0%BE%D0%B5_%D0%B2%D0%B7%D0%B0%D0%B8%D0%BC%D0%BE%D0%B4%D0%B5%D0%B9%D1%81%D1%82%D0%B2%D0%B8%D0%B5"/>
              </a:rPr>
              <a:t>социального взаимодействия</a:t>
            </a:r>
            <a:r>
              <a:rPr sz="2200"/>
              <a:t>, заключающийся в противодействии участников этого </a:t>
            </a:r>
            <a:r>
              <a:rPr sz="2200" b="0" i="0" u="sng">
                <a:solidFill>
                  <a:schemeClr val="hlink"/>
                </a:solidFill>
                <a:hlinkClick r:id="rId8" tooltip="https://ru.wikipedia.org/wiki/%D0%92%D0%B7%D0%B0%D0%B8%D0%BC%D0%BE%D0%B4%D0%B5%D0%B9%D1%81%D1%82%D0%B2%D0%B8%D0%B5"/>
              </a:rPr>
              <a:t>взаимодействия</a:t>
            </a:r>
            <a:r>
              <a:rPr sz="2200"/>
              <a:t> и обычно сопровождающийся </a:t>
            </a:r>
            <a:r>
              <a:rPr sz="2200" u="sng">
                <a:solidFill>
                  <a:schemeClr val="hlink"/>
                </a:solidFill>
                <a:hlinkClick r:id="rId9" tooltip="https://ru.wikipedia.org/wiki/%D0%9D%D0%B5%D0%B3%D0%B0%D1%82%D0%B8%D0%B2%D0%BD%D0%B0%D1%8F_%D1%8D%D0%BC%D0%BE%D1%86%D0%B8%D1%8F"/>
              </a:rPr>
              <a:t>негативными эмоциями</a:t>
            </a:r>
            <a:r>
              <a:rPr sz="2200"/>
              <a:t>, выходящий за рамки правил и норм.</a:t>
            </a:r>
            <a:endParaRPr/>
          </a:p>
          <a:p>
            <a:pPr marL="365125" lvl="0" indent="-282575" algn="just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sz="2200"/>
              <a:t>Это ситуация, в которой каждая из сторон стремится занять позицию, несовместимую и </a:t>
            </a:r>
            <a:r>
              <a:rPr sz="2200" u="sng">
                <a:solidFill>
                  <a:schemeClr val="hlink"/>
                </a:solidFill>
                <a:hlinkClick r:id="rId10" tooltip="https://ru.wikipedia.org/wiki/%D0%9F%D1%80%D0%BE%D1%82%D0%B8%D0%B2%D0%BE%D0%BF%D0%BE%D0%BB%D0%BE%D0%B6%D0%BD%D1%8B%D0%B5_%D1%81%D1%83%D0%B6%D0%B4%D0%B5%D0%BD%D0%B8%D1%8F"/>
              </a:rPr>
              <a:t>противоположную</a:t>
            </a:r>
            <a:r>
              <a:rPr sz="2200"/>
              <a:t> по отношению к </a:t>
            </a:r>
            <a:r>
              <a:rPr sz="2200" u="sng">
                <a:solidFill>
                  <a:schemeClr val="hlink"/>
                </a:solidFill>
                <a:hlinkClick r:id="rId11" tooltip="https://ru.wikipedia.org/wiki/%D0%98%D0%BD%D1%82%D0%B5%D1%80%D0%B5%D1%81_(%D1%87%D1%83%D0%B2%D1%81%D1%82%D0%B2%D0%BE)"/>
              </a:rPr>
              <a:t>интересам</a:t>
            </a:r>
            <a:r>
              <a:rPr sz="2200"/>
              <a:t> другой стороны.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ShapeType="1" noGrp="1"/>
          </p:cNvSpPr>
          <p:nvPr>
            <p:ph type="title"/>
          </p:nvPr>
        </p:nvSpPr>
        <p:spPr bwMode="auto">
          <a:xfrm>
            <a:off x="1000125" y="549275"/>
            <a:ext cx="7624761" cy="3168649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5pPr>
          </a:lstStyle>
          <a:p>
            <a:pPr marL="0" lvl="0" indent="0" algn="ctr">
              <a:spcBef>
                <a:spcPts val="0"/>
              </a:spcBef>
              <a:buNone/>
              <a:defRPr/>
            </a:pPr>
            <a:br>
              <a:rPr sz="4000" b="0" i="0" u="none">
                <a:latin typeface="Algerian"/>
              </a:rPr>
            </a:br>
            <a:r>
              <a:rPr sz="4000" b="0" i="0" u="none">
                <a:latin typeface="Algerian"/>
              </a:rPr>
              <a:t>«Школьные конфликты и пути их разрешения»</a:t>
            </a:r>
            <a:r>
              <a:rPr sz="3600" b="0" i="0" u="none">
                <a:latin typeface="Algerian"/>
              </a:rPr>
              <a:t> </a:t>
            </a:r>
            <a:endParaRPr/>
          </a:p>
        </p:txBody>
      </p:sp>
      <p:sp>
        <p:nvSpPr>
          <p:cNvPr id="14339" name="Rectangle 3"/>
          <p:cNvSpPr>
            <a:spLocks noChangeShapeType="1" noGrp="1"/>
          </p:cNvSpPr>
          <p:nvPr>
            <p:ph type="obj"/>
          </p:nvPr>
        </p:nvSpPr>
        <p:spPr bwMode="auto">
          <a:xfrm>
            <a:off x="468312" y="4005262"/>
            <a:ext cx="8229600" cy="16891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65125" indent="82550" algn="l" defTabSz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Char char=""/>
              <a:defRPr sz="3200" b="0" i="0">
                <a:solidFill>
                  <a:schemeClr val="dk1"/>
                </a:solidFill>
                <a:latin typeface="Corbel"/>
              </a:defRPr>
            </a:lvl1pPr>
            <a:lvl2pPr marL="639762" indent="403225" algn="l" defTabSz="91440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3891A7"/>
              </a:buClr>
              <a:buSzPct val="80000"/>
              <a:buChar char="◦"/>
              <a:defRPr sz="2800" b="0" i="0">
                <a:solidFill>
                  <a:schemeClr val="dk1"/>
                </a:solidFill>
                <a:latin typeface="Corbel"/>
              </a:defRPr>
            </a:lvl2pPr>
            <a:lvl3pPr marL="885825" indent="6572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B80A"/>
              </a:buClr>
              <a:buSzPct val="80000"/>
              <a:buChar char=""/>
              <a:defRPr sz="2400" b="0" i="0">
                <a:solidFill>
                  <a:schemeClr val="dk1"/>
                </a:solidFill>
                <a:latin typeface="Corbel"/>
              </a:defRPr>
            </a:lvl3pPr>
            <a:lvl4pPr marL="1096962" indent="9239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D2E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4pPr>
            <a:lvl5pPr marL="1296987" indent="1114425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4AA33"/>
              </a:buClr>
              <a:buSzPct val="80000"/>
              <a:buChar char=""/>
              <a:defRPr sz="2000" b="0" i="0">
                <a:solidFill>
                  <a:schemeClr val="dk1"/>
                </a:solidFill>
                <a:latin typeface="Corbel"/>
              </a:defRPr>
            </a:lvl5pPr>
          </a:lstStyle>
          <a:p>
            <a:pPr marL="365125" lvl="0" indent="-282575" algn="r">
              <a:spcBef>
                <a:spcPts val="600"/>
              </a:spcBef>
              <a:buNone/>
              <a:defRPr/>
            </a:pPr>
            <a:r>
              <a:rPr sz="2000" b="0" i="1" u="none">
                <a:latin typeface="Algerian"/>
              </a:rPr>
              <a:t>От любви до ненависти один шаг, </a:t>
            </a:r>
            <a:endParaRPr/>
          </a:p>
          <a:p>
            <a:pPr marL="365125" lvl="0" indent="-282575" algn="r">
              <a:spcBef>
                <a:spcPts val="600"/>
              </a:spcBef>
              <a:buNone/>
              <a:defRPr/>
            </a:pPr>
            <a:r>
              <a:rPr sz="2000" b="0" i="1" u="none">
                <a:latin typeface="Algerian"/>
              </a:rPr>
              <a:t>от ненависти к любви – километры шагов.</a:t>
            </a:r>
            <a:endParaRPr/>
          </a:p>
          <a:p>
            <a:pPr marL="365125" lvl="0" indent="-282575" algn="r">
              <a:spcBef>
                <a:spcPts val="600"/>
              </a:spcBef>
              <a:buNone/>
              <a:defRPr/>
            </a:pPr>
            <a:r>
              <a:rPr b="0" i="1" u="none">
                <a:latin typeface="Algerian"/>
              </a:rPr>
              <a:t>  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ShapeType="1" noGrp="1"/>
          </p:cNvSpPr>
          <p:nvPr/>
        </p:nvSpPr>
        <p:spPr bwMode="auto">
          <a:xfrm>
            <a:off x="1357312" y="428625"/>
            <a:ext cx="7500937" cy="544830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>
              <a:defRPr/>
            </a:pPr>
            <a:r>
              <a:rPr sz="2400" b="1" i="0" u="none"/>
              <a:t>Конфликты, связанные с деятельностью учеников, которая касается их успеваемости</a:t>
            </a:r>
            <a:r>
              <a:rPr sz="2400"/>
              <a:t>. </a:t>
            </a:r>
            <a:endParaRPr/>
          </a:p>
          <a:p>
            <a:pPr lvl="0">
              <a:defRPr/>
            </a:pPr>
            <a:endParaRPr lang="en-US" sz="2400"/>
          </a:p>
          <a:p>
            <a:pPr lvl="0">
              <a:defRPr/>
            </a:pPr>
            <a:endParaRPr lang="en-US" sz="2400"/>
          </a:p>
          <a:p>
            <a:pPr lvl="0">
              <a:defRPr/>
            </a:pPr>
            <a:r>
              <a:rPr sz="2400"/>
              <a:t> Причины их  могут быть разными :</a:t>
            </a:r>
            <a:endParaRPr/>
          </a:p>
          <a:p>
            <a:pPr lvl="0">
              <a:defRPr/>
            </a:pPr>
            <a:r>
              <a:rPr sz="2400"/>
              <a:t>+ проблемы с усваиванием нового материала</a:t>
            </a:r>
            <a:endParaRPr/>
          </a:p>
          <a:p>
            <a:pPr lvl="0">
              <a:defRPr/>
            </a:pPr>
            <a:r>
              <a:rPr sz="2400"/>
              <a:t>+ утомление ученика</a:t>
            </a:r>
            <a:endParaRPr/>
          </a:p>
          <a:p>
            <a:pPr lvl="0">
              <a:defRPr/>
            </a:pPr>
            <a:r>
              <a:rPr sz="2400"/>
              <a:t>+ отсутствие помощи ученику со стороны педагога  при ее реальной необходимости </a:t>
            </a:r>
            <a:endParaRPr/>
          </a:p>
          <a:p>
            <a:pPr lvl="0">
              <a:defRPr/>
            </a:pPr>
            <a:r>
              <a:rPr sz="2400"/>
              <a:t>+ завышенные требования  к  ученикам</a:t>
            </a:r>
            <a:endParaRPr/>
          </a:p>
          <a:p>
            <a:pPr lvl="0">
              <a:defRPr/>
            </a:pPr>
            <a:r>
              <a:rPr sz="2400"/>
              <a:t>+ отказ ребенка выполнять то или иное требование (задание) или небрежное его выполнение </a:t>
            </a:r>
            <a:br>
              <a:rPr sz="2400"/>
            </a:br>
            <a:br>
              <a:rPr/>
            </a:b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ChangeShapeType="1" noGrp="1"/>
          </p:cNvSpPr>
          <p:nvPr>
            <p:ph type="title"/>
          </p:nvPr>
        </p:nvSpPr>
        <p:spPr bwMode="auto">
          <a:xfrm>
            <a:off x="1435100" y="2214562"/>
            <a:ext cx="7499350" cy="1571625"/>
          </a:xfrm>
          <a:prstGeom prst="rect">
            <a:avLst/>
          </a:prstGeom>
        </p:spPr>
        <p:txBody>
          <a:bodyPr lIns="91440" tIns="45720" rIns="91440" bIns="45720" anchor="ctr" anchorCtr="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1pPr>
            <a:lvl2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2pPr>
            <a:lvl3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3pPr>
            <a:lvl4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4pPr>
            <a:lvl5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300" b="0" i="0">
                <a:solidFill>
                  <a:srgbClr val="572314"/>
                </a:solidFill>
                <a:latin typeface="Corbel"/>
              </a:defRPr>
            </a:lvl5pPr>
          </a:lstStyle>
          <a:p>
            <a:pPr marL="0" lvl="0" indent="0" algn="ctr">
              <a:spcBef>
                <a:spcPts val="0"/>
              </a:spcBef>
              <a:buNone/>
              <a:defRPr/>
            </a:pPr>
            <a:r>
              <a:rPr sz="3900" b="0" i="0" u="none"/>
              <a:t>Примеры педагогических ситуаций и способы их решения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Arial"/>
        <a:cs typeface="Arial"/>
      </a:majorFont>
      <a:minorFont>
        <a:latin typeface="Gill Sans MT"/>
        <a:ea typeface="Arial"/>
        <a:cs typeface="Arial"/>
      </a:minorFont>
    </a:fontScheme>
    <a:fmtScheme name="Солнцестояние">
      <a:fillStyleLst>
        <a:solidFill>
          <a:schemeClr val="phClr"/>
        </a:solidFill>
        <a:gradFill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/>
        </a:gradFill>
        <a:gradFill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/>
        </a:gradFill>
        <a:blipFill>
          <a:blip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algn="tl" flip="xy" sx="90000" sy="90000" tx="0" ty="0"/>
        </a:blip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0</Words>
  <Application>Р7-Офис/2024.1.3.422</Application>
  <DocSecurity>0</DocSecurity>
  <PresentationFormat/>
  <Paragraphs>0</Paragraphs>
  <Slides>16</Slides>
  <Notes>16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«Формула решения школьных конфликтов»</dc:title>
  <dc:subject/>
  <dc:creator>Старцева М.В.</dc:creator>
  <cp:keywords/>
  <dc:description/>
  <dc:identifier/>
  <dc:language/>
  <cp:lastModifiedBy/>
  <cp:revision>16</cp:revision>
  <dcterms:created xsi:type="dcterms:W3CDTF">2009-02-24T17:26:00Z</dcterms:created>
  <dcterms:modified xsi:type="dcterms:W3CDTF">2025-12-03T14:47:18Z</dcterms:modified>
  <cp:category/>
  <cp:contentStatus/>
  <cp:version/>
</cp:coreProperties>
</file>