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eg" ContentType="image/jpeg"/>
  <Override PartName="/docProps/app.xml" ContentType="application/vnd.openxmlformats-officedocument.extended-properties+xml"/>
  <Override PartName="/docProps/core.xml" ContentType="application/vnd.openxmlformats-package.core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/Relationships>
</file>

<file path=ppt/presentation.xml><?xml version="1.0" encoding="utf-8"?>
<!--Generated by Aspose.Slides for .NET 19.12-->
<p:presentation xmlns:r="http://schemas.openxmlformats.org/officeDocument/2006/relationships" xmlns:a="http://schemas.openxmlformats.org/drawingml/2006/main" xmlns:p="http://schemas.openxmlformats.org/presentationml/2006/main" saveSubsetFonts="1">
  <p:sldMasterIdLst>
    <p:sldMasterId id="2147483648" r:id="rId1"/>
  </p:sldMasterIdLst>
  <p:sldIdLst>
    <p:sldId id="256" r:id="rId2"/>
    <p:sldId id="289" r:id="rId3"/>
    <p:sldId id="257" r:id="rId4"/>
    <p:sldId id="268" r:id="rId5"/>
    <p:sldId id="269" r:id="rId6"/>
    <p:sldId id="270" r:id="rId7"/>
    <p:sldId id="271" r:id="rId8"/>
    <p:sldId id="272" r:id="rId9"/>
    <p:sldId id="290" r:id="rId10"/>
    <p:sldId id="276" r:id="rId11"/>
    <p:sldId id="275" r:id="rId12"/>
    <p:sldId id="274" r:id="rId13"/>
    <p:sldId id="291" r:id="rId14"/>
    <p:sldId id="292" r:id="rId15"/>
    <p:sldId id="293" r:id="rId16"/>
    <p:sldId id="294" r:id="rId17"/>
    <p:sldId id="277" r:id="rId18"/>
    <p:sldId id="278" r:id="rId19"/>
    <p:sldId id="295" r:id="rId20"/>
    <p:sldId id="296" r:id="rId21"/>
    <p:sldId id="297" r:id="rId22"/>
    <p:sldId id="298" r:id="rId23"/>
    <p:sldId id="279" r:id="rId24"/>
    <p:sldId id="280" r:id="rId25"/>
    <p:sldId id="281" r:id="rId26"/>
    <p:sldId id="282" r:id="rId27"/>
  </p:sldIdLst>
  <p:sldSz cx="9144000" cy="6858000" type="screen4x3"/>
  <p:notesSz cx="6858000" cy="9144000"/>
  <p:custDataLst>
    <p:tags r:id="rId28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4973" autoAdjust="0"/>
    <p:restoredTop sz="94660"/>
  </p:normalViewPr>
  <p:slideViewPr>
    <p:cSldViewPr>
      <p:cViewPr>
        <p:scale>
          <a:sx n="89" d="100"/>
          <a:sy n="89" d="100"/>
        </p:scale>
        <p:origin x="258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>
        <p:scale>
          <a:sx n="1" d="100"/>
          <a:sy n="1" d="100"/>
        </p:scale>
        <p:origin x="0" y="0"/>
      </p:cViewPr>
    </p:cSldViewPr>
  </p:notesViewPr>
  <p:gridSpacing cx="73736200" cy="73736200"/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 /><Relationship Id="rId10" Type="http://schemas.openxmlformats.org/officeDocument/2006/relationships/slide" Target="slides/slide9.xml" /><Relationship Id="rId11" Type="http://schemas.openxmlformats.org/officeDocument/2006/relationships/slide" Target="slides/slide10.xml" /><Relationship Id="rId12" Type="http://schemas.openxmlformats.org/officeDocument/2006/relationships/slide" Target="slides/slide11.xml" /><Relationship Id="rId13" Type="http://schemas.openxmlformats.org/officeDocument/2006/relationships/slide" Target="slides/slide12.xml" /><Relationship Id="rId14" Type="http://schemas.openxmlformats.org/officeDocument/2006/relationships/slide" Target="slides/slide13.xml" /><Relationship Id="rId15" Type="http://schemas.openxmlformats.org/officeDocument/2006/relationships/slide" Target="slides/slide14.xml" /><Relationship Id="rId16" Type="http://schemas.openxmlformats.org/officeDocument/2006/relationships/slide" Target="slides/slide15.xml" /><Relationship Id="rId17" Type="http://schemas.openxmlformats.org/officeDocument/2006/relationships/slide" Target="slides/slide16.xml" /><Relationship Id="rId18" Type="http://schemas.openxmlformats.org/officeDocument/2006/relationships/slide" Target="slides/slide17.xml" /><Relationship Id="rId19" Type="http://schemas.openxmlformats.org/officeDocument/2006/relationships/slide" Target="slides/slide18.xml" /><Relationship Id="rId2" Type="http://schemas.openxmlformats.org/officeDocument/2006/relationships/slide" Target="slides/slide1.xml" /><Relationship Id="rId20" Type="http://schemas.openxmlformats.org/officeDocument/2006/relationships/slide" Target="slides/slide19.xml" /><Relationship Id="rId21" Type="http://schemas.openxmlformats.org/officeDocument/2006/relationships/slide" Target="slides/slide20.xml" /><Relationship Id="rId22" Type="http://schemas.openxmlformats.org/officeDocument/2006/relationships/slide" Target="slides/slide21.xml" /><Relationship Id="rId23" Type="http://schemas.openxmlformats.org/officeDocument/2006/relationships/slide" Target="slides/slide22.xml" /><Relationship Id="rId24" Type="http://schemas.openxmlformats.org/officeDocument/2006/relationships/slide" Target="slides/slide23.xml" /><Relationship Id="rId25" Type="http://schemas.openxmlformats.org/officeDocument/2006/relationships/slide" Target="slides/slide24.xml" /><Relationship Id="rId26" Type="http://schemas.openxmlformats.org/officeDocument/2006/relationships/slide" Target="slides/slide25.xml" /><Relationship Id="rId27" Type="http://schemas.openxmlformats.org/officeDocument/2006/relationships/slide" Target="slides/slide26.xml" /><Relationship Id="rId28" Type="http://schemas.openxmlformats.org/officeDocument/2006/relationships/tags" Target="tags/tag1.xml" /><Relationship Id="rId29" Type="http://schemas.openxmlformats.org/officeDocument/2006/relationships/presProps" Target="presProps.xml" /><Relationship Id="rId3" Type="http://schemas.openxmlformats.org/officeDocument/2006/relationships/slide" Target="slides/slide2.xml" /><Relationship Id="rId30" Type="http://schemas.openxmlformats.org/officeDocument/2006/relationships/viewProps" Target="viewProps.xml" /><Relationship Id="rId31" Type="http://schemas.openxmlformats.org/officeDocument/2006/relationships/theme" Target="theme/theme1.xml" /><Relationship Id="rId32" Type="http://schemas.openxmlformats.org/officeDocument/2006/relationships/tableStyles" Target="tableStyles.xml" /><Relationship Id="rId4" Type="http://schemas.openxmlformats.org/officeDocument/2006/relationships/slide" Target="slides/slide3.xml" /><Relationship Id="rId5" Type="http://schemas.openxmlformats.org/officeDocument/2006/relationships/slide" Target="slides/slide4.xml" /><Relationship Id="rId6" Type="http://schemas.openxmlformats.org/officeDocument/2006/relationships/slide" Target="slides/slide5.xml" /><Relationship Id="rId7" Type="http://schemas.openxmlformats.org/officeDocument/2006/relationships/slide" Target="slides/slide6.xml" /><Relationship Id="rId8" Type="http://schemas.openxmlformats.org/officeDocument/2006/relationships/slide" Target="slides/slide7.xml" /><Relationship Id="rId9" Type="http://schemas.openxmlformats.org/officeDocument/2006/relationships/slide" Target="slides/slide8.xml" /></Relationships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20.03.2020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  <p:timing/>
</p:sldLayout>
</file>

<file path=ppt/slideLayouts/slideLayout2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20.03.2020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slideLayout" Target="../slideLayouts/slideLayout2.xml" /><Relationship Id="rId3" Type="http://schemas.openxmlformats.org/officeDocument/2006/relationships/theme" Target="../theme/theme1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t>20.03.2020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ransition/>
  <p:timing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.jpeg" /></Relationships>
</file>

<file path=ppt/slides/_rels/slide10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.jpeg" /><Relationship Id="rId3" Type="http://schemas.openxmlformats.org/officeDocument/2006/relationships/image" Target="../media/image5.jpeg" /></Relationships>
</file>

<file path=ppt/slides/_rels/slide1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.jpeg" /><Relationship Id="rId3" Type="http://schemas.openxmlformats.org/officeDocument/2006/relationships/image" Target="../media/image6.jpeg" /></Relationships>
</file>

<file path=ppt/slides/_rels/slide1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.jpeg" /><Relationship Id="rId3" Type="http://schemas.openxmlformats.org/officeDocument/2006/relationships/image" Target="../media/image7.jpeg" /></Relationships>
</file>

<file path=ppt/slides/_rels/slide1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.jpeg" /><Relationship Id="rId3" Type="http://schemas.openxmlformats.org/officeDocument/2006/relationships/image" Target="../media/image8.jpeg" /></Relationships>
</file>

<file path=ppt/slides/_rels/slide1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.jpeg" /></Relationships>
</file>

<file path=ppt/slides/_rels/slide1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.jpeg" /></Relationships>
</file>

<file path=ppt/slides/_rels/slide1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.jpeg" /></Relationships>
</file>

<file path=ppt/slides/_rels/slide1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.jpeg" /><Relationship Id="rId3" Type="http://schemas.openxmlformats.org/officeDocument/2006/relationships/image" Target="../media/image9.jpeg" /></Relationships>
</file>

<file path=ppt/slides/_rels/slide1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.jpeg" /><Relationship Id="rId3" Type="http://schemas.openxmlformats.org/officeDocument/2006/relationships/image" Target="../media/image10.jpeg" /></Relationships>
</file>

<file path=ppt/slides/_rels/slide1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.jpeg" /><Relationship Id="rId3" Type="http://schemas.openxmlformats.org/officeDocument/2006/relationships/image" Target="../media/image11.jpeg" /></Relationships>
</file>

<file path=ppt/slides/_rels/slide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2.jpeg" /></Relationships>
</file>

<file path=ppt/slides/_rels/slide20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.jpeg" /><Relationship Id="rId3" Type="http://schemas.openxmlformats.org/officeDocument/2006/relationships/image" Target="../media/image12.jpeg" /></Relationships>
</file>

<file path=ppt/slides/_rels/slide2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.jpeg" /><Relationship Id="rId3" Type="http://schemas.openxmlformats.org/officeDocument/2006/relationships/image" Target="../media/image13.jpeg" /></Relationships>
</file>

<file path=ppt/slides/_rels/slide2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.jpeg" /><Relationship Id="rId3" Type="http://schemas.openxmlformats.org/officeDocument/2006/relationships/image" Target="../media/image14.jpeg" /></Relationships>
</file>

<file path=ppt/slides/_rels/slide2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.jpeg" /><Relationship Id="rId3" Type="http://schemas.openxmlformats.org/officeDocument/2006/relationships/image" Target="../media/image15.jpeg" /></Relationships>
</file>

<file path=ppt/slides/_rels/slide2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.jpeg" /></Relationships>
</file>

<file path=ppt/slides/_rels/slide2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6.jpeg" /></Relationships>
</file>

<file path=ppt/slides/_rels/slide2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.jpeg" /></Relationships>
</file>

<file path=ppt/slides/_rels/slide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3.jpeg" /></Relationships>
</file>

<file path=ppt/slides/_rels/slide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4.jpeg" /></Relationships>
</file>

<file path=ppt/slides/_rels/slide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.jpeg" /></Relationships>
</file>

<file path=ppt/slides/_rels/slide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.jpeg" /></Relationships>
</file>

<file path=ppt/slides/_rels/slide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.jpeg" /></Relationships>
</file>

<file path=ppt/slides/_rels/slide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.jpeg" /></Relationships>
</file>

<file path=ppt/slides/_rels/slide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.jpeg" /></Relationships>
</file>

<file path=ppt/slides/slide1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12290" name="Picture 2" descr="http://pedsovet.su/_ld/369/36775396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85728"/>
            <a:ext cx="7772400" cy="3314723"/>
          </a:xfrm>
        </p:spPr>
        <p:txBody>
          <a:bodyPr>
            <a:normAutofit/>
          </a:bodyPr>
          <a:lstStyle/>
          <a:p>
            <a:br>
              <a:rPr lang="ru-RU" sz="2000" b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</a:br>
            <a:br>
              <a:rPr lang="ru-RU" b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</a:br>
            <a:r>
              <a:rPr lang="ru-RU" b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Сохраним своё село - сбережем планету!</a:t>
            </a:r>
            <a:endParaRPr lang="ru-RU" b="1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7415242" cy="2543196"/>
          </a:xfrm>
        </p:spPr>
        <p:txBody>
          <a:bodyPr>
            <a:normAutofit fontScale="92500" lnSpcReduction="10000"/>
          </a:bodyPr>
          <a:lstStyle/>
          <a:p>
            <a:pPr algn="r"/>
            <a:r>
              <a:rPr lang="ru-RU" sz="1800" b="1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Выполнили : учащиеся 4-го класса МБОУ Совхакасской сош.</a:t>
            </a:r>
          </a:p>
          <a:p>
            <a:pPr algn="r"/>
            <a:r>
              <a:rPr lang="ru-RU" sz="1800" b="1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Руководитель: учитель начальных классов Гнускова Т.П</a:t>
            </a:r>
            <a:r>
              <a:rPr lang="ru-RU" smtClean="0"/>
              <a:t>.</a:t>
            </a:r>
          </a:p>
          <a:p>
            <a:pPr algn="r"/>
            <a:endParaRPr lang="ru-RU" smtClean="0"/>
          </a:p>
          <a:p>
            <a:pPr algn="r"/>
            <a:endParaRPr lang="ru-RU" smtClean="0"/>
          </a:p>
          <a:p>
            <a:r>
              <a:rPr lang="ru-RU" smtClean="0"/>
              <a:t> </a:t>
            </a:r>
            <a:r>
              <a:rPr lang="ru-RU" sz="1700" b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Республика Хакасия с.Советская Хакасия</a:t>
            </a:r>
            <a:endParaRPr lang="ru-RU" sz="1700" b="1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/>
  <p:timing/>
</p:sld>
</file>

<file path=ppt/slides/slide10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4" name="Picture 2" descr="http://pedsovet.su/_ld/369/36775396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22" name="Picture 2" descr="C:\Users\tatya_000\Desktop\проект экология\100_2150.JPG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500034" y="500042"/>
            <a:ext cx="8215370" cy="5857876"/>
          </a:xfrm>
          <a:prstGeom prst="rect">
            <a:avLst/>
          </a:prstGeom>
          <a:noFill/>
        </p:spPr>
      </p:pic>
    </p:spTree>
  </p:cSld>
  <p:clrMapOvr>
    <a:masterClrMapping/>
  </p:clrMapOvr>
  <p:transition/>
  <p:timing/>
</p:sld>
</file>

<file path=ppt/slides/slide11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4" name="Picture 2" descr="http://pedsovet.su/_ld/369/36775396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9698" name="Picture 2" descr="C:\Users\tatya_000\Desktop\проект экология\100_2149.JPG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357158" y="357166"/>
            <a:ext cx="8429684" cy="6125809"/>
          </a:xfrm>
          <a:prstGeom prst="rect">
            <a:avLst/>
          </a:prstGeom>
          <a:noFill/>
        </p:spPr>
      </p:pic>
    </p:spTree>
  </p:cSld>
  <p:clrMapOvr>
    <a:masterClrMapping/>
  </p:clrMapOvr>
  <p:transition/>
  <p:timing/>
</p:sld>
</file>

<file path=ppt/slides/slide12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4" name="Picture 2" descr="http://pedsovet.su/_ld/369/36775396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8674" name="Picture 2" descr="C:\Users\tatya_000\Desktop\проект экология\100_2146.JPG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357158" y="357166"/>
            <a:ext cx="8429684" cy="6161528"/>
          </a:xfrm>
          <a:prstGeom prst="rect">
            <a:avLst/>
          </a:prstGeom>
          <a:noFill/>
        </p:spPr>
      </p:pic>
    </p:spTree>
  </p:cSld>
  <p:clrMapOvr>
    <a:masterClrMapping/>
  </p:clrMapOvr>
  <p:transition/>
  <p:timing/>
</p:sld>
</file>

<file path=ppt/slides/slide13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4" name="Picture 2" descr="http://pedsovet.su/_ld/369/36775396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4818" name="Picture 2" descr="C:\Users\tatya_000\Desktop\проект экология\100_2148.JPG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428596" y="428604"/>
            <a:ext cx="8286808" cy="6000792"/>
          </a:xfrm>
          <a:prstGeom prst="rect">
            <a:avLst/>
          </a:prstGeom>
          <a:noFill/>
        </p:spPr>
      </p:pic>
    </p:spTree>
  </p:cSld>
  <p:clrMapOvr>
    <a:masterClrMapping/>
  </p:clrMapOvr>
  <p:transition/>
  <p:timing/>
</p:sld>
</file>

<file path=ppt/slides/slide14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4" name="Picture 2" descr="http://pedsovet.su/_ld/369/36775396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428736"/>
            <a:ext cx="8229600" cy="4000528"/>
          </a:xfrm>
        </p:spPr>
        <p:txBody>
          <a:bodyPr>
            <a:normAutofit/>
          </a:bodyPr>
          <a:lstStyle/>
          <a:p>
            <a:r>
              <a:rPr lang="ru-RU" smtClean="0">
                <a:latin typeface="Times New Roman" pitchFamily="18" charset="0"/>
                <a:cs typeface="Times New Roman" pitchFamily="18" charset="0"/>
              </a:rPr>
              <a:t>Проведение паспортизации свалок позволило выяснить, что большую часть мусора составляют предметы из пластмассы, стеклянные и жестяные предметы , а так же деревянные и бумажные отходы.</a:t>
            </a:r>
          </a:p>
        </p:txBody>
      </p:sp>
    </p:spTree>
  </p:cSld>
  <p:clrMapOvr>
    <a:masterClrMapping/>
  </p:clrMapOvr>
  <p:transition/>
  <p:timing/>
</p:sld>
</file>

<file path=ppt/slides/slide15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4" name="Picture 2" descr="http://pedsovet.su/_ld/369/36775396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85794"/>
            <a:ext cx="8229600" cy="5340369"/>
          </a:xfrm>
        </p:spPr>
        <p:txBody>
          <a:bodyPr>
            <a:normAutofit fontScale="85000" lnSpcReduction="10000"/>
          </a:bodyPr>
          <a:lstStyle/>
          <a:p>
            <a:r>
              <a:rPr lang="ru-RU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smtClean="0">
                <a:latin typeface="Times New Roman" pitchFamily="18" charset="0"/>
                <a:cs typeface="Times New Roman" pitchFamily="18" charset="0"/>
              </a:rPr>
              <a:t>В результате обсуждения ребята предложили наиболее эффективный путь борьбы с нарастающим количеством отходом, попадающим в окружающую среду:</a:t>
            </a:r>
          </a:p>
          <a:p>
            <a:endParaRPr lang="ru-RU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mtClean="0">
                <a:latin typeface="Times New Roman" pitchFamily="18" charset="0"/>
                <a:cs typeface="Times New Roman" pitchFamily="18" charset="0"/>
              </a:rPr>
              <a:t>1. Убирать  мусор в строго отведенные места .</a:t>
            </a:r>
          </a:p>
          <a:p>
            <a:r>
              <a:rPr lang="ru-RU" smtClean="0">
                <a:latin typeface="Times New Roman" pitchFamily="18" charset="0"/>
                <a:cs typeface="Times New Roman" pitchFamily="18" charset="0"/>
              </a:rPr>
              <a:t>2. Проводить субботники  весной и осенью в поселке .</a:t>
            </a:r>
          </a:p>
          <a:p>
            <a:r>
              <a:rPr lang="ru-RU" smtClean="0">
                <a:latin typeface="Times New Roman" pitchFamily="18" charset="0"/>
                <a:cs typeface="Times New Roman" pitchFamily="18" charset="0"/>
              </a:rPr>
              <a:t>3. Сажать цветы на территории школы, памятника Победы . Подсаживать деревья вокруг села .</a:t>
            </a:r>
          </a:p>
          <a:p>
            <a:r>
              <a:rPr lang="ru-RU" smtClean="0">
                <a:latin typeface="Times New Roman" pitchFamily="18" charset="0"/>
                <a:cs typeface="Times New Roman" pitchFamily="18" charset="0"/>
              </a:rPr>
              <a:t>4.Не засорять берег водоема. После отдыха на берегу убирать за собой мусор.</a:t>
            </a:r>
          </a:p>
          <a:p>
            <a:endParaRPr lang="ru-RU" smtClean="0">
              <a:latin typeface="Times New Roman" pitchFamily="18" charset="0"/>
              <a:cs typeface="Times New Roman" pitchFamily="18" charset="0"/>
            </a:endParaRPr>
          </a:p>
          <a:p>
            <a:endParaRPr lang="ru-RU" smtClean="0">
              <a:latin typeface="Times New Roman" pitchFamily="18" charset="0"/>
              <a:cs typeface="Times New Roman" pitchFamily="18" charset="0"/>
            </a:endParaRPr>
          </a:p>
          <a:p>
            <a:endParaRPr lang="ru-RU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/>
</p:sld>
</file>

<file path=ppt/slides/slide16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4" name="Picture 2" descr="http://pedsovet.su/_ld/369/36775396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b="1" smtClean="0">
                <a:latin typeface="Times New Roman" pitchFamily="18" charset="0"/>
                <a:cs typeface="Times New Roman" pitchFamily="18" charset="0"/>
              </a:rPr>
              <a:t>Рекомендации по повторному использованию отходов, как можно использовать мусор с пользой</a:t>
            </a:r>
            <a:endParaRPr lang="ru-RU" sz="3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smtClean="0">
                <a:latin typeface="Times New Roman" pitchFamily="18" charset="0"/>
                <a:cs typeface="Times New Roman" pitchFamily="18" charset="0"/>
              </a:rPr>
              <a:t>1. Часть отходов из пластмассы использовать для благоустройства цветника, создать различные подделки, кормушки для птиц .</a:t>
            </a:r>
          </a:p>
          <a:p>
            <a:r>
              <a:rPr lang="ru-RU" smtClean="0">
                <a:latin typeface="Times New Roman" pitchFamily="18" charset="0"/>
                <a:cs typeface="Times New Roman" pitchFamily="18" charset="0"/>
              </a:rPr>
              <a:t>2. Стеклотару сдавать в приемные пункты .</a:t>
            </a:r>
          </a:p>
          <a:p>
            <a:r>
              <a:rPr lang="ru-RU" smtClean="0">
                <a:latin typeface="Times New Roman" pitchFamily="18" charset="0"/>
                <a:cs typeface="Times New Roman" pitchFamily="18" charset="0"/>
              </a:rPr>
              <a:t>3. Одежду в хорошем состоянии отдавать нуждающимся.</a:t>
            </a:r>
          </a:p>
          <a:p>
            <a:r>
              <a:rPr lang="ru-RU" smtClean="0">
                <a:latin typeface="Times New Roman" pitchFamily="18" charset="0"/>
                <a:cs typeface="Times New Roman" pitchFamily="18" charset="0"/>
              </a:rPr>
              <a:t>4. Книги, журналы сдавать в библиотеку.</a:t>
            </a:r>
          </a:p>
          <a:p>
            <a:r>
              <a:rPr lang="ru-RU" smtClean="0">
                <a:latin typeface="Times New Roman" pitchFamily="18" charset="0"/>
                <a:cs typeface="Times New Roman" pitchFamily="18" charset="0"/>
              </a:rPr>
              <a:t>5. Старые игрушки отдать в детский сад.</a:t>
            </a:r>
          </a:p>
          <a:p>
            <a:r>
              <a:rPr lang="ru-RU" smtClean="0">
                <a:latin typeface="Times New Roman" pitchFamily="18" charset="0"/>
                <a:cs typeface="Times New Roman" pitchFamily="18" charset="0"/>
              </a:rPr>
              <a:t>6. Проводить беседы на экологические темы.</a:t>
            </a:r>
            <a:endParaRPr lang="ru-RU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/>
</p:sld>
</file>

<file path=ppt/slides/slide17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4" name="Picture 2" descr="http://pedsovet.su/_ld/369/36775396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1746" name="Picture 2" descr="C:\Users\tatya_000\Desktop\проект экология\100_2142.JPG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500034" y="428604"/>
            <a:ext cx="8215370" cy="6107949"/>
          </a:xfrm>
          <a:prstGeom prst="rect">
            <a:avLst/>
          </a:prstGeom>
          <a:noFill/>
        </p:spPr>
      </p:pic>
    </p:spTree>
  </p:cSld>
  <p:clrMapOvr>
    <a:masterClrMapping/>
  </p:clrMapOvr>
  <p:transition/>
  <p:timing/>
</p:sld>
</file>

<file path=ppt/slides/slide18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4" name="Picture 2" descr="http://pedsovet.su/_ld/369/36775396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2770" name="Picture 2" descr="C:\Users\tatya_000\Desktop\проект экология\P1000030.JPG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711261" y="533446"/>
            <a:ext cx="7718391" cy="5788793"/>
          </a:xfrm>
          <a:prstGeom prst="rect">
            <a:avLst/>
          </a:prstGeom>
          <a:noFill/>
        </p:spPr>
      </p:pic>
    </p:spTree>
  </p:cSld>
  <p:clrMapOvr>
    <a:masterClrMapping/>
  </p:clrMapOvr>
  <p:transition/>
  <p:timing/>
</p:sld>
</file>

<file path=ppt/slides/slide19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4" name="Picture 2" descr="http://pedsovet.su/_ld/369/36775396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ru-RU" b="1" smtClean="0"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b="1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7890" name="Picture 2" descr="C:\Users\tatya_000\Desktop\проект экология\100_2135.JPG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428595" y="428605"/>
            <a:ext cx="8286809" cy="6036470"/>
          </a:xfrm>
          <a:prstGeom prst="rect">
            <a:avLst/>
          </a:prstGeom>
          <a:noFill/>
        </p:spPr>
      </p:pic>
    </p:spTree>
  </p:cSld>
  <p:clrMapOvr>
    <a:masterClrMapping/>
  </p:clrMapOvr>
  <p:transition/>
  <p:timing/>
</p:sld>
</file>

<file path=ppt/slides/slide2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14422"/>
            <a:ext cx="8229600" cy="4911741"/>
          </a:xfrm>
        </p:spPr>
        <p:txBody>
          <a:bodyPr/>
          <a:lstStyle/>
          <a:p>
            <a:pPr algn="r">
              <a:buNone/>
            </a:pPr>
            <a:r>
              <a:rPr lang="ru-RU" smtClean="0">
                <a:latin typeface="Times New Roman" pitchFamily="18" charset="0"/>
                <a:cs typeface="Times New Roman" pitchFamily="18" charset="0"/>
              </a:rPr>
              <a:t>Родной мой край- просторы голубые !  </a:t>
            </a:r>
          </a:p>
          <a:p>
            <a:pPr algn="r">
              <a:buNone/>
            </a:pPr>
            <a:r>
              <a:rPr lang="ru-RU" smtClean="0">
                <a:latin typeface="Times New Roman" pitchFamily="18" charset="0"/>
                <a:cs typeface="Times New Roman" pitchFamily="18" charset="0"/>
              </a:rPr>
              <a:t>Родной мой край- деревня вдоль реки…</a:t>
            </a:r>
            <a:endParaRPr lang="ru-RU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/>
  <p:timing/>
</p:sld>
</file>

<file path=ppt/slides/slide20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4" name="Picture 2" descr="http://pedsovet.su/_ld/369/36775396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ru-RU" b="1" smtClean="0"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b="1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6866" name="Picture 2" descr="C:\Users\tatya_000\Desktop\проект экология\100_2132.JPG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357158" y="392845"/>
            <a:ext cx="8429684" cy="6107949"/>
          </a:xfrm>
          <a:prstGeom prst="rect">
            <a:avLst/>
          </a:prstGeom>
          <a:noFill/>
        </p:spPr>
      </p:pic>
    </p:spTree>
  </p:cSld>
  <p:clrMapOvr>
    <a:masterClrMapping/>
  </p:clrMapOvr>
  <p:transition/>
  <p:timing/>
</p:sld>
</file>

<file path=ppt/slides/slide21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4" name="Picture 2" descr="http://pedsovet.su/_ld/369/36775396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ru-RU" b="1" smtClean="0"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b="1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8914" name="Picture 2" descr="C:\Users\tatya_000\Desktop\проект экология\100_2133.JPG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357158" y="357165"/>
            <a:ext cx="8429684" cy="6107949"/>
          </a:xfrm>
          <a:prstGeom prst="rect">
            <a:avLst/>
          </a:prstGeom>
          <a:noFill/>
        </p:spPr>
      </p:pic>
    </p:spTree>
  </p:cSld>
  <p:clrMapOvr>
    <a:masterClrMapping/>
  </p:clrMapOvr>
  <p:transition/>
  <p:timing/>
</p:sld>
</file>

<file path=ppt/slides/slide22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4" name="Picture 2" descr="http://pedsovet.su/_ld/369/36775396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ru-RU" b="1" smtClean="0"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b="1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9938" name="Picture 2" descr="C:\Users\tatya_000\Desktop\проект экология\100_2130.JPG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357158" y="357166"/>
            <a:ext cx="8429684" cy="6143628"/>
          </a:xfrm>
          <a:prstGeom prst="rect">
            <a:avLst/>
          </a:prstGeom>
          <a:noFill/>
        </p:spPr>
      </p:pic>
    </p:spTree>
  </p:cSld>
  <p:clrMapOvr>
    <a:masterClrMapping/>
  </p:clrMapOvr>
  <p:transition/>
  <p:timing/>
</p:sld>
</file>

<file path=ppt/slides/slide23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4" name="Picture 2" descr="http://pedsovet.su/_ld/369/36775396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3794" name="Picture 2" descr="C:\Users\tatya_000\Desktop\проект экология\P1000032.JPG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571472" y="357166"/>
            <a:ext cx="8429684" cy="6143668"/>
          </a:xfrm>
          <a:prstGeom prst="rect">
            <a:avLst/>
          </a:prstGeom>
          <a:noFill/>
        </p:spPr>
      </p:pic>
    </p:spTree>
  </p:cSld>
  <p:clrMapOvr>
    <a:masterClrMapping/>
  </p:clrMapOvr>
  <p:transition/>
  <p:timing/>
</p:sld>
</file>

<file path=ppt/slides/slide24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4" name="Picture 2" descr="http://pedsovet.su/_ld/369/36775396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b="1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/>
  <p:timing/>
</p:sld>
</file>

<file path=ppt/slides/slide25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35842" name="Picture 2" descr="C:\Users\tatya_000\Desktop\проект экология\x_7d721f69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28662" y="214291"/>
            <a:ext cx="7072362" cy="3143271"/>
          </a:xfrm>
        </p:spPr>
        <p:txBody>
          <a:bodyPr>
            <a:normAutofit fontScale="85000" lnSpcReduction="20000"/>
          </a:bodyPr>
          <a:lstStyle/>
          <a:p>
            <a:pPr algn="ctr">
              <a:buNone/>
            </a:pPr>
            <a:r>
              <a:rPr lang="ru-RU" smtClean="0">
                <a:latin typeface="Times New Roman" pitchFamily="18" charset="0"/>
                <a:cs typeface="Times New Roman" pitchFamily="18" charset="0"/>
              </a:rPr>
              <a:t>Давайте вместе </a:t>
            </a:r>
            <a:r>
              <a:rPr lang="ru-RU" b="1" smtClean="0">
                <a:latin typeface="Times New Roman" pitchFamily="18" charset="0"/>
                <a:cs typeface="Times New Roman" pitchFamily="18" charset="0"/>
              </a:rPr>
              <a:t>землю</a:t>
            </a:r>
            <a:r>
              <a:rPr lang="ru-RU" smtClean="0">
                <a:latin typeface="Times New Roman" pitchFamily="18" charset="0"/>
                <a:cs typeface="Times New Roman" pitchFamily="18" charset="0"/>
              </a:rPr>
              <a:t> украшать !</a:t>
            </a:r>
          </a:p>
          <a:p>
            <a:pPr algn="ctr">
              <a:buNone/>
            </a:pPr>
            <a:r>
              <a:rPr lang="ru-RU" smtClean="0">
                <a:latin typeface="Times New Roman" pitchFamily="18" charset="0"/>
                <a:cs typeface="Times New Roman" pitchFamily="18" charset="0"/>
              </a:rPr>
              <a:t> Сажать сады . Цветы сажать повсюду.</a:t>
            </a:r>
          </a:p>
          <a:p>
            <a:pPr algn="ctr">
              <a:buNone/>
            </a:pPr>
            <a:r>
              <a:rPr lang="ru-RU" smtClean="0">
                <a:latin typeface="Times New Roman" pitchFamily="18" charset="0"/>
                <a:cs typeface="Times New Roman" pitchFamily="18" charset="0"/>
              </a:rPr>
              <a:t> И относиться с нежностью как к чуду, </a:t>
            </a:r>
          </a:p>
          <a:p>
            <a:pPr algn="ctr">
              <a:buNone/>
            </a:pPr>
            <a:r>
              <a:rPr lang="ru-RU" smtClean="0">
                <a:latin typeface="Times New Roman" pitchFamily="18" charset="0"/>
                <a:cs typeface="Times New Roman" pitchFamily="18" charset="0"/>
              </a:rPr>
              <a:t>мы забываем, что она у нас одна.</a:t>
            </a:r>
          </a:p>
          <a:p>
            <a:pPr algn="ctr">
              <a:buNone/>
            </a:pPr>
            <a:r>
              <a:rPr lang="ru-RU" smtClean="0">
                <a:latin typeface="Times New Roman" pitchFamily="18" charset="0"/>
                <a:cs typeface="Times New Roman" pitchFamily="18" charset="0"/>
              </a:rPr>
              <a:t>Неповторимая, родимая , живая.</a:t>
            </a:r>
          </a:p>
          <a:p>
            <a:pPr algn="ctr">
              <a:buNone/>
            </a:pPr>
            <a:r>
              <a:rPr lang="ru-RU" smtClean="0">
                <a:latin typeface="Times New Roman" pitchFamily="18" charset="0"/>
                <a:cs typeface="Times New Roman" pitchFamily="18" charset="0"/>
              </a:rPr>
              <a:t>Прекрасная хоть летом, хоть зимой .</a:t>
            </a:r>
          </a:p>
          <a:p>
            <a:pPr algn="ctr">
              <a:buNone/>
            </a:pPr>
            <a:r>
              <a:rPr lang="ru-RU" smtClean="0">
                <a:latin typeface="Times New Roman" pitchFamily="18" charset="0"/>
                <a:cs typeface="Times New Roman" pitchFamily="18" charset="0"/>
              </a:rPr>
              <a:t>Она у нас одна, одна такая…</a:t>
            </a:r>
            <a:endParaRPr lang="ru-RU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/>
</p:sld>
</file>

<file path=ppt/slides/slide26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4" name="Picture 2" descr="http://pedsovet.su/_ld/369/36775396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ru-RU" b="1" smtClean="0"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b="1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/>
</p:sld>
</file>

<file path=ppt/slides/slide3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11266" name="Picture 2" descr="C:\Users\tatya_000\Desktop\проект экология\cikLiFQTAmE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285720" y="285728"/>
            <a:ext cx="8572560" cy="6286544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14356"/>
            <a:ext cx="8229600" cy="5411807"/>
          </a:xfrm>
        </p:spPr>
        <p:txBody>
          <a:bodyPr>
            <a:normAutofit/>
          </a:bodyPr>
          <a:lstStyle/>
          <a:p>
            <a:r>
              <a:rPr lang="ru-RU" smtClean="0">
                <a:latin typeface="Times New Roman" pitchFamily="18" charset="0"/>
                <a:cs typeface="Times New Roman" pitchFamily="18" charset="0"/>
              </a:rPr>
              <a:t>Наш посёлек находится на левом берегу Енисея . Свой родной край мы любим за его красоту и неповторимость  природы.</a:t>
            </a:r>
          </a:p>
          <a:p>
            <a:endParaRPr lang="ru-RU" smtClean="0"/>
          </a:p>
          <a:p>
            <a:endParaRPr lang="ru-RU" smtClean="0"/>
          </a:p>
          <a:p>
            <a:endParaRPr lang="ru-RU" smtClean="0"/>
          </a:p>
          <a:p>
            <a:endParaRPr lang="ru-RU" smtClean="0"/>
          </a:p>
          <a:p>
            <a:endParaRPr lang="ru-RU" smtClean="0"/>
          </a:p>
          <a:p>
            <a:pPr algn="r">
              <a:buNone/>
            </a:pPr>
            <a:r>
              <a:rPr lang="ru-RU" smtClean="0">
                <a:latin typeface="Times New Roman" pitchFamily="18" charset="0"/>
                <a:cs typeface="Times New Roman" pitchFamily="18" charset="0"/>
              </a:rPr>
              <a:t>«Нет реки могучей ,чем красавец Енисей!»  </a:t>
            </a:r>
            <a:endParaRPr lang="ru-RU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/>
</p:sld>
</file>

<file path=ppt/slides/slide4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6626" name="Picture 2" descr="C:\Users\tatya_000\Desktop\проект экология\P1000009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428596" y="571480"/>
            <a:ext cx="8382027" cy="5857916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500042"/>
            <a:ext cx="8229600" cy="4525963"/>
          </a:xfrm>
        </p:spPr>
        <p:txBody>
          <a:bodyPr/>
          <a:lstStyle/>
          <a:p>
            <a:r>
              <a:rPr lang="ru-RU" smtClean="0">
                <a:latin typeface="Times New Roman" pitchFamily="18" charset="0"/>
                <a:cs typeface="Times New Roman" pitchFamily="18" charset="0"/>
              </a:rPr>
              <a:t>Мы любим ходить в походы , отдыхать на берегу Енисея, любоваться красотой природы.</a:t>
            </a:r>
            <a:endParaRPr lang="ru-RU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/>
</p:sld>
</file>

<file path=ppt/slides/slide5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4" name="Picture 2" descr="http://pedsovet.su/_ld/369/36775396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Актуальность: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mtClean="0"/>
              <a:t>Несмотря на красоту нашей местности  ,в селе ежегодно появляются новые свалки в неположенных местах. </a:t>
            </a:r>
          </a:p>
          <a:p>
            <a:r>
              <a:rPr lang="ru-RU" smtClean="0"/>
              <a:t>Кучи мусора, состоящие из бытовых отходов,  негативно влияют на окружающую среду.  Мусор выбрасывают местные жители и гости , приезжающие отдохнуть и покупаться на берегу Енисея.</a:t>
            </a:r>
            <a:endParaRPr lang="ru-RU"/>
          </a:p>
        </p:txBody>
      </p:sp>
    </p:spTree>
  </p:cSld>
  <p:clrMapOvr>
    <a:masterClrMapping/>
  </p:clrMapOvr>
  <p:transition/>
  <p:timing/>
</p:sld>
</file>

<file path=ppt/slides/slide6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4" name="Picture 2" descr="http://pedsovet.su/_ld/369/36775396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smtClean="0">
                <a:latin typeface="Times New Roman" pitchFamily="18" charset="0"/>
                <a:cs typeface="Times New Roman" pitchFamily="18" charset="0"/>
              </a:rPr>
              <a:t>Гипотеза:</a:t>
            </a:r>
            <a:endParaRPr lang="ru-RU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600200"/>
            <a:ext cx="8686800" cy="4525963"/>
          </a:xfrm>
        </p:spPr>
        <p:txBody>
          <a:bodyPr>
            <a:normAutofit fontScale="85000" lnSpcReduction="20000"/>
          </a:bodyPr>
          <a:lstStyle/>
          <a:p>
            <a:r>
              <a:rPr lang="ru-RU" smtClean="0">
                <a:latin typeface="Times New Roman" pitchFamily="18" charset="0"/>
                <a:cs typeface="Times New Roman" pitchFamily="18" charset="0"/>
              </a:rPr>
              <a:t>Увеличение количества мусора в окрестностях села может привести к ухудшению здоровья  и жизни населения. А так же  оказать   отрицательное влияние на окружающую природу.</a:t>
            </a:r>
          </a:p>
          <a:p>
            <a:endParaRPr lang="ru-RU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4200" b="1" smtClean="0">
                <a:latin typeface="Times New Roman" pitchFamily="18" charset="0"/>
                <a:cs typeface="Times New Roman" pitchFamily="18" charset="0"/>
              </a:rPr>
              <a:t>Цель проекта:</a:t>
            </a:r>
          </a:p>
          <a:p>
            <a:r>
              <a:rPr lang="ru-RU" smtClean="0">
                <a:latin typeface="Times New Roman" pitchFamily="18" charset="0"/>
                <a:cs typeface="Times New Roman" pitchFamily="18" charset="0"/>
              </a:rPr>
              <a:t>- Исследовать отношение жителей села к экологической проблеме.</a:t>
            </a:r>
          </a:p>
          <a:p>
            <a:r>
              <a:rPr lang="ru-RU" smtClean="0">
                <a:latin typeface="Times New Roman" pitchFamily="18" charset="0"/>
                <a:cs typeface="Times New Roman" pitchFamily="18" charset="0"/>
              </a:rPr>
              <a:t>- Развить экологическое сознание у учащихся, гуманную ответственность и бережное отношение к природе.</a:t>
            </a:r>
          </a:p>
        </p:txBody>
      </p:sp>
    </p:spTree>
  </p:cSld>
  <p:clrMapOvr>
    <a:masterClrMapping/>
  </p:clrMapOvr>
  <p:transition/>
  <p:timing/>
</p:sld>
</file>

<file path=ppt/slides/slide7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4" name="Picture 2" descr="http://pedsovet.su/_ld/369/36775396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smtClean="0">
                <a:latin typeface="Times New Roman" pitchFamily="18" charset="0"/>
                <a:cs typeface="Times New Roman" pitchFamily="18" charset="0"/>
              </a:rPr>
              <a:t>Задачи проекта:</a:t>
            </a:r>
            <a:endParaRPr lang="ru-RU" b="1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mtClean="0">
                <a:latin typeface="Times New Roman" pitchFamily="18" charset="0"/>
                <a:cs typeface="Times New Roman" pitchFamily="18" charset="0"/>
              </a:rPr>
              <a:t>1. Как решить проблему мусорных свалок в нашем селе?</a:t>
            </a:r>
          </a:p>
          <a:p>
            <a:r>
              <a:rPr lang="ru-RU" smtClean="0">
                <a:latin typeface="Times New Roman" pitchFamily="18" charset="0"/>
                <a:cs typeface="Times New Roman" pitchFamily="18" charset="0"/>
              </a:rPr>
              <a:t>2. Разработать возможные пути решения экологической проблемы.</a:t>
            </a:r>
          </a:p>
          <a:p>
            <a:r>
              <a:rPr lang="ru-RU" smtClean="0">
                <a:latin typeface="Times New Roman" pitchFamily="18" charset="0"/>
                <a:cs typeface="Times New Roman" pitchFamily="18" charset="0"/>
              </a:rPr>
              <a:t>3. Предложить ряд мероприятий по защите окружающей среды.</a:t>
            </a:r>
            <a:endParaRPr lang="ru-RU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/>
</p:sld>
</file>

<file path=ppt/slides/slide8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4" name="Picture 2" descr="http://pedsovet.su/_ld/369/36775396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smtClean="0">
                <a:latin typeface="Times New Roman" pitchFamily="18" charset="0"/>
                <a:cs typeface="Times New Roman" pitchFamily="18" charset="0"/>
              </a:rPr>
              <a:t>Формы работы:</a:t>
            </a:r>
            <a:endParaRPr lang="ru-RU" b="1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ru-RU" smtClean="0">
                <a:latin typeface="Times New Roman" pitchFamily="18" charset="0"/>
                <a:cs typeface="Times New Roman" pitchFamily="18" charset="0"/>
              </a:rPr>
              <a:t>1. Экскурсия по поселку и берегу реки Енисей. Определить самые загрязненные участки. </a:t>
            </a:r>
          </a:p>
          <a:p>
            <a:r>
              <a:rPr lang="ru-RU" smtClean="0">
                <a:latin typeface="Times New Roman" pitchFamily="18" charset="0"/>
                <a:cs typeface="Times New Roman" pitchFamily="18" charset="0"/>
              </a:rPr>
              <a:t>2. Провести опрос у жителей села и учащихся : «Каким  Вы считаете наше село чистым или грязным?» Сколько мусора накапливается у Вас дома? Как Вы утилизируете свой мусор?</a:t>
            </a:r>
          </a:p>
          <a:p>
            <a:r>
              <a:rPr lang="ru-RU" smtClean="0">
                <a:latin typeface="Times New Roman" pitchFamily="18" charset="0"/>
                <a:cs typeface="Times New Roman" pitchFamily="18" charset="0"/>
              </a:rPr>
              <a:t>3.  Рекомендации по повторному использованию отходов.</a:t>
            </a:r>
            <a:endParaRPr lang="ru-RU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/>
</p:sld>
</file>

<file path=ppt/slides/slide9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4" name="Picture 2" descr="http://pedsovet.su/_ld/369/36775396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14356"/>
            <a:ext cx="8229600" cy="5411807"/>
          </a:xfrm>
        </p:spPr>
        <p:txBody>
          <a:bodyPr>
            <a:normAutofit fontScale="92500" lnSpcReduction="10000"/>
          </a:bodyPr>
          <a:lstStyle/>
          <a:p>
            <a:r>
              <a:rPr lang="ru-RU" smtClean="0">
                <a:latin typeface="Times New Roman" pitchFamily="18" charset="0"/>
                <a:cs typeface="Times New Roman" pitchFamily="18" charset="0"/>
              </a:rPr>
              <a:t>Мы провели экскурсию по поселку и берегу реки Енисей. Определили самые загрязненные участки.</a:t>
            </a:r>
          </a:p>
          <a:p>
            <a:pPr>
              <a:buNone/>
            </a:pPr>
            <a:r>
              <a:rPr lang="ru-RU" smtClean="0">
                <a:latin typeface="Times New Roman" pitchFamily="18" charset="0"/>
                <a:cs typeface="Times New Roman" pitchFamily="18" charset="0"/>
              </a:rPr>
              <a:t>За селом не далеко от домов жителей  находятся мусорные свалки, куда население выбрасывает мусор. На этой свалке пасется крупнорогатый скот. Животные прокалывают копыта острыми осколками разбитых бутылок, едят пластиковые пакеты, веревки . </a:t>
            </a:r>
          </a:p>
          <a:p>
            <a:pPr>
              <a:buNone/>
            </a:pPr>
            <a:r>
              <a:rPr lang="ru-RU" smtClean="0">
                <a:latin typeface="Times New Roman" pitchFamily="18" charset="0"/>
                <a:cs typeface="Times New Roman" pitchFamily="18" charset="0"/>
              </a:rPr>
              <a:t>Для того, чтобы пройти к берегу реки ,  отдыхающим приходится  проходить через эту помойку. </a:t>
            </a:r>
            <a:endParaRPr lang="ru-RU"/>
          </a:p>
        </p:txBody>
      </p:sp>
    </p:spTree>
  </p:cSld>
  <p:clrMapOvr>
    <a:masterClrMapping/>
  </p:clrMapOvr>
  <p:transition/>
  <p:timing/>
</p:sld>
</file>

<file path=ppt/tags/tag1.xml><?xml version="1.0" encoding="utf-8"?>
<p:tagLst xmlns:p="http://schemas.openxmlformats.org/presentationml/2006/main">
  <p:tag name="AS_NET" val="4.0.30319.42000"/>
  <p:tag name="AS_OS" val="Microsoft Windows NT 10.0.14393.0"/>
  <p:tag name="AS_RELEASE_DATE" val="2019.12.14"/>
  <p:tag name="AS_TITLE" val="Aspose.Slides for .NET 4.0 Client Profile"/>
  <p:tag name="AS_VERSION" val="19.12"/>
</p:tagLst>
</file>

<file path=ppt/theme/theme1.xml><?xml version="1.0" encoding="utf-8"?>
<a:theme xmlns:r="http://schemas.openxmlformats.org/officeDocument/2006/relationships"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</a:theme>
</file>

<file path=docProps/app.xml><?xml version="1.0" encoding="utf-8"?>
<Properties xmlns:vt="http://schemas.openxmlformats.org/officeDocument/2006/docPropsVTypes" xmlns="http://schemas.openxmlformats.org/officeDocument/2006/extended-properties">
  <Company/>
  <PresentationFormat>On-screen Show (4:3)</PresentationFormat>
  <Paragraphs>53</Paragraphs>
  <Slides>26</Slides>
  <Notes>0</Notes>
  <TotalTime>140</TotalTime>
  <HiddenSlides>0</HiddenSlides>
  <MMClips>0</MMClips>
  <ScaleCrop>0</ScaleCrop>
  <HeadingPairs>
    <vt:vector baseType="variant" size="6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baseType="lpstr" size="30">
      <vt:lpstr>Arial</vt:lpstr>
      <vt:lpstr>Calibri</vt:lpstr>
      <vt:lpstr>Times New Roman</vt:lpstr>
      <vt:lpstr>Тема Office</vt:lpstr>
      <vt:lpstr>Сохраним своё село - сбережем планету!</vt:lpstr>
      <vt:lpstr>PowerPoint Presentation</vt:lpstr>
      <vt:lpstr>PowerPoint Presentation</vt:lpstr>
      <vt:lpstr>PowerPoint Presentation</vt:lpstr>
      <vt:lpstr>Актуальность:</vt:lpstr>
      <vt:lpstr>Гипотеза:</vt:lpstr>
      <vt:lpstr>Задачи проекта:</vt:lpstr>
      <vt:lpstr>Формы работы: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Рекомендации по повторному использованию отходов, как можно использовать мусор с пользой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0</LinksUpToDate>
  <SharedDoc>0</SharedDoc>
  <HyperlinksChanged>0</HyperlinksChanged>
  <Application>Aspose.Slides for .NET</Application>
  <AppVersion>19.1200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dc:title>Проектная работа на тему: Сохраним своё село - сбережем планету!</dc:title>
  <dc:creator>Татьяна Гнускова</dc:creator>
  <cp:lastModifiedBy>Татьяна Гнускова</cp:lastModifiedBy>
  <cp:revision>18</cp:revision>
  <dcterms:created xsi:type="dcterms:W3CDTF">2017-06-11T12:13:56Z</dcterms:created>
  <dcterms:modified xsi:type="dcterms:W3CDTF">2025-12-05T16:24:59Z</dcterms:modified>
</cp:coreProperties>
</file>