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6" r:id="rId6"/>
    <p:sldId id="262" r:id="rId7"/>
    <p:sldId id="264" r:id="rId8"/>
    <p:sldId id="263" r:id="rId9"/>
    <p:sldId id="265" r:id="rId10"/>
  </p:sldIdLst>
  <p:sldSz cx="9144000" cy="6858000" type="screen4x3"/>
  <p:notesSz cx="7102475" cy="10233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00" d="100"/>
          <a:sy n="100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17515" y="939700"/>
            <a:ext cx="76264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Внеурочное занятие по теме: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«Прививка плодовых деревьев»</a:t>
            </a:r>
          </a:p>
          <a:p>
            <a:pPr algn="ctr"/>
            <a:endParaRPr lang="ru-RU" sz="4800" dirty="0">
              <a:ln w="12700"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47981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  <a:endParaRPr lang="ru-RU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6579" y="486383"/>
            <a:ext cx="8307421" cy="5933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47981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  <a:endParaRPr lang="ru-RU" sz="4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8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4596" y="97277"/>
            <a:ext cx="7877373" cy="6760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8230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47981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  <a:endParaRPr lang="ru-RU" sz="4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8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5488" y="389106"/>
            <a:ext cx="8268511" cy="6055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8230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7864" y="253079"/>
            <a:ext cx="79961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соблюдения охраны труда при работе с садовым инструментом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прививочный инструмент необходимо использовать только по назначению;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использовать исправный рабочий инструмент, с заточенными рабочими поверхностями в соответствии с требованиями качества выполнения операции;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бережно обращаться с инструментом, не допускать падения;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не загромождать рабочее место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1423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67705" y="796980"/>
            <a:ext cx="47981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  <a:endParaRPr lang="ru-RU" sz="4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8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2640" y="398490"/>
            <a:ext cx="8081360" cy="6061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8230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9143" y="27539"/>
            <a:ext cx="57855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Простая копулировка</a:t>
            </a:r>
            <a:endParaRPr lang="ru-RU" sz="4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8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526"/>
          <a:stretch/>
        </p:blipFill>
        <p:spPr>
          <a:xfrm>
            <a:off x="560184" y="717670"/>
            <a:ext cx="8581786" cy="55858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8230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80165" y="0"/>
            <a:ext cx="68563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Улучшенная копулировка</a:t>
            </a:r>
            <a:endParaRPr lang="ru-RU" sz="4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8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4945" y="656359"/>
            <a:ext cx="8247024" cy="5900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8230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42411" y="46306"/>
            <a:ext cx="52613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Прививка </a:t>
            </a:r>
            <a:r>
              <a:rPr lang="ru-RU" sz="440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врасщеп</a:t>
            </a:r>
            <a:endParaRPr lang="ru-RU" sz="4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7145" y="1624737"/>
            <a:ext cx="31833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8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4256"/>
          <a:stretch/>
        </p:blipFill>
        <p:spPr>
          <a:xfrm>
            <a:off x="933856" y="736549"/>
            <a:ext cx="8208114" cy="5832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8230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</TotalTime>
  <Words>90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28</cp:revision>
  <dcterms:created xsi:type="dcterms:W3CDTF">2013-11-19T05:52:05Z</dcterms:created>
  <dcterms:modified xsi:type="dcterms:W3CDTF">2022-12-27T14:18:28Z</dcterms:modified>
</cp:coreProperties>
</file>