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6"/>
  </p:notesMasterIdLst>
  <p:sldIdLst>
    <p:sldId id="256" r:id="rId2"/>
    <p:sldId id="274" r:id="rId3"/>
    <p:sldId id="275" r:id="rId4"/>
    <p:sldId id="257" r:id="rId5"/>
    <p:sldId id="258" r:id="rId6"/>
    <p:sldId id="259" r:id="rId7"/>
    <p:sldId id="260" r:id="rId8"/>
    <p:sldId id="262" r:id="rId9"/>
    <p:sldId id="263" r:id="rId10"/>
    <p:sldId id="264" r:id="rId11"/>
    <p:sldId id="265" r:id="rId12"/>
    <p:sldId id="266" r:id="rId13"/>
    <p:sldId id="267" r:id="rId14"/>
    <p:sldId id="268" r:id="rId15"/>
    <p:sldId id="269" r:id="rId16"/>
    <p:sldId id="271" r:id="rId17"/>
    <p:sldId id="272" r:id="rId18"/>
    <p:sldId id="276" r:id="rId19"/>
    <p:sldId id="277" r:id="rId20"/>
    <p:sldId id="278" r:id="rId21"/>
    <p:sldId id="261" r:id="rId22"/>
    <p:sldId id="279" r:id="rId23"/>
    <p:sldId id="280" r:id="rId24"/>
    <p:sldId id="281" r:id="rId25"/>
    <p:sldId id="282" r:id="rId26"/>
    <p:sldId id="283" r:id="rId27"/>
    <p:sldId id="284" r:id="rId28"/>
    <p:sldId id="285" r:id="rId29"/>
    <p:sldId id="293" r:id="rId30"/>
    <p:sldId id="294" r:id="rId31"/>
    <p:sldId id="295" r:id="rId32"/>
    <p:sldId id="296" r:id="rId33"/>
    <p:sldId id="297" r:id="rId34"/>
    <p:sldId id="298" r:id="rId35"/>
    <p:sldId id="299" r:id="rId36"/>
    <p:sldId id="300" r:id="rId37"/>
    <p:sldId id="301" r:id="rId38"/>
    <p:sldId id="302" r:id="rId39"/>
    <p:sldId id="303" r:id="rId40"/>
    <p:sldId id="304" r:id="rId41"/>
    <p:sldId id="286" r:id="rId42"/>
    <p:sldId id="287" r:id="rId43"/>
    <p:sldId id="288" r:id="rId44"/>
    <p:sldId id="291" r:id="rId45"/>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29" autoAdjust="0"/>
    <p:restoredTop sz="94660"/>
  </p:normalViewPr>
  <p:slideViewPr>
    <p:cSldViewPr snapToGrid="0">
      <p:cViewPr varScale="1">
        <p:scale>
          <a:sx n="80" d="100"/>
          <a:sy n="80" d="100"/>
        </p:scale>
        <p:origin x="715" y="4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BF579F7-429A-49BA-9387-35AD88EE7948}" type="datetimeFigureOut">
              <a:rPr lang="ru-RU" smtClean="0"/>
              <a:t>09.12.2025</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AF59351-80D4-481B-B311-3AFF14649174}" type="slidenum">
              <a:rPr lang="ru-RU" smtClean="0"/>
              <a:t>‹#›</a:t>
            </a:fld>
            <a:endParaRPr lang="ru-RU"/>
          </a:p>
        </p:txBody>
      </p:sp>
    </p:spTree>
    <p:extLst>
      <p:ext uri="{BB962C8B-B14F-4D97-AF65-F5344CB8AC3E}">
        <p14:creationId xmlns:p14="http://schemas.microsoft.com/office/powerpoint/2010/main" val="125424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98555738-CCEA-48B4-B347-A976C1C5EAFD}" type="slidenum">
              <a:rPr lang="ru-RU" smtClean="0"/>
              <a:t>18</a:t>
            </a:fld>
            <a:endParaRPr lang="ru-RU"/>
          </a:p>
        </p:txBody>
      </p:sp>
    </p:spTree>
    <p:extLst>
      <p:ext uri="{BB962C8B-B14F-4D97-AF65-F5344CB8AC3E}">
        <p14:creationId xmlns:p14="http://schemas.microsoft.com/office/powerpoint/2010/main" val="3093163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98555738-CCEA-48B4-B347-A976C1C5EAFD}" type="slidenum">
              <a:rPr lang="ru-RU" smtClean="0"/>
              <a:t>27</a:t>
            </a:fld>
            <a:endParaRPr lang="ru-RU"/>
          </a:p>
        </p:txBody>
      </p:sp>
    </p:spTree>
    <p:extLst>
      <p:ext uri="{BB962C8B-B14F-4D97-AF65-F5344CB8AC3E}">
        <p14:creationId xmlns:p14="http://schemas.microsoft.com/office/powerpoint/2010/main" val="3093163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98555738-CCEA-48B4-B347-A976C1C5EAFD}" type="slidenum">
              <a:rPr lang="ru-RU" smtClean="0"/>
              <a:t>28</a:t>
            </a:fld>
            <a:endParaRPr lang="ru-RU"/>
          </a:p>
        </p:txBody>
      </p:sp>
    </p:spTree>
    <p:extLst>
      <p:ext uri="{BB962C8B-B14F-4D97-AF65-F5344CB8AC3E}">
        <p14:creationId xmlns:p14="http://schemas.microsoft.com/office/powerpoint/2010/main" val="3093163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98555738-CCEA-48B4-B347-A976C1C5EAFD}" type="slidenum">
              <a:rPr lang="ru-RU" smtClean="0"/>
              <a:t>19</a:t>
            </a:fld>
            <a:endParaRPr lang="ru-RU"/>
          </a:p>
        </p:txBody>
      </p:sp>
    </p:spTree>
    <p:extLst>
      <p:ext uri="{BB962C8B-B14F-4D97-AF65-F5344CB8AC3E}">
        <p14:creationId xmlns:p14="http://schemas.microsoft.com/office/powerpoint/2010/main" val="3093163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98555738-CCEA-48B4-B347-A976C1C5EAFD}" type="slidenum">
              <a:rPr lang="ru-RU" smtClean="0"/>
              <a:t>20</a:t>
            </a:fld>
            <a:endParaRPr lang="ru-RU"/>
          </a:p>
        </p:txBody>
      </p:sp>
    </p:spTree>
    <p:extLst>
      <p:ext uri="{BB962C8B-B14F-4D97-AF65-F5344CB8AC3E}">
        <p14:creationId xmlns:p14="http://schemas.microsoft.com/office/powerpoint/2010/main" val="3093163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98555738-CCEA-48B4-B347-A976C1C5EAFD}" type="slidenum">
              <a:rPr lang="ru-RU" smtClean="0"/>
              <a:t>21</a:t>
            </a:fld>
            <a:endParaRPr lang="ru-RU"/>
          </a:p>
        </p:txBody>
      </p:sp>
    </p:spTree>
    <p:extLst>
      <p:ext uri="{BB962C8B-B14F-4D97-AF65-F5344CB8AC3E}">
        <p14:creationId xmlns:p14="http://schemas.microsoft.com/office/powerpoint/2010/main" val="3093163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98555738-CCEA-48B4-B347-A976C1C5EAFD}" type="slidenum">
              <a:rPr lang="ru-RU" smtClean="0"/>
              <a:t>22</a:t>
            </a:fld>
            <a:endParaRPr lang="ru-RU"/>
          </a:p>
        </p:txBody>
      </p:sp>
    </p:spTree>
    <p:extLst>
      <p:ext uri="{BB962C8B-B14F-4D97-AF65-F5344CB8AC3E}">
        <p14:creationId xmlns:p14="http://schemas.microsoft.com/office/powerpoint/2010/main" val="3093163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98555738-CCEA-48B4-B347-A976C1C5EAFD}" type="slidenum">
              <a:rPr lang="ru-RU" smtClean="0"/>
              <a:t>23</a:t>
            </a:fld>
            <a:endParaRPr lang="ru-RU"/>
          </a:p>
        </p:txBody>
      </p:sp>
    </p:spTree>
    <p:extLst>
      <p:ext uri="{BB962C8B-B14F-4D97-AF65-F5344CB8AC3E}">
        <p14:creationId xmlns:p14="http://schemas.microsoft.com/office/powerpoint/2010/main" val="3093163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98555738-CCEA-48B4-B347-A976C1C5EAFD}" type="slidenum">
              <a:rPr lang="ru-RU" smtClean="0"/>
              <a:t>24</a:t>
            </a:fld>
            <a:endParaRPr lang="ru-RU"/>
          </a:p>
        </p:txBody>
      </p:sp>
    </p:spTree>
    <p:extLst>
      <p:ext uri="{BB962C8B-B14F-4D97-AF65-F5344CB8AC3E}">
        <p14:creationId xmlns:p14="http://schemas.microsoft.com/office/powerpoint/2010/main" val="3093163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98555738-CCEA-48B4-B347-A976C1C5EAFD}" type="slidenum">
              <a:rPr lang="ru-RU" smtClean="0"/>
              <a:t>25</a:t>
            </a:fld>
            <a:endParaRPr lang="ru-RU"/>
          </a:p>
        </p:txBody>
      </p:sp>
    </p:spTree>
    <p:extLst>
      <p:ext uri="{BB962C8B-B14F-4D97-AF65-F5344CB8AC3E}">
        <p14:creationId xmlns:p14="http://schemas.microsoft.com/office/powerpoint/2010/main" val="3093163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98555738-CCEA-48B4-B347-A976C1C5EAFD}" type="slidenum">
              <a:rPr lang="ru-RU" smtClean="0"/>
              <a:t>26</a:t>
            </a:fld>
            <a:endParaRPr lang="ru-RU"/>
          </a:p>
        </p:txBody>
      </p:sp>
    </p:spTree>
    <p:extLst>
      <p:ext uri="{BB962C8B-B14F-4D97-AF65-F5344CB8AC3E}">
        <p14:creationId xmlns:p14="http://schemas.microsoft.com/office/powerpoint/2010/main" val="30931634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9BED8556-2DC4-4782-842B-1EA644E2A12E}"/>
              </a:ext>
            </a:extLst>
          </p:cNvPr>
          <p:cNvSpPr>
            <a:spLocks noGrp="1"/>
          </p:cNvSpPr>
          <p:nvPr>
            <p:ph type="ctrTitle"/>
          </p:nvPr>
        </p:nvSpPr>
        <p:spPr>
          <a:xfrm>
            <a:off x="2753187" y="867534"/>
            <a:ext cx="9144000" cy="2387600"/>
          </a:xfrm>
        </p:spPr>
        <p:txBody>
          <a:bodyPr anchor="b">
            <a:scene3d>
              <a:camera prst="orthographicFront"/>
              <a:lightRig rig="chilly" dir="t"/>
            </a:scene3d>
            <a:sp3d extrusionH="57150" contourW="12700" prstMaterial="dkEdge">
              <a:bevelT w="38100" h="38100"/>
              <a:contourClr>
                <a:srgbClr val="044276"/>
              </a:contourClr>
            </a:sp3d>
          </a:bodyPr>
          <a:lstStyle>
            <a:lvl1pPr algn="ctr">
              <a:defRPr sz="6000">
                <a:solidFill>
                  <a:srgbClr val="04569A"/>
                </a:solidFill>
              </a:defRPr>
            </a:lvl1pPr>
          </a:lstStyle>
          <a:p>
            <a:r>
              <a:rPr lang="ru-RU"/>
              <a:t>Образец заголовка</a:t>
            </a:r>
          </a:p>
        </p:txBody>
      </p:sp>
      <p:sp>
        <p:nvSpPr>
          <p:cNvPr id="3" name="Подзаголовок 2">
            <a:extLst>
              <a:ext uri="{FF2B5EF4-FFF2-40B4-BE49-F238E27FC236}">
                <a16:creationId xmlns:a16="http://schemas.microsoft.com/office/drawing/2014/main" id="{831DA41B-E754-4470-8099-E75881C71E21}"/>
              </a:ext>
            </a:extLst>
          </p:cNvPr>
          <p:cNvSpPr>
            <a:spLocks noGrp="1"/>
          </p:cNvSpPr>
          <p:nvPr>
            <p:ph type="subTitle" idx="1"/>
          </p:nvPr>
        </p:nvSpPr>
        <p:spPr>
          <a:xfrm>
            <a:off x="2753187" y="3347209"/>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a:extLst>
              <a:ext uri="{FF2B5EF4-FFF2-40B4-BE49-F238E27FC236}">
                <a16:creationId xmlns:a16="http://schemas.microsoft.com/office/drawing/2014/main" id="{4EE6C398-FE94-471C-BFD6-3764B4702121}"/>
              </a:ext>
            </a:extLst>
          </p:cNvPr>
          <p:cNvSpPr>
            <a:spLocks noGrp="1"/>
          </p:cNvSpPr>
          <p:nvPr>
            <p:ph type="dt" sz="half" idx="10"/>
          </p:nvPr>
        </p:nvSpPr>
        <p:spPr/>
        <p:txBody>
          <a:bodyPr/>
          <a:lstStyle/>
          <a:p>
            <a:fld id="{DA509836-6FCE-485A-B3E7-7E45F345E99E}" type="datetimeFigureOut">
              <a:rPr lang="ru-RU" smtClean="0"/>
              <a:t>09.12.2025</a:t>
            </a:fld>
            <a:endParaRPr lang="ru-RU"/>
          </a:p>
        </p:txBody>
      </p:sp>
      <p:sp>
        <p:nvSpPr>
          <p:cNvPr id="5" name="Нижний колонтитул 4">
            <a:extLst>
              <a:ext uri="{FF2B5EF4-FFF2-40B4-BE49-F238E27FC236}">
                <a16:creationId xmlns:a16="http://schemas.microsoft.com/office/drawing/2014/main" id="{4FCBEF7B-1905-4F78-BBDC-CF53CFB53EF4}"/>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F51EF939-BF9B-4F6C-A616-4653C5C47484}"/>
              </a:ext>
            </a:extLst>
          </p:cNvPr>
          <p:cNvSpPr>
            <a:spLocks noGrp="1"/>
          </p:cNvSpPr>
          <p:nvPr>
            <p:ph type="sldNum" sz="quarter" idx="12"/>
          </p:nvPr>
        </p:nvSpPr>
        <p:spPr/>
        <p:txBody>
          <a:bodyPr/>
          <a:lstStyle/>
          <a:p>
            <a:fld id="{DFD51426-84E7-4024-AFFE-312824731F3E}" type="slidenum">
              <a:rPr lang="ru-RU" smtClean="0"/>
              <a:t>‹#›</a:t>
            </a:fld>
            <a:endParaRPr lang="ru-RU"/>
          </a:p>
        </p:txBody>
      </p:sp>
    </p:spTree>
    <p:extLst>
      <p:ext uri="{BB962C8B-B14F-4D97-AF65-F5344CB8AC3E}">
        <p14:creationId xmlns:p14="http://schemas.microsoft.com/office/powerpoint/2010/main" val="29478882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1BFEA9F-C768-4A5E-B2DA-C331B4569064}"/>
              </a:ext>
            </a:extLst>
          </p:cNvPr>
          <p:cNvSpPr>
            <a:spLocks noGrp="1"/>
          </p:cNvSpPr>
          <p:nvPr>
            <p:ph type="title"/>
          </p:nvPr>
        </p:nvSpPr>
        <p:spPr/>
        <p:txBody>
          <a:bodyPr/>
          <a:lstStyle/>
          <a:p>
            <a:r>
              <a:rPr lang="ru-RU"/>
              <a:t>Образец заголовка</a:t>
            </a:r>
          </a:p>
        </p:txBody>
      </p:sp>
      <p:sp>
        <p:nvSpPr>
          <p:cNvPr id="3" name="Вертикальный текст 2">
            <a:extLst>
              <a:ext uri="{FF2B5EF4-FFF2-40B4-BE49-F238E27FC236}">
                <a16:creationId xmlns:a16="http://schemas.microsoft.com/office/drawing/2014/main" id="{4312CC3B-25D7-47D2-A5D7-D9E81667CFD3}"/>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38172083-7E6B-41E3-B0BB-AD46098A3834}"/>
              </a:ext>
            </a:extLst>
          </p:cNvPr>
          <p:cNvSpPr>
            <a:spLocks noGrp="1"/>
          </p:cNvSpPr>
          <p:nvPr>
            <p:ph type="dt" sz="half" idx="10"/>
          </p:nvPr>
        </p:nvSpPr>
        <p:spPr/>
        <p:txBody>
          <a:bodyPr/>
          <a:lstStyle/>
          <a:p>
            <a:fld id="{DA509836-6FCE-485A-B3E7-7E45F345E99E}" type="datetimeFigureOut">
              <a:rPr lang="ru-RU" smtClean="0"/>
              <a:t>09.12.2025</a:t>
            </a:fld>
            <a:endParaRPr lang="ru-RU"/>
          </a:p>
        </p:txBody>
      </p:sp>
      <p:sp>
        <p:nvSpPr>
          <p:cNvPr id="5" name="Нижний колонтитул 4">
            <a:extLst>
              <a:ext uri="{FF2B5EF4-FFF2-40B4-BE49-F238E27FC236}">
                <a16:creationId xmlns:a16="http://schemas.microsoft.com/office/drawing/2014/main" id="{4BD5A168-D2DE-42AC-B878-577DB61B9573}"/>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F416843D-2F61-4C62-831A-C2A8D53B1770}"/>
              </a:ext>
            </a:extLst>
          </p:cNvPr>
          <p:cNvSpPr>
            <a:spLocks noGrp="1"/>
          </p:cNvSpPr>
          <p:nvPr>
            <p:ph type="sldNum" sz="quarter" idx="12"/>
          </p:nvPr>
        </p:nvSpPr>
        <p:spPr/>
        <p:txBody>
          <a:bodyPr/>
          <a:lstStyle/>
          <a:p>
            <a:fld id="{DFD51426-84E7-4024-AFFE-312824731F3E}" type="slidenum">
              <a:rPr lang="ru-RU" smtClean="0"/>
              <a:t>‹#›</a:t>
            </a:fld>
            <a:endParaRPr lang="ru-RU"/>
          </a:p>
        </p:txBody>
      </p:sp>
    </p:spTree>
    <p:extLst>
      <p:ext uri="{BB962C8B-B14F-4D97-AF65-F5344CB8AC3E}">
        <p14:creationId xmlns:p14="http://schemas.microsoft.com/office/powerpoint/2010/main" val="6443289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a16="http://schemas.microsoft.com/office/drawing/2014/main" id="{CAEEA0A1-C745-419E-9F31-7612229E0286}"/>
              </a:ext>
            </a:extLst>
          </p:cNvPr>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a:extLst>
              <a:ext uri="{FF2B5EF4-FFF2-40B4-BE49-F238E27FC236}">
                <a16:creationId xmlns:a16="http://schemas.microsoft.com/office/drawing/2014/main" id="{009E271C-74FC-4505-B8B2-D59809FE6C4A}"/>
              </a:ext>
            </a:extLst>
          </p:cNvPr>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352FCD55-4ED1-433C-B52D-518692A5A0C5}"/>
              </a:ext>
            </a:extLst>
          </p:cNvPr>
          <p:cNvSpPr>
            <a:spLocks noGrp="1"/>
          </p:cNvSpPr>
          <p:nvPr>
            <p:ph type="dt" sz="half" idx="10"/>
          </p:nvPr>
        </p:nvSpPr>
        <p:spPr/>
        <p:txBody>
          <a:bodyPr/>
          <a:lstStyle/>
          <a:p>
            <a:fld id="{DA509836-6FCE-485A-B3E7-7E45F345E99E}" type="datetimeFigureOut">
              <a:rPr lang="ru-RU" smtClean="0"/>
              <a:t>09.12.2025</a:t>
            </a:fld>
            <a:endParaRPr lang="ru-RU"/>
          </a:p>
        </p:txBody>
      </p:sp>
      <p:sp>
        <p:nvSpPr>
          <p:cNvPr id="5" name="Нижний колонтитул 4">
            <a:extLst>
              <a:ext uri="{FF2B5EF4-FFF2-40B4-BE49-F238E27FC236}">
                <a16:creationId xmlns:a16="http://schemas.microsoft.com/office/drawing/2014/main" id="{98CD6CBF-3ACD-43FA-B7D2-13C88C6340E0}"/>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AF84CEE3-5618-46ED-9D7E-E5B5FFDA2981}"/>
              </a:ext>
            </a:extLst>
          </p:cNvPr>
          <p:cNvSpPr>
            <a:spLocks noGrp="1"/>
          </p:cNvSpPr>
          <p:nvPr>
            <p:ph type="sldNum" sz="quarter" idx="12"/>
          </p:nvPr>
        </p:nvSpPr>
        <p:spPr/>
        <p:txBody>
          <a:bodyPr/>
          <a:lstStyle/>
          <a:p>
            <a:fld id="{DFD51426-84E7-4024-AFFE-312824731F3E}" type="slidenum">
              <a:rPr lang="ru-RU" smtClean="0"/>
              <a:t>‹#›</a:t>
            </a:fld>
            <a:endParaRPr lang="ru-RU"/>
          </a:p>
        </p:txBody>
      </p:sp>
    </p:spTree>
    <p:extLst>
      <p:ext uri="{BB962C8B-B14F-4D97-AF65-F5344CB8AC3E}">
        <p14:creationId xmlns:p14="http://schemas.microsoft.com/office/powerpoint/2010/main" val="19906397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Заголовок и таблиц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60352" y="228600"/>
            <a:ext cx="10687049" cy="914400"/>
          </a:xfrm>
        </p:spPr>
        <p:txBody>
          <a:bodyPr/>
          <a:lstStyle/>
          <a:p>
            <a:r>
              <a:rPr lang="ru-RU"/>
              <a:t>Образец заголовка</a:t>
            </a:r>
          </a:p>
        </p:txBody>
      </p:sp>
      <p:sp>
        <p:nvSpPr>
          <p:cNvPr id="3" name="Таблица 2"/>
          <p:cNvSpPr>
            <a:spLocks noGrp="1"/>
          </p:cNvSpPr>
          <p:nvPr>
            <p:ph type="tbl" idx="1"/>
          </p:nvPr>
        </p:nvSpPr>
        <p:spPr>
          <a:xfrm>
            <a:off x="812800" y="1600200"/>
            <a:ext cx="10566400" cy="4419600"/>
          </a:xfrm>
        </p:spPr>
        <p:txBody>
          <a:bodyPr/>
          <a:lstStyle/>
          <a:p>
            <a:pPr lvl="0"/>
            <a:endParaRPr lang="ru-RU" noProof="0"/>
          </a:p>
        </p:txBody>
      </p:sp>
      <p:sp>
        <p:nvSpPr>
          <p:cNvPr id="4" name="Дата 3">
            <a:extLst>
              <a:ext uri="{FF2B5EF4-FFF2-40B4-BE49-F238E27FC236}">
                <a16:creationId xmlns:a16="http://schemas.microsoft.com/office/drawing/2014/main" id="{F853039F-324E-718B-EF35-C41069AB91C7}"/>
              </a:ext>
            </a:extLst>
          </p:cNvPr>
          <p:cNvSpPr>
            <a:spLocks noGrp="1"/>
          </p:cNvSpPr>
          <p:nvPr>
            <p:ph type="dt" sz="half" idx="10"/>
          </p:nvPr>
        </p:nvSpPr>
        <p:spPr>
          <a:xfrm>
            <a:off x="609600" y="6248400"/>
            <a:ext cx="2844800" cy="457200"/>
          </a:xfrm>
        </p:spPr>
        <p:txBody>
          <a:bodyPr/>
          <a:lstStyle>
            <a:lvl1pPr>
              <a:defRPr/>
            </a:lvl1pPr>
          </a:lstStyle>
          <a:p>
            <a:pPr>
              <a:defRPr/>
            </a:pPr>
            <a:endParaRPr lang="ru-RU"/>
          </a:p>
        </p:txBody>
      </p:sp>
      <p:sp>
        <p:nvSpPr>
          <p:cNvPr id="5" name="Нижний колонтитул 4">
            <a:extLst>
              <a:ext uri="{FF2B5EF4-FFF2-40B4-BE49-F238E27FC236}">
                <a16:creationId xmlns:a16="http://schemas.microsoft.com/office/drawing/2014/main" id="{CAB21BAC-FD06-6C4D-7C03-F4A28FE22769}"/>
              </a:ext>
            </a:extLst>
          </p:cNvPr>
          <p:cNvSpPr>
            <a:spLocks noGrp="1"/>
          </p:cNvSpPr>
          <p:nvPr>
            <p:ph type="ftr" sz="quarter" idx="11"/>
          </p:nvPr>
        </p:nvSpPr>
        <p:spPr>
          <a:xfrm>
            <a:off x="4165600" y="6248400"/>
            <a:ext cx="3860800" cy="457200"/>
          </a:xfrm>
        </p:spPr>
        <p:txBody>
          <a:bodyPr/>
          <a:lstStyle>
            <a:lvl1pPr>
              <a:defRPr/>
            </a:lvl1pPr>
          </a:lstStyle>
          <a:p>
            <a:pPr>
              <a:defRPr/>
            </a:pPr>
            <a:endParaRPr lang="ru-RU"/>
          </a:p>
        </p:txBody>
      </p:sp>
      <p:sp>
        <p:nvSpPr>
          <p:cNvPr id="6" name="Номер слайда 5">
            <a:extLst>
              <a:ext uri="{FF2B5EF4-FFF2-40B4-BE49-F238E27FC236}">
                <a16:creationId xmlns:a16="http://schemas.microsoft.com/office/drawing/2014/main" id="{A535A219-9271-53D5-EA9E-6E94687F793D}"/>
              </a:ext>
            </a:extLst>
          </p:cNvPr>
          <p:cNvSpPr>
            <a:spLocks noGrp="1"/>
          </p:cNvSpPr>
          <p:nvPr>
            <p:ph type="sldNum" sz="quarter" idx="12"/>
          </p:nvPr>
        </p:nvSpPr>
        <p:spPr>
          <a:xfrm>
            <a:off x="8737600" y="6248400"/>
            <a:ext cx="2844800" cy="457200"/>
          </a:xfrm>
        </p:spPr>
        <p:txBody>
          <a:bodyPr/>
          <a:lstStyle>
            <a:lvl1pPr>
              <a:defRPr/>
            </a:lvl1pPr>
          </a:lstStyle>
          <a:p>
            <a:fld id="{CD042322-3536-4DC9-ACF1-23088A459DD4}" type="slidenum">
              <a:rPr lang="ru-RU" altLang="ru-RU"/>
              <a:pPr/>
              <a:t>‹#›</a:t>
            </a:fld>
            <a:endParaRPr lang="ru-RU" altLang="ru-RU"/>
          </a:p>
        </p:txBody>
      </p:sp>
    </p:spTree>
    <p:extLst>
      <p:ext uri="{BB962C8B-B14F-4D97-AF65-F5344CB8AC3E}">
        <p14:creationId xmlns:p14="http://schemas.microsoft.com/office/powerpoint/2010/main" val="353541361"/>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F4612AA-0DA1-4806-8690-46BD0E9F10C8}"/>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7F1743CC-76CE-48DF-9298-55DBB8B7FBFE}"/>
              </a:ext>
            </a:extLst>
          </p:cNvPr>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25EE85C9-246B-43F6-A68C-2A7DBD463577}"/>
              </a:ext>
            </a:extLst>
          </p:cNvPr>
          <p:cNvSpPr>
            <a:spLocks noGrp="1"/>
          </p:cNvSpPr>
          <p:nvPr>
            <p:ph type="dt" sz="half" idx="10"/>
          </p:nvPr>
        </p:nvSpPr>
        <p:spPr/>
        <p:txBody>
          <a:bodyPr/>
          <a:lstStyle/>
          <a:p>
            <a:fld id="{DA509836-6FCE-485A-B3E7-7E45F345E99E}" type="datetimeFigureOut">
              <a:rPr lang="ru-RU" smtClean="0"/>
              <a:t>09.12.2025</a:t>
            </a:fld>
            <a:endParaRPr lang="ru-RU"/>
          </a:p>
        </p:txBody>
      </p:sp>
      <p:sp>
        <p:nvSpPr>
          <p:cNvPr id="5" name="Нижний колонтитул 4">
            <a:extLst>
              <a:ext uri="{FF2B5EF4-FFF2-40B4-BE49-F238E27FC236}">
                <a16:creationId xmlns:a16="http://schemas.microsoft.com/office/drawing/2014/main" id="{19DBD8E0-FCC1-48FB-BB50-FC9875F7E003}"/>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8074240C-0F20-4EAC-8046-6B26F20D72AD}"/>
              </a:ext>
            </a:extLst>
          </p:cNvPr>
          <p:cNvSpPr>
            <a:spLocks noGrp="1"/>
          </p:cNvSpPr>
          <p:nvPr>
            <p:ph type="sldNum" sz="quarter" idx="12"/>
          </p:nvPr>
        </p:nvSpPr>
        <p:spPr/>
        <p:txBody>
          <a:bodyPr/>
          <a:lstStyle/>
          <a:p>
            <a:fld id="{DFD51426-84E7-4024-AFFE-312824731F3E}" type="slidenum">
              <a:rPr lang="ru-RU" smtClean="0"/>
              <a:t>‹#›</a:t>
            </a:fld>
            <a:endParaRPr lang="ru-RU"/>
          </a:p>
        </p:txBody>
      </p:sp>
    </p:spTree>
    <p:extLst>
      <p:ext uri="{BB962C8B-B14F-4D97-AF65-F5344CB8AC3E}">
        <p14:creationId xmlns:p14="http://schemas.microsoft.com/office/powerpoint/2010/main" val="39654764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41BC323-0292-48E7-A8D2-95845B706006}"/>
              </a:ext>
            </a:extLst>
          </p:cNvPr>
          <p:cNvSpPr>
            <a:spLocks noGrp="1"/>
          </p:cNvSpPr>
          <p:nvPr>
            <p:ph type="title"/>
          </p:nvPr>
        </p:nvSpPr>
        <p:spPr>
          <a:xfrm>
            <a:off x="1858780" y="825320"/>
            <a:ext cx="10073286" cy="2852737"/>
          </a:xfrm>
        </p:spPr>
        <p:txBody>
          <a:bodyPr anchor="b"/>
          <a:lstStyle>
            <a:lvl1pPr algn="ctr">
              <a:defRPr sz="6000">
                <a:solidFill>
                  <a:srgbClr val="034073"/>
                </a:solidFill>
              </a:defRPr>
            </a:lvl1pPr>
          </a:lstStyle>
          <a:p>
            <a:r>
              <a:rPr lang="ru-RU"/>
              <a:t>Образец заголовка</a:t>
            </a:r>
          </a:p>
        </p:txBody>
      </p:sp>
      <p:sp>
        <p:nvSpPr>
          <p:cNvPr id="3" name="Текст 2">
            <a:extLst>
              <a:ext uri="{FF2B5EF4-FFF2-40B4-BE49-F238E27FC236}">
                <a16:creationId xmlns:a16="http://schemas.microsoft.com/office/drawing/2014/main" id="{30324FBC-E192-43A9-B3A7-3CB431ECC625}"/>
              </a:ext>
            </a:extLst>
          </p:cNvPr>
          <p:cNvSpPr>
            <a:spLocks noGrp="1"/>
          </p:cNvSpPr>
          <p:nvPr>
            <p:ph type="body" idx="1"/>
          </p:nvPr>
        </p:nvSpPr>
        <p:spPr>
          <a:xfrm>
            <a:off x="1858780" y="3705045"/>
            <a:ext cx="10073286" cy="1500187"/>
          </a:xfrm>
        </p:spPr>
        <p:txBody>
          <a:bodyPr/>
          <a:lstStyle>
            <a:lvl1pPr marL="0" indent="0" algn="ctr">
              <a:buNone/>
              <a:defRPr sz="2400">
                <a:solidFill>
                  <a:srgbClr val="0A1A28"/>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a:extLst>
              <a:ext uri="{FF2B5EF4-FFF2-40B4-BE49-F238E27FC236}">
                <a16:creationId xmlns:a16="http://schemas.microsoft.com/office/drawing/2014/main" id="{13EC716C-A4D4-487C-B173-BA43A167AAF8}"/>
              </a:ext>
            </a:extLst>
          </p:cNvPr>
          <p:cNvSpPr>
            <a:spLocks noGrp="1"/>
          </p:cNvSpPr>
          <p:nvPr>
            <p:ph type="dt" sz="half" idx="10"/>
          </p:nvPr>
        </p:nvSpPr>
        <p:spPr/>
        <p:txBody>
          <a:bodyPr/>
          <a:lstStyle/>
          <a:p>
            <a:fld id="{DA509836-6FCE-485A-B3E7-7E45F345E99E}" type="datetimeFigureOut">
              <a:rPr lang="ru-RU" smtClean="0"/>
              <a:t>09.12.2025</a:t>
            </a:fld>
            <a:endParaRPr lang="ru-RU"/>
          </a:p>
        </p:txBody>
      </p:sp>
      <p:sp>
        <p:nvSpPr>
          <p:cNvPr id="5" name="Нижний колонтитул 4">
            <a:extLst>
              <a:ext uri="{FF2B5EF4-FFF2-40B4-BE49-F238E27FC236}">
                <a16:creationId xmlns:a16="http://schemas.microsoft.com/office/drawing/2014/main" id="{B2A46734-42CA-4784-AB06-B77BEE3AA25D}"/>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69338F1E-5896-4E51-9DD1-49236E627624}"/>
              </a:ext>
            </a:extLst>
          </p:cNvPr>
          <p:cNvSpPr>
            <a:spLocks noGrp="1"/>
          </p:cNvSpPr>
          <p:nvPr>
            <p:ph type="sldNum" sz="quarter" idx="12"/>
          </p:nvPr>
        </p:nvSpPr>
        <p:spPr/>
        <p:txBody>
          <a:bodyPr/>
          <a:lstStyle/>
          <a:p>
            <a:fld id="{DFD51426-84E7-4024-AFFE-312824731F3E}" type="slidenum">
              <a:rPr lang="ru-RU" smtClean="0"/>
              <a:t>‹#›</a:t>
            </a:fld>
            <a:endParaRPr lang="ru-RU"/>
          </a:p>
        </p:txBody>
      </p:sp>
    </p:spTree>
    <p:extLst>
      <p:ext uri="{BB962C8B-B14F-4D97-AF65-F5344CB8AC3E}">
        <p14:creationId xmlns:p14="http://schemas.microsoft.com/office/powerpoint/2010/main" val="16786355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9D419F3-C6B7-44E3-8C31-A5B512143DA5}"/>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391E9C03-8FF7-4E9D-8775-98BEFB6EE9D9}"/>
              </a:ext>
            </a:extLst>
          </p:cNvPr>
          <p:cNvSpPr>
            <a:spLocks noGrp="1"/>
          </p:cNvSpPr>
          <p:nvPr>
            <p:ph sz="half" idx="1"/>
          </p:nvPr>
        </p:nvSpPr>
        <p:spPr>
          <a:xfrm>
            <a:off x="1138001"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a:extLst>
              <a:ext uri="{FF2B5EF4-FFF2-40B4-BE49-F238E27FC236}">
                <a16:creationId xmlns:a16="http://schemas.microsoft.com/office/drawing/2014/main" id="{1531442A-4353-405F-91AC-241301D3B020}"/>
              </a:ext>
            </a:extLst>
          </p:cNvPr>
          <p:cNvSpPr>
            <a:spLocks noGrp="1"/>
          </p:cNvSpPr>
          <p:nvPr>
            <p:ph sz="half" idx="2"/>
          </p:nvPr>
        </p:nvSpPr>
        <p:spPr>
          <a:xfrm>
            <a:off x="6472001"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a:extLst>
              <a:ext uri="{FF2B5EF4-FFF2-40B4-BE49-F238E27FC236}">
                <a16:creationId xmlns:a16="http://schemas.microsoft.com/office/drawing/2014/main" id="{B3996EE3-369D-4BB4-89BA-AE9338A74E60}"/>
              </a:ext>
            </a:extLst>
          </p:cNvPr>
          <p:cNvSpPr>
            <a:spLocks noGrp="1"/>
          </p:cNvSpPr>
          <p:nvPr>
            <p:ph type="dt" sz="half" idx="10"/>
          </p:nvPr>
        </p:nvSpPr>
        <p:spPr/>
        <p:txBody>
          <a:bodyPr/>
          <a:lstStyle/>
          <a:p>
            <a:fld id="{DA509836-6FCE-485A-B3E7-7E45F345E99E}" type="datetimeFigureOut">
              <a:rPr lang="ru-RU" smtClean="0"/>
              <a:t>09.12.2025</a:t>
            </a:fld>
            <a:endParaRPr lang="ru-RU"/>
          </a:p>
        </p:txBody>
      </p:sp>
      <p:sp>
        <p:nvSpPr>
          <p:cNvPr id="6" name="Нижний колонтитул 5">
            <a:extLst>
              <a:ext uri="{FF2B5EF4-FFF2-40B4-BE49-F238E27FC236}">
                <a16:creationId xmlns:a16="http://schemas.microsoft.com/office/drawing/2014/main" id="{53D5F70F-5750-4756-808D-1E9ADBDCCC0E}"/>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8A27AC7C-F285-445F-B850-CCD4F73C5D93}"/>
              </a:ext>
            </a:extLst>
          </p:cNvPr>
          <p:cNvSpPr>
            <a:spLocks noGrp="1"/>
          </p:cNvSpPr>
          <p:nvPr>
            <p:ph type="sldNum" sz="quarter" idx="12"/>
          </p:nvPr>
        </p:nvSpPr>
        <p:spPr/>
        <p:txBody>
          <a:bodyPr/>
          <a:lstStyle/>
          <a:p>
            <a:fld id="{DFD51426-84E7-4024-AFFE-312824731F3E}" type="slidenum">
              <a:rPr lang="ru-RU" smtClean="0"/>
              <a:t>‹#›</a:t>
            </a:fld>
            <a:endParaRPr lang="ru-RU"/>
          </a:p>
        </p:txBody>
      </p:sp>
    </p:spTree>
    <p:extLst>
      <p:ext uri="{BB962C8B-B14F-4D97-AF65-F5344CB8AC3E}">
        <p14:creationId xmlns:p14="http://schemas.microsoft.com/office/powerpoint/2010/main" val="33222897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189E522C-BB08-4C79-BBA3-EED5D9F80D69}"/>
              </a:ext>
            </a:extLst>
          </p:cNvPr>
          <p:cNvSpPr>
            <a:spLocks noGrp="1"/>
          </p:cNvSpPr>
          <p:nvPr>
            <p:ph type="title"/>
          </p:nvPr>
        </p:nvSpPr>
        <p:spPr>
          <a:xfrm>
            <a:off x="1124598" y="365125"/>
            <a:ext cx="10515600" cy="1325563"/>
          </a:xfrm>
        </p:spPr>
        <p:txBody>
          <a:bodyPr/>
          <a:lstStyle/>
          <a:p>
            <a:r>
              <a:rPr lang="ru-RU"/>
              <a:t>Образец заголовка</a:t>
            </a:r>
          </a:p>
        </p:txBody>
      </p:sp>
      <p:sp>
        <p:nvSpPr>
          <p:cNvPr id="3" name="Текст 2">
            <a:extLst>
              <a:ext uri="{FF2B5EF4-FFF2-40B4-BE49-F238E27FC236}">
                <a16:creationId xmlns:a16="http://schemas.microsoft.com/office/drawing/2014/main" id="{D66592DD-AEE2-4F8D-ABF3-9A42563427C7}"/>
              </a:ext>
            </a:extLst>
          </p:cNvPr>
          <p:cNvSpPr>
            <a:spLocks noGrp="1"/>
          </p:cNvSpPr>
          <p:nvPr>
            <p:ph type="body" idx="1"/>
          </p:nvPr>
        </p:nvSpPr>
        <p:spPr>
          <a:xfrm>
            <a:off x="112459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a:extLst>
              <a:ext uri="{FF2B5EF4-FFF2-40B4-BE49-F238E27FC236}">
                <a16:creationId xmlns:a16="http://schemas.microsoft.com/office/drawing/2014/main" id="{59C828B7-5CF9-4C02-AFED-FFD720ED5027}"/>
              </a:ext>
            </a:extLst>
          </p:cNvPr>
          <p:cNvSpPr>
            <a:spLocks noGrp="1"/>
          </p:cNvSpPr>
          <p:nvPr>
            <p:ph sz="half" idx="2"/>
          </p:nvPr>
        </p:nvSpPr>
        <p:spPr>
          <a:xfrm>
            <a:off x="112459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a:extLst>
              <a:ext uri="{FF2B5EF4-FFF2-40B4-BE49-F238E27FC236}">
                <a16:creationId xmlns:a16="http://schemas.microsoft.com/office/drawing/2014/main" id="{4BDACFAC-B07D-431B-852B-8FBCB9B0EAF3}"/>
              </a:ext>
            </a:extLst>
          </p:cNvPr>
          <p:cNvSpPr>
            <a:spLocks noGrp="1"/>
          </p:cNvSpPr>
          <p:nvPr>
            <p:ph type="body" sz="quarter" idx="3"/>
          </p:nvPr>
        </p:nvSpPr>
        <p:spPr>
          <a:xfrm>
            <a:off x="645701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a:extLst>
              <a:ext uri="{FF2B5EF4-FFF2-40B4-BE49-F238E27FC236}">
                <a16:creationId xmlns:a16="http://schemas.microsoft.com/office/drawing/2014/main" id="{43235033-C219-4866-AC46-7901F78A2DE2}"/>
              </a:ext>
            </a:extLst>
          </p:cNvPr>
          <p:cNvSpPr>
            <a:spLocks noGrp="1"/>
          </p:cNvSpPr>
          <p:nvPr>
            <p:ph sz="quarter" idx="4"/>
          </p:nvPr>
        </p:nvSpPr>
        <p:spPr>
          <a:xfrm>
            <a:off x="645701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a:extLst>
              <a:ext uri="{FF2B5EF4-FFF2-40B4-BE49-F238E27FC236}">
                <a16:creationId xmlns:a16="http://schemas.microsoft.com/office/drawing/2014/main" id="{BDCDF227-AAAF-4B95-8494-EA5E2D1E00BF}"/>
              </a:ext>
            </a:extLst>
          </p:cNvPr>
          <p:cNvSpPr>
            <a:spLocks noGrp="1"/>
          </p:cNvSpPr>
          <p:nvPr>
            <p:ph type="dt" sz="half" idx="10"/>
          </p:nvPr>
        </p:nvSpPr>
        <p:spPr/>
        <p:txBody>
          <a:bodyPr/>
          <a:lstStyle/>
          <a:p>
            <a:fld id="{DA509836-6FCE-485A-B3E7-7E45F345E99E}" type="datetimeFigureOut">
              <a:rPr lang="ru-RU" smtClean="0"/>
              <a:t>09.12.2025</a:t>
            </a:fld>
            <a:endParaRPr lang="ru-RU"/>
          </a:p>
        </p:txBody>
      </p:sp>
      <p:sp>
        <p:nvSpPr>
          <p:cNvPr id="8" name="Нижний колонтитул 7">
            <a:extLst>
              <a:ext uri="{FF2B5EF4-FFF2-40B4-BE49-F238E27FC236}">
                <a16:creationId xmlns:a16="http://schemas.microsoft.com/office/drawing/2014/main" id="{9062D31B-0719-4E35-B379-A6F87C741EB7}"/>
              </a:ext>
            </a:extLst>
          </p:cNvPr>
          <p:cNvSpPr>
            <a:spLocks noGrp="1"/>
          </p:cNvSpPr>
          <p:nvPr>
            <p:ph type="ftr" sz="quarter" idx="11"/>
          </p:nvPr>
        </p:nvSpPr>
        <p:spPr/>
        <p:txBody>
          <a:bodyPr/>
          <a:lstStyle/>
          <a:p>
            <a:endParaRPr lang="ru-RU"/>
          </a:p>
        </p:txBody>
      </p:sp>
      <p:sp>
        <p:nvSpPr>
          <p:cNvPr id="9" name="Номер слайда 8">
            <a:extLst>
              <a:ext uri="{FF2B5EF4-FFF2-40B4-BE49-F238E27FC236}">
                <a16:creationId xmlns:a16="http://schemas.microsoft.com/office/drawing/2014/main" id="{442C1920-3E88-4922-AA4C-811EB59C1415}"/>
              </a:ext>
            </a:extLst>
          </p:cNvPr>
          <p:cNvSpPr>
            <a:spLocks noGrp="1"/>
          </p:cNvSpPr>
          <p:nvPr>
            <p:ph type="sldNum" sz="quarter" idx="12"/>
          </p:nvPr>
        </p:nvSpPr>
        <p:spPr/>
        <p:txBody>
          <a:bodyPr/>
          <a:lstStyle/>
          <a:p>
            <a:fld id="{DFD51426-84E7-4024-AFFE-312824731F3E}" type="slidenum">
              <a:rPr lang="ru-RU" smtClean="0"/>
              <a:t>‹#›</a:t>
            </a:fld>
            <a:endParaRPr lang="ru-RU"/>
          </a:p>
        </p:txBody>
      </p:sp>
    </p:spTree>
    <p:extLst>
      <p:ext uri="{BB962C8B-B14F-4D97-AF65-F5344CB8AC3E}">
        <p14:creationId xmlns:p14="http://schemas.microsoft.com/office/powerpoint/2010/main" val="1683319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11CD4A28-7903-40D8-9C30-B8C65F7A9AA4}"/>
              </a:ext>
            </a:extLst>
          </p:cNvPr>
          <p:cNvSpPr>
            <a:spLocks noGrp="1"/>
          </p:cNvSpPr>
          <p:nvPr>
            <p:ph type="title"/>
          </p:nvPr>
        </p:nvSpPr>
        <p:spPr/>
        <p:txBody>
          <a:bodyPr/>
          <a:lstStyle/>
          <a:p>
            <a:r>
              <a:rPr lang="ru-RU"/>
              <a:t>Образец заголовка</a:t>
            </a:r>
          </a:p>
        </p:txBody>
      </p:sp>
      <p:sp>
        <p:nvSpPr>
          <p:cNvPr id="3" name="Дата 2">
            <a:extLst>
              <a:ext uri="{FF2B5EF4-FFF2-40B4-BE49-F238E27FC236}">
                <a16:creationId xmlns:a16="http://schemas.microsoft.com/office/drawing/2014/main" id="{8169B71C-ACA0-427A-80F7-8BFFCFE7331F}"/>
              </a:ext>
            </a:extLst>
          </p:cNvPr>
          <p:cNvSpPr>
            <a:spLocks noGrp="1"/>
          </p:cNvSpPr>
          <p:nvPr>
            <p:ph type="dt" sz="half" idx="10"/>
          </p:nvPr>
        </p:nvSpPr>
        <p:spPr/>
        <p:txBody>
          <a:bodyPr/>
          <a:lstStyle/>
          <a:p>
            <a:fld id="{DA509836-6FCE-485A-B3E7-7E45F345E99E}" type="datetimeFigureOut">
              <a:rPr lang="ru-RU" smtClean="0"/>
              <a:t>09.12.2025</a:t>
            </a:fld>
            <a:endParaRPr lang="ru-RU"/>
          </a:p>
        </p:txBody>
      </p:sp>
      <p:sp>
        <p:nvSpPr>
          <p:cNvPr id="4" name="Нижний колонтитул 3">
            <a:extLst>
              <a:ext uri="{FF2B5EF4-FFF2-40B4-BE49-F238E27FC236}">
                <a16:creationId xmlns:a16="http://schemas.microsoft.com/office/drawing/2014/main" id="{B2BE8427-B8EA-4234-BE63-9CBECAD472F2}"/>
              </a:ext>
            </a:extLst>
          </p:cNvPr>
          <p:cNvSpPr>
            <a:spLocks noGrp="1"/>
          </p:cNvSpPr>
          <p:nvPr>
            <p:ph type="ftr" sz="quarter" idx="11"/>
          </p:nvPr>
        </p:nvSpPr>
        <p:spPr/>
        <p:txBody>
          <a:bodyPr/>
          <a:lstStyle/>
          <a:p>
            <a:endParaRPr lang="ru-RU"/>
          </a:p>
        </p:txBody>
      </p:sp>
      <p:sp>
        <p:nvSpPr>
          <p:cNvPr id="5" name="Номер слайда 4">
            <a:extLst>
              <a:ext uri="{FF2B5EF4-FFF2-40B4-BE49-F238E27FC236}">
                <a16:creationId xmlns:a16="http://schemas.microsoft.com/office/drawing/2014/main" id="{124F75E5-3BB3-42C1-BCF5-CAAFA965E362}"/>
              </a:ext>
            </a:extLst>
          </p:cNvPr>
          <p:cNvSpPr>
            <a:spLocks noGrp="1"/>
          </p:cNvSpPr>
          <p:nvPr>
            <p:ph type="sldNum" sz="quarter" idx="12"/>
          </p:nvPr>
        </p:nvSpPr>
        <p:spPr/>
        <p:txBody>
          <a:bodyPr/>
          <a:lstStyle/>
          <a:p>
            <a:fld id="{DFD51426-84E7-4024-AFFE-312824731F3E}" type="slidenum">
              <a:rPr lang="ru-RU" smtClean="0"/>
              <a:t>‹#›</a:t>
            </a:fld>
            <a:endParaRPr lang="ru-RU"/>
          </a:p>
        </p:txBody>
      </p:sp>
    </p:spTree>
    <p:extLst>
      <p:ext uri="{BB962C8B-B14F-4D97-AF65-F5344CB8AC3E}">
        <p14:creationId xmlns:p14="http://schemas.microsoft.com/office/powerpoint/2010/main" val="12799986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87997228-E554-4543-8BC7-1B088C623839}"/>
              </a:ext>
            </a:extLst>
          </p:cNvPr>
          <p:cNvSpPr>
            <a:spLocks noGrp="1"/>
          </p:cNvSpPr>
          <p:nvPr>
            <p:ph type="dt" sz="half" idx="10"/>
          </p:nvPr>
        </p:nvSpPr>
        <p:spPr/>
        <p:txBody>
          <a:bodyPr/>
          <a:lstStyle/>
          <a:p>
            <a:fld id="{DA509836-6FCE-485A-B3E7-7E45F345E99E}" type="datetimeFigureOut">
              <a:rPr lang="ru-RU" smtClean="0"/>
              <a:t>09.12.2025</a:t>
            </a:fld>
            <a:endParaRPr lang="ru-RU"/>
          </a:p>
        </p:txBody>
      </p:sp>
      <p:sp>
        <p:nvSpPr>
          <p:cNvPr id="3" name="Нижний колонтитул 2">
            <a:extLst>
              <a:ext uri="{FF2B5EF4-FFF2-40B4-BE49-F238E27FC236}">
                <a16:creationId xmlns:a16="http://schemas.microsoft.com/office/drawing/2014/main" id="{143CA6E9-2662-4E87-97FF-00358FD1C424}"/>
              </a:ext>
            </a:extLst>
          </p:cNvPr>
          <p:cNvSpPr>
            <a:spLocks noGrp="1"/>
          </p:cNvSpPr>
          <p:nvPr>
            <p:ph type="ftr" sz="quarter" idx="11"/>
          </p:nvPr>
        </p:nvSpPr>
        <p:spPr/>
        <p:txBody>
          <a:bodyPr/>
          <a:lstStyle/>
          <a:p>
            <a:endParaRPr lang="ru-RU"/>
          </a:p>
        </p:txBody>
      </p:sp>
      <p:sp>
        <p:nvSpPr>
          <p:cNvPr id="4" name="Номер слайда 3">
            <a:extLst>
              <a:ext uri="{FF2B5EF4-FFF2-40B4-BE49-F238E27FC236}">
                <a16:creationId xmlns:a16="http://schemas.microsoft.com/office/drawing/2014/main" id="{634F5CE4-B473-4E09-A2C9-E359782FE854}"/>
              </a:ext>
            </a:extLst>
          </p:cNvPr>
          <p:cNvSpPr>
            <a:spLocks noGrp="1"/>
          </p:cNvSpPr>
          <p:nvPr>
            <p:ph type="sldNum" sz="quarter" idx="12"/>
          </p:nvPr>
        </p:nvSpPr>
        <p:spPr/>
        <p:txBody>
          <a:bodyPr/>
          <a:lstStyle/>
          <a:p>
            <a:fld id="{DFD51426-84E7-4024-AFFE-312824731F3E}" type="slidenum">
              <a:rPr lang="ru-RU" smtClean="0"/>
              <a:t>‹#›</a:t>
            </a:fld>
            <a:endParaRPr lang="ru-RU"/>
          </a:p>
        </p:txBody>
      </p:sp>
    </p:spTree>
    <p:extLst>
      <p:ext uri="{BB962C8B-B14F-4D97-AF65-F5344CB8AC3E}">
        <p14:creationId xmlns:p14="http://schemas.microsoft.com/office/powerpoint/2010/main" val="27888950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56F1CAA-7E03-4F4D-839B-1C07119DE1EF}"/>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a:extLst>
              <a:ext uri="{FF2B5EF4-FFF2-40B4-BE49-F238E27FC236}">
                <a16:creationId xmlns:a16="http://schemas.microsoft.com/office/drawing/2014/main" id="{5B457F73-9997-440C-85E8-0A1F1E46085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a:extLst>
              <a:ext uri="{FF2B5EF4-FFF2-40B4-BE49-F238E27FC236}">
                <a16:creationId xmlns:a16="http://schemas.microsoft.com/office/drawing/2014/main" id="{98E7036F-084C-4ABC-B6A0-9D20D8CAB5D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168DCF5E-C3B3-4DBD-A8D4-C0A0DEE1D731}"/>
              </a:ext>
            </a:extLst>
          </p:cNvPr>
          <p:cNvSpPr>
            <a:spLocks noGrp="1"/>
          </p:cNvSpPr>
          <p:nvPr>
            <p:ph type="dt" sz="half" idx="10"/>
          </p:nvPr>
        </p:nvSpPr>
        <p:spPr/>
        <p:txBody>
          <a:bodyPr/>
          <a:lstStyle/>
          <a:p>
            <a:fld id="{DA509836-6FCE-485A-B3E7-7E45F345E99E}" type="datetimeFigureOut">
              <a:rPr lang="ru-RU" smtClean="0"/>
              <a:t>09.12.2025</a:t>
            </a:fld>
            <a:endParaRPr lang="ru-RU"/>
          </a:p>
        </p:txBody>
      </p:sp>
      <p:sp>
        <p:nvSpPr>
          <p:cNvPr id="6" name="Нижний колонтитул 5">
            <a:extLst>
              <a:ext uri="{FF2B5EF4-FFF2-40B4-BE49-F238E27FC236}">
                <a16:creationId xmlns:a16="http://schemas.microsoft.com/office/drawing/2014/main" id="{D0C0BF1C-5373-486C-B506-E99C44D23333}"/>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DEEFA66C-833F-4DE1-BCAB-DE9CA1122659}"/>
              </a:ext>
            </a:extLst>
          </p:cNvPr>
          <p:cNvSpPr>
            <a:spLocks noGrp="1"/>
          </p:cNvSpPr>
          <p:nvPr>
            <p:ph type="sldNum" sz="quarter" idx="12"/>
          </p:nvPr>
        </p:nvSpPr>
        <p:spPr/>
        <p:txBody>
          <a:bodyPr/>
          <a:lstStyle/>
          <a:p>
            <a:fld id="{DFD51426-84E7-4024-AFFE-312824731F3E}" type="slidenum">
              <a:rPr lang="ru-RU" smtClean="0"/>
              <a:t>‹#›</a:t>
            </a:fld>
            <a:endParaRPr lang="ru-RU"/>
          </a:p>
        </p:txBody>
      </p:sp>
    </p:spTree>
    <p:extLst>
      <p:ext uri="{BB962C8B-B14F-4D97-AF65-F5344CB8AC3E}">
        <p14:creationId xmlns:p14="http://schemas.microsoft.com/office/powerpoint/2010/main" val="3012080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1704F25-FA8D-4018-88F3-F6A27BC96DEC}"/>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a:extLst>
              <a:ext uri="{FF2B5EF4-FFF2-40B4-BE49-F238E27FC236}">
                <a16:creationId xmlns:a16="http://schemas.microsoft.com/office/drawing/2014/main" id="{88D5C280-55D1-4D58-8A26-979B58DCFAB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a:t>Вставка рисунка</a:t>
            </a:r>
          </a:p>
        </p:txBody>
      </p:sp>
      <p:sp>
        <p:nvSpPr>
          <p:cNvPr id="4" name="Текст 3">
            <a:extLst>
              <a:ext uri="{FF2B5EF4-FFF2-40B4-BE49-F238E27FC236}">
                <a16:creationId xmlns:a16="http://schemas.microsoft.com/office/drawing/2014/main" id="{B3BDFAFE-8FA3-44EC-B089-29A042C2D59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2C2493E2-FB69-407D-90A7-0A2716D8E44F}"/>
              </a:ext>
            </a:extLst>
          </p:cNvPr>
          <p:cNvSpPr>
            <a:spLocks noGrp="1"/>
          </p:cNvSpPr>
          <p:nvPr>
            <p:ph type="dt" sz="half" idx="10"/>
          </p:nvPr>
        </p:nvSpPr>
        <p:spPr/>
        <p:txBody>
          <a:bodyPr/>
          <a:lstStyle/>
          <a:p>
            <a:fld id="{DA509836-6FCE-485A-B3E7-7E45F345E99E}" type="datetimeFigureOut">
              <a:rPr lang="ru-RU" smtClean="0"/>
              <a:t>09.12.2025</a:t>
            </a:fld>
            <a:endParaRPr lang="ru-RU"/>
          </a:p>
        </p:txBody>
      </p:sp>
      <p:sp>
        <p:nvSpPr>
          <p:cNvPr id="6" name="Нижний колонтитул 5">
            <a:extLst>
              <a:ext uri="{FF2B5EF4-FFF2-40B4-BE49-F238E27FC236}">
                <a16:creationId xmlns:a16="http://schemas.microsoft.com/office/drawing/2014/main" id="{82B36D2C-14CE-42CE-9DDA-9458E037CB76}"/>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414FA95F-AA74-4FF0-A271-415D78FEDCD2}"/>
              </a:ext>
            </a:extLst>
          </p:cNvPr>
          <p:cNvSpPr>
            <a:spLocks noGrp="1"/>
          </p:cNvSpPr>
          <p:nvPr>
            <p:ph type="sldNum" sz="quarter" idx="12"/>
          </p:nvPr>
        </p:nvSpPr>
        <p:spPr/>
        <p:txBody>
          <a:bodyPr/>
          <a:lstStyle/>
          <a:p>
            <a:fld id="{DFD51426-84E7-4024-AFFE-312824731F3E}" type="slidenum">
              <a:rPr lang="ru-RU" smtClean="0"/>
              <a:t>‹#›</a:t>
            </a:fld>
            <a:endParaRPr lang="ru-RU"/>
          </a:p>
        </p:txBody>
      </p:sp>
    </p:spTree>
    <p:extLst>
      <p:ext uri="{BB962C8B-B14F-4D97-AF65-F5344CB8AC3E}">
        <p14:creationId xmlns:p14="http://schemas.microsoft.com/office/powerpoint/2010/main" val="30537869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F2DEC8C-E930-4DB3-AAAC-2933AB9C4DF0}"/>
              </a:ext>
            </a:extLst>
          </p:cNvPr>
          <p:cNvSpPr>
            <a:spLocks noGrp="1"/>
          </p:cNvSpPr>
          <p:nvPr>
            <p:ph type="title"/>
          </p:nvPr>
        </p:nvSpPr>
        <p:spPr>
          <a:xfrm>
            <a:off x="1123010" y="365125"/>
            <a:ext cx="10515600" cy="1325563"/>
          </a:xfrm>
          <a:prstGeom prst="rect">
            <a:avLst/>
          </a:prstGeom>
        </p:spPr>
        <p:txBody>
          <a:bodyPr vert="horz" lIns="91440" tIns="45720" rIns="91440" bIns="45720" rtlCol="0" anchor="ctr">
            <a:normAutofit/>
            <a:scene3d>
              <a:camera prst="orthographicFront"/>
              <a:lightRig rig="freezing" dir="t"/>
            </a:scene3d>
            <a:sp3d extrusionH="57150" contourW="12700" prstMaterial="dkEdge">
              <a:bevelT w="38100" h="38100"/>
              <a:contourClr>
                <a:srgbClr val="044276"/>
              </a:contourClr>
            </a:sp3d>
          </a:bodyPr>
          <a:lstStyle/>
          <a:p>
            <a:r>
              <a:rPr lang="ru-RU"/>
              <a:t>Образец заголовка</a:t>
            </a:r>
          </a:p>
        </p:txBody>
      </p:sp>
      <p:sp>
        <p:nvSpPr>
          <p:cNvPr id="3" name="Текст 2">
            <a:extLst>
              <a:ext uri="{FF2B5EF4-FFF2-40B4-BE49-F238E27FC236}">
                <a16:creationId xmlns:a16="http://schemas.microsoft.com/office/drawing/2014/main" id="{E48FE767-B7AA-4DD5-9073-FD9C66844362}"/>
              </a:ext>
            </a:extLst>
          </p:cNvPr>
          <p:cNvSpPr>
            <a:spLocks noGrp="1"/>
          </p:cNvSpPr>
          <p:nvPr>
            <p:ph type="body" idx="1"/>
          </p:nvPr>
        </p:nvSpPr>
        <p:spPr>
          <a:xfrm>
            <a:off x="112301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F1D295DD-8129-494F-AD65-DA6FF52ABD7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A509836-6FCE-485A-B3E7-7E45F345E99E}" type="datetimeFigureOut">
              <a:rPr lang="ru-RU" smtClean="0"/>
              <a:t>09.12.2025</a:t>
            </a:fld>
            <a:endParaRPr lang="ru-RU"/>
          </a:p>
        </p:txBody>
      </p:sp>
      <p:sp>
        <p:nvSpPr>
          <p:cNvPr id="5" name="Нижний колонтитул 4">
            <a:extLst>
              <a:ext uri="{FF2B5EF4-FFF2-40B4-BE49-F238E27FC236}">
                <a16:creationId xmlns:a16="http://schemas.microsoft.com/office/drawing/2014/main" id="{20A78CBD-71B8-4CF0-AA97-0545720C49B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a:extLst>
              <a:ext uri="{FF2B5EF4-FFF2-40B4-BE49-F238E27FC236}">
                <a16:creationId xmlns:a16="http://schemas.microsoft.com/office/drawing/2014/main" id="{E04C9F80-D8F6-4645-BBAD-90B16C124F0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FD51426-84E7-4024-AFFE-312824731F3E}" type="slidenum">
              <a:rPr lang="ru-RU" smtClean="0"/>
              <a:t>‹#›</a:t>
            </a:fld>
            <a:endParaRPr lang="ru-RU"/>
          </a:p>
        </p:txBody>
      </p:sp>
    </p:spTree>
    <p:extLst>
      <p:ext uri="{BB962C8B-B14F-4D97-AF65-F5344CB8AC3E}">
        <p14:creationId xmlns:p14="http://schemas.microsoft.com/office/powerpoint/2010/main" val="203096102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ctr" defTabSz="914400" rtl="0" eaLnBrk="1" latinLnBrk="0" hangingPunct="1">
        <a:lnSpc>
          <a:spcPct val="90000"/>
        </a:lnSpc>
        <a:spcBef>
          <a:spcPct val="0"/>
        </a:spcBef>
        <a:buNone/>
        <a:defRPr sz="4800" kern="1200">
          <a:solidFill>
            <a:srgbClr val="066FC6"/>
          </a:solidFill>
          <a:effectLst/>
          <a:latin typeface="Arial Black" panose="020B0A040201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1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19.jpeg"/><Relationship Id="rId4" Type="http://schemas.openxmlformats.org/officeDocument/2006/relationships/image" Target="../media/image18.jpeg"/></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_rels/slide2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26.jpeg"/><Relationship Id="rId4" Type="http://schemas.openxmlformats.org/officeDocument/2006/relationships/image" Target="../media/image25.jpeg"/></Relationships>
</file>

<file path=ppt/slides/_rels/slide2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9.jpeg"/><Relationship Id="rId7" Type="http://schemas.openxmlformats.org/officeDocument/2006/relationships/image" Target="../media/image33.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32.jpeg"/><Relationship Id="rId5" Type="http://schemas.openxmlformats.org/officeDocument/2006/relationships/image" Target="../media/image31.png"/><Relationship Id="rId4" Type="http://schemas.openxmlformats.org/officeDocument/2006/relationships/image" Target="../media/image30.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8" Type="http://schemas.openxmlformats.org/officeDocument/2006/relationships/image" Target="../media/image42.png"/><Relationship Id="rId13" Type="http://schemas.openxmlformats.org/officeDocument/2006/relationships/image" Target="../media/image47.png"/><Relationship Id="rId3" Type="http://schemas.openxmlformats.org/officeDocument/2006/relationships/image" Target="../media/image37.jpeg"/><Relationship Id="rId7" Type="http://schemas.openxmlformats.org/officeDocument/2006/relationships/image" Target="../media/image41.jpeg"/><Relationship Id="rId12" Type="http://schemas.openxmlformats.org/officeDocument/2006/relationships/image" Target="../media/image46.jpeg"/><Relationship Id="rId2" Type="http://schemas.openxmlformats.org/officeDocument/2006/relationships/image" Target="../media/image36.png"/><Relationship Id="rId16" Type="http://schemas.openxmlformats.org/officeDocument/2006/relationships/image" Target="../media/image50.jpeg"/><Relationship Id="rId1" Type="http://schemas.openxmlformats.org/officeDocument/2006/relationships/slideLayout" Target="../slideLayouts/slideLayout12.xml"/><Relationship Id="rId6" Type="http://schemas.openxmlformats.org/officeDocument/2006/relationships/image" Target="../media/image40.jpeg"/><Relationship Id="rId11" Type="http://schemas.openxmlformats.org/officeDocument/2006/relationships/image" Target="../media/image45.jpeg"/><Relationship Id="rId5" Type="http://schemas.openxmlformats.org/officeDocument/2006/relationships/image" Target="../media/image39.jpeg"/><Relationship Id="rId15" Type="http://schemas.openxmlformats.org/officeDocument/2006/relationships/image" Target="../media/image49.jpeg"/><Relationship Id="rId10" Type="http://schemas.openxmlformats.org/officeDocument/2006/relationships/image" Target="../media/image44.png"/><Relationship Id="rId4" Type="http://schemas.openxmlformats.org/officeDocument/2006/relationships/image" Target="../media/image38.jpeg"/><Relationship Id="rId9" Type="http://schemas.openxmlformats.org/officeDocument/2006/relationships/image" Target="../media/image43.png"/><Relationship Id="rId14" Type="http://schemas.openxmlformats.org/officeDocument/2006/relationships/image" Target="../media/image48.png"/></Relationships>
</file>

<file path=ppt/slides/_rels/slide35.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2" Type="http://schemas.openxmlformats.org/officeDocument/2006/relationships/image" Target="../media/image52.emf"/><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C5876D1-D4F1-4C0C-B811-E8675A07AAE9}"/>
              </a:ext>
            </a:extLst>
          </p:cNvPr>
          <p:cNvSpPr>
            <a:spLocks noGrp="1"/>
          </p:cNvSpPr>
          <p:nvPr>
            <p:ph type="ctrTitle"/>
          </p:nvPr>
        </p:nvSpPr>
        <p:spPr>
          <a:xfrm>
            <a:off x="2655651" y="867534"/>
            <a:ext cx="9424732" cy="2387600"/>
          </a:xfrm>
        </p:spPr>
        <p:txBody>
          <a:bodyPr>
            <a:noAutofit/>
          </a:bodyPr>
          <a:lstStyle/>
          <a:p>
            <a:r>
              <a:rPr lang="ru-RU" sz="4000" dirty="0"/>
              <a:t/>
            </a:r>
            <a:br>
              <a:rPr lang="ru-RU" sz="4000" dirty="0"/>
            </a:br>
            <a:r>
              <a:rPr lang="ru-RU" sz="4000" dirty="0"/>
              <a:t>«Трудности обучения чтению.                 Нейропсихологический взгляд»</a:t>
            </a:r>
            <a:br>
              <a:rPr lang="ru-RU" sz="4000" dirty="0"/>
            </a:br>
            <a:endParaRPr lang="ru-RU" sz="4000" dirty="0"/>
          </a:p>
        </p:txBody>
      </p:sp>
      <p:sp>
        <p:nvSpPr>
          <p:cNvPr id="3" name="Подзаголовок 2">
            <a:extLst>
              <a:ext uri="{FF2B5EF4-FFF2-40B4-BE49-F238E27FC236}">
                <a16:creationId xmlns:a16="http://schemas.microsoft.com/office/drawing/2014/main" id="{6F05C7EE-2D3E-4DEC-B8DD-41E8FE1F135E}"/>
              </a:ext>
            </a:extLst>
          </p:cNvPr>
          <p:cNvSpPr>
            <a:spLocks noGrp="1"/>
          </p:cNvSpPr>
          <p:nvPr>
            <p:ph type="subTitle" idx="1"/>
          </p:nvPr>
        </p:nvSpPr>
        <p:spPr/>
        <p:txBody>
          <a:bodyPr>
            <a:normAutofit fontScale="77500" lnSpcReduction="20000"/>
          </a:bodyPr>
          <a:lstStyle/>
          <a:p>
            <a:pPr algn="r"/>
            <a:endParaRPr lang="ru-RU" dirty="0"/>
          </a:p>
          <a:p>
            <a:pPr algn="r"/>
            <a:r>
              <a:rPr lang="ru-RU" dirty="0"/>
              <a:t>учитель – логопед МБОУ «СШ № 21»</a:t>
            </a:r>
          </a:p>
          <a:p>
            <a:pPr algn="r"/>
            <a:r>
              <a:rPr lang="ru-RU" dirty="0"/>
              <a:t>Екатерина Викторовна </a:t>
            </a:r>
            <a:r>
              <a:rPr lang="ru-RU" dirty="0" smtClean="0"/>
              <a:t>Краева</a:t>
            </a:r>
          </a:p>
          <a:p>
            <a:pPr algn="r"/>
            <a:r>
              <a:rPr lang="ru-RU" dirty="0" smtClean="0"/>
              <a:t>Учитель начальных классов</a:t>
            </a:r>
          </a:p>
          <a:p>
            <a:pPr algn="r"/>
            <a:r>
              <a:rPr lang="ru-RU" dirty="0" smtClean="0"/>
              <a:t>Татьяна Евгеньевна Щелокова</a:t>
            </a:r>
            <a:endParaRPr lang="ru-RU" dirty="0"/>
          </a:p>
          <a:p>
            <a:endParaRPr lang="ru-RU" dirty="0"/>
          </a:p>
        </p:txBody>
      </p:sp>
      <p:pic>
        <p:nvPicPr>
          <p:cNvPr id="4" name="Рисунок 3" descr="\\10.84.135.2\school21w\ВОСПИТАТЕЛЬНАЯ РАБОТА\ЭМБЛЕМА ШКОЛЫ 2025\21-школа_со_слоганом.jpg"/>
          <p:cNvPicPr/>
          <p:nvPr/>
        </p:nvPicPr>
        <p:blipFill>
          <a:blip r:embed="rId2" cstate="hqprint">
            <a:extLst>
              <a:ext uri="{28A0092B-C50C-407E-A947-70E740481C1C}">
                <a14:useLocalDpi xmlns:a14="http://schemas.microsoft.com/office/drawing/2010/main" val="0"/>
              </a:ext>
            </a:extLst>
          </a:blip>
          <a:srcRect/>
          <a:stretch>
            <a:fillRect/>
          </a:stretch>
        </p:blipFill>
        <p:spPr bwMode="auto">
          <a:xfrm>
            <a:off x="91439" y="80327"/>
            <a:ext cx="965835" cy="1072198"/>
          </a:xfrm>
          <a:prstGeom prst="rect">
            <a:avLst/>
          </a:prstGeom>
          <a:noFill/>
          <a:ln>
            <a:noFill/>
          </a:ln>
          <a:effectLst>
            <a:glow>
              <a:schemeClr val="accent1"/>
            </a:glow>
          </a:effectLst>
        </p:spPr>
      </p:pic>
    </p:spTree>
    <p:extLst>
      <p:ext uri="{BB962C8B-B14F-4D97-AF65-F5344CB8AC3E}">
        <p14:creationId xmlns:p14="http://schemas.microsoft.com/office/powerpoint/2010/main" val="105864718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Объект 4"/>
          <p:cNvGraphicFramePr>
            <a:graphicFrameLocks noGrp="1"/>
          </p:cNvGraphicFramePr>
          <p:nvPr>
            <p:ph idx="1"/>
            <p:extLst>
              <p:ext uri="{D42A27DB-BD31-4B8C-83A1-F6EECF244321}">
                <p14:modId xmlns:p14="http://schemas.microsoft.com/office/powerpoint/2010/main" val="2844519484"/>
              </p:ext>
            </p:extLst>
          </p:nvPr>
        </p:nvGraphicFramePr>
        <p:xfrm>
          <a:off x="1965279" y="341195"/>
          <a:ext cx="8939282" cy="6032118"/>
        </p:xfrm>
        <a:graphic>
          <a:graphicData uri="http://schemas.openxmlformats.org/drawingml/2006/table">
            <a:tbl>
              <a:tblPr firstRow="1" firstCol="1" bandRow="1">
                <a:tableStyleId>{5C22544A-7EE6-4342-B048-85BDC9FD1C3A}</a:tableStyleId>
              </a:tblPr>
              <a:tblGrid>
                <a:gridCol w="3530646">
                  <a:extLst>
                    <a:ext uri="{9D8B030D-6E8A-4147-A177-3AD203B41FA5}">
                      <a16:colId xmlns:a16="http://schemas.microsoft.com/office/drawing/2014/main" val="20000"/>
                    </a:ext>
                  </a:extLst>
                </a:gridCol>
                <a:gridCol w="5408636">
                  <a:extLst>
                    <a:ext uri="{9D8B030D-6E8A-4147-A177-3AD203B41FA5}">
                      <a16:colId xmlns:a16="http://schemas.microsoft.com/office/drawing/2014/main" val="20001"/>
                    </a:ext>
                  </a:extLst>
                </a:gridCol>
              </a:tblGrid>
              <a:tr h="3063998">
                <a:tc>
                  <a:txBody>
                    <a:bodyPr/>
                    <a:lstStyle/>
                    <a:p>
                      <a:pPr algn="l">
                        <a:lnSpc>
                          <a:spcPct val="115000"/>
                        </a:lnSpc>
                        <a:spcAft>
                          <a:spcPts val="0"/>
                        </a:spcAft>
                      </a:pPr>
                      <a:r>
                        <a:rPr lang="ru-RU" sz="1800" dirty="0">
                          <a:effectLst/>
                        </a:rPr>
                        <a:t>Зрительный </a:t>
                      </a:r>
                      <a:r>
                        <a:rPr lang="ru-RU" sz="1800" dirty="0" err="1">
                          <a:effectLst/>
                        </a:rPr>
                        <a:t>гнозис</a:t>
                      </a:r>
                      <a:r>
                        <a:rPr lang="ru-RU" sz="1800" dirty="0">
                          <a:effectLst/>
                        </a:rPr>
                        <a:t> и зрительная память.</a:t>
                      </a:r>
                      <a:endParaRPr lang="ru-RU" sz="1600" dirty="0">
                        <a:effectLst/>
                        <a:latin typeface="Times New Roman"/>
                        <a:ea typeface="Times New Roman"/>
                      </a:endParaRPr>
                    </a:p>
                  </a:txBody>
                  <a:tcPr marL="52834" marR="52834" marT="52834" marB="52834"/>
                </a:tc>
                <a:tc>
                  <a:txBody>
                    <a:bodyPr/>
                    <a:lstStyle/>
                    <a:p>
                      <a:pPr algn="just">
                        <a:lnSpc>
                          <a:spcPct val="115000"/>
                        </a:lnSpc>
                        <a:spcAft>
                          <a:spcPts val="0"/>
                        </a:spcAft>
                      </a:pPr>
                      <a:r>
                        <a:rPr lang="ru-RU" sz="1800" dirty="0">
                          <a:effectLst/>
                        </a:rPr>
                        <a:t>Трудности  формирования и запоминания графического</a:t>
                      </a:r>
                      <a:endParaRPr lang="ru-RU" sz="1600" dirty="0">
                        <a:effectLst/>
                      </a:endParaRPr>
                    </a:p>
                    <a:p>
                      <a:pPr algn="just">
                        <a:lnSpc>
                          <a:spcPct val="115000"/>
                        </a:lnSpc>
                        <a:spcAft>
                          <a:spcPts val="0"/>
                        </a:spcAft>
                      </a:pPr>
                      <a:r>
                        <a:rPr lang="ru-RU" sz="1800" dirty="0">
                          <a:effectLst/>
                        </a:rPr>
                        <a:t> образа буквы и слова.</a:t>
                      </a:r>
                      <a:endParaRPr lang="ru-RU" sz="1600" dirty="0">
                        <a:effectLst/>
                      </a:endParaRPr>
                    </a:p>
                    <a:p>
                      <a:pPr algn="just">
                        <a:lnSpc>
                          <a:spcPct val="115000"/>
                        </a:lnSpc>
                        <a:spcAft>
                          <a:spcPts val="0"/>
                        </a:spcAft>
                      </a:pPr>
                      <a:r>
                        <a:rPr lang="ru-RU" sz="1800" dirty="0">
                          <a:effectLst/>
                        </a:rPr>
                        <a:t>Трудности соотнесения печатного слова с его зрительным   образом.</a:t>
                      </a:r>
                      <a:endParaRPr lang="ru-RU" sz="1600" dirty="0">
                        <a:effectLst/>
                      </a:endParaRPr>
                    </a:p>
                    <a:p>
                      <a:pPr algn="just">
                        <a:lnSpc>
                          <a:spcPct val="115000"/>
                        </a:lnSpc>
                        <a:spcAft>
                          <a:spcPts val="0"/>
                        </a:spcAft>
                      </a:pPr>
                      <a:r>
                        <a:rPr lang="ru-RU" sz="1800" dirty="0">
                          <a:effectLst/>
                        </a:rPr>
                        <a:t>Смешения  и замены перцептивно  близких и низкочастотных  прописных букв (Э-З, Ц-У, Ж-Х, Ш-Щ).</a:t>
                      </a:r>
                      <a:endParaRPr lang="ru-RU" sz="1600" dirty="0">
                        <a:effectLst/>
                      </a:endParaRPr>
                    </a:p>
                    <a:p>
                      <a:pPr algn="just">
                        <a:lnSpc>
                          <a:spcPct val="115000"/>
                        </a:lnSpc>
                        <a:spcAft>
                          <a:spcPts val="0"/>
                        </a:spcAft>
                      </a:pPr>
                      <a:r>
                        <a:rPr lang="ru-RU" sz="1800" dirty="0">
                          <a:effectLst/>
                        </a:rPr>
                        <a:t>Путаница перцептивно похожих слов (галка – галька).</a:t>
                      </a:r>
                      <a:endParaRPr lang="ru-RU" sz="1600" dirty="0">
                        <a:effectLst/>
                        <a:latin typeface="Times New Roman"/>
                        <a:ea typeface="Times New Roman"/>
                      </a:endParaRPr>
                    </a:p>
                  </a:txBody>
                  <a:tcPr marL="52834" marR="52834" marT="52834" marB="52834"/>
                </a:tc>
                <a:extLst>
                  <a:ext uri="{0D108BD9-81ED-4DB2-BD59-A6C34878D82A}">
                    <a16:rowId xmlns:a16="http://schemas.microsoft.com/office/drawing/2014/main" val="10000"/>
                  </a:ext>
                </a:extLst>
              </a:tr>
              <a:tr h="2771770">
                <a:tc>
                  <a:txBody>
                    <a:bodyPr/>
                    <a:lstStyle/>
                    <a:p>
                      <a:pPr algn="l">
                        <a:lnSpc>
                          <a:spcPct val="115000"/>
                        </a:lnSpc>
                        <a:spcAft>
                          <a:spcPts val="0"/>
                        </a:spcAft>
                      </a:pPr>
                      <a:r>
                        <a:rPr lang="ru-RU" sz="1800" dirty="0">
                          <a:effectLst/>
                        </a:rPr>
                        <a:t>Пространственный </a:t>
                      </a:r>
                      <a:r>
                        <a:rPr lang="ru-RU" sz="1800" dirty="0" err="1">
                          <a:effectLst/>
                        </a:rPr>
                        <a:t>гнозис</a:t>
                      </a:r>
                      <a:r>
                        <a:rPr lang="ru-RU" sz="1800" dirty="0">
                          <a:effectLst/>
                        </a:rPr>
                        <a:t> и синтез, пространственная память,  зрительно – моторная координация.</a:t>
                      </a:r>
                      <a:endParaRPr lang="ru-RU" sz="1600" dirty="0">
                        <a:effectLst/>
                        <a:latin typeface="Times New Roman"/>
                        <a:ea typeface="Times New Roman"/>
                      </a:endParaRPr>
                    </a:p>
                  </a:txBody>
                  <a:tcPr marL="52834" marR="52834" marT="52834" marB="52834"/>
                </a:tc>
                <a:tc>
                  <a:txBody>
                    <a:bodyPr/>
                    <a:lstStyle/>
                    <a:p>
                      <a:pPr algn="just">
                        <a:lnSpc>
                          <a:spcPct val="115000"/>
                        </a:lnSpc>
                        <a:spcAft>
                          <a:spcPts val="0"/>
                        </a:spcAft>
                      </a:pPr>
                      <a:r>
                        <a:rPr lang="ru-RU" sz="1800" dirty="0">
                          <a:effectLst/>
                        </a:rPr>
                        <a:t>Замедленное формирование образа буквы и образа слова.</a:t>
                      </a:r>
                      <a:endParaRPr lang="ru-RU" sz="1600" dirty="0">
                        <a:effectLst/>
                      </a:endParaRPr>
                    </a:p>
                    <a:p>
                      <a:pPr algn="just">
                        <a:lnSpc>
                          <a:spcPct val="115000"/>
                        </a:lnSpc>
                        <a:spcAft>
                          <a:spcPts val="0"/>
                        </a:spcAft>
                      </a:pPr>
                      <a:r>
                        <a:rPr lang="ru-RU" sz="1800" dirty="0">
                          <a:effectLst/>
                        </a:rPr>
                        <a:t>Трудности нахождения начала строки.</a:t>
                      </a:r>
                      <a:endParaRPr lang="ru-RU" sz="1600" dirty="0">
                        <a:effectLst/>
                      </a:endParaRPr>
                    </a:p>
                    <a:p>
                      <a:pPr algn="just">
                        <a:lnSpc>
                          <a:spcPct val="115000"/>
                        </a:lnSpc>
                        <a:spcAft>
                          <a:spcPts val="0"/>
                        </a:spcAft>
                      </a:pPr>
                      <a:r>
                        <a:rPr lang="ru-RU" sz="1800" dirty="0">
                          <a:effectLst/>
                        </a:rPr>
                        <a:t>Игнорирование части зрительного   поля.</a:t>
                      </a:r>
                      <a:endParaRPr lang="ru-RU" sz="1600" dirty="0">
                        <a:effectLst/>
                      </a:endParaRPr>
                    </a:p>
                    <a:p>
                      <a:pPr algn="just">
                        <a:lnSpc>
                          <a:spcPct val="115000"/>
                        </a:lnSpc>
                        <a:spcAft>
                          <a:spcPts val="0"/>
                        </a:spcAft>
                      </a:pPr>
                      <a:r>
                        <a:rPr lang="ru-RU" sz="1800" dirty="0">
                          <a:effectLst/>
                        </a:rPr>
                        <a:t>Замедленная техника чтения текста из-за трудностей </a:t>
                      </a:r>
                      <a:endParaRPr lang="ru-RU" sz="1600" dirty="0">
                        <a:effectLst/>
                      </a:endParaRPr>
                    </a:p>
                    <a:p>
                      <a:pPr algn="just">
                        <a:lnSpc>
                          <a:spcPct val="115000"/>
                        </a:lnSpc>
                        <a:spcAft>
                          <a:spcPts val="0"/>
                        </a:spcAft>
                      </a:pPr>
                      <a:r>
                        <a:rPr lang="ru-RU" sz="1800" dirty="0">
                          <a:effectLst/>
                        </a:rPr>
                        <a:t> восприятия букв.</a:t>
                      </a:r>
                      <a:endParaRPr lang="ru-RU" sz="1600" dirty="0">
                        <a:effectLst/>
                      </a:endParaRPr>
                    </a:p>
                    <a:p>
                      <a:pPr algn="just">
                        <a:lnSpc>
                          <a:spcPct val="115000"/>
                        </a:lnSpc>
                        <a:spcAft>
                          <a:spcPts val="0"/>
                        </a:spcAft>
                      </a:pPr>
                      <a:r>
                        <a:rPr lang="ru-RU" sz="1800" dirty="0">
                          <a:effectLst/>
                        </a:rPr>
                        <a:t>В пересказе – смены эталонов  слов  (галка – ворона).</a:t>
                      </a:r>
                      <a:endParaRPr lang="ru-RU" sz="1600" dirty="0">
                        <a:effectLst/>
                        <a:latin typeface="Times New Roman"/>
                        <a:ea typeface="Times New Roman"/>
                      </a:endParaRPr>
                    </a:p>
                  </a:txBody>
                  <a:tcPr marL="52834" marR="52834" marT="52834" marB="52834"/>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66485355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extLst>
              <p:ext uri="{D42A27DB-BD31-4B8C-83A1-F6EECF244321}">
                <p14:modId xmlns:p14="http://schemas.microsoft.com/office/powerpoint/2010/main" val="1542453440"/>
              </p:ext>
            </p:extLst>
          </p:nvPr>
        </p:nvGraphicFramePr>
        <p:xfrm>
          <a:off x="1351128" y="272956"/>
          <a:ext cx="9376012" cy="6114195"/>
        </p:xfrm>
        <a:graphic>
          <a:graphicData uri="http://schemas.openxmlformats.org/drawingml/2006/table">
            <a:tbl>
              <a:tblPr firstRow="1" firstCol="1" bandRow="1">
                <a:tableStyleId>{5C22544A-7EE6-4342-B048-85BDC9FD1C3A}</a:tableStyleId>
              </a:tblPr>
              <a:tblGrid>
                <a:gridCol w="3464250">
                  <a:extLst>
                    <a:ext uri="{9D8B030D-6E8A-4147-A177-3AD203B41FA5}">
                      <a16:colId xmlns:a16="http://schemas.microsoft.com/office/drawing/2014/main" val="20000"/>
                    </a:ext>
                  </a:extLst>
                </a:gridCol>
                <a:gridCol w="5911762">
                  <a:extLst>
                    <a:ext uri="{9D8B030D-6E8A-4147-A177-3AD203B41FA5}">
                      <a16:colId xmlns:a16="http://schemas.microsoft.com/office/drawing/2014/main" val="20001"/>
                    </a:ext>
                  </a:extLst>
                </a:gridCol>
              </a:tblGrid>
              <a:tr h="466425">
                <a:tc>
                  <a:txBody>
                    <a:bodyPr/>
                    <a:lstStyle/>
                    <a:p>
                      <a:pPr algn="ctr">
                        <a:lnSpc>
                          <a:spcPct val="115000"/>
                        </a:lnSpc>
                        <a:spcAft>
                          <a:spcPts val="0"/>
                        </a:spcAft>
                      </a:pPr>
                      <a:r>
                        <a:rPr lang="ru-RU" sz="1800" dirty="0">
                          <a:effectLst/>
                        </a:rPr>
                        <a:t>Дефект</a:t>
                      </a:r>
                      <a:endParaRPr lang="ru-RU" sz="1800" dirty="0">
                        <a:effectLst/>
                        <a:latin typeface="Times New Roman"/>
                        <a:ea typeface="Times New Roman"/>
                      </a:endParaRPr>
                    </a:p>
                  </a:txBody>
                  <a:tcPr marL="55245" marR="55245" marT="55245" marB="55245"/>
                </a:tc>
                <a:tc>
                  <a:txBody>
                    <a:bodyPr/>
                    <a:lstStyle/>
                    <a:p>
                      <a:pPr algn="ctr">
                        <a:lnSpc>
                          <a:spcPct val="115000"/>
                        </a:lnSpc>
                        <a:spcAft>
                          <a:spcPts val="0"/>
                        </a:spcAft>
                      </a:pPr>
                      <a:r>
                        <a:rPr lang="ru-RU" sz="1800">
                          <a:effectLst/>
                        </a:rPr>
                        <a:t>Нарушения чтения</a:t>
                      </a:r>
                      <a:endParaRPr lang="ru-RU" sz="1800">
                        <a:effectLst/>
                        <a:latin typeface="Times New Roman"/>
                        <a:ea typeface="Times New Roman"/>
                      </a:endParaRPr>
                    </a:p>
                  </a:txBody>
                  <a:tcPr marL="55245" marR="55245" marT="55245" marB="55245"/>
                </a:tc>
                <a:extLst>
                  <a:ext uri="{0D108BD9-81ED-4DB2-BD59-A6C34878D82A}">
                    <a16:rowId xmlns:a16="http://schemas.microsoft.com/office/drawing/2014/main" val="10000"/>
                  </a:ext>
                </a:extLst>
              </a:tr>
              <a:tr h="466425">
                <a:tc gridSpan="2">
                  <a:txBody>
                    <a:bodyPr/>
                    <a:lstStyle/>
                    <a:p>
                      <a:pPr algn="ctr">
                        <a:lnSpc>
                          <a:spcPct val="115000"/>
                        </a:lnSpc>
                        <a:spcAft>
                          <a:spcPts val="0"/>
                        </a:spcAft>
                      </a:pPr>
                      <a:r>
                        <a:rPr lang="ru-RU" sz="1800" dirty="0">
                          <a:effectLst/>
                        </a:rPr>
                        <a:t>III блок –программирования, регуляции и контроля деятельности</a:t>
                      </a:r>
                      <a:endParaRPr lang="ru-RU" sz="1800" dirty="0">
                        <a:effectLst/>
                        <a:latin typeface="Times New Roman"/>
                        <a:ea typeface="Times New Roman"/>
                      </a:endParaRPr>
                    </a:p>
                  </a:txBody>
                  <a:tcPr marL="55245" marR="55245" marT="55245" marB="55245"/>
                </a:tc>
                <a:tc hMerge="1">
                  <a:txBody>
                    <a:bodyPr/>
                    <a:lstStyle/>
                    <a:p>
                      <a:endParaRPr lang="ru-RU"/>
                    </a:p>
                  </a:txBody>
                  <a:tcPr/>
                </a:tc>
                <a:extLst>
                  <a:ext uri="{0D108BD9-81ED-4DB2-BD59-A6C34878D82A}">
                    <a16:rowId xmlns:a16="http://schemas.microsoft.com/office/drawing/2014/main" val="10001"/>
                  </a:ext>
                </a:extLst>
              </a:tr>
              <a:tr h="2089768">
                <a:tc>
                  <a:txBody>
                    <a:bodyPr/>
                    <a:lstStyle/>
                    <a:p>
                      <a:pPr algn="just">
                        <a:lnSpc>
                          <a:spcPct val="115000"/>
                        </a:lnSpc>
                        <a:spcAft>
                          <a:spcPts val="0"/>
                        </a:spcAft>
                      </a:pPr>
                      <a:r>
                        <a:rPr lang="ru-RU" sz="1800" dirty="0">
                          <a:effectLst/>
                        </a:rPr>
                        <a:t>Кинетическая (серийная) организация движений при письме и чтении.</a:t>
                      </a:r>
                      <a:endParaRPr lang="ru-RU" sz="1800" dirty="0">
                        <a:effectLst/>
                        <a:latin typeface="Times New Roman"/>
                        <a:ea typeface="Times New Roman"/>
                      </a:endParaRPr>
                    </a:p>
                  </a:txBody>
                  <a:tcPr marL="55245" marR="55245" marT="55245" marB="55245"/>
                </a:tc>
                <a:tc>
                  <a:txBody>
                    <a:bodyPr/>
                    <a:lstStyle/>
                    <a:p>
                      <a:pPr algn="just">
                        <a:lnSpc>
                          <a:spcPct val="115000"/>
                        </a:lnSpc>
                        <a:spcAft>
                          <a:spcPts val="0"/>
                        </a:spcAft>
                      </a:pPr>
                      <a:r>
                        <a:rPr lang="ru-RU" sz="1800">
                          <a:effectLst/>
                        </a:rPr>
                        <a:t>Трудности  переключения со слога    на слог, со слова на слово.</a:t>
                      </a:r>
                    </a:p>
                    <a:p>
                      <a:pPr algn="just">
                        <a:lnSpc>
                          <a:spcPct val="115000"/>
                        </a:lnSpc>
                        <a:spcAft>
                          <a:spcPts val="0"/>
                        </a:spcAft>
                      </a:pPr>
                      <a:r>
                        <a:rPr lang="ru-RU" sz="1800">
                          <a:effectLst/>
                        </a:rPr>
                        <a:t> Трудности складывания букв в слоги и слова.</a:t>
                      </a:r>
                    </a:p>
                    <a:p>
                      <a:pPr algn="just">
                        <a:lnSpc>
                          <a:spcPct val="115000"/>
                        </a:lnSpc>
                        <a:spcAft>
                          <a:spcPts val="0"/>
                        </a:spcAft>
                      </a:pPr>
                      <a:r>
                        <a:rPr lang="ru-RU" sz="1800">
                          <a:effectLst/>
                        </a:rPr>
                        <a:t>Ошибки в ударениях.</a:t>
                      </a:r>
                      <a:endParaRPr lang="ru-RU" sz="1800">
                        <a:effectLst/>
                        <a:latin typeface="Times New Roman"/>
                        <a:ea typeface="Times New Roman"/>
                      </a:endParaRPr>
                    </a:p>
                  </a:txBody>
                  <a:tcPr marL="55245" marR="55245" marT="55245" marB="55245"/>
                </a:tc>
                <a:extLst>
                  <a:ext uri="{0D108BD9-81ED-4DB2-BD59-A6C34878D82A}">
                    <a16:rowId xmlns:a16="http://schemas.microsoft.com/office/drawing/2014/main" val="10002"/>
                  </a:ext>
                </a:extLst>
              </a:tr>
              <a:tr h="3091577">
                <a:tc>
                  <a:txBody>
                    <a:bodyPr/>
                    <a:lstStyle/>
                    <a:p>
                      <a:pPr algn="just">
                        <a:lnSpc>
                          <a:spcPct val="115000"/>
                        </a:lnSpc>
                        <a:spcAft>
                          <a:spcPts val="0"/>
                        </a:spcAft>
                      </a:pPr>
                      <a:r>
                        <a:rPr lang="ru-RU" sz="1800" dirty="0">
                          <a:effectLst/>
                        </a:rPr>
                        <a:t>Планирование, контроль и инициация действий письма и чтения.</a:t>
                      </a:r>
                      <a:endParaRPr lang="ru-RU" sz="1800" dirty="0">
                        <a:effectLst/>
                        <a:latin typeface="Times New Roman"/>
                        <a:ea typeface="Times New Roman"/>
                      </a:endParaRPr>
                    </a:p>
                  </a:txBody>
                  <a:tcPr marL="55245" marR="55245" marT="55245" marB="55245"/>
                </a:tc>
                <a:tc>
                  <a:txBody>
                    <a:bodyPr/>
                    <a:lstStyle/>
                    <a:p>
                      <a:pPr algn="just">
                        <a:lnSpc>
                          <a:spcPct val="115000"/>
                        </a:lnSpc>
                        <a:spcAft>
                          <a:spcPts val="0"/>
                        </a:spcAft>
                      </a:pPr>
                      <a:r>
                        <a:rPr lang="ru-RU" sz="1800" dirty="0">
                          <a:effectLst/>
                        </a:rPr>
                        <a:t>Угадывающее чтение.</a:t>
                      </a:r>
                    </a:p>
                    <a:p>
                      <a:pPr algn="just">
                        <a:lnSpc>
                          <a:spcPct val="115000"/>
                        </a:lnSpc>
                        <a:spcAft>
                          <a:spcPts val="0"/>
                        </a:spcAft>
                      </a:pPr>
                      <a:r>
                        <a:rPr lang="ru-RU" sz="1800" dirty="0">
                          <a:effectLst/>
                        </a:rPr>
                        <a:t>Несоблюдение пауз и знаков препинания.</a:t>
                      </a:r>
                    </a:p>
                    <a:p>
                      <a:pPr algn="just">
                        <a:lnSpc>
                          <a:spcPct val="115000"/>
                        </a:lnSpc>
                        <a:spcAft>
                          <a:spcPts val="0"/>
                        </a:spcAft>
                      </a:pPr>
                      <a:r>
                        <a:rPr lang="ru-RU" sz="1800" dirty="0">
                          <a:effectLst/>
                        </a:rPr>
                        <a:t>Непонимание основного смысла текста и подмена его неконтролируемыми собственными   догадками, побочными вплетениями и персеверациями.</a:t>
                      </a:r>
                    </a:p>
                    <a:p>
                      <a:pPr algn="just">
                        <a:lnSpc>
                          <a:spcPct val="115000"/>
                        </a:lnSpc>
                        <a:spcAft>
                          <a:spcPts val="0"/>
                        </a:spcAft>
                      </a:pPr>
                      <a:r>
                        <a:rPr lang="ru-RU" sz="1800" dirty="0" err="1">
                          <a:effectLst/>
                        </a:rPr>
                        <a:t>Обедненность</a:t>
                      </a:r>
                      <a:r>
                        <a:rPr lang="ru-RU" sz="1800" dirty="0">
                          <a:effectLst/>
                        </a:rPr>
                        <a:t> пересказа и снижение   обобщающей функции речи.</a:t>
                      </a:r>
                    </a:p>
                    <a:p>
                      <a:pPr algn="just">
                        <a:lnSpc>
                          <a:spcPct val="115000"/>
                        </a:lnSpc>
                        <a:spcAft>
                          <a:spcPts val="0"/>
                        </a:spcAft>
                      </a:pPr>
                      <a:r>
                        <a:rPr lang="ru-RU" sz="1800" dirty="0">
                          <a:effectLst/>
                        </a:rPr>
                        <a:t>Устойчивое отсутствие желания читать.</a:t>
                      </a:r>
                      <a:endParaRPr lang="ru-RU" sz="1800" dirty="0">
                        <a:effectLst/>
                        <a:latin typeface="Times New Roman"/>
                        <a:ea typeface="Times New Roman"/>
                      </a:endParaRPr>
                    </a:p>
                  </a:txBody>
                  <a:tcPr marL="55245" marR="55245" marT="55245" marB="55245"/>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81180740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23010" y="218366"/>
            <a:ext cx="10515600" cy="1119116"/>
          </a:xfrm>
        </p:spPr>
        <p:txBody>
          <a:bodyPr>
            <a:normAutofit/>
          </a:bodyPr>
          <a:lstStyle/>
          <a:p>
            <a:r>
              <a:rPr lang="ru-RU" sz="4000" dirty="0"/>
              <a:t>Батарея тестов </a:t>
            </a:r>
            <a:br>
              <a:rPr lang="ru-RU" sz="4000" dirty="0"/>
            </a:br>
            <a:r>
              <a:rPr lang="ru-RU" sz="2800" dirty="0"/>
              <a:t>для исследования трудностей в обучении</a:t>
            </a:r>
          </a:p>
        </p:txBody>
      </p:sp>
      <p:graphicFrame>
        <p:nvGraphicFramePr>
          <p:cNvPr id="5" name="Объект 4"/>
          <p:cNvGraphicFramePr>
            <a:graphicFrameLocks noGrp="1"/>
          </p:cNvGraphicFramePr>
          <p:nvPr>
            <p:ph idx="1"/>
            <p:extLst>
              <p:ext uri="{D42A27DB-BD31-4B8C-83A1-F6EECF244321}">
                <p14:modId xmlns:p14="http://schemas.microsoft.com/office/powerpoint/2010/main" val="4243895394"/>
              </p:ext>
            </p:extLst>
          </p:nvPr>
        </p:nvGraphicFramePr>
        <p:xfrm>
          <a:off x="887104" y="1364777"/>
          <a:ext cx="10904561" cy="5352155"/>
        </p:xfrm>
        <a:graphic>
          <a:graphicData uri="http://schemas.openxmlformats.org/drawingml/2006/table">
            <a:tbl>
              <a:tblPr firstRow="1" firstCol="1" bandRow="1">
                <a:tableStyleId>{5C22544A-7EE6-4342-B048-85BDC9FD1C3A}</a:tableStyleId>
              </a:tblPr>
              <a:tblGrid>
                <a:gridCol w="2511189">
                  <a:extLst>
                    <a:ext uri="{9D8B030D-6E8A-4147-A177-3AD203B41FA5}">
                      <a16:colId xmlns:a16="http://schemas.microsoft.com/office/drawing/2014/main" val="20000"/>
                    </a:ext>
                  </a:extLst>
                </a:gridCol>
                <a:gridCol w="8393372">
                  <a:extLst>
                    <a:ext uri="{9D8B030D-6E8A-4147-A177-3AD203B41FA5}">
                      <a16:colId xmlns:a16="http://schemas.microsoft.com/office/drawing/2014/main" val="20001"/>
                    </a:ext>
                  </a:extLst>
                </a:gridCol>
              </a:tblGrid>
              <a:tr h="318808">
                <a:tc gridSpan="2">
                  <a:txBody>
                    <a:bodyPr/>
                    <a:lstStyle/>
                    <a:p>
                      <a:pPr algn="ctr">
                        <a:lnSpc>
                          <a:spcPct val="115000"/>
                        </a:lnSpc>
                        <a:spcAft>
                          <a:spcPts val="0"/>
                        </a:spcAft>
                      </a:pPr>
                      <a:r>
                        <a:rPr lang="en-US" sz="2000" dirty="0">
                          <a:effectLst/>
                        </a:rPr>
                        <a:t>III</a:t>
                      </a:r>
                      <a:r>
                        <a:rPr lang="ru-RU" sz="2000" dirty="0">
                          <a:effectLst/>
                        </a:rPr>
                        <a:t> Блок. Блок программирования и контроля.</a:t>
                      </a:r>
                      <a:endParaRPr lang="ru-RU" sz="1800" dirty="0">
                        <a:effectLst/>
                        <a:latin typeface="Times New Roman"/>
                        <a:ea typeface="Times New Roman"/>
                      </a:endParaRPr>
                    </a:p>
                  </a:txBody>
                  <a:tcPr marL="9525" marR="9525" marT="9525" marB="9525" anchor="ctr"/>
                </a:tc>
                <a:tc hMerge="1">
                  <a:txBody>
                    <a:bodyPr/>
                    <a:lstStyle/>
                    <a:p>
                      <a:endParaRPr lang="ru-RU"/>
                    </a:p>
                  </a:txBody>
                  <a:tcPr/>
                </a:tc>
                <a:extLst>
                  <a:ext uri="{0D108BD9-81ED-4DB2-BD59-A6C34878D82A}">
                    <a16:rowId xmlns:a16="http://schemas.microsoft.com/office/drawing/2014/main" val="10000"/>
                  </a:ext>
                </a:extLst>
              </a:tr>
              <a:tr h="2860415">
                <a:tc>
                  <a:txBody>
                    <a:bodyPr/>
                    <a:lstStyle/>
                    <a:p>
                      <a:pPr>
                        <a:lnSpc>
                          <a:spcPct val="115000"/>
                        </a:lnSpc>
                        <a:spcAft>
                          <a:spcPts val="0"/>
                        </a:spcAft>
                      </a:pPr>
                      <a:r>
                        <a:rPr lang="ru-RU" sz="2000" dirty="0">
                          <a:effectLst/>
                        </a:rPr>
                        <a:t>1. Серийная организация движений и действий</a:t>
                      </a:r>
                      <a:endParaRPr lang="ru-RU" sz="1800" dirty="0">
                        <a:effectLst/>
                        <a:latin typeface="Times New Roman"/>
                        <a:ea typeface="Times New Roman"/>
                      </a:endParaRPr>
                    </a:p>
                  </a:txBody>
                  <a:tcPr marL="9525" marR="9525" marT="9525" marB="9525" anchor="ctr"/>
                </a:tc>
                <a:tc>
                  <a:txBody>
                    <a:bodyPr/>
                    <a:lstStyle/>
                    <a:p>
                      <a:pPr marL="6350" indent="41910">
                        <a:lnSpc>
                          <a:spcPct val="115000"/>
                        </a:lnSpc>
                        <a:spcAft>
                          <a:spcPts val="0"/>
                        </a:spcAft>
                      </a:pPr>
                      <a:r>
                        <a:rPr lang="ru-RU" sz="2000" dirty="0">
                          <a:effectLst/>
                          <a:sym typeface="Symbol"/>
                        </a:rPr>
                        <a:t></a:t>
                      </a:r>
                      <a:r>
                        <a:rPr lang="ru-RU" sz="2000" dirty="0">
                          <a:effectLst/>
                        </a:rPr>
                        <a:t>Пробы на динамический </a:t>
                      </a:r>
                      <a:r>
                        <a:rPr lang="ru-RU" sz="2000" dirty="0" err="1">
                          <a:effectLst/>
                        </a:rPr>
                        <a:t>праксис</a:t>
                      </a:r>
                      <a:r>
                        <a:rPr lang="ru-RU" sz="2000" dirty="0">
                          <a:effectLst/>
                        </a:rPr>
                        <a:t>. (Кулак-ребро-ладонь)</a:t>
                      </a:r>
                      <a:endParaRPr lang="ru-RU" sz="1800" dirty="0">
                        <a:effectLst/>
                      </a:endParaRPr>
                    </a:p>
                    <a:p>
                      <a:pPr marL="6350" indent="41910">
                        <a:lnSpc>
                          <a:spcPct val="115000"/>
                        </a:lnSpc>
                        <a:spcAft>
                          <a:spcPts val="0"/>
                        </a:spcAft>
                      </a:pPr>
                      <a:r>
                        <a:rPr lang="ru-RU" sz="2000" dirty="0">
                          <a:effectLst/>
                        </a:rPr>
                        <a:t>​ </a:t>
                      </a:r>
                      <a:r>
                        <a:rPr lang="ru-RU" sz="2000" dirty="0">
                          <a:effectLst/>
                          <a:sym typeface="Symbol"/>
                        </a:rPr>
                        <a:t></a:t>
                      </a:r>
                      <a:r>
                        <a:rPr lang="ru-RU" sz="2000" dirty="0">
                          <a:effectLst/>
                        </a:rPr>
                        <a:t>Графическая проба. </a:t>
                      </a:r>
                    </a:p>
                    <a:p>
                      <a:pPr marL="6350" indent="41910">
                        <a:lnSpc>
                          <a:spcPct val="115000"/>
                        </a:lnSpc>
                        <a:spcAft>
                          <a:spcPts val="0"/>
                        </a:spcAft>
                      </a:pPr>
                      <a:endParaRPr lang="ru-RU" sz="2000" dirty="0">
                        <a:effectLst/>
                      </a:endParaRPr>
                    </a:p>
                    <a:p>
                      <a:pPr marL="6350" indent="41910">
                        <a:lnSpc>
                          <a:spcPct val="115000"/>
                        </a:lnSpc>
                        <a:spcAft>
                          <a:spcPts val="0"/>
                        </a:spcAft>
                      </a:pPr>
                      <a:endParaRPr lang="ru-RU" sz="2000" dirty="0">
                        <a:effectLst/>
                      </a:endParaRPr>
                    </a:p>
                    <a:p>
                      <a:pPr marL="6350" indent="41910">
                        <a:lnSpc>
                          <a:spcPct val="115000"/>
                        </a:lnSpc>
                        <a:spcAft>
                          <a:spcPts val="0"/>
                        </a:spcAft>
                      </a:pPr>
                      <a:endParaRPr lang="ru-RU" sz="1800" dirty="0">
                        <a:effectLst/>
                      </a:endParaRPr>
                    </a:p>
                    <a:p>
                      <a:pPr marL="6350" indent="41910">
                        <a:lnSpc>
                          <a:spcPct val="115000"/>
                        </a:lnSpc>
                        <a:spcAft>
                          <a:spcPts val="0"/>
                        </a:spcAft>
                      </a:pPr>
                      <a:r>
                        <a:rPr lang="ru-RU" sz="2000" dirty="0">
                          <a:effectLst/>
                        </a:rPr>
                        <a:t>​ </a:t>
                      </a:r>
                      <a:r>
                        <a:rPr lang="ru-RU" sz="2000" dirty="0">
                          <a:effectLst/>
                          <a:sym typeface="Symbol"/>
                        </a:rPr>
                        <a:t></a:t>
                      </a:r>
                      <a:r>
                        <a:rPr lang="ru-RU" sz="2000" dirty="0">
                          <a:effectLst/>
                        </a:rPr>
                        <a:t>Завершение предложений, рассказ по серии картинок (данные пробы входят в блок логопедического обследования).</a:t>
                      </a:r>
                      <a:endParaRPr lang="ru-RU" sz="1800" dirty="0">
                        <a:effectLst/>
                        <a:latin typeface="Times New Roman"/>
                        <a:ea typeface="Times New Roman"/>
                      </a:endParaRPr>
                    </a:p>
                  </a:txBody>
                  <a:tcPr marL="9525" marR="9525" marT="9525" marB="9525" anchor="ctr"/>
                </a:tc>
                <a:extLst>
                  <a:ext uri="{0D108BD9-81ED-4DB2-BD59-A6C34878D82A}">
                    <a16:rowId xmlns:a16="http://schemas.microsoft.com/office/drawing/2014/main" val="10001"/>
                  </a:ext>
                </a:extLst>
              </a:tr>
              <a:tr h="2006924">
                <a:tc>
                  <a:txBody>
                    <a:bodyPr/>
                    <a:lstStyle/>
                    <a:p>
                      <a:pPr>
                        <a:lnSpc>
                          <a:spcPct val="115000"/>
                        </a:lnSpc>
                        <a:spcAft>
                          <a:spcPts val="0"/>
                        </a:spcAft>
                      </a:pPr>
                      <a:r>
                        <a:rPr lang="ru-RU" sz="2000" dirty="0">
                          <a:effectLst/>
                        </a:rPr>
                        <a:t>2. Программирование и контроль произвольных действий.</a:t>
                      </a:r>
                      <a:endParaRPr lang="ru-RU" sz="1800" dirty="0">
                        <a:effectLst/>
                        <a:latin typeface="Times New Roman"/>
                        <a:ea typeface="Times New Roman"/>
                      </a:endParaRPr>
                    </a:p>
                  </a:txBody>
                  <a:tcPr marL="9525" marR="9525" marT="9525" marB="9525" anchor="ctr"/>
                </a:tc>
                <a:tc>
                  <a:txBody>
                    <a:bodyPr/>
                    <a:lstStyle/>
                    <a:p>
                      <a:pPr marL="6350" indent="41910">
                        <a:lnSpc>
                          <a:spcPct val="115000"/>
                        </a:lnSpc>
                        <a:spcAft>
                          <a:spcPts val="0"/>
                        </a:spcAft>
                      </a:pPr>
                      <a:r>
                        <a:rPr lang="ru-RU" sz="2000" dirty="0">
                          <a:effectLst/>
                        </a:rPr>
                        <a:t>​ </a:t>
                      </a:r>
                      <a:r>
                        <a:rPr lang="ru-RU" sz="2000" dirty="0">
                          <a:effectLst/>
                          <a:sym typeface="Symbol"/>
                        </a:rPr>
                        <a:t></a:t>
                      </a:r>
                      <a:r>
                        <a:rPr lang="ru-RU" sz="2000" dirty="0">
                          <a:effectLst/>
                        </a:rPr>
                        <a:t>Реакция выбора.</a:t>
                      </a:r>
                      <a:endParaRPr lang="ru-RU" sz="1800" dirty="0">
                        <a:effectLst/>
                      </a:endParaRPr>
                    </a:p>
                    <a:p>
                      <a:pPr marL="6350" indent="41910">
                        <a:lnSpc>
                          <a:spcPct val="115000"/>
                        </a:lnSpc>
                        <a:spcAft>
                          <a:spcPts val="0"/>
                        </a:spcAft>
                      </a:pPr>
                      <a:r>
                        <a:rPr lang="ru-RU" sz="2000" dirty="0">
                          <a:effectLst/>
                        </a:rPr>
                        <a:t>​ </a:t>
                      </a:r>
                      <a:r>
                        <a:rPr lang="ru-RU" sz="2000" dirty="0">
                          <a:effectLst/>
                          <a:sym typeface="Symbol"/>
                        </a:rPr>
                        <a:t></a:t>
                      </a:r>
                      <a:r>
                        <a:rPr lang="ru-RU" sz="2000" dirty="0">
                          <a:effectLst/>
                        </a:rPr>
                        <a:t>Ассоциативные ряды (свободный, названия растений, действий).</a:t>
                      </a:r>
                      <a:endParaRPr lang="ru-RU" sz="1800" dirty="0">
                        <a:effectLst/>
                      </a:endParaRPr>
                    </a:p>
                    <a:p>
                      <a:pPr marL="6350" indent="41910">
                        <a:lnSpc>
                          <a:spcPct val="115000"/>
                        </a:lnSpc>
                        <a:spcAft>
                          <a:spcPts val="0"/>
                        </a:spcAft>
                      </a:pPr>
                      <a:r>
                        <a:rPr lang="ru-RU" sz="2000" dirty="0">
                          <a:effectLst/>
                        </a:rPr>
                        <a:t>​ </a:t>
                      </a:r>
                      <a:r>
                        <a:rPr lang="ru-RU" sz="2000" dirty="0">
                          <a:effectLst/>
                          <a:sym typeface="Symbol"/>
                        </a:rPr>
                        <a:t></a:t>
                      </a:r>
                      <a:r>
                        <a:rPr lang="ru-RU" sz="2000" dirty="0">
                          <a:effectLst/>
                        </a:rPr>
                        <a:t>«Пятый лишний».</a:t>
                      </a:r>
                      <a:endParaRPr lang="ru-RU" sz="1800" dirty="0">
                        <a:effectLst/>
                      </a:endParaRPr>
                    </a:p>
                    <a:p>
                      <a:pPr marL="6350" indent="41910">
                        <a:lnSpc>
                          <a:spcPct val="115000"/>
                        </a:lnSpc>
                        <a:spcAft>
                          <a:spcPts val="0"/>
                        </a:spcAft>
                      </a:pPr>
                      <a:r>
                        <a:rPr lang="ru-RU" sz="2000" dirty="0">
                          <a:effectLst/>
                        </a:rPr>
                        <a:t>​ </a:t>
                      </a:r>
                      <a:r>
                        <a:rPr lang="ru-RU" sz="2000" dirty="0">
                          <a:effectLst/>
                          <a:sym typeface="Symbol"/>
                        </a:rPr>
                        <a:t></a:t>
                      </a:r>
                      <a:r>
                        <a:rPr lang="ru-RU" sz="2000" dirty="0">
                          <a:effectLst/>
                        </a:rPr>
                        <a:t>Раскладывание серии картинок, а также другие комплексные пробы (гностические и </a:t>
                      </a:r>
                      <a:r>
                        <a:rPr lang="ru-RU" sz="2000" dirty="0" err="1">
                          <a:effectLst/>
                        </a:rPr>
                        <a:t>мнестические</a:t>
                      </a:r>
                      <a:r>
                        <a:rPr lang="ru-RU" sz="2000" dirty="0">
                          <a:effectLst/>
                        </a:rPr>
                        <a:t>), которые требуют предварительной ориентировки, произвольного внимания и контроля.</a:t>
                      </a:r>
                      <a:endParaRPr lang="ru-RU" sz="1800" dirty="0">
                        <a:effectLst/>
                        <a:latin typeface="Times New Roman"/>
                        <a:ea typeface="Times New Roman"/>
                      </a:endParaRPr>
                    </a:p>
                  </a:txBody>
                  <a:tcPr marL="9525" marR="9525" marT="9525" marB="9525" anchor="ctr"/>
                </a:tc>
                <a:extLst>
                  <a:ext uri="{0D108BD9-81ED-4DB2-BD59-A6C34878D82A}">
                    <a16:rowId xmlns:a16="http://schemas.microsoft.com/office/drawing/2014/main" val="10002"/>
                  </a:ext>
                </a:extLst>
              </a:tr>
            </a:tbl>
          </a:graphicData>
        </a:graphic>
      </p:graphicFrame>
      <p:pic>
        <p:nvPicPr>
          <p:cNvPr id="6" name="Рисунок 5"/>
          <p:cNvPicPr/>
          <p:nvPr/>
        </p:nvPicPr>
        <p:blipFill rotWithShape="1">
          <a:blip r:embed="rId2">
            <a:extLst>
              <a:ext uri="{28A0092B-C50C-407E-A947-70E740481C1C}">
                <a14:useLocalDpi xmlns:a14="http://schemas.microsoft.com/office/drawing/2010/main" val="0"/>
              </a:ext>
            </a:extLst>
          </a:blip>
          <a:srcRect l="3703" r="3333" b="34288"/>
          <a:stretch/>
        </p:blipFill>
        <p:spPr bwMode="auto">
          <a:xfrm>
            <a:off x="6071121" y="2637858"/>
            <a:ext cx="2188191" cy="103722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a:ext uri="{53640926-AAD7-44D8-BBD7-CCE9431645EC}">
              <a14:shadowObscured xmlns:a14="http://schemas.microsoft.com/office/drawing/2010/main"/>
            </a:ext>
          </a:extLst>
        </p:spPr>
      </p:pic>
    </p:spTree>
    <p:extLst>
      <p:ext uri="{BB962C8B-B14F-4D97-AF65-F5344CB8AC3E}">
        <p14:creationId xmlns:p14="http://schemas.microsoft.com/office/powerpoint/2010/main" val="267939533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extLst>
              <p:ext uri="{D42A27DB-BD31-4B8C-83A1-F6EECF244321}">
                <p14:modId xmlns:p14="http://schemas.microsoft.com/office/powerpoint/2010/main" val="433027963"/>
              </p:ext>
            </p:extLst>
          </p:nvPr>
        </p:nvGraphicFramePr>
        <p:xfrm>
          <a:off x="1132764" y="368490"/>
          <a:ext cx="10385946" cy="5895832"/>
        </p:xfrm>
        <a:graphic>
          <a:graphicData uri="http://schemas.openxmlformats.org/drawingml/2006/table">
            <a:tbl>
              <a:tblPr firstRow="1" firstCol="1" bandRow="1">
                <a:tableStyleId>{5C22544A-7EE6-4342-B048-85BDC9FD1C3A}</a:tableStyleId>
              </a:tblPr>
              <a:tblGrid>
                <a:gridCol w="4078177">
                  <a:extLst>
                    <a:ext uri="{9D8B030D-6E8A-4147-A177-3AD203B41FA5}">
                      <a16:colId xmlns:a16="http://schemas.microsoft.com/office/drawing/2014/main" val="20000"/>
                    </a:ext>
                  </a:extLst>
                </a:gridCol>
                <a:gridCol w="6307769">
                  <a:extLst>
                    <a:ext uri="{9D8B030D-6E8A-4147-A177-3AD203B41FA5}">
                      <a16:colId xmlns:a16="http://schemas.microsoft.com/office/drawing/2014/main" val="20001"/>
                    </a:ext>
                  </a:extLst>
                </a:gridCol>
              </a:tblGrid>
              <a:tr h="426778">
                <a:tc gridSpan="2">
                  <a:txBody>
                    <a:bodyPr/>
                    <a:lstStyle/>
                    <a:p>
                      <a:pPr algn="ctr">
                        <a:lnSpc>
                          <a:spcPct val="115000"/>
                        </a:lnSpc>
                        <a:spcAft>
                          <a:spcPts val="0"/>
                        </a:spcAft>
                      </a:pPr>
                      <a:r>
                        <a:rPr lang="en-US" sz="1800" dirty="0">
                          <a:effectLst/>
                        </a:rPr>
                        <a:t>II </a:t>
                      </a:r>
                      <a:r>
                        <a:rPr lang="ru-RU" sz="1800" dirty="0">
                          <a:effectLst/>
                        </a:rPr>
                        <a:t>Блок.</a:t>
                      </a:r>
                      <a:r>
                        <a:rPr lang="ru-RU" sz="1800" baseline="0" dirty="0">
                          <a:effectLst/>
                        </a:rPr>
                        <a:t> </a:t>
                      </a:r>
                      <a:r>
                        <a:rPr lang="ru-RU" sz="1800" dirty="0">
                          <a:effectLst/>
                        </a:rPr>
                        <a:t>Блок приема, переработки и хранения информации.</a:t>
                      </a:r>
                      <a:endParaRPr lang="ru-RU" sz="1800" dirty="0">
                        <a:effectLst/>
                        <a:latin typeface="Times New Roman"/>
                        <a:ea typeface="Times New Roman"/>
                      </a:endParaRPr>
                    </a:p>
                  </a:txBody>
                  <a:tcPr marL="9525" marR="9525" marT="9525" marB="9525" anchor="ctr"/>
                </a:tc>
                <a:tc hMerge="1">
                  <a:txBody>
                    <a:bodyPr/>
                    <a:lstStyle/>
                    <a:p>
                      <a:endParaRPr lang="ru-RU"/>
                    </a:p>
                  </a:txBody>
                  <a:tcPr/>
                </a:tc>
                <a:extLst>
                  <a:ext uri="{0D108BD9-81ED-4DB2-BD59-A6C34878D82A}">
                    <a16:rowId xmlns:a16="http://schemas.microsoft.com/office/drawing/2014/main" val="10000"/>
                  </a:ext>
                </a:extLst>
              </a:tr>
              <a:tr h="1263542">
                <a:tc>
                  <a:txBody>
                    <a:bodyPr/>
                    <a:lstStyle/>
                    <a:p>
                      <a:pPr>
                        <a:lnSpc>
                          <a:spcPct val="115000"/>
                        </a:lnSpc>
                        <a:spcAft>
                          <a:spcPts val="0"/>
                        </a:spcAft>
                      </a:pPr>
                      <a:r>
                        <a:rPr lang="ru-RU" sz="1800" dirty="0">
                          <a:effectLst/>
                        </a:rPr>
                        <a:t>1. Обработка кинестетической информации.</a:t>
                      </a:r>
                      <a:endParaRPr lang="ru-RU" sz="1800" dirty="0">
                        <a:effectLst/>
                        <a:latin typeface="Times New Roman"/>
                        <a:ea typeface="Times New Roman"/>
                      </a:endParaRPr>
                    </a:p>
                  </a:txBody>
                  <a:tcPr marL="9525" marR="9525" marT="9525" marB="9525" anchor="ctr"/>
                </a:tc>
                <a:tc>
                  <a:txBody>
                    <a:bodyPr/>
                    <a:lstStyle/>
                    <a:p>
                      <a:pPr marL="6350" indent="41910">
                        <a:lnSpc>
                          <a:spcPct val="115000"/>
                        </a:lnSpc>
                        <a:spcAft>
                          <a:spcPts val="0"/>
                        </a:spcAft>
                      </a:pPr>
                      <a:r>
                        <a:rPr lang="ru-RU" sz="1800">
                          <a:effectLst/>
                        </a:rPr>
                        <a:t>​ </a:t>
                      </a:r>
                      <a:r>
                        <a:rPr lang="ru-RU" sz="1800">
                          <a:effectLst/>
                          <a:sym typeface="Symbol"/>
                        </a:rPr>
                        <a:t></a:t>
                      </a:r>
                      <a:r>
                        <a:rPr lang="ru-RU" sz="1800">
                          <a:effectLst/>
                        </a:rPr>
                        <a:t>Пробы на праксис позы пальцев.</a:t>
                      </a:r>
                    </a:p>
                    <a:p>
                      <a:pPr marL="6350" indent="41910">
                        <a:lnSpc>
                          <a:spcPct val="115000"/>
                        </a:lnSpc>
                        <a:spcAft>
                          <a:spcPts val="0"/>
                        </a:spcAft>
                      </a:pPr>
                      <a:r>
                        <a:rPr lang="ru-RU" sz="1800">
                          <a:effectLst/>
                        </a:rPr>
                        <a:t>​ </a:t>
                      </a:r>
                      <a:r>
                        <a:rPr lang="ru-RU" sz="1800">
                          <a:effectLst/>
                          <a:sym typeface="Symbol"/>
                        </a:rPr>
                        <a:t></a:t>
                      </a:r>
                      <a:r>
                        <a:rPr lang="ru-RU" sz="1800">
                          <a:effectLst/>
                        </a:rPr>
                        <a:t>Пробы на оральный праксис (входят в логопедическое обследование).</a:t>
                      </a:r>
                      <a:endParaRPr lang="ru-RU" sz="1800">
                        <a:effectLst/>
                        <a:latin typeface="Times New Roman"/>
                        <a:ea typeface="Times New Roman"/>
                      </a:endParaRPr>
                    </a:p>
                  </a:txBody>
                  <a:tcPr marL="9525" marR="9525" marT="9525" marB="9525" anchor="ctr"/>
                </a:tc>
                <a:extLst>
                  <a:ext uri="{0D108BD9-81ED-4DB2-BD59-A6C34878D82A}">
                    <a16:rowId xmlns:a16="http://schemas.microsoft.com/office/drawing/2014/main" val="10001"/>
                  </a:ext>
                </a:extLst>
              </a:tr>
              <a:tr h="1680758">
                <a:tc>
                  <a:txBody>
                    <a:bodyPr/>
                    <a:lstStyle/>
                    <a:p>
                      <a:pPr>
                        <a:lnSpc>
                          <a:spcPct val="115000"/>
                        </a:lnSpc>
                        <a:spcAft>
                          <a:spcPts val="0"/>
                        </a:spcAft>
                      </a:pPr>
                      <a:r>
                        <a:rPr lang="ru-RU" sz="1800">
                          <a:effectLst/>
                        </a:rPr>
                        <a:t>2. Обработка слуховой информации.</a:t>
                      </a:r>
                      <a:endParaRPr lang="ru-RU" sz="1800">
                        <a:effectLst/>
                        <a:latin typeface="Times New Roman"/>
                        <a:ea typeface="Times New Roman"/>
                      </a:endParaRPr>
                    </a:p>
                  </a:txBody>
                  <a:tcPr marL="9525" marR="9525" marT="9525" marB="9525" anchor="ctr"/>
                </a:tc>
                <a:tc>
                  <a:txBody>
                    <a:bodyPr/>
                    <a:lstStyle/>
                    <a:p>
                      <a:pPr marL="6350" indent="41910">
                        <a:lnSpc>
                          <a:spcPct val="115000"/>
                        </a:lnSpc>
                        <a:spcAft>
                          <a:spcPts val="0"/>
                        </a:spcAft>
                      </a:pPr>
                      <a:r>
                        <a:rPr lang="ru-RU" sz="1800">
                          <a:effectLst/>
                        </a:rPr>
                        <a:t>​ </a:t>
                      </a:r>
                      <a:r>
                        <a:rPr lang="ru-RU" sz="1800">
                          <a:effectLst/>
                          <a:sym typeface="Symbol"/>
                        </a:rPr>
                        <a:t></a:t>
                      </a:r>
                      <a:r>
                        <a:rPr lang="ru-RU" sz="1800">
                          <a:effectLst/>
                        </a:rPr>
                        <a:t>Воспроизведение ритмов.</a:t>
                      </a:r>
                    </a:p>
                    <a:p>
                      <a:pPr marL="6350" indent="41910">
                        <a:lnSpc>
                          <a:spcPct val="115000"/>
                        </a:lnSpc>
                        <a:spcAft>
                          <a:spcPts val="0"/>
                        </a:spcAft>
                      </a:pPr>
                      <a:r>
                        <a:rPr lang="ru-RU" sz="1800">
                          <a:effectLst/>
                        </a:rPr>
                        <a:t>​ </a:t>
                      </a:r>
                      <a:r>
                        <a:rPr lang="ru-RU" sz="1800">
                          <a:effectLst/>
                          <a:sym typeface="Symbol"/>
                        </a:rPr>
                        <a:t></a:t>
                      </a:r>
                      <a:r>
                        <a:rPr lang="ru-RU" sz="1800">
                          <a:effectLst/>
                        </a:rPr>
                        <a:t>Пробы на фонематическое восприятие (входят в логопедическое обследование).</a:t>
                      </a:r>
                    </a:p>
                    <a:p>
                      <a:pPr marL="6350" indent="41910">
                        <a:lnSpc>
                          <a:spcPct val="115000"/>
                        </a:lnSpc>
                        <a:spcAft>
                          <a:spcPts val="0"/>
                        </a:spcAft>
                      </a:pPr>
                      <a:r>
                        <a:rPr lang="ru-RU" sz="1800">
                          <a:effectLst/>
                        </a:rPr>
                        <a:t>​ </a:t>
                      </a:r>
                      <a:r>
                        <a:rPr lang="ru-RU" sz="1800">
                          <a:effectLst/>
                          <a:sym typeface="Symbol"/>
                        </a:rPr>
                        <a:t></a:t>
                      </a:r>
                      <a:r>
                        <a:rPr lang="ru-RU" sz="1800">
                          <a:effectLst/>
                        </a:rPr>
                        <a:t>Пробы на слухоречевую память.</a:t>
                      </a:r>
                      <a:endParaRPr lang="ru-RU" sz="1800">
                        <a:effectLst/>
                        <a:latin typeface="Times New Roman"/>
                        <a:ea typeface="Times New Roman"/>
                      </a:endParaRPr>
                    </a:p>
                  </a:txBody>
                  <a:tcPr marL="9525" marR="9525" marT="9525" marB="9525" anchor="ctr"/>
                </a:tc>
                <a:extLst>
                  <a:ext uri="{0D108BD9-81ED-4DB2-BD59-A6C34878D82A}">
                    <a16:rowId xmlns:a16="http://schemas.microsoft.com/office/drawing/2014/main" val="10002"/>
                  </a:ext>
                </a:extLst>
              </a:tr>
              <a:tr h="1262377">
                <a:tc>
                  <a:txBody>
                    <a:bodyPr/>
                    <a:lstStyle/>
                    <a:p>
                      <a:pPr>
                        <a:lnSpc>
                          <a:spcPct val="115000"/>
                        </a:lnSpc>
                        <a:spcAft>
                          <a:spcPts val="0"/>
                        </a:spcAft>
                      </a:pPr>
                      <a:r>
                        <a:rPr lang="ru-RU" sz="1800">
                          <a:effectLst/>
                        </a:rPr>
                        <a:t>3.Обработка зрительной информации.</a:t>
                      </a:r>
                      <a:endParaRPr lang="ru-RU" sz="1800">
                        <a:effectLst/>
                        <a:latin typeface="Times New Roman"/>
                        <a:ea typeface="Times New Roman"/>
                      </a:endParaRPr>
                    </a:p>
                  </a:txBody>
                  <a:tcPr marL="9525" marR="9525" marT="9525" marB="9525" anchor="ctr"/>
                </a:tc>
                <a:tc>
                  <a:txBody>
                    <a:bodyPr/>
                    <a:lstStyle/>
                    <a:p>
                      <a:pPr marL="6350" indent="41910">
                        <a:lnSpc>
                          <a:spcPct val="115000"/>
                        </a:lnSpc>
                        <a:spcAft>
                          <a:spcPts val="0"/>
                        </a:spcAft>
                      </a:pPr>
                      <a:r>
                        <a:rPr lang="ru-RU" sz="1800">
                          <a:effectLst/>
                        </a:rPr>
                        <a:t>​ </a:t>
                      </a:r>
                      <a:r>
                        <a:rPr lang="ru-RU" sz="1800">
                          <a:effectLst/>
                          <a:sym typeface="Symbol"/>
                        </a:rPr>
                        <a:t></a:t>
                      </a:r>
                      <a:r>
                        <a:rPr lang="ru-RU" sz="1800">
                          <a:effectLst/>
                        </a:rPr>
                        <a:t>Узнавание перечеркнутых, наложенных, незаконченных изображений.</a:t>
                      </a:r>
                    </a:p>
                    <a:p>
                      <a:pPr marL="6350" indent="41910">
                        <a:lnSpc>
                          <a:spcPct val="115000"/>
                        </a:lnSpc>
                        <a:spcAft>
                          <a:spcPts val="0"/>
                        </a:spcAft>
                      </a:pPr>
                      <a:r>
                        <a:rPr lang="ru-RU" sz="1800">
                          <a:effectLst/>
                        </a:rPr>
                        <a:t>​ </a:t>
                      </a:r>
                      <a:r>
                        <a:rPr lang="ru-RU" sz="1800">
                          <a:effectLst/>
                          <a:sym typeface="Symbol"/>
                        </a:rPr>
                        <a:t></a:t>
                      </a:r>
                      <a:r>
                        <a:rPr lang="ru-RU" sz="1800">
                          <a:effectLst/>
                        </a:rPr>
                        <a:t>Пробы на зрительную память.</a:t>
                      </a:r>
                      <a:endParaRPr lang="ru-RU" sz="1800">
                        <a:effectLst/>
                        <a:latin typeface="Times New Roman"/>
                        <a:ea typeface="Times New Roman"/>
                      </a:endParaRPr>
                    </a:p>
                  </a:txBody>
                  <a:tcPr marL="9525" marR="9525" marT="9525" marB="9525" anchor="ctr"/>
                </a:tc>
                <a:extLst>
                  <a:ext uri="{0D108BD9-81ED-4DB2-BD59-A6C34878D82A}">
                    <a16:rowId xmlns:a16="http://schemas.microsoft.com/office/drawing/2014/main" val="10003"/>
                  </a:ext>
                </a:extLst>
              </a:tr>
              <a:tr h="1262377">
                <a:tc>
                  <a:txBody>
                    <a:bodyPr/>
                    <a:lstStyle/>
                    <a:p>
                      <a:pPr>
                        <a:lnSpc>
                          <a:spcPct val="115000"/>
                        </a:lnSpc>
                        <a:spcAft>
                          <a:spcPts val="0"/>
                        </a:spcAft>
                      </a:pPr>
                      <a:r>
                        <a:rPr lang="ru-RU" sz="1800" dirty="0">
                          <a:effectLst/>
                        </a:rPr>
                        <a:t>4.Обработка полимодальной информации.</a:t>
                      </a:r>
                      <a:endParaRPr lang="ru-RU" sz="1800" dirty="0">
                        <a:effectLst/>
                        <a:latin typeface="Times New Roman"/>
                        <a:ea typeface="Times New Roman"/>
                      </a:endParaRPr>
                    </a:p>
                  </a:txBody>
                  <a:tcPr marL="9525" marR="9525" marT="9525" marB="9525" anchor="ctr"/>
                </a:tc>
                <a:tc>
                  <a:txBody>
                    <a:bodyPr/>
                    <a:lstStyle/>
                    <a:p>
                      <a:pPr marL="6350" indent="41910">
                        <a:lnSpc>
                          <a:spcPct val="115000"/>
                        </a:lnSpc>
                        <a:spcAft>
                          <a:spcPts val="0"/>
                        </a:spcAft>
                      </a:pPr>
                      <a:r>
                        <a:rPr lang="ru-RU" sz="1800" dirty="0">
                          <a:effectLst/>
                        </a:rPr>
                        <a:t>​ </a:t>
                      </a:r>
                      <a:r>
                        <a:rPr lang="ru-RU" sz="1800" dirty="0">
                          <a:effectLst/>
                          <a:sym typeface="Symbol"/>
                        </a:rPr>
                        <a:t></a:t>
                      </a:r>
                      <a:r>
                        <a:rPr lang="ru-RU" sz="1800" dirty="0">
                          <a:effectLst/>
                        </a:rPr>
                        <a:t>Пробы </a:t>
                      </a:r>
                      <a:r>
                        <a:rPr lang="ru-RU" sz="1800" dirty="0" err="1">
                          <a:effectLst/>
                        </a:rPr>
                        <a:t>Хэда</a:t>
                      </a:r>
                      <a:r>
                        <a:rPr lang="ru-RU" sz="1800" dirty="0">
                          <a:effectLst/>
                        </a:rPr>
                        <a:t>.</a:t>
                      </a:r>
                    </a:p>
                    <a:p>
                      <a:pPr marL="6350" indent="41910">
                        <a:lnSpc>
                          <a:spcPct val="115000"/>
                        </a:lnSpc>
                        <a:spcAft>
                          <a:spcPts val="0"/>
                        </a:spcAft>
                      </a:pPr>
                      <a:r>
                        <a:rPr lang="ru-RU" sz="1800" dirty="0">
                          <a:effectLst/>
                        </a:rPr>
                        <a:t>​ </a:t>
                      </a:r>
                      <a:r>
                        <a:rPr lang="ru-RU" sz="1800" dirty="0">
                          <a:effectLst/>
                          <a:sym typeface="Symbol"/>
                        </a:rPr>
                        <a:t></a:t>
                      </a:r>
                      <a:r>
                        <a:rPr lang="ru-RU" sz="1800" dirty="0">
                          <a:effectLst/>
                        </a:rPr>
                        <a:t>Кубики </a:t>
                      </a:r>
                      <a:r>
                        <a:rPr lang="ru-RU" sz="1800" dirty="0" err="1">
                          <a:effectLst/>
                        </a:rPr>
                        <a:t>Кооса</a:t>
                      </a:r>
                      <a:r>
                        <a:rPr lang="ru-RU" sz="1800" dirty="0">
                          <a:effectLst/>
                        </a:rPr>
                        <a:t>.</a:t>
                      </a:r>
                    </a:p>
                    <a:p>
                      <a:pPr marL="6350" indent="41910">
                        <a:lnSpc>
                          <a:spcPct val="115000"/>
                        </a:lnSpc>
                        <a:spcAft>
                          <a:spcPts val="0"/>
                        </a:spcAft>
                      </a:pPr>
                      <a:r>
                        <a:rPr lang="ru-RU" sz="1800" dirty="0">
                          <a:effectLst/>
                        </a:rPr>
                        <a:t>​ </a:t>
                      </a:r>
                      <a:r>
                        <a:rPr lang="ru-RU" sz="1800" dirty="0">
                          <a:effectLst/>
                          <a:sym typeface="Symbol"/>
                        </a:rPr>
                        <a:t></a:t>
                      </a:r>
                      <a:r>
                        <a:rPr lang="ru-RU" sz="1800" dirty="0">
                          <a:effectLst/>
                        </a:rPr>
                        <a:t>Копирование трехмерного объекта.</a:t>
                      </a:r>
                      <a:endParaRPr lang="ru-RU" sz="1800" dirty="0">
                        <a:effectLst/>
                        <a:latin typeface="Times New Roman"/>
                        <a:ea typeface="Times New Roman"/>
                      </a:endParaRPr>
                    </a:p>
                  </a:txBody>
                  <a:tcPr marL="9525" marR="9525" marT="9525" marB="9525" anchor="ct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294949764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extLst>
              <p:ext uri="{D42A27DB-BD31-4B8C-83A1-F6EECF244321}">
                <p14:modId xmlns:p14="http://schemas.microsoft.com/office/powerpoint/2010/main" val="1394523134"/>
              </p:ext>
            </p:extLst>
          </p:nvPr>
        </p:nvGraphicFramePr>
        <p:xfrm>
          <a:off x="1760561" y="1433015"/>
          <a:ext cx="8639033" cy="3127968"/>
        </p:xfrm>
        <a:graphic>
          <a:graphicData uri="http://schemas.openxmlformats.org/drawingml/2006/table">
            <a:tbl>
              <a:tblPr firstRow="1" firstCol="1" bandRow="1">
                <a:tableStyleId>{5C22544A-7EE6-4342-B048-85BDC9FD1C3A}</a:tableStyleId>
              </a:tblPr>
              <a:tblGrid>
                <a:gridCol w="8639033">
                  <a:extLst>
                    <a:ext uri="{9D8B030D-6E8A-4147-A177-3AD203B41FA5}">
                      <a16:colId xmlns:a16="http://schemas.microsoft.com/office/drawing/2014/main" val="20000"/>
                    </a:ext>
                  </a:extLst>
                </a:gridCol>
              </a:tblGrid>
              <a:tr h="789760">
                <a:tc>
                  <a:txBody>
                    <a:bodyPr/>
                    <a:lstStyle/>
                    <a:p>
                      <a:pPr algn="ctr">
                        <a:lnSpc>
                          <a:spcPct val="115000"/>
                        </a:lnSpc>
                        <a:spcAft>
                          <a:spcPts val="0"/>
                        </a:spcAft>
                      </a:pPr>
                      <a:r>
                        <a:rPr lang="en-US" sz="1800" dirty="0">
                          <a:effectLst/>
                        </a:rPr>
                        <a:t>I </a:t>
                      </a:r>
                      <a:r>
                        <a:rPr lang="ru-RU" sz="1800" baseline="0" dirty="0">
                          <a:effectLst/>
                        </a:rPr>
                        <a:t> блок .</a:t>
                      </a:r>
                      <a:r>
                        <a:rPr lang="ru-RU" sz="1800" dirty="0">
                          <a:effectLst/>
                        </a:rPr>
                        <a:t>Энергетический блок.</a:t>
                      </a:r>
                      <a:endParaRPr lang="ru-RU" sz="1800" dirty="0">
                        <a:effectLst/>
                        <a:latin typeface="Times New Roman"/>
                        <a:ea typeface="Times New Roman"/>
                      </a:endParaRPr>
                    </a:p>
                  </a:txBody>
                  <a:tcPr marL="9525" marR="9525" marT="9525" marB="9525" anchor="ctr"/>
                </a:tc>
                <a:extLst>
                  <a:ext uri="{0D108BD9-81ED-4DB2-BD59-A6C34878D82A}">
                    <a16:rowId xmlns:a16="http://schemas.microsoft.com/office/drawing/2014/main" val="10000"/>
                  </a:ext>
                </a:extLst>
              </a:tr>
              <a:tr h="2338208">
                <a:tc>
                  <a:txBody>
                    <a:bodyPr/>
                    <a:lstStyle/>
                    <a:p>
                      <a:pPr marL="900113" indent="0" algn="just">
                        <a:lnSpc>
                          <a:spcPct val="115000"/>
                        </a:lnSpc>
                        <a:spcAft>
                          <a:spcPts val="0"/>
                        </a:spcAft>
                        <a:tabLst/>
                      </a:pPr>
                      <a:r>
                        <a:rPr lang="ru-RU" sz="1800" dirty="0">
                          <a:effectLst/>
                        </a:rPr>
                        <a:t>Его состояние оценивается во время выполнения всех проб батареи, </a:t>
                      </a:r>
                    </a:p>
                    <a:p>
                      <a:pPr marL="900113" indent="0" algn="just">
                        <a:lnSpc>
                          <a:spcPct val="115000"/>
                        </a:lnSpc>
                        <a:spcAft>
                          <a:spcPts val="0"/>
                        </a:spcAft>
                        <a:tabLst/>
                      </a:pPr>
                      <a:r>
                        <a:rPr lang="ru-RU" sz="1800" dirty="0">
                          <a:effectLst/>
                        </a:rPr>
                        <a:t>при этом учитываются колебания внимания, истощаемость,</a:t>
                      </a:r>
                    </a:p>
                    <a:p>
                      <a:pPr marL="900113" indent="0" algn="just">
                        <a:lnSpc>
                          <a:spcPct val="115000"/>
                        </a:lnSpc>
                        <a:spcAft>
                          <a:spcPts val="0"/>
                        </a:spcAft>
                        <a:tabLst/>
                      </a:pPr>
                      <a:r>
                        <a:rPr lang="ru-RU" sz="1800" dirty="0">
                          <a:effectLst/>
                        </a:rPr>
                        <a:t> микро- и </a:t>
                      </a:r>
                      <a:r>
                        <a:rPr lang="ru-RU" sz="1800" dirty="0" err="1">
                          <a:effectLst/>
                        </a:rPr>
                        <a:t>макрография</a:t>
                      </a:r>
                      <a:r>
                        <a:rPr lang="ru-RU" sz="1800" dirty="0">
                          <a:effectLst/>
                        </a:rPr>
                        <a:t>.</a:t>
                      </a:r>
                      <a:endParaRPr lang="ru-RU" sz="1800" dirty="0">
                        <a:effectLst/>
                        <a:latin typeface="Times New Roman"/>
                        <a:ea typeface="Times New Roman"/>
                      </a:endParaRPr>
                    </a:p>
                  </a:txBody>
                  <a:tcPr marL="9525" marR="9525" marT="9525" marB="9525"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54909718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50627" y="365125"/>
            <a:ext cx="11313993" cy="1325563"/>
          </a:xfrm>
        </p:spPr>
        <p:txBody>
          <a:bodyPr>
            <a:normAutofit fontScale="90000"/>
          </a:bodyPr>
          <a:lstStyle/>
          <a:p>
            <a:r>
              <a:rPr lang="ru-RU" dirty="0"/>
              <a:t/>
            </a:r>
            <a:br>
              <a:rPr lang="ru-RU" dirty="0"/>
            </a:br>
            <a:r>
              <a:rPr lang="en-US" sz="3100" dirty="0"/>
              <a:t>I </a:t>
            </a:r>
            <a:r>
              <a:rPr lang="ru-RU" sz="3100" b="1" dirty="0"/>
              <a:t>Блок мозга</a:t>
            </a:r>
            <a:r>
              <a:rPr lang="ru-RU" sz="3100" dirty="0"/>
              <a:t>.</a:t>
            </a:r>
            <a:r>
              <a:rPr lang="en-US" sz="3100" dirty="0"/>
              <a:t/>
            </a:r>
            <a:br>
              <a:rPr lang="en-US" sz="3100" dirty="0"/>
            </a:br>
            <a:r>
              <a:rPr lang="ru-RU" sz="3100" dirty="0"/>
              <a:t> </a:t>
            </a:r>
            <a:r>
              <a:rPr lang="ru-RU" sz="3100" b="1" dirty="0"/>
              <a:t>Игры и упражнения, направленные на стабилизацию и активацию энергетического потенциала организма. </a:t>
            </a:r>
            <a:r>
              <a:rPr lang="ru-RU" sz="4000" dirty="0"/>
              <a:t/>
            </a:r>
            <a:br>
              <a:rPr lang="ru-RU" sz="4000" dirty="0"/>
            </a:br>
            <a:endParaRPr lang="ru-RU" dirty="0"/>
          </a:p>
        </p:txBody>
      </p:sp>
      <p:sp>
        <p:nvSpPr>
          <p:cNvPr id="3" name="Объект 2"/>
          <p:cNvSpPr>
            <a:spLocks noGrp="1"/>
          </p:cNvSpPr>
          <p:nvPr>
            <p:ph idx="1"/>
          </p:nvPr>
        </p:nvSpPr>
        <p:spPr>
          <a:xfrm>
            <a:off x="1123010" y="2088107"/>
            <a:ext cx="10515600" cy="4271750"/>
          </a:xfrm>
        </p:spPr>
        <p:txBody>
          <a:bodyPr>
            <a:noAutofit/>
          </a:bodyPr>
          <a:lstStyle/>
          <a:p>
            <a:pPr marL="0" indent="0">
              <a:buNone/>
            </a:pPr>
            <a:r>
              <a:rPr lang="ru-RU" sz="2400" b="1" dirty="0"/>
              <a:t>«Егорки»</a:t>
            </a:r>
            <a:endParaRPr lang="ru-RU" sz="2400" dirty="0"/>
          </a:p>
          <a:p>
            <a:pPr marL="0" indent="0">
              <a:buNone/>
            </a:pPr>
            <a:r>
              <a:rPr lang="ru-RU" sz="2400" u="sng" dirty="0"/>
              <a:t>Цель:</a:t>
            </a:r>
            <a:r>
              <a:rPr lang="ru-RU" sz="2400" dirty="0"/>
              <a:t> оптимизация нейродинамических показателей, развитие функции контроля.</a:t>
            </a:r>
          </a:p>
          <a:p>
            <a:pPr marL="0" indent="0">
              <a:buNone/>
            </a:pPr>
            <a:r>
              <a:rPr lang="ru-RU" sz="2400" dirty="0"/>
              <a:t>Дети делают глубокий вдох через нос и на  выдохе начинают считать «Егорок». Необходимо следить за тем, чтобы ребёнок не делал дополнительного вдоха во время счета и считал «Егорок» плавно, чётко, не тараторя. Задача – растянуть выдох как можно дольше.</a:t>
            </a:r>
          </a:p>
          <a:p>
            <a:pPr marL="0" indent="0">
              <a:buNone/>
            </a:pPr>
            <a:r>
              <a:rPr lang="ru-RU" sz="2400" u="sng" dirty="0"/>
              <a:t>Инструкция</a:t>
            </a:r>
            <a:r>
              <a:rPr lang="ru-RU" sz="2400" dirty="0"/>
              <a:t>: Сейчас мы будем считать Егорок в лесу на пригорке. Сначала набираем много воздуха и на выдохе начинаем считать: «Сидели на пригорке 33 Егорки: раз- Егорка, два – Егорка, три -  Егорка». Кто больше насчитает Егорок на одном выдохе, тот и победит.</a:t>
            </a:r>
          </a:p>
          <a:p>
            <a:endParaRPr lang="ru-RU" sz="2400" dirty="0"/>
          </a:p>
        </p:txBody>
      </p:sp>
    </p:spTree>
    <p:extLst>
      <p:ext uri="{BB962C8B-B14F-4D97-AF65-F5344CB8AC3E}">
        <p14:creationId xmlns:p14="http://schemas.microsoft.com/office/powerpoint/2010/main" val="189640368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14425" y="736600"/>
            <a:ext cx="10515600" cy="1835150"/>
          </a:xfrm>
        </p:spPr>
        <p:txBody>
          <a:bodyPr>
            <a:noAutofit/>
          </a:bodyPr>
          <a:lstStyle/>
          <a:p>
            <a:r>
              <a:rPr lang="ru-RU" sz="2800" b="1" dirty="0"/>
              <a:t>II блок мозга. </a:t>
            </a:r>
            <a:br>
              <a:rPr lang="ru-RU" sz="2800" b="1" dirty="0"/>
            </a:br>
            <a:r>
              <a:rPr lang="ru-RU" sz="2800" b="1" dirty="0"/>
              <a:t>Игры на развитие межполушарных взаимодействий и специализации правого и левого полушарий мозга.</a:t>
            </a:r>
            <a:r>
              <a:rPr lang="ru-RU" sz="2800" dirty="0"/>
              <a:t/>
            </a:r>
            <a:br>
              <a:rPr lang="ru-RU" sz="2800" dirty="0"/>
            </a:br>
            <a:endParaRPr lang="ru-RU" sz="2800" dirty="0"/>
          </a:p>
        </p:txBody>
      </p:sp>
      <p:graphicFrame>
        <p:nvGraphicFramePr>
          <p:cNvPr id="4" name="Объект 3"/>
          <p:cNvGraphicFramePr>
            <a:graphicFrameLocks noGrp="1"/>
          </p:cNvGraphicFramePr>
          <p:nvPr>
            <p:ph idx="1"/>
            <p:extLst>
              <p:ext uri="{D42A27DB-BD31-4B8C-83A1-F6EECF244321}">
                <p14:modId xmlns:p14="http://schemas.microsoft.com/office/powerpoint/2010/main" val="2806432636"/>
              </p:ext>
            </p:extLst>
          </p:nvPr>
        </p:nvGraphicFramePr>
        <p:xfrm>
          <a:off x="1074738" y="4625975"/>
          <a:ext cx="10515600" cy="1390650"/>
        </p:xfrm>
        <a:graphic>
          <a:graphicData uri="http://schemas.openxmlformats.org/drawingml/2006/table">
            <a:tbl>
              <a:tblPr firstRow="1" bandRow="1">
                <a:tableStyleId>{5C22544A-7EE6-4342-B048-85BDC9FD1C3A}</a:tableStyleId>
              </a:tblPr>
              <a:tblGrid>
                <a:gridCol w="2103120">
                  <a:extLst>
                    <a:ext uri="{9D8B030D-6E8A-4147-A177-3AD203B41FA5}">
                      <a16:colId xmlns:a16="http://schemas.microsoft.com/office/drawing/2014/main" val="20000"/>
                    </a:ext>
                  </a:extLst>
                </a:gridCol>
                <a:gridCol w="2103120">
                  <a:extLst>
                    <a:ext uri="{9D8B030D-6E8A-4147-A177-3AD203B41FA5}">
                      <a16:colId xmlns:a16="http://schemas.microsoft.com/office/drawing/2014/main" val="20001"/>
                    </a:ext>
                  </a:extLst>
                </a:gridCol>
                <a:gridCol w="2103120">
                  <a:extLst>
                    <a:ext uri="{9D8B030D-6E8A-4147-A177-3AD203B41FA5}">
                      <a16:colId xmlns:a16="http://schemas.microsoft.com/office/drawing/2014/main" val="20002"/>
                    </a:ext>
                  </a:extLst>
                </a:gridCol>
                <a:gridCol w="2103120">
                  <a:extLst>
                    <a:ext uri="{9D8B030D-6E8A-4147-A177-3AD203B41FA5}">
                      <a16:colId xmlns:a16="http://schemas.microsoft.com/office/drawing/2014/main" val="20003"/>
                    </a:ext>
                  </a:extLst>
                </a:gridCol>
                <a:gridCol w="2103120">
                  <a:extLst>
                    <a:ext uri="{9D8B030D-6E8A-4147-A177-3AD203B41FA5}">
                      <a16:colId xmlns:a16="http://schemas.microsoft.com/office/drawing/2014/main" val="20004"/>
                    </a:ext>
                  </a:extLst>
                </a:gridCol>
              </a:tblGrid>
              <a:tr h="517525">
                <a:tc>
                  <a:txBody>
                    <a:bodyPr/>
                    <a:lstStyle/>
                    <a:p>
                      <a:pPr algn="ctr"/>
                      <a:r>
                        <a:rPr lang="ru-RU" dirty="0"/>
                        <a:t>А</a:t>
                      </a:r>
                    </a:p>
                  </a:txBody>
                  <a:tcPr/>
                </a:tc>
                <a:tc>
                  <a:txBody>
                    <a:bodyPr/>
                    <a:lstStyle/>
                    <a:p>
                      <a:pPr algn="ctr"/>
                      <a:r>
                        <a:rPr lang="ru-RU" dirty="0"/>
                        <a:t>Б</a:t>
                      </a:r>
                    </a:p>
                  </a:txBody>
                  <a:tcPr/>
                </a:tc>
                <a:tc>
                  <a:txBody>
                    <a:bodyPr/>
                    <a:lstStyle/>
                    <a:p>
                      <a:pPr algn="ctr"/>
                      <a:r>
                        <a:rPr lang="ru-RU" dirty="0"/>
                        <a:t>В</a:t>
                      </a:r>
                    </a:p>
                  </a:txBody>
                  <a:tcPr/>
                </a:tc>
                <a:tc>
                  <a:txBody>
                    <a:bodyPr/>
                    <a:lstStyle/>
                    <a:p>
                      <a:pPr algn="ctr"/>
                      <a:r>
                        <a:rPr lang="ru-RU" dirty="0"/>
                        <a:t>Г</a:t>
                      </a:r>
                    </a:p>
                  </a:txBody>
                  <a:tcPr/>
                </a:tc>
                <a:tc>
                  <a:txBody>
                    <a:bodyPr/>
                    <a:lstStyle/>
                    <a:p>
                      <a:pPr algn="ctr"/>
                      <a:r>
                        <a:rPr lang="ru-RU" dirty="0"/>
                        <a:t>Д</a:t>
                      </a:r>
                    </a:p>
                  </a:txBody>
                  <a:tcPr/>
                </a:tc>
                <a:extLst>
                  <a:ext uri="{0D108BD9-81ED-4DB2-BD59-A6C34878D82A}">
                    <a16:rowId xmlns:a16="http://schemas.microsoft.com/office/drawing/2014/main" val="10000"/>
                  </a:ext>
                </a:extLst>
              </a:tr>
              <a:tr h="873125">
                <a:tc>
                  <a:txBody>
                    <a:bodyPr/>
                    <a:lstStyle/>
                    <a:p>
                      <a:endParaRPr lang="ru-RU" dirty="0"/>
                    </a:p>
                  </a:txBody>
                  <a:tcPr/>
                </a:tc>
                <a:tc>
                  <a:txBody>
                    <a:bodyPr/>
                    <a:lstStyle/>
                    <a:p>
                      <a:endParaRPr lang="ru-RU" dirty="0"/>
                    </a:p>
                  </a:txBody>
                  <a:tcPr/>
                </a:tc>
                <a:tc>
                  <a:txBody>
                    <a:bodyPr/>
                    <a:lstStyle/>
                    <a:p>
                      <a:endParaRPr lang="ru-RU" dirty="0"/>
                    </a:p>
                  </a:txBody>
                  <a:tcPr/>
                </a:tc>
                <a:tc>
                  <a:txBody>
                    <a:bodyPr/>
                    <a:lstStyle/>
                    <a:p>
                      <a:endParaRPr lang="ru-RU" dirty="0"/>
                    </a:p>
                  </a:txBody>
                  <a:tcPr/>
                </a:tc>
                <a:tc>
                  <a:txBody>
                    <a:bodyPr/>
                    <a:lstStyle/>
                    <a:p>
                      <a:endParaRPr lang="ru-RU" dirty="0"/>
                    </a:p>
                  </a:txBody>
                  <a:tcPr/>
                </a:tc>
                <a:extLst>
                  <a:ext uri="{0D108BD9-81ED-4DB2-BD59-A6C34878D82A}">
                    <a16:rowId xmlns:a16="http://schemas.microsoft.com/office/drawing/2014/main" val="10001"/>
                  </a:ext>
                </a:extLst>
              </a:tr>
            </a:tbl>
          </a:graphicData>
        </a:graphic>
      </p:graphicFrame>
      <p:pic>
        <p:nvPicPr>
          <p:cNvPr id="5" name="Рисунок 4" descr="C:\Users\Logoped\Desktop\img5.jpg"/>
          <p:cNvPicPr/>
          <p:nvPr/>
        </p:nvPicPr>
        <p:blipFill rotWithShape="1">
          <a:blip r:embed="rId2" cstate="print">
            <a:extLst>
              <a:ext uri="{28A0092B-C50C-407E-A947-70E740481C1C}">
                <a14:useLocalDpi xmlns:a14="http://schemas.microsoft.com/office/drawing/2010/main" val="0"/>
              </a:ext>
            </a:extLst>
          </a:blip>
          <a:srcRect l="8257" t="16005" r="68871" b="52541"/>
          <a:stretch/>
        </p:blipFill>
        <p:spPr bwMode="auto">
          <a:xfrm>
            <a:off x="1758315" y="5335905"/>
            <a:ext cx="693420" cy="533400"/>
          </a:xfrm>
          <a:prstGeom prst="rect">
            <a:avLst/>
          </a:prstGeom>
          <a:noFill/>
          <a:ln>
            <a:noFill/>
          </a:ln>
          <a:extLst>
            <a:ext uri="{53640926-AAD7-44D8-BBD7-CCE9431645EC}">
              <a14:shadowObscured xmlns:a14="http://schemas.microsoft.com/office/drawing/2010/main"/>
            </a:ext>
          </a:extLst>
        </p:spPr>
      </p:pic>
      <p:pic>
        <p:nvPicPr>
          <p:cNvPr id="6" name="Рисунок 5" descr="C:\Users\Logoped\Desktop\img5.jpg"/>
          <p:cNvPicPr/>
          <p:nvPr/>
        </p:nvPicPr>
        <p:blipFill rotWithShape="1">
          <a:blip r:embed="rId3" cstate="hqprint">
            <a:extLst>
              <a:ext uri="{28A0092B-C50C-407E-A947-70E740481C1C}">
                <a14:useLocalDpi xmlns:a14="http://schemas.microsoft.com/office/drawing/2010/main" val="0"/>
              </a:ext>
            </a:extLst>
          </a:blip>
          <a:srcRect l="66465" t="15970" r="6716" b="50081"/>
          <a:stretch/>
        </p:blipFill>
        <p:spPr bwMode="auto">
          <a:xfrm>
            <a:off x="3905250" y="5313045"/>
            <a:ext cx="609600" cy="579120"/>
          </a:xfrm>
          <a:prstGeom prst="rect">
            <a:avLst/>
          </a:prstGeom>
          <a:noFill/>
          <a:ln>
            <a:noFill/>
          </a:ln>
          <a:extLst>
            <a:ext uri="{53640926-AAD7-44D8-BBD7-CCE9431645EC}">
              <a14:shadowObscured xmlns:a14="http://schemas.microsoft.com/office/drawing/2010/main"/>
            </a:ext>
          </a:extLst>
        </p:spPr>
      </p:pic>
      <p:pic>
        <p:nvPicPr>
          <p:cNvPr id="7" name="Рисунок 6" descr="C:\Users\Logoped\Desktop\img5.jpg"/>
          <p:cNvPicPr/>
          <p:nvPr/>
        </p:nvPicPr>
        <p:blipFill rotWithShape="1">
          <a:blip r:embed="rId4" cstate="hqprint">
            <a:extLst>
              <a:ext uri="{28A0092B-C50C-407E-A947-70E740481C1C}">
                <a14:useLocalDpi xmlns:a14="http://schemas.microsoft.com/office/drawing/2010/main" val="0"/>
              </a:ext>
            </a:extLst>
          </a:blip>
          <a:srcRect l="6448" t="53062" r="66821" b="14525"/>
          <a:stretch/>
        </p:blipFill>
        <p:spPr bwMode="auto">
          <a:xfrm>
            <a:off x="6003290" y="5335905"/>
            <a:ext cx="585470" cy="533400"/>
          </a:xfrm>
          <a:prstGeom prst="rect">
            <a:avLst/>
          </a:prstGeom>
          <a:noFill/>
          <a:ln>
            <a:noFill/>
          </a:ln>
          <a:extLst>
            <a:ext uri="{53640926-AAD7-44D8-BBD7-CCE9431645EC}">
              <a14:shadowObscured xmlns:a14="http://schemas.microsoft.com/office/drawing/2010/main"/>
            </a:ext>
          </a:extLst>
        </p:spPr>
      </p:pic>
      <p:pic>
        <p:nvPicPr>
          <p:cNvPr id="8" name="Рисунок 7" descr="C:\Users\Logoped\Desktop\img5.jpg"/>
          <p:cNvPicPr/>
          <p:nvPr/>
        </p:nvPicPr>
        <p:blipFill rotWithShape="1">
          <a:blip r:embed="rId2" cstate="print">
            <a:extLst>
              <a:ext uri="{28A0092B-C50C-407E-A947-70E740481C1C}">
                <a14:useLocalDpi xmlns:a14="http://schemas.microsoft.com/office/drawing/2010/main" val="0"/>
              </a:ext>
            </a:extLst>
          </a:blip>
          <a:srcRect l="8257" t="16005" r="68871" b="52541"/>
          <a:stretch/>
        </p:blipFill>
        <p:spPr bwMode="auto">
          <a:xfrm>
            <a:off x="8130540" y="5313045"/>
            <a:ext cx="693420" cy="533400"/>
          </a:xfrm>
          <a:prstGeom prst="rect">
            <a:avLst/>
          </a:prstGeom>
          <a:noFill/>
          <a:ln>
            <a:noFill/>
          </a:ln>
          <a:extLst>
            <a:ext uri="{53640926-AAD7-44D8-BBD7-CCE9431645EC}">
              <a14:shadowObscured xmlns:a14="http://schemas.microsoft.com/office/drawing/2010/main"/>
            </a:ext>
          </a:extLst>
        </p:spPr>
      </p:pic>
      <p:pic>
        <p:nvPicPr>
          <p:cNvPr id="9" name="Рисунок 8" descr="C:\Users\Logoped\Desktop\img5.jpg"/>
          <p:cNvPicPr/>
          <p:nvPr/>
        </p:nvPicPr>
        <p:blipFill rotWithShape="1">
          <a:blip r:embed="rId3" cstate="hqprint">
            <a:extLst>
              <a:ext uri="{28A0092B-C50C-407E-A947-70E740481C1C}">
                <a14:useLocalDpi xmlns:a14="http://schemas.microsoft.com/office/drawing/2010/main" val="0"/>
              </a:ext>
            </a:extLst>
          </a:blip>
          <a:srcRect l="66465" t="15970" r="6716" b="50081"/>
          <a:stretch/>
        </p:blipFill>
        <p:spPr bwMode="auto">
          <a:xfrm>
            <a:off x="10248900" y="5273040"/>
            <a:ext cx="609600" cy="579120"/>
          </a:xfrm>
          <a:prstGeom prst="rect">
            <a:avLst/>
          </a:prstGeom>
          <a:noFill/>
          <a:ln>
            <a:noFill/>
          </a:ln>
          <a:extLst>
            <a:ext uri="{53640926-AAD7-44D8-BBD7-CCE9431645EC}">
              <a14:shadowObscured xmlns:a14="http://schemas.microsoft.com/office/drawing/2010/main"/>
            </a:ext>
          </a:extLst>
        </p:spPr>
      </p:pic>
      <p:sp>
        <p:nvSpPr>
          <p:cNvPr id="10" name="Прямоугольник 9"/>
          <p:cNvSpPr/>
          <p:nvPr/>
        </p:nvSpPr>
        <p:spPr>
          <a:xfrm>
            <a:off x="1114425" y="3047910"/>
            <a:ext cx="10668000" cy="1200329"/>
          </a:xfrm>
          <a:prstGeom prst="rect">
            <a:avLst/>
          </a:prstGeom>
        </p:spPr>
        <p:txBody>
          <a:bodyPr wrap="square">
            <a:spAutoFit/>
          </a:bodyPr>
          <a:lstStyle/>
          <a:p>
            <a:r>
              <a:rPr lang="ru-RU" dirty="0"/>
              <a:t>«</a:t>
            </a:r>
            <a:r>
              <a:rPr lang="ru-RU" b="1" dirty="0"/>
              <a:t>Дирижёр</a:t>
            </a:r>
            <a:r>
              <a:rPr lang="ru-RU" dirty="0"/>
              <a:t>».</a:t>
            </a:r>
          </a:p>
          <a:p>
            <a:r>
              <a:rPr lang="ru-RU" dirty="0"/>
              <a:t> Перед ребёнком кладётся таблица с буквами и обозначениями движений рук. Задача ребёнка  - проговаривая вслух каждую букву верхней </a:t>
            </a:r>
            <a:r>
              <a:rPr lang="ru-RU" dirty="0" smtClean="0"/>
              <a:t>строчки </a:t>
            </a:r>
            <a:r>
              <a:rPr lang="ru-RU" dirty="0"/>
              <a:t>р</a:t>
            </a:r>
            <a:r>
              <a:rPr lang="ru-RU" dirty="0" smtClean="0"/>
              <a:t>уками </a:t>
            </a:r>
            <a:r>
              <a:rPr lang="ru-RU" dirty="0"/>
              <a:t>совершать движения, обозначенные под нею во второй строке. Упражнение выполняется последовательно слева направо, затем – справа налево</a:t>
            </a:r>
          </a:p>
        </p:txBody>
      </p:sp>
    </p:spTree>
    <p:extLst>
      <p:ext uri="{BB962C8B-B14F-4D97-AF65-F5344CB8AC3E}">
        <p14:creationId xmlns:p14="http://schemas.microsoft.com/office/powerpoint/2010/main" val="3126924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23010" y="365126"/>
            <a:ext cx="10515600" cy="1035050"/>
          </a:xfrm>
        </p:spPr>
        <p:txBody>
          <a:bodyPr>
            <a:normAutofit/>
          </a:bodyPr>
          <a:lstStyle/>
          <a:p>
            <a:r>
              <a:rPr lang="ru-RU" sz="2800" b="1" dirty="0"/>
              <a:t>Игры на формирование III  блока мозга</a:t>
            </a:r>
            <a:r>
              <a:rPr lang="ru-RU" sz="2800" dirty="0"/>
              <a:t/>
            </a:r>
            <a:br>
              <a:rPr lang="ru-RU" sz="2800" dirty="0"/>
            </a:br>
            <a:endParaRPr lang="ru-RU" sz="2800" dirty="0"/>
          </a:p>
        </p:txBody>
      </p:sp>
      <p:sp>
        <p:nvSpPr>
          <p:cNvPr id="3" name="Объект 2"/>
          <p:cNvSpPr>
            <a:spLocks noGrp="1"/>
          </p:cNvSpPr>
          <p:nvPr>
            <p:ph idx="1"/>
          </p:nvPr>
        </p:nvSpPr>
        <p:spPr>
          <a:xfrm>
            <a:off x="1123010" y="1400176"/>
            <a:ext cx="10515600" cy="4691063"/>
          </a:xfrm>
        </p:spPr>
        <p:txBody>
          <a:bodyPr>
            <a:normAutofit fontScale="85000" lnSpcReduction="20000"/>
          </a:bodyPr>
          <a:lstStyle/>
          <a:p>
            <a:pPr marL="0" indent="0">
              <a:buNone/>
            </a:pPr>
            <a:r>
              <a:rPr lang="ru-RU" b="1" dirty="0"/>
              <a:t>«Цепочка»</a:t>
            </a:r>
            <a:endParaRPr lang="ru-RU" dirty="0"/>
          </a:p>
          <a:p>
            <a:pPr marL="0" indent="0" algn="just">
              <a:buNone/>
            </a:pPr>
            <a:r>
              <a:rPr lang="ru-RU" dirty="0"/>
              <a:t>Это задание проводится при чтении группой детей какого – </a:t>
            </a:r>
            <a:r>
              <a:rPr lang="ru-RU" dirty="0" smtClean="0"/>
              <a:t>либо </a:t>
            </a:r>
            <a:r>
              <a:rPr lang="ru-RU" dirty="0"/>
              <a:t>текста. Данная игра позволяет удерживать внимание ребенка, контролировать свое поведение и удерживать  поставленную задачу. </a:t>
            </a:r>
          </a:p>
          <a:p>
            <a:pPr marL="0" indent="0" algn="just">
              <a:buNone/>
            </a:pPr>
            <a:r>
              <a:rPr lang="ru-RU" dirty="0"/>
              <a:t>Например: нужно прочитать рассказ. Педагог назначает «цепочку», т.е. объясняет кто за кем будет читать. Тот, кто потеряет место, где прочитал предыдущий, получает штрафное очко. Если ребенок получил три штрафных очка, он считается проигравшим.</a:t>
            </a:r>
          </a:p>
          <a:p>
            <a:pPr marL="0" indent="0" algn="just">
              <a:buNone/>
            </a:pPr>
            <a:r>
              <a:rPr lang="ru-RU" dirty="0"/>
              <a:t>Когда дети научились удерживать задание, мы усложняем. Дети читают рассказ, в любой момент педагог говорит стоп и сообщает о переходе хода к другому ребенку</a:t>
            </a:r>
            <a:r>
              <a:rPr lang="ru-RU" b="1" dirty="0"/>
              <a:t>. </a:t>
            </a:r>
            <a:endParaRPr lang="ru-RU" dirty="0"/>
          </a:p>
          <a:p>
            <a:pPr marL="0" indent="0" algn="just">
              <a:buNone/>
            </a:pPr>
            <a:r>
              <a:rPr lang="ru-RU" b="1" dirty="0"/>
              <a:t>«Сравни»</a:t>
            </a:r>
            <a:endParaRPr lang="ru-RU" dirty="0"/>
          </a:p>
          <a:p>
            <a:pPr marL="0" indent="0" algn="just">
              <a:buNone/>
            </a:pPr>
            <a:r>
              <a:rPr lang="ru-RU" dirty="0"/>
              <a:t>Сравнение 2-ух звуков или графического образа двух букв.</a:t>
            </a:r>
          </a:p>
          <a:p>
            <a:pPr marL="0" indent="0" algn="just">
              <a:buNone/>
            </a:pPr>
            <a:r>
              <a:rPr lang="ru-RU" dirty="0"/>
              <a:t>Найти сходства и отличия.</a:t>
            </a:r>
          </a:p>
          <a:p>
            <a:pPr marL="0" indent="0" algn="just">
              <a:buNone/>
            </a:pPr>
            <a:endParaRPr lang="ru-RU" dirty="0"/>
          </a:p>
        </p:txBody>
      </p:sp>
    </p:spTree>
    <p:extLst>
      <p:ext uri="{BB962C8B-B14F-4D97-AF65-F5344CB8AC3E}">
        <p14:creationId xmlns:p14="http://schemas.microsoft.com/office/powerpoint/2010/main" val="239142232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flipH="1">
            <a:off x="1415140" y="435430"/>
            <a:ext cx="9383488" cy="5987141"/>
          </a:xfrm>
          <a:prstGeom prst="rect">
            <a:avLst/>
          </a:prstGeom>
          <a:solidFill>
            <a:schemeClr val="lt1">
              <a:alpha val="86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14" name="Овал 13"/>
          <p:cNvSpPr/>
          <p:nvPr/>
        </p:nvSpPr>
        <p:spPr>
          <a:xfrm>
            <a:off x="9893873" y="6084317"/>
            <a:ext cx="524107" cy="524107"/>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15" name="Номер слайда 14"/>
          <p:cNvSpPr>
            <a:spLocks noGrp="1"/>
          </p:cNvSpPr>
          <p:nvPr>
            <p:ph type="sldNum" sz="quarter" idx="12"/>
          </p:nvPr>
        </p:nvSpPr>
        <p:spPr>
          <a:xfrm>
            <a:off x="9821303" y="6176426"/>
            <a:ext cx="475345" cy="365125"/>
          </a:xfrm>
        </p:spPr>
        <p:txBody>
          <a:bodyPr/>
          <a:lstStyle/>
          <a:p>
            <a:fld id="{2358DFD2-F10C-43E6-8AFC-B51335507144}" type="slidenum">
              <a:rPr lang="ru-RU" smtClean="0"/>
              <a:t>18</a:t>
            </a:fld>
            <a:endParaRPr lang="ru-RU" dirty="0"/>
          </a:p>
        </p:txBody>
      </p:sp>
      <p:sp>
        <p:nvSpPr>
          <p:cNvPr id="7" name="TextBox 6"/>
          <p:cNvSpPr txBox="1"/>
          <p:nvPr/>
        </p:nvSpPr>
        <p:spPr>
          <a:xfrm>
            <a:off x="1687286" y="569462"/>
            <a:ext cx="4419599" cy="584775"/>
          </a:xfrm>
          <a:prstGeom prst="rect">
            <a:avLst/>
          </a:prstGeom>
          <a:noFill/>
        </p:spPr>
        <p:txBody>
          <a:bodyPr wrap="square" rtlCol="0">
            <a:spAutoFit/>
          </a:bodyPr>
          <a:lstStyle/>
          <a:p>
            <a:pPr algn="ctr"/>
            <a:r>
              <a:rPr lang="ru-RU" sz="2800" b="1" i="1" dirty="0"/>
              <a:t>Чтение тихо и умерено:</a:t>
            </a:r>
            <a:r>
              <a:rPr lang="ru-RU" sz="3200" dirty="0"/>
              <a:t> </a:t>
            </a:r>
            <a:endParaRPr lang="ru-RU" sz="3200" dirty="0">
              <a:solidFill>
                <a:schemeClr val="tx1">
                  <a:lumMod val="85000"/>
                  <a:lumOff val="15000"/>
                </a:schemeClr>
              </a:solidFill>
            </a:endParaRPr>
          </a:p>
        </p:txBody>
      </p:sp>
      <p:cxnSp>
        <p:nvCxnSpPr>
          <p:cNvPr id="18" name="Прямая соединительная линия 17"/>
          <p:cNvCxnSpPr/>
          <p:nvPr/>
        </p:nvCxnSpPr>
        <p:spPr>
          <a:xfrm>
            <a:off x="1687285" y="1426028"/>
            <a:ext cx="8609362" cy="0"/>
          </a:xfrm>
          <a:prstGeom prst="line">
            <a:avLst/>
          </a:prstGeom>
        </p:spPr>
        <p:style>
          <a:lnRef idx="3">
            <a:schemeClr val="accent6"/>
          </a:lnRef>
          <a:fillRef idx="0">
            <a:schemeClr val="accent6"/>
          </a:fillRef>
          <a:effectRef idx="2">
            <a:schemeClr val="accent6"/>
          </a:effectRef>
          <a:fontRef idx="minor">
            <a:schemeClr val="tx1"/>
          </a:fontRef>
        </p:style>
      </p:cxnSp>
      <p:pic>
        <p:nvPicPr>
          <p:cNvPr id="9" name="Рисунок 8" descr="C:\Users\Logoped\Desktop\Семинар 2\фото для мк2\IMG_20211018_103521.jpg"/>
          <p:cNvPicPr/>
          <p:nvPr/>
        </p:nvPicPr>
        <p:blipFill rotWithShape="1">
          <a:blip r:embed="rId3" cstate="print">
            <a:extLst>
              <a:ext uri="{28A0092B-C50C-407E-A947-70E740481C1C}">
                <a14:useLocalDpi xmlns:a14="http://schemas.microsoft.com/office/drawing/2010/main" val="0"/>
              </a:ext>
            </a:extLst>
          </a:blip>
          <a:srcRect r="7673" b="5211"/>
          <a:stretch/>
        </p:blipFill>
        <p:spPr bwMode="auto">
          <a:xfrm>
            <a:off x="2123441" y="1547496"/>
            <a:ext cx="2969487" cy="1881505"/>
          </a:xfrm>
          <a:prstGeom prst="rect">
            <a:avLst/>
          </a:prstGeom>
          <a:noFill/>
          <a:ln w="38100">
            <a:solidFill>
              <a:schemeClr val="accent6">
                <a:lumMod val="50000"/>
              </a:schemeClr>
            </a:solidFill>
          </a:ln>
          <a:extLst>
            <a:ext uri="{53640926-AAD7-44D8-BBD7-CCE9431645EC}">
              <a14:shadowObscured xmlns:a14="http://schemas.microsoft.com/office/drawing/2010/main"/>
            </a:ext>
          </a:extLst>
        </p:spPr>
      </p:pic>
      <p:sp>
        <p:nvSpPr>
          <p:cNvPr id="12" name="TextBox 11"/>
          <p:cNvSpPr txBox="1"/>
          <p:nvPr/>
        </p:nvSpPr>
        <p:spPr>
          <a:xfrm>
            <a:off x="6248402" y="569461"/>
            <a:ext cx="4419599" cy="584775"/>
          </a:xfrm>
          <a:prstGeom prst="rect">
            <a:avLst/>
          </a:prstGeom>
          <a:noFill/>
        </p:spPr>
        <p:txBody>
          <a:bodyPr wrap="square" rtlCol="0">
            <a:spAutoFit/>
          </a:bodyPr>
          <a:lstStyle/>
          <a:p>
            <a:pPr algn="ctr"/>
            <a:r>
              <a:rPr lang="ru-RU" sz="2800" b="1" i="1" dirty="0"/>
              <a:t>Чтение громко и быстро:</a:t>
            </a:r>
            <a:r>
              <a:rPr lang="ru-RU" sz="3200" dirty="0"/>
              <a:t> </a:t>
            </a:r>
            <a:endParaRPr lang="ru-RU" sz="3200" dirty="0">
              <a:solidFill>
                <a:schemeClr val="tx1">
                  <a:lumMod val="85000"/>
                  <a:lumOff val="15000"/>
                </a:schemeClr>
              </a:solidFill>
            </a:endParaRPr>
          </a:p>
        </p:txBody>
      </p:sp>
      <p:pic>
        <p:nvPicPr>
          <p:cNvPr id="13" name="Рисунок 12" descr="C:\Users\Logoped\Desktop\Семинар 2\фото для мк2\IMG_20211018_103458.jpg"/>
          <p:cNvPicPr/>
          <p:nvPr/>
        </p:nvPicPr>
        <p:blipFill rotWithShape="1">
          <a:blip r:embed="rId4" cstate="print">
            <a:extLst>
              <a:ext uri="{28A0092B-C50C-407E-A947-70E740481C1C}">
                <a14:useLocalDpi xmlns:a14="http://schemas.microsoft.com/office/drawing/2010/main" val="0"/>
              </a:ext>
            </a:extLst>
          </a:blip>
          <a:srcRect t="8252" r="6188" b="5769"/>
          <a:stretch/>
        </p:blipFill>
        <p:spPr bwMode="auto">
          <a:xfrm>
            <a:off x="6959600" y="1547496"/>
            <a:ext cx="2934272" cy="1805304"/>
          </a:xfrm>
          <a:prstGeom prst="rect">
            <a:avLst/>
          </a:prstGeom>
          <a:noFill/>
          <a:ln w="38100">
            <a:solidFill>
              <a:schemeClr val="accent6">
                <a:lumMod val="50000"/>
              </a:schemeClr>
            </a:solidFill>
          </a:ln>
          <a:extLst>
            <a:ext uri="{53640926-AAD7-44D8-BBD7-CCE9431645EC}">
              <a14:shadowObscured xmlns:a14="http://schemas.microsoft.com/office/drawing/2010/main"/>
            </a:ext>
          </a:extLst>
        </p:spPr>
      </p:pic>
      <p:sp>
        <p:nvSpPr>
          <p:cNvPr id="16" name="TextBox 15"/>
          <p:cNvSpPr txBox="1"/>
          <p:nvPr/>
        </p:nvSpPr>
        <p:spPr>
          <a:xfrm>
            <a:off x="1687286" y="3566661"/>
            <a:ext cx="4419599" cy="523220"/>
          </a:xfrm>
          <a:prstGeom prst="rect">
            <a:avLst/>
          </a:prstGeom>
          <a:noFill/>
        </p:spPr>
        <p:txBody>
          <a:bodyPr wrap="square" rtlCol="0">
            <a:spAutoFit/>
          </a:bodyPr>
          <a:lstStyle/>
          <a:p>
            <a:pPr algn="ctr"/>
            <a:r>
              <a:rPr lang="ru-RU" sz="2800" b="1" i="1" dirty="0"/>
              <a:t>Чтение скороговорок:</a:t>
            </a:r>
            <a:endParaRPr lang="ru-RU" sz="3200" dirty="0">
              <a:solidFill>
                <a:schemeClr val="tx1">
                  <a:lumMod val="85000"/>
                  <a:lumOff val="15000"/>
                </a:schemeClr>
              </a:solidFill>
            </a:endParaRPr>
          </a:p>
        </p:txBody>
      </p:sp>
      <p:sp>
        <p:nvSpPr>
          <p:cNvPr id="17" name="TextBox 16"/>
          <p:cNvSpPr txBox="1"/>
          <p:nvPr/>
        </p:nvSpPr>
        <p:spPr>
          <a:xfrm>
            <a:off x="6248402" y="3566662"/>
            <a:ext cx="4419599" cy="584775"/>
          </a:xfrm>
          <a:prstGeom prst="rect">
            <a:avLst/>
          </a:prstGeom>
          <a:noFill/>
        </p:spPr>
        <p:txBody>
          <a:bodyPr wrap="square" rtlCol="0">
            <a:spAutoFit/>
          </a:bodyPr>
          <a:lstStyle/>
          <a:p>
            <a:pPr algn="ctr"/>
            <a:r>
              <a:rPr lang="ru-RU" sz="2800" b="1" i="1" dirty="0"/>
              <a:t>Чтение согласных:</a:t>
            </a:r>
            <a:r>
              <a:rPr lang="ru-RU" sz="3200" dirty="0"/>
              <a:t> </a:t>
            </a:r>
            <a:endParaRPr lang="ru-RU" sz="3200" dirty="0">
              <a:solidFill>
                <a:schemeClr val="tx1">
                  <a:lumMod val="85000"/>
                  <a:lumOff val="15000"/>
                </a:schemeClr>
              </a:solidFill>
            </a:endParaRPr>
          </a:p>
        </p:txBody>
      </p:sp>
      <p:pic>
        <p:nvPicPr>
          <p:cNvPr id="19" name="Рисунок 18" descr="C:\Users\Logoped\Desktop\Семинар 2\фото для мк2\IMG_20211018_103509.jpg"/>
          <p:cNvPicPr/>
          <p:nvPr/>
        </p:nvPicPr>
        <p:blipFill rotWithShape="1">
          <a:blip r:embed="rId5" cstate="print">
            <a:extLst>
              <a:ext uri="{28A0092B-C50C-407E-A947-70E740481C1C}">
                <a14:useLocalDpi xmlns:a14="http://schemas.microsoft.com/office/drawing/2010/main" val="0"/>
              </a:ext>
            </a:extLst>
          </a:blip>
          <a:srcRect r="6165" b="8649"/>
          <a:stretch/>
        </p:blipFill>
        <p:spPr bwMode="auto">
          <a:xfrm>
            <a:off x="2235201" y="4151437"/>
            <a:ext cx="2783840" cy="2066484"/>
          </a:xfrm>
          <a:prstGeom prst="rect">
            <a:avLst/>
          </a:prstGeom>
          <a:noFill/>
          <a:ln w="28575">
            <a:solidFill>
              <a:schemeClr val="accent6">
                <a:lumMod val="50000"/>
              </a:schemeClr>
            </a:solidFill>
          </a:ln>
          <a:extLst>
            <a:ext uri="{53640926-AAD7-44D8-BBD7-CCE9431645EC}">
              <a14:shadowObscured xmlns:a14="http://schemas.microsoft.com/office/drawing/2010/main"/>
            </a:ext>
          </a:extLst>
        </p:spPr>
      </p:pic>
      <p:pic>
        <p:nvPicPr>
          <p:cNvPr id="20" name="Рисунок 19" descr="C:\Users\Logoped\Desktop\Семинар 2\фото для мк2\IMG_20211018_103429.jpg"/>
          <p:cNvPicPr/>
          <p:nvPr/>
        </p:nvPicPr>
        <p:blipFill rotWithShape="1">
          <a:blip r:embed="rId6" cstate="print">
            <a:extLst>
              <a:ext uri="{28A0092B-C50C-407E-A947-70E740481C1C}">
                <a14:useLocalDpi xmlns:a14="http://schemas.microsoft.com/office/drawing/2010/main" val="0"/>
              </a:ext>
            </a:extLst>
          </a:blip>
          <a:srcRect b="31862"/>
          <a:stretch/>
        </p:blipFill>
        <p:spPr bwMode="auto">
          <a:xfrm>
            <a:off x="6423803" y="4219479"/>
            <a:ext cx="3732122" cy="1998442"/>
          </a:xfrm>
          <a:prstGeom prst="rect">
            <a:avLst/>
          </a:prstGeom>
          <a:noFill/>
          <a:ln w="38100">
            <a:solidFill>
              <a:schemeClr val="tx1">
                <a:lumMod val="65000"/>
                <a:lumOff val="35000"/>
              </a:schemeClr>
            </a:solid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86481765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flipH="1">
            <a:off x="1415140" y="359230"/>
            <a:ext cx="9383488" cy="5987141"/>
          </a:xfrm>
          <a:prstGeom prst="rect">
            <a:avLst/>
          </a:prstGeom>
          <a:solidFill>
            <a:schemeClr val="lt1">
              <a:alpha val="86000"/>
            </a:schemeClr>
          </a:solidFill>
        </p:spPr>
        <p:style>
          <a:lnRef idx="2">
            <a:schemeClr val="accent6"/>
          </a:lnRef>
          <a:fillRef idx="1">
            <a:schemeClr val="lt1"/>
          </a:fillRef>
          <a:effectRef idx="0">
            <a:schemeClr val="accent6"/>
          </a:effectRef>
          <a:fontRef idx="minor">
            <a:schemeClr val="dk1"/>
          </a:fontRef>
        </p:style>
        <p:txBody>
          <a:bodyPr rtlCol="0" anchor="ctr"/>
          <a:lstStyle/>
          <a:p>
            <a:pPr lvl="0"/>
            <a:endParaRPr lang="ru-RU" dirty="0"/>
          </a:p>
        </p:txBody>
      </p:sp>
      <p:sp>
        <p:nvSpPr>
          <p:cNvPr id="14" name="Овал 13"/>
          <p:cNvSpPr/>
          <p:nvPr/>
        </p:nvSpPr>
        <p:spPr>
          <a:xfrm>
            <a:off x="9893873" y="6084317"/>
            <a:ext cx="524107" cy="524107"/>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15" name="Номер слайда 14"/>
          <p:cNvSpPr>
            <a:spLocks noGrp="1"/>
          </p:cNvSpPr>
          <p:nvPr>
            <p:ph type="sldNum" sz="quarter" idx="12"/>
          </p:nvPr>
        </p:nvSpPr>
        <p:spPr>
          <a:xfrm>
            <a:off x="9821303" y="6176426"/>
            <a:ext cx="475345" cy="365125"/>
          </a:xfrm>
        </p:spPr>
        <p:txBody>
          <a:bodyPr/>
          <a:lstStyle/>
          <a:p>
            <a:fld id="{2358DFD2-F10C-43E6-8AFC-B51335507144}" type="slidenum">
              <a:rPr lang="ru-RU" smtClean="0"/>
              <a:t>19</a:t>
            </a:fld>
            <a:endParaRPr lang="ru-RU" dirty="0"/>
          </a:p>
        </p:txBody>
      </p:sp>
      <p:cxnSp>
        <p:nvCxnSpPr>
          <p:cNvPr id="18" name="Прямая соединительная линия 17"/>
          <p:cNvCxnSpPr/>
          <p:nvPr/>
        </p:nvCxnSpPr>
        <p:spPr>
          <a:xfrm>
            <a:off x="1687285" y="1426028"/>
            <a:ext cx="8609362" cy="0"/>
          </a:xfrm>
          <a:prstGeom prst="line">
            <a:avLst/>
          </a:prstGeom>
        </p:spPr>
        <p:style>
          <a:lnRef idx="3">
            <a:schemeClr val="accent6"/>
          </a:lnRef>
          <a:fillRef idx="0">
            <a:schemeClr val="accent6"/>
          </a:fillRef>
          <a:effectRef idx="2">
            <a:schemeClr val="accent6"/>
          </a:effectRef>
          <a:fontRef idx="minor">
            <a:schemeClr val="tx1"/>
          </a:fontRef>
        </p:style>
      </p:cxnSp>
      <p:sp>
        <p:nvSpPr>
          <p:cNvPr id="9" name="TextBox 8"/>
          <p:cNvSpPr txBox="1"/>
          <p:nvPr/>
        </p:nvSpPr>
        <p:spPr>
          <a:xfrm>
            <a:off x="1676402" y="691382"/>
            <a:ext cx="4419599" cy="584775"/>
          </a:xfrm>
          <a:prstGeom prst="rect">
            <a:avLst/>
          </a:prstGeom>
          <a:noFill/>
        </p:spPr>
        <p:txBody>
          <a:bodyPr wrap="square" rtlCol="0">
            <a:spAutoFit/>
          </a:bodyPr>
          <a:lstStyle/>
          <a:p>
            <a:pPr algn="ctr"/>
            <a:r>
              <a:rPr lang="ru-RU" sz="2400" b="1" i="1" dirty="0"/>
              <a:t>Чтение согласной с гласной :</a:t>
            </a:r>
            <a:r>
              <a:rPr lang="ru-RU" sz="3200" dirty="0"/>
              <a:t> </a:t>
            </a:r>
            <a:endParaRPr lang="ru-RU" sz="3200" dirty="0">
              <a:solidFill>
                <a:schemeClr val="tx1">
                  <a:lumMod val="85000"/>
                  <a:lumOff val="15000"/>
                </a:schemeClr>
              </a:solidFill>
            </a:endParaRPr>
          </a:p>
        </p:txBody>
      </p:sp>
      <p:pic>
        <p:nvPicPr>
          <p:cNvPr id="10" name="Рисунок 9" descr="C:\Users\Logoped\Desktop\Семинар 2\фото для мк2\IMG_20211018_104152.jpg"/>
          <p:cNvPicPr/>
          <p:nvPr/>
        </p:nvPicPr>
        <p:blipFill rotWithShape="1">
          <a:blip r:embed="rId3" cstate="print">
            <a:extLst>
              <a:ext uri="{28A0092B-C50C-407E-A947-70E740481C1C}">
                <a14:useLocalDpi xmlns:a14="http://schemas.microsoft.com/office/drawing/2010/main" val="0"/>
              </a:ext>
            </a:extLst>
          </a:blip>
          <a:srcRect l="16473" r="19868" b="17391"/>
          <a:stretch/>
        </p:blipFill>
        <p:spPr bwMode="auto">
          <a:xfrm>
            <a:off x="1767841" y="1508125"/>
            <a:ext cx="3810000" cy="2500630"/>
          </a:xfrm>
          <a:prstGeom prst="rect">
            <a:avLst/>
          </a:prstGeom>
          <a:noFill/>
          <a:ln w="38100">
            <a:solidFill>
              <a:schemeClr val="tx1">
                <a:lumMod val="65000"/>
                <a:lumOff val="35000"/>
              </a:schemeClr>
            </a:solidFill>
          </a:ln>
          <a:extLst>
            <a:ext uri="{53640926-AAD7-44D8-BBD7-CCE9431645EC}">
              <a14:shadowObscured xmlns:a14="http://schemas.microsoft.com/office/drawing/2010/main"/>
            </a:ext>
          </a:extLst>
        </p:spPr>
      </p:pic>
      <p:sp>
        <p:nvSpPr>
          <p:cNvPr id="11" name="TextBox 10"/>
          <p:cNvSpPr txBox="1"/>
          <p:nvPr/>
        </p:nvSpPr>
        <p:spPr>
          <a:xfrm>
            <a:off x="1687286" y="691382"/>
            <a:ext cx="4419599" cy="584775"/>
          </a:xfrm>
          <a:prstGeom prst="rect">
            <a:avLst/>
          </a:prstGeom>
          <a:noFill/>
        </p:spPr>
        <p:txBody>
          <a:bodyPr wrap="square" rtlCol="0">
            <a:spAutoFit/>
          </a:bodyPr>
          <a:lstStyle/>
          <a:p>
            <a:pPr algn="ctr"/>
            <a:r>
              <a:rPr lang="ru-RU" sz="2400" b="1" i="1" dirty="0"/>
              <a:t>Чтение согласной с гласной :</a:t>
            </a:r>
            <a:r>
              <a:rPr lang="ru-RU" sz="3200" dirty="0"/>
              <a:t> </a:t>
            </a:r>
            <a:endParaRPr lang="ru-RU" sz="3200" dirty="0">
              <a:solidFill>
                <a:schemeClr val="tx1">
                  <a:lumMod val="85000"/>
                  <a:lumOff val="15000"/>
                </a:schemeClr>
              </a:solidFill>
            </a:endParaRPr>
          </a:p>
        </p:txBody>
      </p:sp>
      <p:sp>
        <p:nvSpPr>
          <p:cNvPr id="12" name="TextBox 11"/>
          <p:cNvSpPr txBox="1"/>
          <p:nvPr/>
        </p:nvSpPr>
        <p:spPr>
          <a:xfrm>
            <a:off x="1808483" y="4511542"/>
            <a:ext cx="3873393" cy="1200329"/>
          </a:xfrm>
          <a:prstGeom prst="rect">
            <a:avLst/>
          </a:prstGeom>
          <a:noFill/>
        </p:spPr>
        <p:txBody>
          <a:bodyPr wrap="square" rtlCol="0">
            <a:spAutoFit/>
          </a:bodyPr>
          <a:lstStyle/>
          <a:p>
            <a:pPr lvl="0" algn="ctr"/>
            <a:r>
              <a:rPr lang="ru-RU" sz="2400" b="1" i="1" dirty="0"/>
              <a:t>Речевая зарядка. </a:t>
            </a:r>
          </a:p>
          <a:p>
            <a:pPr lvl="0" algn="just"/>
            <a:r>
              <a:rPr lang="ru-RU" sz="2400" i="1" dirty="0"/>
              <a:t>Она проводится перед чтением</a:t>
            </a:r>
            <a:r>
              <a:rPr lang="ru-RU" sz="2400" dirty="0"/>
              <a:t> текста.</a:t>
            </a:r>
          </a:p>
        </p:txBody>
      </p:sp>
      <p:sp>
        <p:nvSpPr>
          <p:cNvPr id="13" name="TextBox 12"/>
          <p:cNvSpPr txBox="1"/>
          <p:nvPr/>
        </p:nvSpPr>
        <p:spPr>
          <a:xfrm>
            <a:off x="6248401" y="691381"/>
            <a:ext cx="4419599" cy="584775"/>
          </a:xfrm>
          <a:prstGeom prst="rect">
            <a:avLst/>
          </a:prstGeom>
          <a:noFill/>
        </p:spPr>
        <p:txBody>
          <a:bodyPr wrap="square" rtlCol="0">
            <a:spAutoFit/>
          </a:bodyPr>
          <a:lstStyle/>
          <a:p>
            <a:pPr lvl="0" algn="ctr"/>
            <a:r>
              <a:rPr lang="ru-RU" sz="2400" b="1" i="1" dirty="0"/>
              <a:t>Упражнение «Вставь букву» :</a:t>
            </a:r>
            <a:r>
              <a:rPr lang="ru-RU" sz="3200" dirty="0"/>
              <a:t> </a:t>
            </a:r>
            <a:endParaRPr lang="ru-RU" sz="3200" dirty="0">
              <a:solidFill>
                <a:schemeClr val="tx1">
                  <a:lumMod val="85000"/>
                  <a:lumOff val="15000"/>
                </a:schemeClr>
              </a:solidFill>
            </a:endParaRPr>
          </a:p>
        </p:txBody>
      </p:sp>
      <p:pic>
        <p:nvPicPr>
          <p:cNvPr id="16" name="Рисунок 15" descr="C:\Users\Logoped\Desktop\Семинар 2\фото для мк2\IMG_20211018_094815.jpg"/>
          <p:cNvPicPr/>
          <p:nvPr/>
        </p:nvPicPr>
        <p:blipFill rotWithShape="1">
          <a:blip r:embed="rId4" cstate="print">
            <a:extLst>
              <a:ext uri="{28A0092B-C50C-407E-A947-70E740481C1C}">
                <a14:useLocalDpi xmlns:a14="http://schemas.microsoft.com/office/drawing/2010/main" val="0"/>
              </a:ext>
            </a:extLst>
          </a:blip>
          <a:srcRect b="26943"/>
          <a:stretch/>
        </p:blipFill>
        <p:spPr bwMode="auto">
          <a:xfrm>
            <a:off x="6350000" y="1508126"/>
            <a:ext cx="3946648" cy="2139315"/>
          </a:xfrm>
          <a:prstGeom prst="rect">
            <a:avLst/>
          </a:prstGeom>
          <a:noFill/>
          <a:ln w="38100">
            <a:solidFill>
              <a:schemeClr val="tx1">
                <a:lumMod val="50000"/>
                <a:lumOff val="50000"/>
              </a:schemeClr>
            </a:solidFill>
          </a:ln>
          <a:extLst>
            <a:ext uri="{53640926-AAD7-44D8-BBD7-CCE9431645EC}">
              <a14:shadowObscured xmlns:a14="http://schemas.microsoft.com/office/drawing/2010/main"/>
            </a:ext>
          </a:extLst>
        </p:spPr>
      </p:pic>
      <p:pic>
        <p:nvPicPr>
          <p:cNvPr id="17" name="Рисунок 16" descr="C:\Users\Logoped\Desktop\Семинар 2\фото для мк2\IMG_20211018_094718.jpg"/>
          <p:cNvPicPr/>
          <p:nvPr/>
        </p:nvPicPr>
        <p:blipFill rotWithShape="1">
          <a:blip r:embed="rId5" cstate="print">
            <a:extLst>
              <a:ext uri="{28A0092B-C50C-407E-A947-70E740481C1C}">
                <a14:useLocalDpi xmlns:a14="http://schemas.microsoft.com/office/drawing/2010/main" val="0"/>
              </a:ext>
            </a:extLst>
          </a:blip>
          <a:srcRect l="11042" t="5822" r="5264" b="14726"/>
          <a:stretch/>
        </p:blipFill>
        <p:spPr bwMode="auto">
          <a:xfrm>
            <a:off x="6350001" y="3812223"/>
            <a:ext cx="3946647" cy="2475548"/>
          </a:xfrm>
          <a:prstGeom prst="rect">
            <a:avLst/>
          </a:prstGeom>
          <a:noFill/>
          <a:ln w="38100">
            <a:solidFill>
              <a:schemeClr val="tx1">
                <a:lumMod val="50000"/>
                <a:lumOff val="50000"/>
              </a:schemeClr>
            </a:solid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19199040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Объект 2"/>
          <p:cNvSpPr>
            <a:spLocks noGrp="1"/>
          </p:cNvSpPr>
          <p:nvPr>
            <p:ph idx="1"/>
          </p:nvPr>
        </p:nvSpPr>
        <p:spPr>
          <a:xfrm>
            <a:off x="1343024" y="1825625"/>
            <a:ext cx="10295585" cy="4351338"/>
          </a:xfrm>
        </p:spPr>
        <p:txBody>
          <a:bodyPr/>
          <a:lstStyle/>
          <a:p>
            <a:pPr marL="0" indent="0" algn="just">
              <a:buNone/>
            </a:pPr>
            <a:r>
              <a:rPr lang="ru-RU" sz="3200" b="1" dirty="0" err="1">
                <a:solidFill>
                  <a:schemeClr val="accent1"/>
                </a:solidFill>
              </a:rPr>
              <a:t>Нейропсихологи́ческая</a:t>
            </a:r>
            <a:r>
              <a:rPr lang="ru-RU" sz="3200" b="1" dirty="0">
                <a:solidFill>
                  <a:schemeClr val="accent1"/>
                </a:solidFill>
              </a:rPr>
              <a:t> </a:t>
            </a:r>
            <a:r>
              <a:rPr lang="ru-RU" sz="3200" b="1" dirty="0" err="1">
                <a:solidFill>
                  <a:schemeClr val="accent1"/>
                </a:solidFill>
              </a:rPr>
              <a:t>корре́кция</a:t>
            </a:r>
            <a:r>
              <a:rPr lang="ru-RU" sz="3200" b="1" dirty="0">
                <a:solidFill>
                  <a:schemeClr val="accent1"/>
                </a:solidFill>
              </a:rPr>
              <a:t> </a:t>
            </a:r>
            <a:r>
              <a:rPr lang="ru-RU" dirty="0"/>
              <a:t>(</a:t>
            </a:r>
            <a:r>
              <a:rPr lang="ru-RU" dirty="0" err="1"/>
              <a:t>нейрокорре́кция</a:t>
            </a:r>
            <a:r>
              <a:rPr lang="ru-RU" dirty="0"/>
              <a:t>) — комплекс специальных психологических методик, которые направлены на </a:t>
            </a:r>
            <a:r>
              <a:rPr lang="ru-RU" dirty="0" err="1"/>
              <a:t>переструктурирование</a:t>
            </a:r>
            <a:r>
              <a:rPr lang="ru-RU" dirty="0"/>
              <a:t> нарушенных функций мозга и создание компенсирующих средств для того, чтобы ребёнок мог в дальнейшем самостоятельно обучаться и контролировать своё поведение.</a:t>
            </a:r>
          </a:p>
        </p:txBody>
      </p:sp>
      <p:pic>
        <p:nvPicPr>
          <p:cNvPr id="4" name="Рисунок 3" descr="\\10.84.135.2\school21w\ВОСПИТАТЕЛЬНАЯ РАБОТА\ЭМБЛЕМА ШКОЛЫ 2025\21-школа_со_слоганом.jpg"/>
          <p:cNvPicPr/>
          <p:nvPr/>
        </p:nvPicPr>
        <p:blipFill>
          <a:blip r:embed="rId2" cstate="hqprint">
            <a:extLst>
              <a:ext uri="{28A0092B-C50C-407E-A947-70E740481C1C}">
                <a14:useLocalDpi xmlns:a14="http://schemas.microsoft.com/office/drawing/2010/main" val="0"/>
              </a:ext>
            </a:extLst>
          </a:blip>
          <a:srcRect/>
          <a:stretch>
            <a:fillRect/>
          </a:stretch>
        </p:blipFill>
        <p:spPr bwMode="auto">
          <a:xfrm>
            <a:off x="709625" y="70802"/>
            <a:ext cx="965835" cy="1072198"/>
          </a:xfrm>
          <a:prstGeom prst="rect">
            <a:avLst/>
          </a:prstGeom>
          <a:noFill/>
          <a:ln>
            <a:noFill/>
          </a:ln>
          <a:effectLst>
            <a:glow>
              <a:schemeClr val="accent1"/>
            </a:glow>
          </a:effectLst>
        </p:spPr>
      </p:pic>
    </p:spTree>
    <p:extLst>
      <p:ext uri="{BB962C8B-B14F-4D97-AF65-F5344CB8AC3E}">
        <p14:creationId xmlns:p14="http://schemas.microsoft.com/office/powerpoint/2010/main" val="191815589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flipH="1">
            <a:off x="1676401" y="234978"/>
            <a:ext cx="8817427" cy="5987141"/>
          </a:xfrm>
          <a:prstGeom prst="rect">
            <a:avLst/>
          </a:prstGeom>
          <a:solidFill>
            <a:schemeClr val="lt1">
              <a:alpha val="86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endParaRPr lang="ru-RU" dirty="0"/>
          </a:p>
        </p:txBody>
      </p:sp>
      <p:sp>
        <p:nvSpPr>
          <p:cNvPr id="14" name="Овал 13"/>
          <p:cNvSpPr/>
          <p:nvPr/>
        </p:nvSpPr>
        <p:spPr>
          <a:xfrm>
            <a:off x="9893873" y="6084317"/>
            <a:ext cx="524107" cy="524107"/>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15" name="Номер слайда 14"/>
          <p:cNvSpPr>
            <a:spLocks noGrp="1"/>
          </p:cNvSpPr>
          <p:nvPr>
            <p:ph type="sldNum" sz="quarter" idx="12"/>
          </p:nvPr>
        </p:nvSpPr>
        <p:spPr>
          <a:xfrm>
            <a:off x="9821303" y="6176426"/>
            <a:ext cx="475345" cy="365125"/>
          </a:xfrm>
        </p:spPr>
        <p:txBody>
          <a:bodyPr/>
          <a:lstStyle/>
          <a:p>
            <a:fld id="{2358DFD2-F10C-43E6-8AFC-B51335507144}" type="slidenum">
              <a:rPr lang="ru-RU" smtClean="0"/>
              <a:t>20</a:t>
            </a:fld>
            <a:endParaRPr lang="ru-RU" dirty="0"/>
          </a:p>
        </p:txBody>
      </p:sp>
      <p:cxnSp>
        <p:nvCxnSpPr>
          <p:cNvPr id="18" name="Прямая соединительная линия 17"/>
          <p:cNvCxnSpPr/>
          <p:nvPr/>
        </p:nvCxnSpPr>
        <p:spPr>
          <a:xfrm>
            <a:off x="1687285" y="1426028"/>
            <a:ext cx="8609362" cy="0"/>
          </a:xfrm>
          <a:prstGeom prst="line">
            <a:avLst/>
          </a:prstGeom>
        </p:spPr>
        <p:style>
          <a:lnRef idx="3">
            <a:schemeClr val="accent6"/>
          </a:lnRef>
          <a:fillRef idx="0">
            <a:schemeClr val="accent6"/>
          </a:fillRef>
          <a:effectRef idx="2">
            <a:schemeClr val="accent6"/>
          </a:effectRef>
          <a:fontRef idx="minor">
            <a:schemeClr val="tx1"/>
          </a:fontRef>
        </p:style>
      </p:cxnSp>
      <p:sp>
        <p:nvSpPr>
          <p:cNvPr id="8" name="TextBox 7"/>
          <p:cNvSpPr txBox="1"/>
          <p:nvPr/>
        </p:nvSpPr>
        <p:spPr>
          <a:xfrm>
            <a:off x="1676402" y="627017"/>
            <a:ext cx="4419599" cy="461665"/>
          </a:xfrm>
          <a:prstGeom prst="rect">
            <a:avLst/>
          </a:prstGeom>
          <a:noFill/>
        </p:spPr>
        <p:txBody>
          <a:bodyPr wrap="square" rtlCol="0">
            <a:spAutoFit/>
          </a:bodyPr>
          <a:lstStyle/>
          <a:p>
            <a:pPr algn="ctr"/>
            <a:r>
              <a:rPr lang="ru-RU" sz="2400" b="1" i="1" dirty="0"/>
              <a:t>Игра «Помоги Незнайке</a:t>
            </a:r>
            <a:r>
              <a:rPr lang="ru-RU" sz="2400" b="1" dirty="0"/>
              <a:t>»</a:t>
            </a:r>
            <a:r>
              <a:rPr lang="ru-RU" sz="2400" dirty="0"/>
              <a:t>  </a:t>
            </a:r>
            <a:endParaRPr lang="ru-RU" sz="2400" dirty="0">
              <a:solidFill>
                <a:schemeClr val="tx1">
                  <a:lumMod val="85000"/>
                  <a:lumOff val="15000"/>
                </a:schemeClr>
              </a:solidFill>
            </a:endParaRPr>
          </a:p>
        </p:txBody>
      </p:sp>
      <p:pic>
        <p:nvPicPr>
          <p:cNvPr id="9" name="Рисунок 8" descr="C:\Users\Logoped\Desktop\Семинар 2\фото для мк2\IMG_20211018_105737.jpg"/>
          <p:cNvPicPr/>
          <p:nvPr/>
        </p:nvPicPr>
        <p:blipFill rotWithShape="1">
          <a:blip r:embed="rId3" cstate="print">
            <a:extLst>
              <a:ext uri="{28A0092B-C50C-407E-A947-70E740481C1C}">
                <a14:useLocalDpi xmlns:a14="http://schemas.microsoft.com/office/drawing/2010/main" val="0"/>
              </a:ext>
            </a:extLst>
          </a:blip>
          <a:srcRect t="7498" r="2693" b="23205"/>
          <a:stretch/>
        </p:blipFill>
        <p:spPr bwMode="auto">
          <a:xfrm rot="10800000">
            <a:off x="1817370" y="1503680"/>
            <a:ext cx="3253740" cy="1737360"/>
          </a:xfrm>
          <a:prstGeom prst="rect">
            <a:avLst/>
          </a:prstGeom>
          <a:noFill/>
          <a:ln w="38100">
            <a:solidFill>
              <a:schemeClr val="tx1">
                <a:lumMod val="50000"/>
                <a:lumOff val="50000"/>
              </a:schemeClr>
            </a:solidFill>
          </a:ln>
          <a:extLst>
            <a:ext uri="{53640926-AAD7-44D8-BBD7-CCE9431645EC}">
              <a14:shadowObscured xmlns:a14="http://schemas.microsoft.com/office/drawing/2010/main"/>
            </a:ext>
          </a:extLst>
        </p:spPr>
      </p:pic>
      <p:sp>
        <p:nvSpPr>
          <p:cNvPr id="10" name="TextBox 9"/>
          <p:cNvSpPr txBox="1"/>
          <p:nvPr/>
        </p:nvSpPr>
        <p:spPr>
          <a:xfrm>
            <a:off x="1687286" y="3429000"/>
            <a:ext cx="4419599" cy="830997"/>
          </a:xfrm>
          <a:prstGeom prst="rect">
            <a:avLst/>
          </a:prstGeom>
          <a:noFill/>
        </p:spPr>
        <p:txBody>
          <a:bodyPr wrap="square" rtlCol="0">
            <a:spAutoFit/>
          </a:bodyPr>
          <a:lstStyle/>
          <a:p>
            <a:pPr algn="ctr"/>
            <a:r>
              <a:rPr lang="ru-RU" sz="2400" b="1" i="1" dirty="0"/>
              <a:t>Упражнение «Путаница»</a:t>
            </a:r>
            <a:r>
              <a:rPr lang="ru-RU" sz="2400" b="1" dirty="0"/>
              <a:t> </a:t>
            </a:r>
            <a:endParaRPr lang="ru-RU" sz="2400" dirty="0"/>
          </a:p>
          <a:p>
            <a:pPr algn="ctr"/>
            <a:r>
              <a:rPr lang="ru-RU" sz="2400" dirty="0"/>
              <a:t> </a:t>
            </a:r>
            <a:endParaRPr lang="ru-RU" sz="2400" dirty="0">
              <a:solidFill>
                <a:schemeClr val="tx1">
                  <a:lumMod val="85000"/>
                  <a:lumOff val="15000"/>
                </a:schemeClr>
              </a:solidFill>
            </a:endParaRPr>
          </a:p>
        </p:txBody>
      </p:sp>
      <p:pic>
        <p:nvPicPr>
          <p:cNvPr id="11" name="Рисунок 10" descr="C:\Users\Logoped\Desktop\Семинар 2\фото для мк2\IMG_20211018_110207.jpg"/>
          <p:cNvPicPr/>
          <p:nvPr/>
        </p:nvPicPr>
        <p:blipFill rotWithShape="1">
          <a:blip r:embed="rId4" cstate="print">
            <a:extLst>
              <a:ext uri="{28A0092B-C50C-407E-A947-70E740481C1C}">
                <a14:useLocalDpi xmlns:a14="http://schemas.microsoft.com/office/drawing/2010/main" val="0"/>
              </a:ext>
            </a:extLst>
          </a:blip>
          <a:srcRect l="5533" t="6668" r="13799" b="21819"/>
          <a:stretch/>
        </p:blipFill>
        <p:spPr bwMode="auto">
          <a:xfrm>
            <a:off x="1899920" y="4023542"/>
            <a:ext cx="3261360" cy="2079825"/>
          </a:xfrm>
          <a:prstGeom prst="rect">
            <a:avLst/>
          </a:prstGeom>
          <a:noFill/>
          <a:ln w="38100">
            <a:solidFill>
              <a:schemeClr val="tx1">
                <a:lumMod val="50000"/>
                <a:lumOff val="50000"/>
              </a:schemeClr>
            </a:solidFill>
          </a:ln>
          <a:extLst>
            <a:ext uri="{53640926-AAD7-44D8-BBD7-CCE9431645EC}">
              <a14:shadowObscured xmlns:a14="http://schemas.microsoft.com/office/drawing/2010/main"/>
            </a:ext>
          </a:extLst>
        </p:spPr>
      </p:pic>
      <p:sp>
        <p:nvSpPr>
          <p:cNvPr id="12" name="TextBox 11"/>
          <p:cNvSpPr txBox="1"/>
          <p:nvPr/>
        </p:nvSpPr>
        <p:spPr>
          <a:xfrm>
            <a:off x="6096001" y="579280"/>
            <a:ext cx="4572000" cy="738664"/>
          </a:xfrm>
          <a:prstGeom prst="rect">
            <a:avLst/>
          </a:prstGeom>
          <a:noFill/>
        </p:spPr>
        <p:txBody>
          <a:bodyPr wrap="square" rtlCol="0">
            <a:spAutoFit/>
          </a:bodyPr>
          <a:lstStyle/>
          <a:p>
            <a:pPr algn="ctr"/>
            <a:r>
              <a:rPr lang="ru-RU" sz="2400" b="1" i="1" dirty="0"/>
              <a:t>Упражнение «Сложи слово»</a:t>
            </a:r>
          </a:p>
          <a:p>
            <a:r>
              <a:rPr lang="ru-RU" b="1" i="1" dirty="0"/>
              <a:t>Вариант 1</a:t>
            </a:r>
            <a:r>
              <a:rPr lang="ru-RU" dirty="0"/>
              <a:t> </a:t>
            </a:r>
            <a:endParaRPr lang="ru-RU" dirty="0">
              <a:solidFill>
                <a:schemeClr val="tx1">
                  <a:lumMod val="85000"/>
                  <a:lumOff val="15000"/>
                </a:schemeClr>
              </a:solidFill>
            </a:endParaRPr>
          </a:p>
        </p:txBody>
      </p:sp>
      <p:pic>
        <p:nvPicPr>
          <p:cNvPr id="13" name="Рисунок 12" descr="C:\Users\Logoped\Desktop\Семинар 2\фото для мк2\IMG_20211018_115439.jpg"/>
          <p:cNvPicPr/>
          <p:nvPr/>
        </p:nvPicPr>
        <p:blipFill rotWithShape="1">
          <a:blip r:embed="rId5" cstate="print">
            <a:extLst>
              <a:ext uri="{28A0092B-C50C-407E-A947-70E740481C1C}">
                <a14:useLocalDpi xmlns:a14="http://schemas.microsoft.com/office/drawing/2010/main" val="0"/>
              </a:ext>
            </a:extLst>
          </a:blip>
          <a:srcRect l="4715" t="46798" r="12506" b="-1"/>
          <a:stretch/>
        </p:blipFill>
        <p:spPr bwMode="auto">
          <a:xfrm>
            <a:off x="6763518" y="1635760"/>
            <a:ext cx="3389365" cy="1524000"/>
          </a:xfrm>
          <a:prstGeom prst="rect">
            <a:avLst/>
          </a:prstGeom>
          <a:noFill/>
          <a:ln w="28575">
            <a:solidFill>
              <a:schemeClr val="accent6">
                <a:lumMod val="50000"/>
              </a:schemeClr>
            </a:solidFill>
          </a:ln>
        </p:spPr>
      </p:pic>
      <p:pic>
        <p:nvPicPr>
          <p:cNvPr id="16" name="Рисунок 15" descr="C:\Users\Logoped\AppData\Local\Microsoft\Windows\Temporary Internet Files\Content.Word\IMG_20211018_141349.jpg"/>
          <p:cNvPicPr/>
          <p:nvPr/>
        </p:nvPicPr>
        <p:blipFill rotWithShape="1">
          <a:blip r:embed="rId6" cstate="print">
            <a:extLst>
              <a:ext uri="{28A0092B-C50C-407E-A947-70E740481C1C}">
                <a14:useLocalDpi xmlns:a14="http://schemas.microsoft.com/office/drawing/2010/main" val="0"/>
              </a:ext>
            </a:extLst>
          </a:blip>
          <a:srcRect l="4987" t="7019" r="7201"/>
          <a:stretch/>
        </p:blipFill>
        <p:spPr bwMode="auto">
          <a:xfrm>
            <a:off x="6837681" y="3844497"/>
            <a:ext cx="3315201" cy="2239819"/>
          </a:xfrm>
          <a:prstGeom prst="rect">
            <a:avLst/>
          </a:prstGeom>
          <a:noFill/>
          <a:ln w="38100">
            <a:solidFill>
              <a:schemeClr val="accent6">
                <a:lumMod val="50000"/>
              </a:schemeClr>
            </a:solidFill>
          </a:ln>
          <a:extLst>
            <a:ext uri="{53640926-AAD7-44D8-BBD7-CCE9431645EC}">
              <a14:shadowObscured xmlns:a14="http://schemas.microsoft.com/office/drawing/2010/main"/>
            </a:ext>
          </a:extLst>
        </p:spPr>
      </p:pic>
      <p:sp>
        <p:nvSpPr>
          <p:cNvPr id="17" name="TextBox 16"/>
          <p:cNvSpPr txBox="1"/>
          <p:nvPr/>
        </p:nvSpPr>
        <p:spPr>
          <a:xfrm>
            <a:off x="6074231" y="3422574"/>
            <a:ext cx="4419599" cy="369332"/>
          </a:xfrm>
          <a:prstGeom prst="rect">
            <a:avLst/>
          </a:prstGeom>
          <a:noFill/>
        </p:spPr>
        <p:txBody>
          <a:bodyPr wrap="square" rtlCol="0">
            <a:spAutoFit/>
          </a:bodyPr>
          <a:lstStyle/>
          <a:p>
            <a:r>
              <a:rPr lang="ru-RU" b="1" i="1" dirty="0"/>
              <a:t>Вариант 2</a:t>
            </a:r>
            <a:r>
              <a:rPr lang="ru-RU" dirty="0"/>
              <a:t> </a:t>
            </a:r>
            <a:endParaRPr lang="ru-RU" dirty="0">
              <a:solidFill>
                <a:schemeClr val="tx1">
                  <a:lumMod val="85000"/>
                  <a:lumOff val="15000"/>
                </a:schemeClr>
              </a:solidFill>
            </a:endParaRPr>
          </a:p>
        </p:txBody>
      </p:sp>
    </p:spTree>
    <p:extLst>
      <p:ext uri="{BB962C8B-B14F-4D97-AF65-F5344CB8AC3E}">
        <p14:creationId xmlns:p14="http://schemas.microsoft.com/office/powerpoint/2010/main" val="226421882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flipH="1">
            <a:off x="1415140" y="359228"/>
            <a:ext cx="9383488" cy="5987141"/>
          </a:xfrm>
          <a:prstGeom prst="rect">
            <a:avLst/>
          </a:prstGeom>
          <a:solidFill>
            <a:schemeClr val="lt1">
              <a:alpha val="86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14" name="Овал 13"/>
          <p:cNvSpPr/>
          <p:nvPr/>
        </p:nvSpPr>
        <p:spPr>
          <a:xfrm>
            <a:off x="9893873" y="6084317"/>
            <a:ext cx="524107" cy="524107"/>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15" name="Номер слайда 14"/>
          <p:cNvSpPr>
            <a:spLocks noGrp="1"/>
          </p:cNvSpPr>
          <p:nvPr>
            <p:ph type="sldNum" sz="quarter" idx="12"/>
          </p:nvPr>
        </p:nvSpPr>
        <p:spPr>
          <a:xfrm>
            <a:off x="9821303" y="6176426"/>
            <a:ext cx="475345" cy="365125"/>
          </a:xfrm>
        </p:spPr>
        <p:txBody>
          <a:bodyPr/>
          <a:lstStyle/>
          <a:p>
            <a:fld id="{2358DFD2-F10C-43E6-8AFC-B51335507144}" type="slidenum">
              <a:rPr lang="ru-RU" smtClean="0"/>
              <a:t>21</a:t>
            </a:fld>
            <a:endParaRPr lang="ru-RU" dirty="0"/>
          </a:p>
        </p:txBody>
      </p:sp>
      <p:sp>
        <p:nvSpPr>
          <p:cNvPr id="7" name="TextBox 6"/>
          <p:cNvSpPr txBox="1"/>
          <p:nvPr/>
        </p:nvSpPr>
        <p:spPr>
          <a:xfrm>
            <a:off x="1687286" y="588332"/>
            <a:ext cx="4408715" cy="830997"/>
          </a:xfrm>
          <a:prstGeom prst="rect">
            <a:avLst/>
          </a:prstGeom>
          <a:noFill/>
        </p:spPr>
        <p:txBody>
          <a:bodyPr wrap="square" rtlCol="0">
            <a:spAutoFit/>
          </a:bodyPr>
          <a:lstStyle/>
          <a:p>
            <a:pPr algn="ctr"/>
            <a:r>
              <a:rPr lang="ru-RU" sz="2400" b="1" dirty="0">
                <a:solidFill>
                  <a:schemeClr val="tx1">
                    <a:lumMod val="85000"/>
                    <a:lumOff val="15000"/>
                  </a:schemeClr>
                </a:solidFill>
              </a:rPr>
              <a:t>Чтение слов на карточке </a:t>
            </a:r>
          </a:p>
          <a:p>
            <a:pPr algn="ctr"/>
            <a:r>
              <a:rPr lang="ru-RU" sz="2400" b="1" dirty="0">
                <a:solidFill>
                  <a:schemeClr val="tx1">
                    <a:lumMod val="85000"/>
                    <a:lumOff val="15000"/>
                  </a:schemeClr>
                </a:solidFill>
              </a:rPr>
              <a:t>за короткое время</a:t>
            </a:r>
          </a:p>
        </p:txBody>
      </p:sp>
      <p:cxnSp>
        <p:nvCxnSpPr>
          <p:cNvPr id="18" name="Прямая соединительная линия 17"/>
          <p:cNvCxnSpPr/>
          <p:nvPr/>
        </p:nvCxnSpPr>
        <p:spPr>
          <a:xfrm>
            <a:off x="1687285" y="1426028"/>
            <a:ext cx="8609362" cy="0"/>
          </a:xfrm>
          <a:prstGeom prst="line">
            <a:avLst/>
          </a:prstGeom>
        </p:spPr>
        <p:style>
          <a:lnRef idx="3">
            <a:schemeClr val="accent6"/>
          </a:lnRef>
          <a:fillRef idx="0">
            <a:schemeClr val="accent6"/>
          </a:fillRef>
          <a:effectRef idx="2">
            <a:schemeClr val="accent6"/>
          </a:effectRef>
          <a:fontRef idx="minor">
            <a:schemeClr val="tx1"/>
          </a:fontRef>
        </p:style>
      </p:cxnSp>
      <p:pic>
        <p:nvPicPr>
          <p:cNvPr id="9" name="Рисунок 8" descr="C:\Users\Logoped\Desktop\Семинар 2\фото для мк2\IMG_20211018_120708.jpg"/>
          <p:cNvPicPr/>
          <p:nvPr/>
        </p:nvPicPr>
        <p:blipFill rotWithShape="1">
          <a:blip r:embed="rId3" cstate="print">
            <a:extLst>
              <a:ext uri="{28A0092B-C50C-407E-A947-70E740481C1C}">
                <a14:useLocalDpi xmlns:a14="http://schemas.microsoft.com/office/drawing/2010/main" val="0"/>
              </a:ext>
            </a:extLst>
          </a:blip>
          <a:srcRect l="3570" t="19712" b="14215"/>
          <a:stretch/>
        </p:blipFill>
        <p:spPr bwMode="auto">
          <a:xfrm rot="5400000">
            <a:off x="884487" y="2426369"/>
            <a:ext cx="3302319" cy="1696722"/>
          </a:xfrm>
          <a:prstGeom prst="rect">
            <a:avLst/>
          </a:prstGeom>
          <a:noFill/>
          <a:ln w="38100">
            <a:solidFill>
              <a:schemeClr val="accent2">
                <a:lumMod val="75000"/>
              </a:schemeClr>
            </a:solidFill>
          </a:ln>
        </p:spPr>
      </p:pic>
      <p:sp>
        <p:nvSpPr>
          <p:cNvPr id="10" name="TextBox 9"/>
          <p:cNvSpPr txBox="1"/>
          <p:nvPr/>
        </p:nvSpPr>
        <p:spPr>
          <a:xfrm>
            <a:off x="6259286" y="225700"/>
            <a:ext cx="4408715" cy="1200329"/>
          </a:xfrm>
          <a:prstGeom prst="rect">
            <a:avLst/>
          </a:prstGeom>
          <a:noFill/>
        </p:spPr>
        <p:txBody>
          <a:bodyPr wrap="square" rtlCol="0">
            <a:spAutoFit/>
          </a:bodyPr>
          <a:lstStyle/>
          <a:p>
            <a:pPr algn="ctr"/>
            <a:r>
              <a:rPr lang="ru-RU" sz="2400" b="1" i="1" dirty="0"/>
              <a:t>Тренировка в чтении однокоренных слов разных частей речи</a:t>
            </a:r>
            <a:endParaRPr lang="ru-RU" sz="2400" b="1" dirty="0">
              <a:solidFill>
                <a:schemeClr val="tx1">
                  <a:lumMod val="85000"/>
                  <a:lumOff val="15000"/>
                </a:schemeClr>
              </a:solidFill>
            </a:endParaRPr>
          </a:p>
        </p:txBody>
      </p:sp>
      <p:pic>
        <p:nvPicPr>
          <p:cNvPr id="11" name="Рисунок 10" descr="C:\Users\Logoped\Desktop\Семинар 2\фото для мк2\IMG_20211018_123401.jpg"/>
          <p:cNvPicPr/>
          <p:nvPr/>
        </p:nvPicPr>
        <p:blipFill rotWithShape="1">
          <a:blip r:embed="rId4" cstate="print">
            <a:extLst>
              <a:ext uri="{28A0092B-C50C-407E-A947-70E740481C1C}">
                <a14:useLocalDpi xmlns:a14="http://schemas.microsoft.com/office/drawing/2010/main" val="0"/>
              </a:ext>
            </a:extLst>
          </a:blip>
          <a:srcRect t="7535" b="10103"/>
          <a:stretch/>
        </p:blipFill>
        <p:spPr bwMode="auto">
          <a:xfrm>
            <a:off x="6473737" y="1524318"/>
            <a:ext cx="3682189" cy="2631123"/>
          </a:xfrm>
          <a:prstGeom prst="rect">
            <a:avLst/>
          </a:prstGeom>
          <a:noFill/>
          <a:ln w="38100">
            <a:solidFill>
              <a:schemeClr val="accent2">
                <a:lumMod val="75000"/>
              </a:schemeClr>
            </a:solidFill>
            <a:prstDash val="solid"/>
          </a:ln>
          <a:extLst>
            <a:ext uri="{53640926-AAD7-44D8-BBD7-CCE9431645EC}">
              <a14:shadowObscured xmlns:a14="http://schemas.microsoft.com/office/drawing/2010/main"/>
            </a:ext>
          </a:extLst>
        </p:spPr>
      </p:pic>
      <p:pic>
        <p:nvPicPr>
          <p:cNvPr id="12" name="Рисунок 11" descr="C:\Users\Logoped\Desktop\Семинар 2\фото для мк2\IMG_20211015_150142.jpg"/>
          <p:cNvPicPr/>
          <p:nvPr/>
        </p:nvPicPr>
        <p:blipFill rotWithShape="1">
          <a:blip r:embed="rId5" cstate="print">
            <a:extLst>
              <a:ext uri="{28A0092B-C50C-407E-A947-70E740481C1C}">
                <a14:useLocalDpi xmlns:a14="http://schemas.microsoft.com/office/drawing/2010/main" val="0"/>
              </a:ext>
            </a:extLst>
          </a:blip>
          <a:srcRect t="6057"/>
          <a:stretch/>
        </p:blipFill>
        <p:spPr bwMode="auto">
          <a:xfrm rot="5400000">
            <a:off x="3221809" y="3374810"/>
            <a:ext cx="3071636" cy="2347376"/>
          </a:xfrm>
          <a:prstGeom prst="rect">
            <a:avLst/>
          </a:prstGeom>
          <a:noFill/>
          <a:ln w="28575">
            <a:solidFill>
              <a:schemeClr val="accent6">
                <a:lumMod val="50000"/>
              </a:schemeClr>
            </a:solidFill>
          </a:ln>
        </p:spPr>
      </p:pic>
    </p:spTree>
    <p:extLst>
      <p:ext uri="{BB962C8B-B14F-4D97-AF65-F5344CB8AC3E}">
        <p14:creationId xmlns:p14="http://schemas.microsoft.com/office/powerpoint/2010/main" val="364259515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flipH="1">
            <a:off x="1415140" y="359230"/>
            <a:ext cx="9383488" cy="5987141"/>
          </a:xfrm>
          <a:prstGeom prst="rect">
            <a:avLst/>
          </a:prstGeom>
          <a:solidFill>
            <a:schemeClr val="lt1">
              <a:alpha val="86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14" name="Овал 13"/>
          <p:cNvSpPr/>
          <p:nvPr/>
        </p:nvSpPr>
        <p:spPr>
          <a:xfrm>
            <a:off x="9893873" y="6084317"/>
            <a:ext cx="524107" cy="524107"/>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15" name="Номер слайда 14"/>
          <p:cNvSpPr>
            <a:spLocks noGrp="1"/>
          </p:cNvSpPr>
          <p:nvPr>
            <p:ph type="sldNum" sz="quarter" idx="12"/>
          </p:nvPr>
        </p:nvSpPr>
        <p:spPr>
          <a:xfrm>
            <a:off x="9821303" y="6176426"/>
            <a:ext cx="475345" cy="365125"/>
          </a:xfrm>
        </p:spPr>
        <p:txBody>
          <a:bodyPr/>
          <a:lstStyle/>
          <a:p>
            <a:fld id="{2358DFD2-F10C-43E6-8AFC-B51335507144}" type="slidenum">
              <a:rPr lang="ru-RU" smtClean="0"/>
              <a:t>22</a:t>
            </a:fld>
            <a:endParaRPr lang="ru-RU" dirty="0"/>
          </a:p>
        </p:txBody>
      </p:sp>
      <p:sp>
        <p:nvSpPr>
          <p:cNvPr id="7" name="TextBox 6"/>
          <p:cNvSpPr txBox="1"/>
          <p:nvPr/>
        </p:nvSpPr>
        <p:spPr>
          <a:xfrm>
            <a:off x="3668486" y="569464"/>
            <a:ext cx="5424715" cy="461665"/>
          </a:xfrm>
          <a:prstGeom prst="rect">
            <a:avLst/>
          </a:prstGeom>
          <a:noFill/>
        </p:spPr>
        <p:txBody>
          <a:bodyPr wrap="square" rtlCol="0">
            <a:spAutoFit/>
          </a:bodyPr>
          <a:lstStyle/>
          <a:p>
            <a:pPr algn="ctr"/>
            <a:r>
              <a:rPr lang="ru-RU" sz="2400" b="1" i="1" dirty="0"/>
              <a:t>Чтение строчек наоборот по буквам:</a:t>
            </a:r>
            <a:r>
              <a:rPr lang="ru-RU" sz="2400" dirty="0"/>
              <a:t> </a:t>
            </a:r>
            <a:endParaRPr lang="ru-RU" sz="2400" dirty="0">
              <a:solidFill>
                <a:schemeClr val="tx1">
                  <a:lumMod val="85000"/>
                  <a:lumOff val="15000"/>
                </a:schemeClr>
              </a:solidFill>
            </a:endParaRPr>
          </a:p>
        </p:txBody>
      </p:sp>
      <p:cxnSp>
        <p:nvCxnSpPr>
          <p:cNvPr id="18" name="Прямая соединительная линия 17"/>
          <p:cNvCxnSpPr/>
          <p:nvPr/>
        </p:nvCxnSpPr>
        <p:spPr>
          <a:xfrm>
            <a:off x="1687285" y="1426028"/>
            <a:ext cx="8609362" cy="0"/>
          </a:xfrm>
          <a:prstGeom prst="line">
            <a:avLst/>
          </a:prstGeom>
        </p:spPr>
        <p:style>
          <a:lnRef idx="3">
            <a:schemeClr val="accent6"/>
          </a:lnRef>
          <a:fillRef idx="0">
            <a:schemeClr val="accent6"/>
          </a:fillRef>
          <a:effectRef idx="2">
            <a:schemeClr val="accent6"/>
          </a:effectRef>
          <a:fontRef idx="minor">
            <a:schemeClr val="tx1"/>
          </a:fontRef>
        </p:style>
      </p:cxnSp>
      <p:pic>
        <p:nvPicPr>
          <p:cNvPr id="8" name="Рисунок 7" descr="C:\Users\Logoped\Desktop\Семинар 2\фото для мк2\IMG_20211018_123420.jpg"/>
          <p:cNvPicPr/>
          <p:nvPr/>
        </p:nvPicPr>
        <p:blipFill rotWithShape="1">
          <a:blip r:embed="rId3" cstate="print">
            <a:extLst>
              <a:ext uri="{28A0092B-C50C-407E-A947-70E740481C1C}">
                <a14:useLocalDpi xmlns:a14="http://schemas.microsoft.com/office/drawing/2010/main" val="0"/>
              </a:ext>
            </a:extLst>
          </a:blip>
          <a:srcRect l="4901" t="14967" r="2217" b="18897"/>
          <a:stretch/>
        </p:blipFill>
        <p:spPr bwMode="auto">
          <a:xfrm>
            <a:off x="2397761" y="1447235"/>
            <a:ext cx="7898886" cy="4088130"/>
          </a:xfrm>
          <a:prstGeom prst="rect">
            <a:avLst/>
          </a:prstGeom>
          <a:noFill/>
          <a:ln w="38100">
            <a:solidFill>
              <a:schemeClr val="accent6">
                <a:lumMod val="50000"/>
              </a:schemeClr>
            </a:solid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72751894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flipH="1">
            <a:off x="1415140" y="359230"/>
            <a:ext cx="9383488" cy="5987141"/>
          </a:xfrm>
          <a:prstGeom prst="rect">
            <a:avLst/>
          </a:prstGeom>
          <a:solidFill>
            <a:schemeClr val="lt1">
              <a:alpha val="86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14" name="Овал 13"/>
          <p:cNvSpPr/>
          <p:nvPr/>
        </p:nvSpPr>
        <p:spPr>
          <a:xfrm>
            <a:off x="9893873" y="6084317"/>
            <a:ext cx="524107" cy="524107"/>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15" name="Номер слайда 14"/>
          <p:cNvSpPr>
            <a:spLocks noGrp="1"/>
          </p:cNvSpPr>
          <p:nvPr>
            <p:ph type="sldNum" sz="quarter" idx="12"/>
          </p:nvPr>
        </p:nvSpPr>
        <p:spPr>
          <a:xfrm>
            <a:off x="9821303" y="6176426"/>
            <a:ext cx="475345" cy="365125"/>
          </a:xfrm>
        </p:spPr>
        <p:txBody>
          <a:bodyPr/>
          <a:lstStyle/>
          <a:p>
            <a:fld id="{2358DFD2-F10C-43E6-8AFC-B51335507144}" type="slidenum">
              <a:rPr lang="ru-RU" smtClean="0"/>
              <a:t>23</a:t>
            </a:fld>
            <a:endParaRPr lang="ru-RU" dirty="0"/>
          </a:p>
        </p:txBody>
      </p:sp>
      <p:sp>
        <p:nvSpPr>
          <p:cNvPr id="7" name="TextBox 6"/>
          <p:cNvSpPr txBox="1"/>
          <p:nvPr/>
        </p:nvSpPr>
        <p:spPr>
          <a:xfrm>
            <a:off x="2046515" y="569464"/>
            <a:ext cx="8032205" cy="646331"/>
          </a:xfrm>
          <a:prstGeom prst="rect">
            <a:avLst/>
          </a:prstGeom>
          <a:noFill/>
        </p:spPr>
        <p:txBody>
          <a:bodyPr wrap="square" rtlCol="0">
            <a:spAutoFit/>
          </a:bodyPr>
          <a:lstStyle/>
          <a:p>
            <a:r>
              <a:rPr lang="ru-RU" sz="3600" b="1" i="1" dirty="0"/>
              <a:t>Чтение строчек наоборот по словам</a:t>
            </a:r>
            <a:r>
              <a:rPr lang="ru-RU" sz="3600" dirty="0"/>
              <a:t>: </a:t>
            </a:r>
            <a:endParaRPr lang="ru-RU" sz="3600" dirty="0">
              <a:solidFill>
                <a:schemeClr val="tx1">
                  <a:lumMod val="85000"/>
                  <a:lumOff val="15000"/>
                </a:schemeClr>
              </a:solidFill>
            </a:endParaRPr>
          </a:p>
        </p:txBody>
      </p:sp>
      <p:cxnSp>
        <p:nvCxnSpPr>
          <p:cNvPr id="18" name="Прямая соединительная линия 17"/>
          <p:cNvCxnSpPr/>
          <p:nvPr/>
        </p:nvCxnSpPr>
        <p:spPr>
          <a:xfrm>
            <a:off x="1687285" y="1426028"/>
            <a:ext cx="8609362" cy="0"/>
          </a:xfrm>
          <a:prstGeom prst="line">
            <a:avLst/>
          </a:prstGeom>
        </p:spPr>
        <p:style>
          <a:lnRef idx="3">
            <a:schemeClr val="accent6"/>
          </a:lnRef>
          <a:fillRef idx="0">
            <a:schemeClr val="accent6"/>
          </a:fillRef>
          <a:effectRef idx="2">
            <a:schemeClr val="accent6"/>
          </a:effectRef>
          <a:fontRef idx="minor">
            <a:schemeClr val="tx1"/>
          </a:fontRef>
        </p:style>
      </p:cxnSp>
      <p:pic>
        <p:nvPicPr>
          <p:cNvPr id="10" name="Рисунок 9" descr="C:\Users\Logoped\Desktop\Семинар 2\фото для мк2\IMG_20211018_123411.jpg"/>
          <p:cNvPicPr/>
          <p:nvPr/>
        </p:nvPicPr>
        <p:blipFill rotWithShape="1">
          <a:blip r:embed="rId3" cstate="print">
            <a:extLst>
              <a:ext uri="{28A0092B-C50C-407E-A947-70E740481C1C}">
                <a14:useLocalDpi xmlns:a14="http://schemas.microsoft.com/office/drawing/2010/main" val="0"/>
              </a:ext>
            </a:extLst>
          </a:blip>
          <a:srcRect t="11820" b="3527"/>
          <a:stretch/>
        </p:blipFill>
        <p:spPr bwMode="auto">
          <a:xfrm>
            <a:off x="2538033" y="1482459"/>
            <a:ext cx="7355840" cy="4124960"/>
          </a:xfrm>
          <a:prstGeom prst="rect">
            <a:avLst/>
          </a:prstGeom>
          <a:noFill/>
          <a:ln w="28575">
            <a:solidFill>
              <a:schemeClr val="accent6">
                <a:lumMod val="50000"/>
              </a:schemeClr>
            </a:solid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9432946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flipH="1">
            <a:off x="1227362" y="464005"/>
            <a:ext cx="9383488" cy="5987141"/>
          </a:xfrm>
          <a:prstGeom prst="rect">
            <a:avLst/>
          </a:prstGeom>
          <a:solidFill>
            <a:schemeClr val="lt1">
              <a:alpha val="86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14" name="Овал 13"/>
          <p:cNvSpPr/>
          <p:nvPr/>
        </p:nvSpPr>
        <p:spPr>
          <a:xfrm>
            <a:off x="9893873" y="6084317"/>
            <a:ext cx="524107" cy="524107"/>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15" name="Номер слайда 14"/>
          <p:cNvSpPr>
            <a:spLocks noGrp="1"/>
          </p:cNvSpPr>
          <p:nvPr>
            <p:ph type="sldNum" sz="quarter" idx="12"/>
          </p:nvPr>
        </p:nvSpPr>
        <p:spPr>
          <a:xfrm>
            <a:off x="9821303" y="6176426"/>
            <a:ext cx="475345" cy="365125"/>
          </a:xfrm>
        </p:spPr>
        <p:txBody>
          <a:bodyPr/>
          <a:lstStyle/>
          <a:p>
            <a:fld id="{2358DFD2-F10C-43E6-8AFC-B51335507144}" type="slidenum">
              <a:rPr lang="ru-RU" smtClean="0"/>
              <a:t>24</a:t>
            </a:fld>
            <a:endParaRPr lang="ru-RU" dirty="0"/>
          </a:p>
        </p:txBody>
      </p:sp>
      <p:sp>
        <p:nvSpPr>
          <p:cNvPr id="7" name="TextBox 6"/>
          <p:cNvSpPr txBox="1"/>
          <p:nvPr/>
        </p:nvSpPr>
        <p:spPr>
          <a:xfrm>
            <a:off x="1687285" y="569463"/>
            <a:ext cx="8730694" cy="523220"/>
          </a:xfrm>
          <a:prstGeom prst="rect">
            <a:avLst/>
          </a:prstGeom>
          <a:noFill/>
        </p:spPr>
        <p:txBody>
          <a:bodyPr wrap="square" rtlCol="0">
            <a:spAutoFit/>
          </a:bodyPr>
          <a:lstStyle/>
          <a:p>
            <a:pPr algn="ctr"/>
            <a:r>
              <a:rPr lang="ru-RU" sz="2800" b="1" i="1" dirty="0"/>
              <a:t>Поочередное чтение слов нормально и наоборот</a:t>
            </a:r>
            <a:endParaRPr lang="ru-RU" sz="2800" dirty="0">
              <a:solidFill>
                <a:schemeClr val="tx1">
                  <a:lumMod val="85000"/>
                  <a:lumOff val="15000"/>
                </a:schemeClr>
              </a:solidFill>
            </a:endParaRPr>
          </a:p>
        </p:txBody>
      </p:sp>
      <p:cxnSp>
        <p:nvCxnSpPr>
          <p:cNvPr id="18" name="Прямая соединительная линия 17"/>
          <p:cNvCxnSpPr/>
          <p:nvPr/>
        </p:nvCxnSpPr>
        <p:spPr>
          <a:xfrm>
            <a:off x="1687285" y="1426028"/>
            <a:ext cx="8609362" cy="0"/>
          </a:xfrm>
          <a:prstGeom prst="line">
            <a:avLst/>
          </a:prstGeom>
        </p:spPr>
        <p:style>
          <a:lnRef idx="3">
            <a:schemeClr val="accent6"/>
          </a:lnRef>
          <a:fillRef idx="0">
            <a:schemeClr val="accent6"/>
          </a:fillRef>
          <a:effectRef idx="2">
            <a:schemeClr val="accent6"/>
          </a:effectRef>
          <a:fontRef idx="minor">
            <a:schemeClr val="tx1"/>
          </a:fontRef>
        </p:style>
      </p:cxnSp>
      <p:graphicFrame>
        <p:nvGraphicFramePr>
          <p:cNvPr id="2" name="Таблица 1"/>
          <p:cNvGraphicFramePr>
            <a:graphicFrameLocks noGrp="1"/>
          </p:cNvGraphicFramePr>
          <p:nvPr>
            <p:extLst>
              <p:ext uri="{D42A27DB-BD31-4B8C-83A1-F6EECF244321}">
                <p14:modId xmlns:p14="http://schemas.microsoft.com/office/powerpoint/2010/main" val="3594794999"/>
              </p:ext>
            </p:extLst>
          </p:nvPr>
        </p:nvGraphicFramePr>
        <p:xfrm>
          <a:off x="2195136" y="1505694"/>
          <a:ext cx="7863839" cy="3826764"/>
        </p:xfrm>
        <a:graphic>
          <a:graphicData uri="http://schemas.openxmlformats.org/drawingml/2006/table">
            <a:tbl>
              <a:tblPr firstRow="1" firstCol="1" bandRow="1"/>
              <a:tblGrid>
                <a:gridCol w="7863839">
                  <a:extLst>
                    <a:ext uri="{9D8B030D-6E8A-4147-A177-3AD203B41FA5}">
                      <a16:colId xmlns:a16="http://schemas.microsoft.com/office/drawing/2014/main" val="20000"/>
                    </a:ext>
                  </a:extLst>
                </a:gridCol>
              </a:tblGrid>
              <a:tr h="3756692">
                <a:tc>
                  <a:txBody>
                    <a:bodyPr/>
                    <a:lstStyle/>
                    <a:p>
                      <a:pPr marL="111125" marR="111125" algn="ctr">
                        <a:lnSpc>
                          <a:spcPct val="115000"/>
                        </a:lnSpc>
                        <a:spcAft>
                          <a:spcPts val="0"/>
                        </a:spcAft>
                      </a:pPr>
                      <a:r>
                        <a:rPr lang="ru-RU" sz="1800" dirty="0">
                          <a:effectLst/>
                          <a:latin typeface="Times New Roman"/>
                          <a:ea typeface="Calibri"/>
                          <a:cs typeface="Times New Roman"/>
                        </a:rPr>
                        <a:t> </a:t>
                      </a:r>
                      <a:endParaRPr lang="ru-RU" sz="1400" dirty="0">
                        <a:effectLst/>
                        <a:latin typeface="Calibri"/>
                        <a:ea typeface="Calibri"/>
                        <a:cs typeface="Times New Roman"/>
                      </a:endParaRPr>
                    </a:p>
                    <a:p>
                      <a:pPr marL="111125" marR="111125" algn="ctr">
                        <a:lnSpc>
                          <a:spcPct val="115000"/>
                        </a:lnSpc>
                        <a:spcAft>
                          <a:spcPts val="0"/>
                        </a:spcAft>
                      </a:pPr>
                      <a:r>
                        <a:rPr lang="ru-RU" sz="1800" i="1" dirty="0">
                          <a:solidFill>
                            <a:srgbClr val="000000"/>
                          </a:solidFill>
                          <a:effectLst/>
                          <a:latin typeface="Times New Roman"/>
                          <a:ea typeface="Calibri"/>
                          <a:cs typeface="Times New Roman"/>
                        </a:rPr>
                        <a:t>Ворон и лисица.</a:t>
                      </a:r>
                      <a:endParaRPr lang="ru-RU" sz="1400" dirty="0">
                        <a:effectLst/>
                        <a:latin typeface="Calibri"/>
                        <a:ea typeface="Calibri"/>
                        <a:cs typeface="Times New Roman"/>
                      </a:endParaRPr>
                    </a:p>
                    <a:p>
                      <a:pPr marL="111125" marR="111125" algn="just">
                        <a:lnSpc>
                          <a:spcPct val="150000"/>
                        </a:lnSpc>
                        <a:spcAft>
                          <a:spcPts val="0"/>
                        </a:spcAft>
                      </a:pPr>
                      <a:r>
                        <a:rPr lang="ru-RU" sz="1800" dirty="0">
                          <a:solidFill>
                            <a:srgbClr val="000000"/>
                          </a:solidFill>
                          <a:effectLst/>
                          <a:latin typeface="Times New Roman"/>
                          <a:ea typeface="Calibri"/>
                          <a:cs typeface="Times New Roman"/>
                        </a:rPr>
                        <a:t>       Ворон </a:t>
                      </a:r>
                      <a:r>
                        <a:rPr lang="ru-RU" sz="1800" dirty="0" err="1">
                          <a:solidFill>
                            <a:srgbClr val="000000"/>
                          </a:solidFill>
                          <a:effectLst/>
                          <a:latin typeface="Times New Roman"/>
                          <a:ea typeface="Calibri"/>
                          <a:cs typeface="Times New Roman"/>
                        </a:rPr>
                        <a:t>лыбод</a:t>
                      </a:r>
                      <a:r>
                        <a:rPr lang="ru-RU" sz="1800" dirty="0">
                          <a:solidFill>
                            <a:srgbClr val="000000"/>
                          </a:solidFill>
                          <a:effectLst/>
                          <a:latin typeface="Times New Roman"/>
                          <a:ea typeface="Calibri"/>
                          <a:cs typeface="Times New Roman"/>
                        </a:rPr>
                        <a:t> мяса </a:t>
                      </a:r>
                      <a:r>
                        <a:rPr lang="ru-RU" sz="1800" dirty="0" err="1">
                          <a:solidFill>
                            <a:srgbClr val="000000"/>
                          </a:solidFill>
                          <a:effectLst/>
                          <a:latin typeface="Times New Roman"/>
                          <a:ea typeface="Calibri"/>
                          <a:cs typeface="Times New Roman"/>
                        </a:rPr>
                        <a:t>косук</a:t>
                      </a:r>
                      <a:r>
                        <a:rPr lang="ru-RU" sz="1800" dirty="0">
                          <a:solidFill>
                            <a:srgbClr val="000000"/>
                          </a:solidFill>
                          <a:effectLst/>
                          <a:latin typeface="Times New Roman"/>
                          <a:ea typeface="Calibri"/>
                          <a:cs typeface="Times New Roman"/>
                        </a:rPr>
                        <a:t> и сел на </a:t>
                      </a:r>
                      <a:r>
                        <a:rPr lang="ru-RU" sz="1800" dirty="0" err="1">
                          <a:solidFill>
                            <a:srgbClr val="000000"/>
                          </a:solidFill>
                          <a:effectLst/>
                          <a:latin typeface="Times New Roman"/>
                          <a:ea typeface="Calibri"/>
                          <a:cs typeface="Times New Roman"/>
                        </a:rPr>
                        <a:t>оверед</a:t>
                      </a:r>
                      <a:r>
                        <a:rPr lang="ru-RU" sz="1800" dirty="0">
                          <a:solidFill>
                            <a:srgbClr val="000000"/>
                          </a:solidFill>
                          <a:effectLst/>
                          <a:latin typeface="Times New Roman"/>
                          <a:ea typeface="Calibri"/>
                          <a:cs typeface="Times New Roman"/>
                        </a:rPr>
                        <a:t>. Захотелось </a:t>
                      </a:r>
                      <a:r>
                        <a:rPr lang="ru-RU" sz="1800" dirty="0" err="1">
                          <a:solidFill>
                            <a:srgbClr val="000000"/>
                          </a:solidFill>
                          <a:effectLst/>
                          <a:latin typeface="Times New Roman"/>
                          <a:ea typeface="Calibri"/>
                          <a:cs typeface="Times New Roman"/>
                        </a:rPr>
                        <a:t>ецисил</a:t>
                      </a:r>
                      <a:r>
                        <a:rPr lang="ru-RU" sz="1800" dirty="0">
                          <a:solidFill>
                            <a:srgbClr val="000000"/>
                          </a:solidFill>
                          <a:effectLst/>
                          <a:latin typeface="Times New Roman"/>
                          <a:ea typeface="Calibri"/>
                          <a:cs typeface="Times New Roman"/>
                        </a:rPr>
                        <a:t> мяса, она </a:t>
                      </a:r>
                      <a:r>
                        <a:rPr lang="ru-RU" sz="1800" dirty="0" err="1">
                          <a:solidFill>
                            <a:srgbClr val="000000"/>
                          </a:solidFill>
                          <a:effectLst/>
                          <a:latin typeface="Times New Roman"/>
                          <a:ea typeface="Calibri"/>
                          <a:cs typeface="Times New Roman"/>
                        </a:rPr>
                        <a:t>алшодоп</a:t>
                      </a:r>
                      <a:r>
                        <a:rPr lang="ru-RU" sz="1800" dirty="0">
                          <a:solidFill>
                            <a:srgbClr val="000000"/>
                          </a:solidFill>
                          <a:effectLst/>
                          <a:latin typeface="Times New Roman"/>
                          <a:ea typeface="Calibri"/>
                          <a:cs typeface="Times New Roman"/>
                        </a:rPr>
                        <a:t> и говорит:</a:t>
                      </a:r>
                      <a:endParaRPr lang="ru-RU" sz="1400" dirty="0">
                        <a:effectLst/>
                        <a:latin typeface="Calibri"/>
                        <a:ea typeface="Calibri"/>
                        <a:cs typeface="Times New Roman"/>
                      </a:endParaRPr>
                    </a:p>
                    <a:p>
                      <a:pPr marL="111125" marR="111125" algn="just">
                        <a:lnSpc>
                          <a:spcPct val="150000"/>
                        </a:lnSpc>
                        <a:spcAft>
                          <a:spcPts val="0"/>
                        </a:spcAft>
                      </a:pPr>
                      <a:r>
                        <a:rPr lang="ru-RU" sz="1800" dirty="0">
                          <a:solidFill>
                            <a:srgbClr val="000000"/>
                          </a:solidFill>
                          <a:effectLst/>
                          <a:latin typeface="Times New Roman"/>
                          <a:ea typeface="Calibri"/>
                          <a:cs typeface="Times New Roman"/>
                        </a:rPr>
                        <a:t>- Эх, норов! Как </a:t>
                      </a:r>
                      <a:r>
                        <a:rPr lang="ru-RU" sz="1800" dirty="0" err="1">
                          <a:solidFill>
                            <a:srgbClr val="000000"/>
                          </a:solidFill>
                          <a:effectLst/>
                          <a:latin typeface="Times New Roman"/>
                          <a:ea typeface="Calibri"/>
                          <a:cs typeface="Times New Roman"/>
                        </a:rPr>
                        <a:t>юртомсоп</a:t>
                      </a:r>
                      <a:r>
                        <a:rPr lang="ru-RU" sz="1800" dirty="0">
                          <a:solidFill>
                            <a:srgbClr val="000000"/>
                          </a:solidFill>
                          <a:effectLst/>
                          <a:latin typeface="Times New Roman"/>
                          <a:ea typeface="Calibri"/>
                          <a:cs typeface="Times New Roman"/>
                        </a:rPr>
                        <a:t> на тебя, по твоему </a:t>
                      </a:r>
                      <a:r>
                        <a:rPr lang="ru-RU" sz="1800" dirty="0" err="1">
                          <a:solidFill>
                            <a:srgbClr val="000000"/>
                          </a:solidFill>
                          <a:effectLst/>
                          <a:latin typeface="Times New Roman"/>
                          <a:ea typeface="Calibri"/>
                          <a:cs typeface="Times New Roman"/>
                        </a:rPr>
                        <a:t>утсор</a:t>
                      </a:r>
                      <a:r>
                        <a:rPr lang="ru-RU" sz="1800" dirty="0">
                          <a:solidFill>
                            <a:srgbClr val="000000"/>
                          </a:solidFill>
                          <a:effectLst/>
                          <a:latin typeface="Times New Roman"/>
                          <a:ea typeface="Calibri"/>
                          <a:cs typeface="Times New Roman"/>
                        </a:rPr>
                        <a:t> да красоте только бы тебе </a:t>
                      </a:r>
                      <a:r>
                        <a:rPr lang="ru-RU" sz="1800" dirty="0" err="1">
                          <a:solidFill>
                            <a:srgbClr val="000000"/>
                          </a:solidFill>
                          <a:effectLst/>
                          <a:latin typeface="Times New Roman"/>
                          <a:ea typeface="Calibri"/>
                          <a:cs typeface="Times New Roman"/>
                        </a:rPr>
                        <a:t>мёрац</a:t>
                      </a:r>
                      <a:r>
                        <a:rPr lang="ru-RU" sz="1800" dirty="0">
                          <a:solidFill>
                            <a:srgbClr val="000000"/>
                          </a:solidFill>
                          <a:effectLst/>
                          <a:latin typeface="Times New Roman"/>
                          <a:ea typeface="Calibri"/>
                          <a:cs typeface="Times New Roman"/>
                        </a:rPr>
                        <a:t> быть! И верно был бы </a:t>
                      </a:r>
                      <a:r>
                        <a:rPr lang="ru-RU" sz="1800" dirty="0" err="1">
                          <a:solidFill>
                            <a:srgbClr val="000000"/>
                          </a:solidFill>
                          <a:effectLst/>
                          <a:latin typeface="Times New Roman"/>
                          <a:ea typeface="Calibri"/>
                          <a:cs typeface="Times New Roman"/>
                        </a:rPr>
                        <a:t>мёрац</a:t>
                      </a:r>
                      <a:r>
                        <a:rPr lang="ru-RU" sz="1800" dirty="0">
                          <a:solidFill>
                            <a:srgbClr val="000000"/>
                          </a:solidFill>
                          <a:effectLst/>
                          <a:latin typeface="Times New Roman"/>
                          <a:ea typeface="Calibri"/>
                          <a:cs typeface="Times New Roman"/>
                        </a:rPr>
                        <a:t>, если бы у тебя </a:t>
                      </a:r>
                      <a:r>
                        <a:rPr lang="ru-RU" sz="1800" dirty="0" err="1">
                          <a:solidFill>
                            <a:srgbClr val="000000"/>
                          </a:solidFill>
                          <a:effectLst/>
                          <a:latin typeface="Times New Roman"/>
                          <a:ea typeface="Calibri"/>
                          <a:cs typeface="Times New Roman"/>
                        </a:rPr>
                        <a:t>солог</a:t>
                      </a:r>
                      <a:r>
                        <a:rPr lang="ru-RU" sz="1800" dirty="0">
                          <a:solidFill>
                            <a:srgbClr val="000000"/>
                          </a:solidFill>
                          <a:effectLst/>
                          <a:latin typeface="Times New Roman"/>
                          <a:ea typeface="Calibri"/>
                          <a:cs typeface="Times New Roman"/>
                        </a:rPr>
                        <a:t> был. Ворон </a:t>
                      </a:r>
                      <a:r>
                        <a:rPr lang="ru-RU" sz="1800" dirty="0" err="1">
                          <a:solidFill>
                            <a:srgbClr val="000000"/>
                          </a:solidFill>
                          <a:effectLst/>
                          <a:latin typeface="Times New Roman"/>
                          <a:ea typeface="Calibri"/>
                          <a:cs typeface="Times New Roman"/>
                        </a:rPr>
                        <a:t>лунизар</a:t>
                      </a:r>
                      <a:r>
                        <a:rPr lang="ru-RU" sz="1800" dirty="0">
                          <a:solidFill>
                            <a:srgbClr val="000000"/>
                          </a:solidFill>
                          <a:effectLst/>
                          <a:latin typeface="Times New Roman"/>
                          <a:ea typeface="Calibri"/>
                          <a:cs typeface="Times New Roman"/>
                        </a:rPr>
                        <a:t> рот и </a:t>
                      </a:r>
                      <a:r>
                        <a:rPr lang="ru-RU" sz="1800" dirty="0" err="1">
                          <a:solidFill>
                            <a:srgbClr val="000000"/>
                          </a:solidFill>
                          <a:effectLst/>
                          <a:latin typeface="Times New Roman"/>
                          <a:ea typeface="Calibri"/>
                          <a:cs typeface="Times New Roman"/>
                        </a:rPr>
                        <a:t>лароаз</a:t>
                      </a:r>
                      <a:r>
                        <a:rPr lang="ru-RU" sz="1800" dirty="0">
                          <a:solidFill>
                            <a:srgbClr val="000000"/>
                          </a:solidFill>
                          <a:effectLst/>
                          <a:latin typeface="Times New Roman"/>
                          <a:ea typeface="Calibri"/>
                          <a:cs typeface="Times New Roman"/>
                        </a:rPr>
                        <a:t>, что было мочи. </a:t>
                      </a:r>
                      <a:r>
                        <a:rPr lang="ru-RU" sz="1800" dirty="0" err="1">
                          <a:solidFill>
                            <a:srgbClr val="000000"/>
                          </a:solidFill>
                          <a:effectLst/>
                          <a:latin typeface="Times New Roman"/>
                          <a:ea typeface="Calibri"/>
                          <a:cs typeface="Times New Roman"/>
                        </a:rPr>
                        <a:t>осяМ</a:t>
                      </a:r>
                      <a:r>
                        <a:rPr lang="ru-RU" sz="1800" dirty="0">
                          <a:solidFill>
                            <a:srgbClr val="000000"/>
                          </a:solidFill>
                          <a:effectLst/>
                          <a:latin typeface="Times New Roman"/>
                          <a:ea typeface="Calibri"/>
                          <a:cs typeface="Times New Roman"/>
                        </a:rPr>
                        <a:t> упало. </a:t>
                      </a:r>
                      <a:r>
                        <a:rPr lang="ru-RU" sz="1800" dirty="0" err="1">
                          <a:solidFill>
                            <a:srgbClr val="000000"/>
                          </a:solidFill>
                          <a:effectLst/>
                          <a:latin typeface="Times New Roman"/>
                          <a:ea typeface="Calibri"/>
                          <a:cs typeface="Times New Roman"/>
                        </a:rPr>
                        <a:t>ацисиЛ</a:t>
                      </a:r>
                      <a:r>
                        <a:rPr lang="ru-RU" sz="1800" dirty="0">
                          <a:solidFill>
                            <a:srgbClr val="000000"/>
                          </a:solidFill>
                          <a:effectLst/>
                          <a:latin typeface="Times New Roman"/>
                          <a:ea typeface="Calibri"/>
                          <a:cs typeface="Times New Roman"/>
                        </a:rPr>
                        <a:t> подхватила и </a:t>
                      </a:r>
                      <a:r>
                        <a:rPr lang="ru-RU" sz="1800" dirty="0" err="1">
                          <a:solidFill>
                            <a:srgbClr val="000000"/>
                          </a:solidFill>
                          <a:effectLst/>
                          <a:latin typeface="Times New Roman"/>
                          <a:ea typeface="Calibri"/>
                          <a:cs typeface="Times New Roman"/>
                        </a:rPr>
                        <a:t>тирогов</a:t>
                      </a:r>
                      <a:r>
                        <a:rPr lang="ru-RU" sz="1800" dirty="0">
                          <a:solidFill>
                            <a:srgbClr val="000000"/>
                          </a:solidFill>
                          <a:effectLst/>
                          <a:latin typeface="Times New Roman"/>
                          <a:ea typeface="Calibri"/>
                          <a:cs typeface="Times New Roman"/>
                        </a:rPr>
                        <a:t>:</a:t>
                      </a:r>
                      <a:endParaRPr lang="ru-RU" sz="1400" dirty="0">
                        <a:effectLst/>
                        <a:latin typeface="Calibri"/>
                        <a:ea typeface="Calibri"/>
                        <a:cs typeface="Times New Roman"/>
                      </a:endParaRPr>
                    </a:p>
                    <a:p>
                      <a:pPr marL="111125" marR="111125" algn="just">
                        <a:lnSpc>
                          <a:spcPct val="150000"/>
                        </a:lnSpc>
                        <a:spcAft>
                          <a:spcPts val="0"/>
                        </a:spcAft>
                      </a:pPr>
                      <a:r>
                        <a:rPr lang="ru-RU" sz="1800" dirty="0">
                          <a:solidFill>
                            <a:srgbClr val="000000"/>
                          </a:solidFill>
                          <a:effectLst/>
                          <a:latin typeface="Times New Roman"/>
                          <a:ea typeface="Calibri"/>
                          <a:cs typeface="Times New Roman"/>
                        </a:rPr>
                        <a:t>- Ах, норов, коли бы ещё у тебя </a:t>
                      </a:r>
                      <a:r>
                        <a:rPr lang="ru-RU" sz="1800" dirty="0" err="1">
                          <a:solidFill>
                            <a:srgbClr val="000000"/>
                          </a:solidFill>
                          <a:effectLst/>
                          <a:latin typeface="Times New Roman"/>
                          <a:ea typeface="Calibri"/>
                          <a:cs typeface="Times New Roman"/>
                        </a:rPr>
                        <a:t>му</a:t>
                      </a:r>
                      <a:r>
                        <a:rPr lang="ru-RU" sz="1800" dirty="0">
                          <a:solidFill>
                            <a:srgbClr val="000000"/>
                          </a:solidFill>
                          <a:effectLst/>
                          <a:latin typeface="Times New Roman"/>
                          <a:ea typeface="Calibri"/>
                          <a:cs typeface="Times New Roman"/>
                        </a:rPr>
                        <a:t> был, быть бы тебе </a:t>
                      </a:r>
                      <a:r>
                        <a:rPr lang="ru-RU" sz="1800" dirty="0" err="1">
                          <a:solidFill>
                            <a:srgbClr val="000000"/>
                          </a:solidFill>
                          <a:effectLst/>
                          <a:latin typeface="Times New Roman"/>
                          <a:ea typeface="Calibri"/>
                          <a:cs typeface="Times New Roman"/>
                        </a:rPr>
                        <a:t>мёрац</a:t>
                      </a:r>
                      <a:r>
                        <a:rPr lang="ru-RU" sz="1800" dirty="0">
                          <a:solidFill>
                            <a:srgbClr val="000000"/>
                          </a:solidFill>
                          <a:effectLst/>
                          <a:latin typeface="Times New Roman"/>
                          <a:ea typeface="Calibri"/>
                          <a:cs typeface="Times New Roman"/>
                        </a:rPr>
                        <a:t>.</a:t>
                      </a:r>
                      <a:endParaRPr lang="ru-RU" sz="1400" dirty="0">
                        <a:effectLst/>
                        <a:latin typeface="Calibri"/>
                        <a:ea typeface="Calibri"/>
                        <a:cs typeface="Times New Roman"/>
                      </a:endParaRPr>
                    </a:p>
                    <a:p>
                      <a:pPr marL="111125" marR="111125" algn="ctr">
                        <a:lnSpc>
                          <a:spcPct val="115000"/>
                        </a:lnSpc>
                        <a:spcAft>
                          <a:spcPts val="0"/>
                        </a:spcAft>
                      </a:pPr>
                      <a:r>
                        <a:rPr lang="ru-RU" sz="1800" dirty="0">
                          <a:effectLst/>
                          <a:latin typeface="Calibri"/>
                          <a:ea typeface="Calibri"/>
                          <a:cs typeface="Times New Roman"/>
                        </a:rPr>
                        <a:t> </a:t>
                      </a:r>
                      <a:endParaRPr lang="ru-RU" sz="1100" dirty="0">
                        <a:effectLst/>
                        <a:latin typeface="Calibri"/>
                        <a:ea typeface="Calibri"/>
                        <a:cs typeface="Times New Roman"/>
                      </a:endParaRPr>
                    </a:p>
                  </a:txBody>
                  <a:tcPr marL="68580" marR="68580" marT="0" marB="0">
                    <a:lnL w="76200" cap="flat" cmpd="dbl" algn="ctr">
                      <a:solidFill>
                        <a:srgbClr val="000000"/>
                      </a:solidFill>
                      <a:prstDash val="solid"/>
                      <a:round/>
                      <a:headEnd type="none" w="med" len="med"/>
                      <a:tailEnd type="none" w="med" len="med"/>
                    </a:lnL>
                    <a:lnR w="76200" cap="flat" cmpd="dbl" algn="ctr">
                      <a:solidFill>
                        <a:srgbClr val="000000"/>
                      </a:solidFill>
                      <a:prstDash val="solid"/>
                      <a:round/>
                      <a:headEnd type="none" w="med" len="med"/>
                      <a:tailEnd type="none" w="med" len="med"/>
                    </a:lnR>
                    <a:lnT w="76200" cap="flat" cmpd="dbl" algn="ctr">
                      <a:solidFill>
                        <a:srgbClr val="000000"/>
                      </a:solidFill>
                      <a:prstDash val="solid"/>
                      <a:round/>
                      <a:headEnd type="none" w="med" len="med"/>
                      <a:tailEnd type="none" w="med" len="med"/>
                    </a:lnT>
                    <a:lnB w="76200" cap="flat" cmpd="dbl" algn="ctr">
                      <a:solidFill>
                        <a:srgbClr val="000000"/>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53031009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flipH="1">
            <a:off x="2082800" y="359230"/>
            <a:ext cx="8073125" cy="5987141"/>
          </a:xfrm>
          <a:prstGeom prst="rect">
            <a:avLst/>
          </a:prstGeom>
          <a:solidFill>
            <a:schemeClr val="lt1">
              <a:alpha val="86000"/>
            </a:schemeClr>
          </a:solidFill>
        </p:spPr>
        <p:style>
          <a:lnRef idx="2">
            <a:schemeClr val="accent6"/>
          </a:lnRef>
          <a:fillRef idx="1">
            <a:schemeClr val="lt1"/>
          </a:fillRef>
          <a:effectRef idx="0">
            <a:schemeClr val="accent6"/>
          </a:effectRef>
          <a:fontRef idx="minor">
            <a:schemeClr val="dk1"/>
          </a:fontRef>
        </p:style>
        <p:txBody>
          <a:bodyPr rtlCol="0" anchor="ctr"/>
          <a:lstStyle/>
          <a:p>
            <a:pPr marL="182563" algn="just">
              <a:tabLst>
                <a:tab pos="7802563" algn="l"/>
                <a:tab pos="7894638" algn="l"/>
              </a:tabLst>
            </a:pPr>
            <a:r>
              <a:rPr lang="ru-RU" altLang="ru-RU" dirty="0">
                <a:latin typeface="Bookman Old Style" pitchFamily="18" charset="0"/>
                <a:ea typeface="Calibri" pitchFamily="34" charset="0"/>
                <a:cs typeface="Times New Roman" pitchFamily="18" charset="0"/>
              </a:rPr>
              <a:t>	. </a:t>
            </a:r>
          </a:p>
        </p:txBody>
      </p:sp>
      <p:sp>
        <p:nvSpPr>
          <p:cNvPr id="14" name="Овал 13"/>
          <p:cNvSpPr/>
          <p:nvPr/>
        </p:nvSpPr>
        <p:spPr>
          <a:xfrm>
            <a:off x="9893873" y="6084317"/>
            <a:ext cx="524107" cy="524107"/>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15" name="Номер слайда 14"/>
          <p:cNvSpPr>
            <a:spLocks noGrp="1"/>
          </p:cNvSpPr>
          <p:nvPr>
            <p:ph type="sldNum" sz="quarter" idx="12"/>
          </p:nvPr>
        </p:nvSpPr>
        <p:spPr>
          <a:xfrm>
            <a:off x="9821303" y="6176426"/>
            <a:ext cx="475345" cy="365125"/>
          </a:xfrm>
        </p:spPr>
        <p:txBody>
          <a:bodyPr/>
          <a:lstStyle/>
          <a:p>
            <a:fld id="{2358DFD2-F10C-43E6-8AFC-B51335507144}" type="slidenum">
              <a:rPr lang="ru-RU" smtClean="0"/>
              <a:t>25</a:t>
            </a:fld>
            <a:endParaRPr lang="ru-RU" dirty="0"/>
          </a:p>
        </p:txBody>
      </p:sp>
      <p:sp>
        <p:nvSpPr>
          <p:cNvPr id="7" name="TextBox 6"/>
          <p:cNvSpPr txBox="1"/>
          <p:nvPr/>
        </p:nvSpPr>
        <p:spPr>
          <a:xfrm>
            <a:off x="3078480" y="569464"/>
            <a:ext cx="6644641" cy="954107"/>
          </a:xfrm>
          <a:prstGeom prst="rect">
            <a:avLst/>
          </a:prstGeom>
          <a:noFill/>
        </p:spPr>
        <p:txBody>
          <a:bodyPr wrap="square" rtlCol="0">
            <a:spAutoFit/>
          </a:bodyPr>
          <a:lstStyle/>
          <a:p>
            <a:pPr algn="just"/>
            <a:r>
              <a:rPr lang="ru-RU" altLang="ru-RU" sz="2800" b="1" i="1" dirty="0"/>
              <a:t>Восполнение пропусков слов в предложении</a:t>
            </a:r>
            <a:r>
              <a:rPr lang="ru-RU" altLang="ru-RU" sz="2800" b="1" dirty="0">
                <a:latin typeface="Bookman Old Style" pitchFamily="18" charset="0"/>
                <a:ea typeface="Calibri" pitchFamily="34" charset="0"/>
                <a:cs typeface="Times New Roman" pitchFamily="18" charset="0"/>
              </a:rPr>
              <a:t>:</a:t>
            </a:r>
          </a:p>
        </p:txBody>
      </p:sp>
      <p:cxnSp>
        <p:nvCxnSpPr>
          <p:cNvPr id="18" name="Прямая соединительная линия 17"/>
          <p:cNvCxnSpPr/>
          <p:nvPr/>
        </p:nvCxnSpPr>
        <p:spPr>
          <a:xfrm>
            <a:off x="1687285" y="1426028"/>
            <a:ext cx="8609362" cy="0"/>
          </a:xfrm>
          <a:prstGeom prst="line">
            <a:avLst/>
          </a:prstGeom>
        </p:spPr>
        <p:style>
          <a:lnRef idx="3">
            <a:schemeClr val="accent6"/>
          </a:lnRef>
          <a:fillRef idx="0">
            <a:schemeClr val="accent6"/>
          </a:fillRef>
          <a:effectRef idx="2">
            <a:schemeClr val="accent6"/>
          </a:effectRef>
          <a:fontRef idx="minor">
            <a:schemeClr val="tx1"/>
          </a:fontRef>
        </p:style>
      </p:cxnSp>
      <p:graphicFrame>
        <p:nvGraphicFramePr>
          <p:cNvPr id="8" name="Таблица 7"/>
          <p:cNvGraphicFramePr>
            <a:graphicFrameLocks noGrp="1"/>
          </p:cNvGraphicFramePr>
          <p:nvPr>
            <p:extLst>
              <p:ext uri="{D42A27DB-BD31-4B8C-83A1-F6EECF244321}">
                <p14:modId xmlns:p14="http://schemas.microsoft.com/office/powerpoint/2010/main" val="1531570234"/>
              </p:ext>
            </p:extLst>
          </p:nvPr>
        </p:nvGraphicFramePr>
        <p:xfrm>
          <a:off x="2195136" y="1922881"/>
          <a:ext cx="7863839" cy="3756692"/>
        </p:xfrm>
        <a:graphic>
          <a:graphicData uri="http://schemas.openxmlformats.org/drawingml/2006/table">
            <a:tbl>
              <a:tblPr firstRow="1" firstCol="1" bandRow="1"/>
              <a:tblGrid>
                <a:gridCol w="7863839">
                  <a:extLst>
                    <a:ext uri="{9D8B030D-6E8A-4147-A177-3AD203B41FA5}">
                      <a16:colId xmlns:a16="http://schemas.microsoft.com/office/drawing/2014/main" val="20000"/>
                    </a:ext>
                  </a:extLst>
                </a:gridCol>
              </a:tblGrid>
              <a:tr h="3756692">
                <a:tc>
                  <a:txBody>
                    <a:bodyPr/>
                    <a:lstStyle/>
                    <a:p>
                      <a:pPr marL="111125" marR="111125" algn="ctr">
                        <a:lnSpc>
                          <a:spcPct val="115000"/>
                        </a:lnSpc>
                        <a:spcAft>
                          <a:spcPts val="0"/>
                        </a:spcAft>
                      </a:pPr>
                      <a:r>
                        <a:rPr lang="ru-RU" sz="1800" dirty="0">
                          <a:effectLst/>
                          <a:latin typeface="Times New Roman"/>
                          <a:ea typeface="Calibri"/>
                          <a:cs typeface="Times New Roman"/>
                        </a:rPr>
                        <a:t> </a:t>
                      </a:r>
                      <a:endParaRPr lang="ru-RU" sz="1400" dirty="0">
                        <a:effectLst/>
                        <a:latin typeface="Calibri"/>
                        <a:ea typeface="Calibri"/>
                        <a:cs typeface="Times New Roman"/>
                      </a:endParaRPr>
                    </a:p>
                    <a:p>
                      <a:pPr marL="111125" marR="111125" indent="427038" algn="just" defTabSz="914400" rtl="0" eaLnBrk="1" fontAlgn="auto" latinLnBrk="0" hangingPunct="1">
                        <a:lnSpc>
                          <a:spcPct val="115000"/>
                        </a:lnSpc>
                        <a:spcBef>
                          <a:spcPts val="0"/>
                        </a:spcBef>
                        <a:spcAft>
                          <a:spcPts val="0"/>
                        </a:spcAft>
                        <a:buClrTx/>
                        <a:buSzTx/>
                        <a:buFontTx/>
                        <a:buNone/>
                        <a:tabLst/>
                        <a:defRPr/>
                      </a:pPr>
                      <a:r>
                        <a:rPr lang="ru-RU" altLang="ru-RU" sz="2000" kern="1200" dirty="0">
                          <a:solidFill>
                            <a:srgbClr val="000000"/>
                          </a:solidFill>
                          <a:effectLst/>
                          <a:latin typeface="Times New Roman"/>
                          <a:ea typeface="Calibri"/>
                          <a:cs typeface="Times New Roman"/>
                        </a:rPr>
                        <a:t>Люди всегда __________ узнать мир. Они строили _____________ и уплывали на них _________. Моряки были ___________ люди и не ____________ бурь и штормов. Они уходили в кругосветные _______________. Так были __________ Африка и Америка. </a:t>
                      </a:r>
                    </a:p>
                    <a:p>
                      <a:pPr marL="111125" marR="111125" algn="just">
                        <a:lnSpc>
                          <a:spcPct val="115000"/>
                        </a:lnSpc>
                        <a:spcAft>
                          <a:spcPts val="0"/>
                        </a:spcAft>
                      </a:pPr>
                      <a:endParaRPr lang="ru-RU" sz="1100" dirty="0">
                        <a:effectLst/>
                        <a:latin typeface="Calibri"/>
                        <a:ea typeface="Calibri"/>
                        <a:cs typeface="Times New Roman"/>
                      </a:endParaRPr>
                    </a:p>
                  </a:txBody>
                  <a:tcPr marL="68580" marR="68580" marT="0" marB="0">
                    <a:lnL w="76200" cap="flat" cmpd="dbl" algn="ctr">
                      <a:solidFill>
                        <a:srgbClr val="000000"/>
                      </a:solidFill>
                      <a:prstDash val="solid"/>
                      <a:round/>
                      <a:headEnd type="none" w="med" len="med"/>
                      <a:tailEnd type="none" w="med" len="med"/>
                    </a:lnL>
                    <a:lnR w="76200" cap="flat" cmpd="dbl" algn="ctr">
                      <a:solidFill>
                        <a:srgbClr val="000000"/>
                      </a:solidFill>
                      <a:prstDash val="solid"/>
                      <a:round/>
                      <a:headEnd type="none" w="med" len="med"/>
                      <a:tailEnd type="none" w="med" len="med"/>
                    </a:lnR>
                    <a:lnT w="76200" cap="flat" cmpd="dbl" algn="ctr">
                      <a:solidFill>
                        <a:srgbClr val="000000"/>
                      </a:solidFill>
                      <a:prstDash val="solid"/>
                      <a:round/>
                      <a:headEnd type="none" w="med" len="med"/>
                      <a:tailEnd type="none" w="med" len="med"/>
                    </a:lnT>
                    <a:lnB w="76200" cap="flat" cmpd="dbl" algn="ctr">
                      <a:solidFill>
                        <a:srgbClr val="000000"/>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64612607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flipH="1">
            <a:off x="2082800" y="359230"/>
            <a:ext cx="8073125" cy="5987141"/>
          </a:xfrm>
          <a:prstGeom prst="rect">
            <a:avLst/>
          </a:prstGeom>
          <a:solidFill>
            <a:schemeClr val="lt1">
              <a:alpha val="86000"/>
            </a:schemeClr>
          </a:solidFill>
        </p:spPr>
        <p:style>
          <a:lnRef idx="2">
            <a:schemeClr val="accent6"/>
          </a:lnRef>
          <a:fillRef idx="1">
            <a:schemeClr val="lt1"/>
          </a:fillRef>
          <a:effectRef idx="0">
            <a:schemeClr val="accent6"/>
          </a:effectRef>
          <a:fontRef idx="minor">
            <a:schemeClr val="dk1"/>
          </a:fontRef>
        </p:style>
        <p:txBody>
          <a:bodyPr rtlCol="0" anchor="ctr"/>
          <a:lstStyle/>
          <a:p>
            <a:pPr marL="182563" algn="just">
              <a:tabLst>
                <a:tab pos="7802563" algn="l"/>
                <a:tab pos="7894638" algn="l"/>
              </a:tabLst>
            </a:pPr>
            <a:r>
              <a:rPr lang="ru-RU" altLang="ru-RU" dirty="0">
                <a:latin typeface="Bookman Old Style" pitchFamily="18" charset="0"/>
                <a:ea typeface="Calibri" pitchFamily="34" charset="0"/>
                <a:cs typeface="Times New Roman" pitchFamily="18" charset="0"/>
              </a:rPr>
              <a:t>	. </a:t>
            </a:r>
          </a:p>
        </p:txBody>
      </p:sp>
      <p:sp>
        <p:nvSpPr>
          <p:cNvPr id="14" name="Овал 13"/>
          <p:cNvSpPr/>
          <p:nvPr/>
        </p:nvSpPr>
        <p:spPr>
          <a:xfrm>
            <a:off x="9893873" y="6084317"/>
            <a:ext cx="524107" cy="524107"/>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15" name="Номер слайда 14"/>
          <p:cNvSpPr>
            <a:spLocks noGrp="1"/>
          </p:cNvSpPr>
          <p:nvPr>
            <p:ph type="sldNum" sz="quarter" idx="12"/>
          </p:nvPr>
        </p:nvSpPr>
        <p:spPr>
          <a:xfrm>
            <a:off x="9821303" y="6176426"/>
            <a:ext cx="475345" cy="365125"/>
          </a:xfrm>
        </p:spPr>
        <p:txBody>
          <a:bodyPr/>
          <a:lstStyle/>
          <a:p>
            <a:fld id="{2358DFD2-F10C-43E6-8AFC-B51335507144}" type="slidenum">
              <a:rPr lang="ru-RU" smtClean="0"/>
              <a:t>26</a:t>
            </a:fld>
            <a:endParaRPr lang="ru-RU" dirty="0"/>
          </a:p>
        </p:txBody>
      </p:sp>
      <p:sp>
        <p:nvSpPr>
          <p:cNvPr id="7" name="TextBox 6"/>
          <p:cNvSpPr txBox="1"/>
          <p:nvPr/>
        </p:nvSpPr>
        <p:spPr>
          <a:xfrm>
            <a:off x="3078480" y="569464"/>
            <a:ext cx="6644641" cy="954107"/>
          </a:xfrm>
          <a:prstGeom prst="rect">
            <a:avLst/>
          </a:prstGeom>
          <a:noFill/>
        </p:spPr>
        <p:txBody>
          <a:bodyPr wrap="square" rtlCol="0">
            <a:spAutoFit/>
          </a:bodyPr>
          <a:lstStyle/>
          <a:p>
            <a:pPr algn="just"/>
            <a:r>
              <a:rPr lang="ru-RU" altLang="ru-RU" sz="2800" b="1" i="1" dirty="0"/>
              <a:t>Нахождение </a:t>
            </a:r>
            <a:r>
              <a:rPr lang="ru-RU" altLang="ru-RU" sz="2800" b="1" i="1" dirty="0" err="1"/>
              <a:t>внутритекстовых</a:t>
            </a:r>
            <a:r>
              <a:rPr lang="ru-RU" altLang="ru-RU" sz="2800" b="1" i="1" dirty="0"/>
              <a:t> связей:</a:t>
            </a:r>
          </a:p>
          <a:p>
            <a:pPr algn="just"/>
            <a:endParaRPr lang="ru-RU" altLang="ru-RU" sz="2800" b="1" dirty="0">
              <a:latin typeface="Bookman Old Style" pitchFamily="18" charset="0"/>
              <a:ea typeface="Calibri" pitchFamily="34" charset="0"/>
              <a:cs typeface="Times New Roman" pitchFamily="18" charset="0"/>
            </a:endParaRPr>
          </a:p>
        </p:txBody>
      </p:sp>
      <p:cxnSp>
        <p:nvCxnSpPr>
          <p:cNvPr id="18" name="Прямая соединительная линия 17"/>
          <p:cNvCxnSpPr/>
          <p:nvPr/>
        </p:nvCxnSpPr>
        <p:spPr>
          <a:xfrm>
            <a:off x="1687285" y="1426028"/>
            <a:ext cx="8609362" cy="0"/>
          </a:xfrm>
          <a:prstGeom prst="line">
            <a:avLst/>
          </a:prstGeom>
        </p:spPr>
        <p:style>
          <a:lnRef idx="3">
            <a:schemeClr val="accent6"/>
          </a:lnRef>
          <a:fillRef idx="0">
            <a:schemeClr val="accent6"/>
          </a:fillRef>
          <a:effectRef idx="2">
            <a:schemeClr val="accent6"/>
          </a:effectRef>
          <a:fontRef idx="minor">
            <a:schemeClr val="tx1"/>
          </a:fontRef>
        </p:style>
      </p:cxnSp>
      <p:graphicFrame>
        <p:nvGraphicFramePr>
          <p:cNvPr id="8" name="Таблица 7"/>
          <p:cNvGraphicFramePr>
            <a:graphicFrameLocks noGrp="1"/>
          </p:cNvGraphicFramePr>
          <p:nvPr>
            <p:extLst>
              <p:ext uri="{D42A27DB-BD31-4B8C-83A1-F6EECF244321}">
                <p14:modId xmlns:p14="http://schemas.microsoft.com/office/powerpoint/2010/main" val="2777767983"/>
              </p:ext>
            </p:extLst>
          </p:nvPr>
        </p:nvGraphicFramePr>
        <p:xfrm>
          <a:off x="2187442" y="2020718"/>
          <a:ext cx="7863839" cy="3756692"/>
        </p:xfrm>
        <a:graphic>
          <a:graphicData uri="http://schemas.openxmlformats.org/drawingml/2006/table">
            <a:tbl>
              <a:tblPr firstRow="1" firstCol="1" bandRow="1"/>
              <a:tblGrid>
                <a:gridCol w="7863839">
                  <a:extLst>
                    <a:ext uri="{9D8B030D-6E8A-4147-A177-3AD203B41FA5}">
                      <a16:colId xmlns:a16="http://schemas.microsoft.com/office/drawing/2014/main" val="20000"/>
                    </a:ext>
                  </a:extLst>
                </a:gridCol>
              </a:tblGrid>
              <a:tr h="3756692">
                <a:tc>
                  <a:txBody>
                    <a:bodyPr/>
                    <a:lstStyle/>
                    <a:p>
                      <a:pPr marL="111125" marR="111125" algn="ctr">
                        <a:lnSpc>
                          <a:spcPct val="115000"/>
                        </a:lnSpc>
                        <a:spcAft>
                          <a:spcPts val="0"/>
                        </a:spcAft>
                      </a:pPr>
                      <a:r>
                        <a:rPr lang="ru-RU" sz="1800" dirty="0">
                          <a:effectLst/>
                          <a:latin typeface="Times New Roman"/>
                          <a:ea typeface="Calibri"/>
                          <a:cs typeface="Times New Roman"/>
                        </a:rPr>
                        <a:t> </a:t>
                      </a:r>
                      <a:endParaRPr lang="ru-RU" sz="1400" dirty="0">
                        <a:effectLst/>
                        <a:latin typeface="Calibri"/>
                        <a:ea typeface="Calibri"/>
                        <a:cs typeface="Times New Roman"/>
                      </a:endParaRPr>
                    </a:p>
                    <a:p>
                      <a:pPr marL="720725" indent="0" algn="just" eaLnBrk="1" hangingPunct="1"/>
                      <a:r>
                        <a:rPr lang="ru-RU" altLang="ru-RU" sz="2000" kern="1200" dirty="0">
                          <a:solidFill>
                            <a:srgbClr val="000000"/>
                          </a:solidFill>
                          <a:effectLst/>
                          <a:latin typeface="Times New Roman"/>
                          <a:ea typeface="Calibri"/>
                          <a:cs typeface="Times New Roman"/>
                        </a:rPr>
                        <a:t>На велосипеде.</a:t>
                      </a:r>
                    </a:p>
                    <a:p>
                      <a:pPr marL="720725" indent="0" algn="just"/>
                      <a:r>
                        <a:rPr lang="ru-RU" altLang="ru-RU" sz="2000" kern="1200" dirty="0">
                          <a:solidFill>
                            <a:srgbClr val="000000"/>
                          </a:solidFill>
                          <a:effectLst/>
                          <a:latin typeface="Times New Roman"/>
                          <a:ea typeface="Calibri"/>
                          <a:cs typeface="Times New Roman"/>
                        </a:rPr>
                        <a:t>Задом наперед.</a:t>
                      </a:r>
                    </a:p>
                    <a:p>
                      <a:pPr marL="720725" indent="0" algn="just"/>
                      <a:r>
                        <a:rPr lang="ru-RU" altLang="ru-RU" sz="2000" kern="1200" dirty="0">
                          <a:solidFill>
                            <a:srgbClr val="000000"/>
                          </a:solidFill>
                          <a:effectLst/>
                          <a:latin typeface="Times New Roman"/>
                          <a:ea typeface="Calibri"/>
                          <a:cs typeface="Times New Roman"/>
                        </a:rPr>
                        <a:t>А за ними кот</a:t>
                      </a:r>
                    </a:p>
                    <a:p>
                      <a:pPr marL="720725" indent="0" algn="just"/>
                      <a:r>
                        <a:rPr lang="ru-RU" altLang="ru-RU" sz="2000" kern="1200" dirty="0">
                          <a:solidFill>
                            <a:srgbClr val="000000"/>
                          </a:solidFill>
                          <a:effectLst/>
                          <a:latin typeface="Times New Roman"/>
                          <a:ea typeface="Calibri"/>
                          <a:cs typeface="Times New Roman"/>
                        </a:rPr>
                        <a:t>Ехали медведи </a:t>
                      </a:r>
                    </a:p>
                    <a:p>
                      <a:pPr algn="r"/>
                      <a:r>
                        <a:rPr lang="ru-RU" altLang="ru-RU" sz="2000" dirty="0">
                          <a:latin typeface="Bookman Old Style" pitchFamily="18" charset="0"/>
                          <a:ea typeface="Calibri" pitchFamily="34" charset="0"/>
                          <a:cs typeface="Times New Roman" pitchFamily="18" charset="0"/>
                        </a:rPr>
                        <a:t>(</a:t>
                      </a:r>
                      <a:r>
                        <a:rPr lang="ru-RU" altLang="ru-RU" sz="2000" dirty="0" err="1">
                          <a:latin typeface="Bookman Old Style" pitchFamily="18" charset="0"/>
                          <a:ea typeface="Calibri" pitchFamily="34" charset="0"/>
                          <a:cs typeface="Times New Roman" pitchFamily="18" charset="0"/>
                        </a:rPr>
                        <a:t>К.И.Чуковский</a:t>
                      </a:r>
                      <a:r>
                        <a:rPr lang="ru-RU" altLang="ru-RU" sz="2000" dirty="0">
                          <a:latin typeface="Bookman Old Style" pitchFamily="18" charset="0"/>
                          <a:ea typeface="Calibri" pitchFamily="34" charset="0"/>
                          <a:cs typeface="Times New Roman" pitchFamily="18" charset="0"/>
                        </a:rPr>
                        <a:t>)</a:t>
                      </a:r>
                    </a:p>
                    <a:p>
                      <a:pPr marL="111125" marR="111125" algn="just">
                        <a:lnSpc>
                          <a:spcPct val="115000"/>
                        </a:lnSpc>
                        <a:spcAft>
                          <a:spcPts val="0"/>
                        </a:spcAft>
                      </a:pPr>
                      <a:endParaRPr lang="ru-RU" sz="1100" dirty="0">
                        <a:effectLst/>
                        <a:latin typeface="Calibri"/>
                        <a:ea typeface="Calibri"/>
                        <a:cs typeface="Times New Roman"/>
                      </a:endParaRPr>
                    </a:p>
                  </a:txBody>
                  <a:tcPr marL="68580" marR="68580" marT="0" marB="0">
                    <a:lnL w="76200" cap="flat" cmpd="dbl" algn="ctr">
                      <a:solidFill>
                        <a:srgbClr val="000000"/>
                      </a:solidFill>
                      <a:prstDash val="solid"/>
                      <a:round/>
                      <a:headEnd type="none" w="med" len="med"/>
                      <a:tailEnd type="none" w="med" len="med"/>
                    </a:lnL>
                    <a:lnR w="76200" cap="flat" cmpd="dbl" algn="ctr">
                      <a:solidFill>
                        <a:srgbClr val="000000"/>
                      </a:solidFill>
                      <a:prstDash val="solid"/>
                      <a:round/>
                      <a:headEnd type="none" w="med" len="med"/>
                      <a:tailEnd type="none" w="med" len="med"/>
                    </a:lnR>
                    <a:lnT w="76200" cap="flat" cmpd="dbl" algn="ctr">
                      <a:solidFill>
                        <a:srgbClr val="000000"/>
                      </a:solidFill>
                      <a:prstDash val="solid"/>
                      <a:round/>
                      <a:headEnd type="none" w="med" len="med"/>
                      <a:tailEnd type="none" w="med" len="med"/>
                    </a:lnT>
                    <a:lnB w="76200" cap="flat" cmpd="dbl" algn="ctr">
                      <a:solidFill>
                        <a:srgbClr val="000000"/>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416031963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flipH="1">
            <a:off x="2082800" y="359230"/>
            <a:ext cx="8073125" cy="5987141"/>
          </a:xfrm>
          <a:prstGeom prst="rect">
            <a:avLst/>
          </a:prstGeom>
          <a:solidFill>
            <a:schemeClr val="lt1">
              <a:alpha val="86000"/>
            </a:schemeClr>
          </a:solidFill>
        </p:spPr>
        <p:style>
          <a:lnRef idx="2">
            <a:schemeClr val="accent6"/>
          </a:lnRef>
          <a:fillRef idx="1">
            <a:schemeClr val="lt1"/>
          </a:fillRef>
          <a:effectRef idx="0">
            <a:schemeClr val="accent6"/>
          </a:effectRef>
          <a:fontRef idx="minor">
            <a:schemeClr val="dk1"/>
          </a:fontRef>
        </p:style>
        <p:txBody>
          <a:bodyPr rtlCol="0" anchor="ctr"/>
          <a:lstStyle/>
          <a:p>
            <a:pPr marL="182563" algn="just">
              <a:tabLst>
                <a:tab pos="7802563" algn="l"/>
                <a:tab pos="7894638" algn="l"/>
              </a:tabLst>
            </a:pPr>
            <a:r>
              <a:rPr lang="ru-RU" altLang="ru-RU" dirty="0">
                <a:latin typeface="Bookman Old Style" pitchFamily="18" charset="0"/>
                <a:ea typeface="Calibri" pitchFamily="34" charset="0"/>
                <a:cs typeface="Times New Roman" pitchFamily="18" charset="0"/>
              </a:rPr>
              <a:t>	. </a:t>
            </a:r>
          </a:p>
        </p:txBody>
      </p:sp>
      <p:sp>
        <p:nvSpPr>
          <p:cNvPr id="14" name="Овал 13"/>
          <p:cNvSpPr/>
          <p:nvPr/>
        </p:nvSpPr>
        <p:spPr>
          <a:xfrm>
            <a:off x="9893873" y="6084317"/>
            <a:ext cx="524107" cy="524107"/>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15" name="Номер слайда 14"/>
          <p:cNvSpPr>
            <a:spLocks noGrp="1"/>
          </p:cNvSpPr>
          <p:nvPr>
            <p:ph type="sldNum" sz="quarter" idx="12"/>
          </p:nvPr>
        </p:nvSpPr>
        <p:spPr>
          <a:xfrm>
            <a:off x="9821303" y="6176426"/>
            <a:ext cx="475345" cy="365125"/>
          </a:xfrm>
        </p:spPr>
        <p:txBody>
          <a:bodyPr/>
          <a:lstStyle/>
          <a:p>
            <a:fld id="{2358DFD2-F10C-43E6-8AFC-B51335507144}" type="slidenum">
              <a:rPr lang="ru-RU" smtClean="0"/>
              <a:t>27</a:t>
            </a:fld>
            <a:endParaRPr lang="ru-RU" dirty="0"/>
          </a:p>
        </p:txBody>
      </p:sp>
      <p:sp>
        <p:nvSpPr>
          <p:cNvPr id="7" name="TextBox 6"/>
          <p:cNvSpPr txBox="1"/>
          <p:nvPr/>
        </p:nvSpPr>
        <p:spPr>
          <a:xfrm>
            <a:off x="3078480" y="569463"/>
            <a:ext cx="6644641" cy="523220"/>
          </a:xfrm>
          <a:prstGeom prst="rect">
            <a:avLst/>
          </a:prstGeom>
          <a:noFill/>
        </p:spPr>
        <p:txBody>
          <a:bodyPr wrap="square" rtlCol="0">
            <a:spAutoFit/>
          </a:bodyPr>
          <a:lstStyle/>
          <a:p>
            <a:pPr algn="ctr"/>
            <a:r>
              <a:rPr lang="ru-RU" altLang="ru-RU" sz="2800" b="1" i="1" dirty="0"/>
              <a:t>Тексты с "хвостами"</a:t>
            </a:r>
          </a:p>
        </p:txBody>
      </p:sp>
      <p:cxnSp>
        <p:nvCxnSpPr>
          <p:cNvPr id="18" name="Прямая соединительная линия 17"/>
          <p:cNvCxnSpPr/>
          <p:nvPr/>
        </p:nvCxnSpPr>
        <p:spPr>
          <a:xfrm>
            <a:off x="1687285" y="1426028"/>
            <a:ext cx="8609362" cy="0"/>
          </a:xfrm>
          <a:prstGeom prst="line">
            <a:avLst/>
          </a:prstGeom>
        </p:spPr>
        <p:style>
          <a:lnRef idx="3">
            <a:schemeClr val="accent6"/>
          </a:lnRef>
          <a:fillRef idx="0">
            <a:schemeClr val="accent6"/>
          </a:fillRef>
          <a:effectRef idx="2">
            <a:schemeClr val="accent6"/>
          </a:effectRef>
          <a:fontRef idx="minor">
            <a:schemeClr val="tx1"/>
          </a:fontRef>
        </p:style>
      </p:cxnSp>
      <p:graphicFrame>
        <p:nvGraphicFramePr>
          <p:cNvPr id="8" name="Таблица 7"/>
          <p:cNvGraphicFramePr>
            <a:graphicFrameLocks noGrp="1"/>
          </p:cNvGraphicFramePr>
          <p:nvPr>
            <p:extLst>
              <p:ext uri="{D42A27DB-BD31-4B8C-83A1-F6EECF244321}">
                <p14:modId xmlns:p14="http://schemas.microsoft.com/office/powerpoint/2010/main" val="2148315115"/>
              </p:ext>
            </p:extLst>
          </p:nvPr>
        </p:nvGraphicFramePr>
        <p:xfrm>
          <a:off x="2187442" y="2020718"/>
          <a:ext cx="7863839" cy="3756692"/>
        </p:xfrm>
        <a:graphic>
          <a:graphicData uri="http://schemas.openxmlformats.org/drawingml/2006/table">
            <a:tbl>
              <a:tblPr firstRow="1" firstCol="1" bandRow="1"/>
              <a:tblGrid>
                <a:gridCol w="7863839">
                  <a:extLst>
                    <a:ext uri="{9D8B030D-6E8A-4147-A177-3AD203B41FA5}">
                      <a16:colId xmlns:a16="http://schemas.microsoft.com/office/drawing/2014/main" val="20000"/>
                    </a:ext>
                  </a:extLst>
                </a:gridCol>
              </a:tblGrid>
              <a:tr h="3756692">
                <a:tc>
                  <a:txBody>
                    <a:bodyPr/>
                    <a:lstStyle/>
                    <a:p>
                      <a:pPr marL="355600" marR="111125" indent="0" algn="ctr">
                        <a:lnSpc>
                          <a:spcPct val="115000"/>
                        </a:lnSpc>
                        <a:spcAft>
                          <a:spcPts val="0"/>
                        </a:spcAft>
                      </a:pPr>
                      <a:r>
                        <a:rPr lang="ru-RU" sz="1800" dirty="0">
                          <a:effectLst/>
                          <a:latin typeface="Times New Roman"/>
                          <a:ea typeface="Calibri"/>
                          <a:cs typeface="Times New Roman"/>
                        </a:rPr>
                        <a:t> </a:t>
                      </a:r>
                      <a:endParaRPr lang="ru-RU" sz="1400" dirty="0">
                        <a:effectLst/>
                        <a:latin typeface="Calibri"/>
                        <a:ea typeface="Calibri"/>
                        <a:cs typeface="Times New Roman"/>
                      </a:endParaRPr>
                    </a:p>
                    <a:p>
                      <a:pPr marL="355600" indent="0" eaLnBrk="1" hangingPunct="1"/>
                      <a:r>
                        <a:rPr lang="ru-RU" altLang="ru-RU" sz="2000" dirty="0">
                          <a:latin typeface="Bookman Old Style" pitchFamily="18" charset="0"/>
                          <a:ea typeface="Calibri" pitchFamily="34" charset="0"/>
                          <a:cs typeface="Times New Roman" pitchFamily="18" charset="0"/>
                        </a:rPr>
                        <a:t>Яша поймал                                              таз с водой.</a:t>
                      </a:r>
                    </a:p>
                    <a:p>
                      <a:pPr marL="355600" indent="0"/>
                      <a:r>
                        <a:rPr lang="ru-RU" altLang="ru-RU" sz="2000" dirty="0">
                          <a:latin typeface="Bookman Old Style" pitchFamily="18" charset="0"/>
                          <a:ea typeface="Calibri" pitchFamily="34" charset="0"/>
                          <a:cs typeface="Times New Roman" pitchFamily="18" charset="0"/>
                        </a:rPr>
                        <a:t>Он пустил щуку в                                 поймать щуку.</a:t>
                      </a:r>
                    </a:p>
                    <a:p>
                      <a:pPr marL="355600" indent="0"/>
                      <a:r>
                        <a:rPr lang="ru-RU" altLang="ru-RU" sz="2000" dirty="0">
                          <a:latin typeface="Bookman Old Style" pitchFamily="18" charset="0"/>
                          <a:ea typeface="Calibri" pitchFamily="34" charset="0"/>
                          <a:cs typeface="Times New Roman" pitchFamily="18" charset="0"/>
                        </a:rPr>
                        <a:t>Учуял добычу рыжий                           большую щуку.</a:t>
                      </a:r>
                    </a:p>
                    <a:p>
                      <a:pPr marL="355600" indent="0"/>
                      <a:r>
                        <a:rPr lang="ru-RU" altLang="ru-RU" sz="2000" dirty="0">
                          <a:latin typeface="Bookman Old Style" pitchFamily="18" charset="0"/>
                          <a:ea typeface="Calibri" pitchFamily="34" charset="0"/>
                          <a:cs typeface="Times New Roman" pitchFamily="18" charset="0"/>
                        </a:rPr>
                        <a:t>Хотел кот                                                 зубы острые.</a:t>
                      </a:r>
                    </a:p>
                    <a:p>
                      <a:pPr marL="355600" indent="0"/>
                      <a:r>
                        <a:rPr lang="ru-RU" altLang="ru-RU" sz="2000" dirty="0">
                          <a:latin typeface="Bookman Old Style" pitchFamily="18" charset="0"/>
                          <a:ea typeface="Calibri" pitchFamily="34" charset="0"/>
                          <a:cs typeface="Times New Roman" pitchFamily="18" charset="0"/>
                        </a:rPr>
                        <a:t>Только у щуки                                             кот Пират.      </a:t>
                      </a:r>
                    </a:p>
                    <a:p>
                      <a:pPr marL="355600" indent="0"/>
                      <a:r>
                        <a:rPr lang="ru-RU" altLang="ru-RU" sz="2000" dirty="0">
                          <a:latin typeface="Bookman Old Style" pitchFamily="18" charset="0"/>
                          <a:ea typeface="Calibri" pitchFamily="34" charset="0"/>
                          <a:cs typeface="Times New Roman" pitchFamily="18" charset="0"/>
                        </a:rPr>
                        <a:t>Щука цапнула                                           эту встречу!</a:t>
                      </a:r>
                    </a:p>
                    <a:p>
                      <a:pPr marL="355600" indent="0"/>
                      <a:r>
                        <a:rPr lang="ru-RU" altLang="ru-RU" sz="2000" dirty="0">
                          <a:latin typeface="Bookman Old Style" pitchFamily="18" charset="0"/>
                          <a:ea typeface="Calibri" pitchFamily="34" charset="0"/>
                          <a:cs typeface="Times New Roman" pitchFamily="18" charset="0"/>
                        </a:rPr>
                        <a:t>Долго помнил кот                                     кота за лапу.</a:t>
                      </a:r>
                    </a:p>
                    <a:p>
                      <a:pPr marL="355600" marR="111125" indent="0" algn="just">
                        <a:lnSpc>
                          <a:spcPct val="115000"/>
                        </a:lnSpc>
                        <a:spcAft>
                          <a:spcPts val="0"/>
                        </a:spcAft>
                      </a:pPr>
                      <a:endParaRPr lang="ru-RU" sz="1100" dirty="0">
                        <a:effectLst/>
                        <a:latin typeface="Calibri"/>
                        <a:ea typeface="Calibri"/>
                        <a:cs typeface="Times New Roman"/>
                      </a:endParaRPr>
                    </a:p>
                  </a:txBody>
                  <a:tcPr marL="68580" marR="68580" marT="0" marB="0">
                    <a:lnL w="76200" cap="flat" cmpd="dbl" algn="ctr">
                      <a:solidFill>
                        <a:srgbClr val="000000"/>
                      </a:solidFill>
                      <a:prstDash val="solid"/>
                      <a:round/>
                      <a:headEnd type="none" w="med" len="med"/>
                      <a:tailEnd type="none" w="med" len="med"/>
                    </a:lnL>
                    <a:lnR w="76200" cap="flat" cmpd="dbl" algn="ctr">
                      <a:solidFill>
                        <a:srgbClr val="000000"/>
                      </a:solidFill>
                      <a:prstDash val="solid"/>
                      <a:round/>
                      <a:headEnd type="none" w="med" len="med"/>
                      <a:tailEnd type="none" w="med" len="med"/>
                    </a:lnR>
                    <a:lnT w="76200" cap="flat" cmpd="dbl" algn="ctr">
                      <a:solidFill>
                        <a:srgbClr val="000000"/>
                      </a:solidFill>
                      <a:prstDash val="solid"/>
                      <a:round/>
                      <a:headEnd type="none" w="med" len="med"/>
                      <a:tailEnd type="none" w="med" len="med"/>
                    </a:lnT>
                    <a:lnB w="76200" cap="flat" cmpd="dbl" algn="ctr">
                      <a:solidFill>
                        <a:srgbClr val="000000"/>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783183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flipH="1">
            <a:off x="2082800" y="359230"/>
            <a:ext cx="8073125" cy="5987141"/>
          </a:xfrm>
          <a:prstGeom prst="rect">
            <a:avLst/>
          </a:prstGeom>
          <a:solidFill>
            <a:schemeClr val="lt1">
              <a:alpha val="86000"/>
            </a:schemeClr>
          </a:solidFill>
        </p:spPr>
        <p:style>
          <a:lnRef idx="2">
            <a:schemeClr val="accent6"/>
          </a:lnRef>
          <a:fillRef idx="1">
            <a:schemeClr val="lt1"/>
          </a:fillRef>
          <a:effectRef idx="0">
            <a:schemeClr val="accent6"/>
          </a:effectRef>
          <a:fontRef idx="minor">
            <a:schemeClr val="dk1"/>
          </a:fontRef>
        </p:style>
        <p:txBody>
          <a:bodyPr rtlCol="0" anchor="ctr"/>
          <a:lstStyle/>
          <a:p>
            <a:pPr marL="182563" algn="just">
              <a:tabLst>
                <a:tab pos="7802563" algn="l"/>
                <a:tab pos="7894638" algn="l"/>
              </a:tabLst>
            </a:pPr>
            <a:r>
              <a:rPr lang="ru-RU" altLang="ru-RU" dirty="0">
                <a:latin typeface="Bookman Old Style" pitchFamily="18" charset="0"/>
                <a:ea typeface="Calibri" pitchFamily="34" charset="0"/>
                <a:cs typeface="Times New Roman" pitchFamily="18" charset="0"/>
              </a:rPr>
              <a:t>	. </a:t>
            </a:r>
          </a:p>
        </p:txBody>
      </p:sp>
      <p:sp>
        <p:nvSpPr>
          <p:cNvPr id="14" name="Овал 13"/>
          <p:cNvSpPr/>
          <p:nvPr/>
        </p:nvSpPr>
        <p:spPr>
          <a:xfrm>
            <a:off x="9893873" y="6084317"/>
            <a:ext cx="524107" cy="524107"/>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15" name="Номер слайда 14"/>
          <p:cNvSpPr>
            <a:spLocks noGrp="1"/>
          </p:cNvSpPr>
          <p:nvPr>
            <p:ph type="sldNum" sz="quarter" idx="12"/>
          </p:nvPr>
        </p:nvSpPr>
        <p:spPr>
          <a:xfrm>
            <a:off x="9821303" y="6176426"/>
            <a:ext cx="475345" cy="365125"/>
          </a:xfrm>
        </p:spPr>
        <p:txBody>
          <a:bodyPr/>
          <a:lstStyle/>
          <a:p>
            <a:fld id="{2358DFD2-F10C-43E6-8AFC-B51335507144}" type="slidenum">
              <a:rPr lang="ru-RU" smtClean="0"/>
              <a:t>28</a:t>
            </a:fld>
            <a:endParaRPr lang="ru-RU" dirty="0"/>
          </a:p>
        </p:txBody>
      </p:sp>
      <p:sp>
        <p:nvSpPr>
          <p:cNvPr id="7" name="TextBox 6"/>
          <p:cNvSpPr txBox="1"/>
          <p:nvPr/>
        </p:nvSpPr>
        <p:spPr>
          <a:xfrm>
            <a:off x="3078480" y="569463"/>
            <a:ext cx="6644641" cy="523220"/>
          </a:xfrm>
          <a:prstGeom prst="rect">
            <a:avLst/>
          </a:prstGeom>
          <a:noFill/>
        </p:spPr>
        <p:txBody>
          <a:bodyPr wrap="square" rtlCol="0">
            <a:spAutoFit/>
          </a:bodyPr>
          <a:lstStyle/>
          <a:p>
            <a:pPr algn="ctr"/>
            <a:r>
              <a:rPr lang="ru-RU" altLang="ru-RU" sz="2800" b="1" i="1" dirty="0"/>
              <a:t>Лёша и Барбос.</a:t>
            </a:r>
          </a:p>
        </p:txBody>
      </p:sp>
      <p:cxnSp>
        <p:nvCxnSpPr>
          <p:cNvPr id="18" name="Прямая соединительная линия 17"/>
          <p:cNvCxnSpPr/>
          <p:nvPr/>
        </p:nvCxnSpPr>
        <p:spPr>
          <a:xfrm>
            <a:off x="1687285" y="1426028"/>
            <a:ext cx="8609362" cy="0"/>
          </a:xfrm>
          <a:prstGeom prst="line">
            <a:avLst/>
          </a:prstGeom>
        </p:spPr>
        <p:style>
          <a:lnRef idx="3">
            <a:schemeClr val="accent6"/>
          </a:lnRef>
          <a:fillRef idx="0">
            <a:schemeClr val="accent6"/>
          </a:fillRef>
          <a:effectRef idx="2">
            <a:schemeClr val="accent6"/>
          </a:effectRef>
          <a:fontRef idx="minor">
            <a:schemeClr val="tx1"/>
          </a:fontRef>
        </p:style>
      </p:cxnSp>
      <p:graphicFrame>
        <p:nvGraphicFramePr>
          <p:cNvPr id="8" name="Таблица 7"/>
          <p:cNvGraphicFramePr>
            <a:graphicFrameLocks noGrp="1"/>
          </p:cNvGraphicFramePr>
          <p:nvPr>
            <p:extLst>
              <p:ext uri="{D42A27DB-BD31-4B8C-83A1-F6EECF244321}">
                <p14:modId xmlns:p14="http://schemas.microsoft.com/office/powerpoint/2010/main" val="474036163"/>
              </p:ext>
            </p:extLst>
          </p:nvPr>
        </p:nvGraphicFramePr>
        <p:xfrm>
          <a:off x="2082799" y="3977873"/>
          <a:ext cx="8213848" cy="2641854"/>
        </p:xfrm>
        <a:graphic>
          <a:graphicData uri="http://schemas.openxmlformats.org/drawingml/2006/table">
            <a:tbl>
              <a:tblPr firstRow="1" firstCol="1" bandRow="1"/>
              <a:tblGrid>
                <a:gridCol w="8213848">
                  <a:extLst>
                    <a:ext uri="{9D8B030D-6E8A-4147-A177-3AD203B41FA5}">
                      <a16:colId xmlns:a16="http://schemas.microsoft.com/office/drawing/2014/main" val="20000"/>
                    </a:ext>
                  </a:extLst>
                </a:gridCol>
              </a:tblGrid>
              <a:tr h="2590800">
                <a:tc>
                  <a:txBody>
                    <a:bodyPr/>
                    <a:lstStyle/>
                    <a:p>
                      <a:pPr marL="355600" marR="111125" indent="0" algn="ctr">
                        <a:lnSpc>
                          <a:spcPct val="115000"/>
                        </a:lnSpc>
                        <a:spcAft>
                          <a:spcPts val="0"/>
                        </a:spcAft>
                      </a:pPr>
                      <a:r>
                        <a:rPr lang="ru-RU" sz="1800" dirty="0">
                          <a:effectLst/>
                          <a:latin typeface="Times New Roman"/>
                          <a:ea typeface="Calibri"/>
                          <a:cs typeface="Times New Roman"/>
                        </a:rPr>
                        <a:t> </a:t>
                      </a:r>
                      <a:endParaRPr lang="ru-RU" sz="1400" dirty="0">
                        <a:effectLst/>
                        <a:latin typeface="Calibri"/>
                        <a:ea typeface="Calibri"/>
                        <a:cs typeface="Times New Roman"/>
                      </a:endParaRPr>
                    </a:p>
                    <a:p>
                      <a:pPr marL="182563" indent="173038">
                        <a:defRPr/>
                      </a:pPr>
                      <a:r>
                        <a:rPr lang="ru-RU" sz="2800" kern="1200" dirty="0">
                          <a:solidFill>
                            <a:srgbClr val="000000"/>
                          </a:solidFill>
                          <a:effectLst/>
                          <a:latin typeface="Times New Roman"/>
                          <a:ea typeface="Calibri"/>
                          <a:cs typeface="Times New Roman"/>
                        </a:rPr>
                        <a:t>Лёша  запряг Барбоса   в санки и сел. Барбос быстро побежал по саду.  Вдруг он заметил   на дереве  кошку.   Залаял   Барбос, рванулся   за кошкой.  Лёша упал с санок   в  снег. Ему смешно,  и ребятам тоже   весело. </a:t>
                      </a:r>
                      <a:endParaRPr lang="ru-RU" altLang="ru-RU" sz="2000" dirty="0">
                        <a:latin typeface="Bookman Old Style" pitchFamily="18" charset="0"/>
                        <a:ea typeface="Calibri" pitchFamily="34" charset="0"/>
                        <a:cs typeface="Times New Roman" pitchFamily="18" charset="0"/>
                      </a:endParaRPr>
                    </a:p>
                    <a:p>
                      <a:pPr marL="355600" marR="111125" indent="0" algn="just">
                        <a:lnSpc>
                          <a:spcPct val="115000"/>
                        </a:lnSpc>
                        <a:spcAft>
                          <a:spcPts val="0"/>
                        </a:spcAft>
                      </a:pPr>
                      <a:endParaRPr lang="ru-RU" sz="1100" dirty="0">
                        <a:effectLst/>
                        <a:latin typeface="Calibri"/>
                        <a:ea typeface="Calibri"/>
                        <a:cs typeface="Times New Roman"/>
                      </a:endParaRPr>
                    </a:p>
                  </a:txBody>
                  <a:tcPr marL="68580" marR="68580" marT="0" marB="0">
                    <a:lnL w="76200" cap="flat" cmpd="dbl" algn="ctr">
                      <a:solidFill>
                        <a:srgbClr val="000000"/>
                      </a:solidFill>
                      <a:prstDash val="solid"/>
                      <a:round/>
                      <a:headEnd type="none" w="med" len="med"/>
                      <a:tailEnd type="none" w="med" len="med"/>
                    </a:lnL>
                    <a:lnR w="76200" cap="flat" cmpd="dbl" algn="ctr">
                      <a:solidFill>
                        <a:srgbClr val="000000"/>
                      </a:solidFill>
                      <a:prstDash val="solid"/>
                      <a:round/>
                      <a:headEnd type="none" w="med" len="med"/>
                      <a:tailEnd type="none" w="med" len="med"/>
                    </a:lnR>
                    <a:lnT w="76200" cap="flat" cmpd="dbl" algn="ctr">
                      <a:solidFill>
                        <a:srgbClr val="000000"/>
                      </a:solidFill>
                      <a:prstDash val="solid"/>
                      <a:round/>
                      <a:headEnd type="none" w="med" len="med"/>
                      <a:tailEnd type="none" w="med" len="med"/>
                    </a:lnT>
                    <a:lnB w="76200" cap="flat" cmpd="dbl" algn="ctr">
                      <a:solidFill>
                        <a:srgbClr val="000000"/>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val="10000"/>
                  </a:ext>
                </a:extLst>
              </a:tr>
            </a:tbl>
          </a:graphicData>
        </a:graphic>
      </p:graphicFrame>
      <p:pic>
        <p:nvPicPr>
          <p:cNvPr id="9" name="Picture 2"/>
          <p:cNvPicPr>
            <a:picLocks noChangeAspect="1" noChangeArrowheads="1"/>
          </p:cNvPicPr>
          <p:nvPr/>
        </p:nvPicPr>
        <p:blipFill>
          <a:blip r:embed="rId3">
            <a:lum contrast="10000"/>
            <a:extLst>
              <a:ext uri="{28A0092B-C50C-407E-A947-70E740481C1C}">
                <a14:useLocalDpi xmlns:a14="http://schemas.microsoft.com/office/drawing/2010/main" val="0"/>
              </a:ext>
            </a:extLst>
          </a:blip>
          <a:srcRect t="50000" r="50574"/>
          <a:stretch>
            <a:fillRect/>
          </a:stretch>
        </p:blipFill>
        <p:spPr bwMode="auto">
          <a:xfrm>
            <a:off x="2312562" y="984250"/>
            <a:ext cx="1857375"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5122" y="984251"/>
            <a:ext cx="622300" cy="744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07217" y="984251"/>
            <a:ext cx="1947863" cy="284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73972" y="1041400"/>
            <a:ext cx="1857375" cy="277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096250" y="1000125"/>
            <a:ext cx="1892300"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Прямоугольник 1"/>
          <p:cNvSpPr/>
          <p:nvPr/>
        </p:nvSpPr>
        <p:spPr>
          <a:xfrm>
            <a:off x="4399799" y="1094908"/>
            <a:ext cx="385042" cy="523220"/>
          </a:xfrm>
          <a:prstGeom prst="rect">
            <a:avLst/>
          </a:prstGeom>
        </p:spPr>
        <p:txBody>
          <a:bodyPr wrap="none">
            <a:spAutoFit/>
          </a:bodyPr>
          <a:lstStyle/>
          <a:p>
            <a:pPr lvl="0" fontAlgn="base">
              <a:spcBef>
                <a:spcPct val="0"/>
              </a:spcBef>
              <a:spcAft>
                <a:spcPct val="0"/>
              </a:spcAft>
            </a:pPr>
            <a:r>
              <a:rPr lang="ru-RU" altLang="ru-RU" sz="2800" b="1" dirty="0">
                <a:solidFill>
                  <a:srgbClr val="FF0000"/>
                </a:solidFill>
                <a:latin typeface="Arial" charset="0"/>
              </a:rPr>
              <a:t>2</a:t>
            </a:r>
          </a:p>
        </p:txBody>
      </p:sp>
      <p:sp>
        <p:nvSpPr>
          <p:cNvPr id="5" name="Прямоугольник 4"/>
          <p:cNvSpPr/>
          <p:nvPr/>
        </p:nvSpPr>
        <p:spPr>
          <a:xfrm>
            <a:off x="6391158" y="1164418"/>
            <a:ext cx="385042" cy="523220"/>
          </a:xfrm>
          <a:prstGeom prst="rect">
            <a:avLst/>
          </a:prstGeom>
        </p:spPr>
        <p:txBody>
          <a:bodyPr wrap="none">
            <a:spAutoFit/>
          </a:bodyPr>
          <a:lstStyle/>
          <a:p>
            <a:r>
              <a:rPr lang="ru-RU" altLang="ru-RU" sz="2800" b="1" dirty="0">
                <a:solidFill>
                  <a:srgbClr val="FF0000"/>
                </a:solidFill>
                <a:latin typeface="Arial" charset="0"/>
              </a:rPr>
              <a:t>3</a:t>
            </a:r>
            <a:endParaRPr lang="ru-RU" dirty="0"/>
          </a:p>
        </p:txBody>
      </p:sp>
      <p:sp>
        <p:nvSpPr>
          <p:cNvPr id="13" name="Прямоугольник 12"/>
          <p:cNvSpPr/>
          <p:nvPr/>
        </p:nvSpPr>
        <p:spPr>
          <a:xfrm>
            <a:off x="5903479" y="3167391"/>
            <a:ext cx="2470548" cy="1384995"/>
          </a:xfrm>
          <a:prstGeom prst="rect">
            <a:avLst/>
          </a:prstGeom>
        </p:spPr>
        <p:txBody>
          <a:bodyPr wrap="none">
            <a:spAutoFit/>
          </a:bodyPr>
          <a:lstStyle/>
          <a:p>
            <a:pPr lvl="0" fontAlgn="base">
              <a:spcBef>
                <a:spcPct val="0"/>
              </a:spcBef>
              <a:spcAft>
                <a:spcPct val="0"/>
              </a:spcAft>
            </a:pPr>
            <a:endParaRPr lang="ru-RU" altLang="ru-RU" sz="2800" b="1" dirty="0">
              <a:solidFill>
                <a:srgbClr val="FF0000"/>
              </a:solidFill>
              <a:latin typeface="Arial" charset="0"/>
            </a:endParaRPr>
          </a:p>
          <a:p>
            <a:pPr lvl="0" fontAlgn="base">
              <a:spcBef>
                <a:spcPct val="0"/>
              </a:spcBef>
              <a:spcAft>
                <a:spcPct val="0"/>
              </a:spcAft>
            </a:pPr>
            <a:endParaRPr lang="ru-RU" altLang="ru-RU" sz="2800" b="1" dirty="0">
              <a:solidFill>
                <a:srgbClr val="FF0000"/>
              </a:solidFill>
              <a:latin typeface="Arial" charset="0"/>
            </a:endParaRPr>
          </a:p>
          <a:p>
            <a:pPr lvl="0" fontAlgn="base">
              <a:spcBef>
                <a:spcPct val="0"/>
              </a:spcBef>
              <a:spcAft>
                <a:spcPct val="0"/>
              </a:spcAft>
            </a:pPr>
            <a:r>
              <a:rPr lang="ru-RU" altLang="ru-RU" sz="2800" b="1" dirty="0">
                <a:solidFill>
                  <a:srgbClr val="FF0000"/>
                </a:solidFill>
                <a:latin typeface="Arial" charset="0"/>
              </a:rPr>
              <a:t>                       </a:t>
            </a:r>
          </a:p>
        </p:txBody>
      </p:sp>
      <p:sp>
        <p:nvSpPr>
          <p:cNvPr id="16" name="Прямоугольник 15"/>
          <p:cNvSpPr/>
          <p:nvPr/>
        </p:nvSpPr>
        <p:spPr>
          <a:xfrm>
            <a:off x="8280919" y="1164418"/>
            <a:ext cx="385042" cy="523220"/>
          </a:xfrm>
          <a:prstGeom prst="rect">
            <a:avLst/>
          </a:prstGeom>
        </p:spPr>
        <p:txBody>
          <a:bodyPr wrap="none">
            <a:spAutoFit/>
          </a:bodyPr>
          <a:lstStyle/>
          <a:p>
            <a:pPr lvl="0" fontAlgn="base">
              <a:spcBef>
                <a:spcPct val="0"/>
              </a:spcBef>
              <a:spcAft>
                <a:spcPct val="0"/>
              </a:spcAft>
            </a:pPr>
            <a:r>
              <a:rPr lang="ru-RU" altLang="ru-RU" sz="2800" b="1" dirty="0">
                <a:solidFill>
                  <a:srgbClr val="FF0000"/>
                </a:solidFill>
                <a:latin typeface="Arial" charset="0"/>
              </a:rPr>
              <a:t>4</a:t>
            </a:r>
          </a:p>
        </p:txBody>
      </p:sp>
      <p:sp>
        <p:nvSpPr>
          <p:cNvPr id="19" name="Прямоугольник 18"/>
          <p:cNvSpPr/>
          <p:nvPr/>
        </p:nvSpPr>
        <p:spPr>
          <a:xfrm>
            <a:off x="2907422" y="4373791"/>
            <a:ext cx="415106" cy="357188"/>
          </a:xfrm>
          <a:prstGeom prst="rect">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20" name="Прямоугольник 19"/>
          <p:cNvSpPr/>
          <p:nvPr/>
        </p:nvSpPr>
        <p:spPr>
          <a:xfrm>
            <a:off x="5136362" y="4373791"/>
            <a:ext cx="289078" cy="357188"/>
          </a:xfrm>
          <a:prstGeom prst="rect">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21" name="Прямоугольник 20"/>
          <p:cNvSpPr/>
          <p:nvPr/>
        </p:nvSpPr>
        <p:spPr>
          <a:xfrm>
            <a:off x="3078479" y="4810671"/>
            <a:ext cx="415106" cy="357188"/>
          </a:xfrm>
          <a:prstGeom prst="rect">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22" name="Прямоугольник 21"/>
          <p:cNvSpPr/>
          <p:nvPr/>
        </p:nvSpPr>
        <p:spPr>
          <a:xfrm>
            <a:off x="4207216" y="4811376"/>
            <a:ext cx="415106" cy="357188"/>
          </a:xfrm>
          <a:prstGeom prst="rect">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23" name="Прямоугольник 22"/>
          <p:cNvSpPr/>
          <p:nvPr/>
        </p:nvSpPr>
        <p:spPr>
          <a:xfrm>
            <a:off x="2705198" y="5258416"/>
            <a:ext cx="292002" cy="357188"/>
          </a:xfrm>
          <a:prstGeom prst="rect">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26" name="Прямоугольник 25"/>
          <p:cNvSpPr/>
          <p:nvPr/>
        </p:nvSpPr>
        <p:spPr>
          <a:xfrm>
            <a:off x="3493586" y="5258416"/>
            <a:ext cx="316415" cy="357188"/>
          </a:xfrm>
          <a:prstGeom prst="rect">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27" name="Прямоугольник 26"/>
          <p:cNvSpPr/>
          <p:nvPr/>
        </p:nvSpPr>
        <p:spPr>
          <a:xfrm>
            <a:off x="8665961" y="5615604"/>
            <a:ext cx="496386" cy="357188"/>
          </a:xfrm>
          <a:prstGeom prst="rect">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28" name="Прямоугольник 27"/>
          <p:cNvSpPr/>
          <p:nvPr/>
        </p:nvSpPr>
        <p:spPr>
          <a:xfrm>
            <a:off x="2312562" y="6084316"/>
            <a:ext cx="640973" cy="357188"/>
          </a:xfrm>
          <a:prstGeom prst="rect">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29" name="Прямоугольник 28"/>
          <p:cNvSpPr/>
          <p:nvPr/>
        </p:nvSpPr>
        <p:spPr>
          <a:xfrm>
            <a:off x="6687552" y="4798518"/>
            <a:ext cx="415106" cy="357188"/>
          </a:xfrm>
          <a:prstGeom prst="rect">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30" name="Прямоугольник 29"/>
          <p:cNvSpPr/>
          <p:nvPr/>
        </p:nvSpPr>
        <p:spPr>
          <a:xfrm>
            <a:off x="6119361" y="5223472"/>
            <a:ext cx="464318" cy="357188"/>
          </a:xfrm>
          <a:prstGeom prst="rect">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31" name="Прямоугольник 30"/>
          <p:cNvSpPr/>
          <p:nvPr/>
        </p:nvSpPr>
        <p:spPr>
          <a:xfrm>
            <a:off x="7328401" y="5223472"/>
            <a:ext cx="464318" cy="357188"/>
          </a:xfrm>
          <a:prstGeom prst="rect">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32" name="Прямоугольник 31"/>
          <p:cNvSpPr/>
          <p:nvPr/>
        </p:nvSpPr>
        <p:spPr>
          <a:xfrm>
            <a:off x="4169936" y="5615604"/>
            <a:ext cx="340626" cy="357188"/>
          </a:xfrm>
          <a:prstGeom prst="rect">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33" name="Прямоугольник 32"/>
          <p:cNvSpPr/>
          <p:nvPr/>
        </p:nvSpPr>
        <p:spPr>
          <a:xfrm>
            <a:off x="7098931" y="5698058"/>
            <a:ext cx="220848" cy="357188"/>
          </a:xfrm>
          <a:prstGeom prst="rect">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Tree>
    <p:extLst>
      <p:ext uri="{BB962C8B-B14F-4D97-AF65-F5344CB8AC3E}">
        <p14:creationId xmlns:p14="http://schemas.microsoft.com/office/powerpoint/2010/main" val="144437691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19"/>
                                        </p:tgtEl>
                                        <p:attrNameLst>
                                          <p:attrName>ppt_x</p:attrName>
                                        </p:attrNameLst>
                                      </p:cBhvr>
                                      <p:tavLst>
                                        <p:tav tm="0">
                                          <p:val>
                                            <p:strVal val="ppt_x"/>
                                          </p:val>
                                        </p:tav>
                                        <p:tav tm="100000">
                                          <p:val>
                                            <p:strVal val="ppt_x"/>
                                          </p:val>
                                        </p:tav>
                                      </p:tavLst>
                                    </p:anim>
                                    <p:anim calcmode="lin" valueType="num">
                                      <p:cBhvr additive="base">
                                        <p:cTn id="7" dur="500"/>
                                        <p:tgtEl>
                                          <p:spTgt spid="19"/>
                                        </p:tgtEl>
                                        <p:attrNameLst>
                                          <p:attrName>ppt_y</p:attrName>
                                        </p:attrNameLst>
                                      </p:cBhvr>
                                      <p:tavLst>
                                        <p:tav tm="0">
                                          <p:val>
                                            <p:strVal val="ppt_y"/>
                                          </p:val>
                                        </p:tav>
                                        <p:tav tm="100000">
                                          <p:val>
                                            <p:strVal val="1+ppt_h/2"/>
                                          </p:val>
                                        </p:tav>
                                      </p:tavLst>
                                    </p:anim>
                                    <p:set>
                                      <p:cBhvr>
                                        <p:cTn id="8" dur="1" fill="hold">
                                          <p:stCondLst>
                                            <p:cond delay="499"/>
                                          </p:stCondLst>
                                        </p:cTn>
                                        <p:tgtEl>
                                          <p:spTgt spid="19"/>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grpId="0" nodeType="clickEffect">
                                  <p:stCondLst>
                                    <p:cond delay="0"/>
                                  </p:stCondLst>
                                  <p:childTnLst>
                                    <p:anim calcmode="lin" valueType="num">
                                      <p:cBhvr additive="base">
                                        <p:cTn id="12" dur="500"/>
                                        <p:tgtEl>
                                          <p:spTgt spid="20"/>
                                        </p:tgtEl>
                                        <p:attrNameLst>
                                          <p:attrName>ppt_x</p:attrName>
                                        </p:attrNameLst>
                                      </p:cBhvr>
                                      <p:tavLst>
                                        <p:tav tm="0">
                                          <p:val>
                                            <p:strVal val="ppt_x"/>
                                          </p:val>
                                        </p:tav>
                                        <p:tav tm="100000">
                                          <p:val>
                                            <p:strVal val="ppt_x"/>
                                          </p:val>
                                        </p:tav>
                                      </p:tavLst>
                                    </p:anim>
                                    <p:anim calcmode="lin" valueType="num">
                                      <p:cBhvr additive="base">
                                        <p:cTn id="13" dur="500"/>
                                        <p:tgtEl>
                                          <p:spTgt spid="20"/>
                                        </p:tgtEl>
                                        <p:attrNameLst>
                                          <p:attrName>ppt_y</p:attrName>
                                        </p:attrNameLst>
                                      </p:cBhvr>
                                      <p:tavLst>
                                        <p:tav tm="0">
                                          <p:val>
                                            <p:strVal val="ppt_y"/>
                                          </p:val>
                                        </p:tav>
                                        <p:tav tm="100000">
                                          <p:val>
                                            <p:strVal val="1+ppt_h/2"/>
                                          </p:val>
                                        </p:tav>
                                      </p:tavLst>
                                    </p:anim>
                                    <p:set>
                                      <p:cBhvr>
                                        <p:cTn id="14" dur="1" fill="hold">
                                          <p:stCondLst>
                                            <p:cond delay="499"/>
                                          </p:stCondLst>
                                        </p:cTn>
                                        <p:tgtEl>
                                          <p:spTgt spid="20"/>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2" presetClass="exit" presetSubtype="4" fill="hold" grpId="0" nodeType="clickEffect">
                                  <p:stCondLst>
                                    <p:cond delay="0"/>
                                  </p:stCondLst>
                                  <p:childTnLst>
                                    <p:anim calcmode="lin" valueType="num">
                                      <p:cBhvr additive="base">
                                        <p:cTn id="18" dur="500"/>
                                        <p:tgtEl>
                                          <p:spTgt spid="21"/>
                                        </p:tgtEl>
                                        <p:attrNameLst>
                                          <p:attrName>ppt_x</p:attrName>
                                        </p:attrNameLst>
                                      </p:cBhvr>
                                      <p:tavLst>
                                        <p:tav tm="0">
                                          <p:val>
                                            <p:strVal val="ppt_x"/>
                                          </p:val>
                                        </p:tav>
                                        <p:tav tm="100000">
                                          <p:val>
                                            <p:strVal val="ppt_x"/>
                                          </p:val>
                                        </p:tav>
                                      </p:tavLst>
                                    </p:anim>
                                    <p:anim calcmode="lin" valueType="num">
                                      <p:cBhvr additive="base">
                                        <p:cTn id="19" dur="500"/>
                                        <p:tgtEl>
                                          <p:spTgt spid="21"/>
                                        </p:tgtEl>
                                        <p:attrNameLst>
                                          <p:attrName>ppt_y</p:attrName>
                                        </p:attrNameLst>
                                      </p:cBhvr>
                                      <p:tavLst>
                                        <p:tav tm="0">
                                          <p:val>
                                            <p:strVal val="ppt_y"/>
                                          </p:val>
                                        </p:tav>
                                        <p:tav tm="100000">
                                          <p:val>
                                            <p:strVal val="1+ppt_h/2"/>
                                          </p:val>
                                        </p:tav>
                                      </p:tavLst>
                                    </p:anim>
                                    <p:set>
                                      <p:cBhvr>
                                        <p:cTn id="20" dur="1" fill="hold">
                                          <p:stCondLst>
                                            <p:cond delay="499"/>
                                          </p:stCondLst>
                                        </p:cTn>
                                        <p:tgtEl>
                                          <p:spTgt spid="21"/>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 presetClass="exit" presetSubtype="4" fill="hold" grpId="0" nodeType="clickEffect">
                                  <p:stCondLst>
                                    <p:cond delay="0"/>
                                  </p:stCondLst>
                                  <p:childTnLst>
                                    <p:anim calcmode="lin" valueType="num">
                                      <p:cBhvr additive="base">
                                        <p:cTn id="24" dur="500"/>
                                        <p:tgtEl>
                                          <p:spTgt spid="22"/>
                                        </p:tgtEl>
                                        <p:attrNameLst>
                                          <p:attrName>ppt_x</p:attrName>
                                        </p:attrNameLst>
                                      </p:cBhvr>
                                      <p:tavLst>
                                        <p:tav tm="0">
                                          <p:val>
                                            <p:strVal val="ppt_x"/>
                                          </p:val>
                                        </p:tav>
                                        <p:tav tm="100000">
                                          <p:val>
                                            <p:strVal val="ppt_x"/>
                                          </p:val>
                                        </p:tav>
                                      </p:tavLst>
                                    </p:anim>
                                    <p:anim calcmode="lin" valueType="num">
                                      <p:cBhvr additive="base">
                                        <p:cTn id="25" dur="500"/>
                                        <p:tgtEl>
                                          <p:spTgt spid="22"/>
                                        </p:tgtEl>
                                        <p:attrNameLst>
                                          <p:attrName>ppt_y</p:attrName>
                                        </p:attrNameLst>
                                      </p:cBhvr>
                                      <p:tavLst>
                                        <p:tav tm="0">
                                          <p:val>
                                            <p:strVal val="ppt_y"/>
                                          </p:val>
                                        </p:tav>
                                        <p:tav tm="100000">
                                          <p:val>
                                            <p:strVal val="1+ppt_h/2"/>
                                          </p:val>
                                        </p:tav>
                                      </p:tavLst>
                                    </p:anim>
                                    <p:set>
                                      <p:cBhvr>
                                        <p:cTn id="26" dur="1" fill="hold">
                                          <p:stCondLst>
                                            <p:cond delay="499"/>
                                          </p:stCondLst>
                                        </p:cTn>
                                        <p:tgtEl>
                                          <p:spTgt spid="22"/>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2" presetClass="exit" presetSubtype="4" fill="hold" grpId="0" nodeType="clickEffect">
                                  <p:stCondLst>
                                    <p:cond delay="0"/>
                                  </p:stCondLst>
                                  <p:childTnLst>
                                    <p:anim calcmode="lin" valueType="num">
                                      <p:cBhvr additive="base">
                                        <p:cTn id="30" dur="500"/>
                                        <p:tgtEl>
                                          <p:spTgt spid="23"/>
                                        </p:tgtEl>
                                        <p:attrNameLst>
                                          <p:attrName>ppt_x</p:attrName>
                                        </p:attrNameLst>
                                      </p:cBhvr>
                                      <p:tavLst>
                                        <p:tav tm="0">
                                          <p:val>
                                            <p:strVal val="ppt_x"/>
                                          </p:val>
                                        </p:tav>
                                        <p:tav tm="100000">
                                          <p:val>
                                            <p:strVal val="ppt_x"/>
                                          </p:val>
                                        </p:tav>
                                      </p:tavLst>
                                    </p:anim>
                                    <p:anim calcmode="lin" valueType="num">
                                      <p:cBhvr additive="base">
                                        <p:cTn id="31" dur="500"/>
                                        <p:tgtEl>
                                          <p:spTgt spid="23"/>
                                        </p:tgtEl>
                                        <p:attrNameLst>
                                          <p:attrName>ppt_y</p:attrName>
                                        </p:attrNameLst>
                                      </p:cBhvr>
                                      <p:tavLst>
                                        <p:tav tm="0">
                                          <p:val>
                                            <p:strVal val="ppt_y"/>
                                          </p:val>
                                        </p:tav>
                                        <p:tav tm="100000">
                                          <p:val>
                                            <p:strVal val="1+ppt_h/2"/>
                                          </p:val>
                                        </p:tav>
                                      </p:tavLst>
                                    </p:anim>
                                    <p:set>
                                      <p:cBhvr>
                                        <p:cTn id="32" dur="1" fill="hold">
                                          <p:stCondLst>
                                            <p:cond delay="499"/>
                                          </p:stCondLst>
                                        </p:cTn>
                                        <p:tgtEl>
                                          <p:spTgt spid="2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 presetClass="exit" presetSubtype="4" fill="hold" grpId="0" nodeType="clickEffect">
                                  <p:stCondLst>
                                    <p:cond delay="0"/>
                                  </p:stCondLst>
                                  <p:childTnLst>
                                    <p:anim calcmode="lin" valueType="num">
                                      <p:cBhvr additive="base">
                                        <p:cTn id="36" dur="500"/>
                                        <p:tgtEl>
                                          <p:spTgt spid="26"/>
                                        </p:tgtEl>
                                        <p:attrNameLst>
                                          <p:attrName>ppt_x</p:attrName>
                                        </p:attrNameLst>
                                      </p:cBhvr>
                                      <p:tavLst>
                                        <p:tav tm="0">
                                          <p:val>
                                            <p:strVal val="ppt_x"/>
                                          </p:val>
                                        </p:tav>
                                        <p:tav tm="100000">
                                          <p:val>
                                            <p:strVal val="ppt_x"/>
                                          </p:val>
                                        </p:tav>
                                      </p:tavLst>
                                    </p:anim>
                                    <p:anim calcmode="lin" valueType="num">
                                      <p:cBhvr additive="base">
                                        <p:cTn id="37" dur="500"/>
                                        <p:tgtEl>
                                          <p:spTgt spid="26"/>
                                        </p:tgtEl>
                                        <p:attrNameLst>
                                          <p:attrName>ppt_y</p:attrName>
                                        </p:attrNameLst>
                                      </p:cBhvr>
                                      <p:tavLst>
                                        <p:tav tm="0">
                                          <p:val>
                                            <p:strVal val="ppt_y"/>
                                          </p:val>
                                        </p:tav>
                                        <p:tav tm="100000">
                                          <p:val>
                                            <p:strVal val="1+ppt_h/2"/>
                                          </p:val>
                                        </p:tav>
                                      </p:tavLst>
                                    </p:anim>
                                    <p:set>
                                      <p:cBhvr>
                                        <p:cTn id="38" dur="1" fill="hold">
                                          <p:stCondLst>
                                            <p:cond delay="499"/>
                                          </p:stCondLst>
                                        </p:cTn>
                                        <p:tgtEl>
                                          <p:spTgt spid="26"/>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2" presetClass="exit" presetSubtype="4" fill="hold" grpId="0" nodeType="clickEffect">
                                  <p:stCondLst>
                                    <p:cond delay="0"/>
                                  </p:stCondLst>
                                  <p:childTnLst>
                                    <p:anim calcmode="lin" valueType="num">
                                      <p:cBhvr additive="base">
                                        <p:cTn id="42" dur="500"/>
                                        <p:tgtEl>
                                          <p:spTgt spid="27"/>
                                        </p:tgtEl>
                                        <p:attrNameLst>
                                          <p:attrName>ppt_x</p:attrName>
                                        </p:attrNameLst>
                                      </p:cBhvr>
                                      <p:tavLst>
                                        <p:tav tm="0">
                                          <p:val>
                                            <p:strVal val="ppt_x"/>
                                          </p:val>
                                        </p:tav>
                                        <p:tav tm="100000">
                                          <p:val>
                                            <p:strVal val="ppt_x"/>
                                          </p:val>
                                        </p:tav>
                                      </p:tavLst>
                                    </p:anim>
                                    <p:anim calcmode="lin" valueType="num">
                                      <p:cBhvr additive="base">
                                        <p:cTn id="43" dur="500"/>
                                        <p:tgtEl>
                                          <p:spTgt spid="27"/>
                                        </p:tgtEl>
                                        <p:attrNameLst>
                                          <p:attrName>ppt_y</p:attrName>
                                        </p:attrNameLst>
                                      </p:cBhvr>
                                      <p:tavLst>
                                        <p:tav tm="0">
                                          <p:val>
                                            <p:strVal val="ppt_y"/>
                                          </p:val>
                                        </p:tav>
                                        <p:tav tm="100000">
                                          <p:val>
                                            <p:strVal val="1+ppt_h/2"/>
                                          </p:val>
                                        </p:tav>
                                      </p:tavLst>
                                    </p:anim>
                                    <p:set>
                                      <p:cBhvr>
                                        <p:cTn id="44" dur="1" fill="hold">
                                          <p:stCondLst>
                                            <p:cond delay="499"/>
                                          </p:stCondLst>
                                        </p:cTn>
                                        <p:tgtEl>
                                          <p:spTgt spid="27"/>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2" presetClass="exit" presetSubtype="4" fill="hold" grpId="0" nodeType="clickEffect">
                                  <p:stCondLst>
                                    <p:cond delay="0"/>
                                  </p:stCondLst>
                                  <p:childTnLst>
                                    <p:anim calcmode="lin" valueType="num">
                                      <p:cBhvr additive="base">
                                        <p:cTn id="48" dur="500"/>
                                        <p:tgtEl>
                                          <p:spTgt spid="28"/>
                                        </p:tgtEl>
                                        <p:attrNameLst>
                                          <p:attrName>ppt_x</p:attrName>
                                        </p:attrNameLst>
                                      </p:cBhvr>
                                      <p:tavLst>
                                        <p:tav tm="0">
                                          <p:val>
                                            <p:strVal val="ppt_x"/>
                                          </p:val>
                                        </p:tav>
                                        <p:tav tm="100000">
                                          <p:val>
                                            <p:strVal val="ppt_x"/>
                                          </p:val>
                                        </p:tav>
                                      </p:tavLst>
                                    </p:anim>
                                    <p:anim calcmode="lin" valueType="num">
                                      <p:cBhvr additive="base">
                                        <p:cTn id="49" dur="500"/>
                                        <p:tgtEl>
                                          <p:spTgt spid="28"/>
                                        </p:tgtEl>
                                        <p:attrNameLst>
                                          <p:attrName>ppt_y</p:attrName>
                                        </p:attrNameLst>
                                      </p:cBhvr>
                                      <p:tavLst>
                                        <p:tav tm="0">
                                          <p:val>
                                            <p:strVal val="ppt_y"/>
                                          </p:val>
                                        </p:tav>
                                        <p:tav tm="100000">
                                          <p:val>
                                            <p:strVal val="1+ppt_h/2"/>
                                          </p:val>
                                        </p:tav>
                                      </p:tavLst>
                                    </p:anim>
                                    <p:set>
                                      <p:cBhvr>
                                        <p:cTn id="50" dur="1" fill="hold">
                                          <p:stCondLst>
                                            <p:cond delay="499"/>
                                          </p:stCondLst>
                                        </p:cTn>
                                        <p:tgtEl>
                                          <p:spTgt spid="28"/>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2" presetClass="exit" presetSubtype="4" fill="hold" grpId="0" nodeType="clickEffect">
                                  <p:stCondLst>
                                    <p:cond delay="0"/>
                                  </p:stCondLst>
                                  <p:childTnLst>
                                    <p:anim calcmode="lin" valueType="num">
                                      <p:cBhvr additive="base">
                                        <p:cTn id="54" dur="500"/>
                                        <p:tgtEl>
                                          <p:spTgt spid="29"/>
                                        </p:tgtEl>
                                        <p:attrNameLst>
                                          <p:attrName>ppt_x</p:attrName>
                                        </p:attrNameLst>
                                      </p:cBhvr>
                                      <p:tavLst>
                                        <p:tav tm="0">
                                          <p:val>
                                            <p:strVal val="ppt_x"/>
                                          </p:val>
                                        </p:tav>
                                        <p:tav tm="100000">
                                          <p:val>
                                            <p:strVal val="ppt_x"/>
                                          </p:val>
                                        </p:tav>
                                      </p:tavLst>
                                    </p:anim>
                                    <p:anim calcmode="lin" valueType="num">
                                      <p:cBhvr additive="base">
                                        <p:cTn id="55" dur="500"/>
                                        <p:tgtEl>
                                          <p:spTgt spid="29"/>
                                        </p:tgtEl>
                                        <p:attrNameLst>
                                          <p:attrName>ppt_y</p:attrName>
                                        </p:attrNameLst>
                                      </p:cBhvr>
                                      <p:tavLst>
                                        <p:tav tm="0">
                                          <p:val>
                                            <p:strVal val="ppt_y"/>
                                          </p:val>
                                        </p:tav>
                                        <p:tav tm="100000">
                                          <p:val>
                                            <p:strVal val="1+ppt_h/2"/>
                                          </p:val>
                                        </p:tav>
                                      </p:tavLst>
                                    </p:anim>
                                    <p:set>
                                      <p:cBhvr>
                                        <p:cTn id="56" dur="1" fill="hold">
                                          <p:stCondLst>
                                            <p:cond delay="499"/>
                                          </p:stCondLst>
                                        </p:cTn>
                                        <p:tgtEl>
                                          <p:spTgt spid="29"/>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2" presetClass="exit" presetSubtype="4" fill="hold" grpId="0" nodeType="clickEffect">
                                  <p:stCondLst>
                                    <p:cond delay="0"/>
                                  </p:stCondLst>
                                  <p:childTnLst>
                                    <p:anim calcmode="lin" valueType="num">
                                      <p:cBhvr additive="base">
                                        <p:cTn id="60" dur="500"/>
                                        <p:tgtEl>
                                          <p:spTgt spid="30"/>
                                        </p:tgtEl>
                                        <p:attrNameLst>
                                          <p:attrName>ppt_x</p:attrName>
                                        </p:attrNameLst>
                                      </p:cBhvr>
                                      <p:tavLst>
                                        <p:tav tm="0">
                                          <p:val>
                                            <p:strVal val="ppt_x"/>
                                          </p:val>
                                        </p:tav>
                                        <p:tav tm="100000">
                                          <p:val>
                                            <p:strVal val="ppt_x"/>
                                          </p:val>
                                        </p:tav>
                                      </p:tavLst>
                                    </p:anim>
                                    <p:anim calcmode="lin" valueType="num">
                                      <p:cBhvr additive="base">
                                        <p:cTn id="61" dur="500"/>
                                        <p:tgtEl>
                                          <p:spTgt spid="30"/>
                                        </p:tgtEl>
                                        <p:attrNameLst>
                                          <p:attrName>ppt_y</p:attrName>
                                        </p:attrNameLst>
                                      </p:cBhvr>
                                      <p:tavLst>
                                        <p:tav tm="0">
                                          <p:val>
                                            <p:strVal val="ppt_y"/>
                                          </p:val>
                                        </p:tav>
                                        <p:tav tm="100000">
                                          <p:val>
                                            <p:strVal val="1+ppt_h/2"/>
                                          </p:val>
                                        </p:tav>
                                      </p:tavLst>
                                    </p:anim>
                                    <p:set>
                                      <p:cBhvr>
                                        <p:cTn id="62" dur="1" fill="hold">
                                          <p:stCondLst>
                                            <p:cond delay="499"/>
                                          </p:stCondLst>
                                        </p:cTn>
                                        <p:tgtEl>
                                          <p:spTgt spid="30"/>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2" presetClass="exit" presetSubtype="4" fill="hold" grpId="0" nodeType="clickEffect">
                                  <p:stCondLst>
                                    <p:cond delay="0"/>
                                  </p:stCondLst>
                                  <p:childTnLst>
                                    <p:anim calcmode="lin" valueType="num">
                                      <p:cBhvr additive="base">
                                        <p:cTn id="66" dur="500"/>
                                        <p:tgtEl>
                                          <p:spTgt spid="31"/>
                                        </p:tgtEl>
                                        <p:attrNameLst>
                                          <p:attrName>ppt_x</p:attrName>
                                        </p:attrNameLst>
                                      </p:cBhvr>
                                      <p:tavLst>
                                        <p:tav tm="0">
                                          <p:val>
                                            <p:strVal val="ppt_x"/>
                                          </p:val>
                                        </p:tav>
                                        <p:tav tm="100000">
                                          <p:val>
                                            <p:strVal val="ppt_x"/>
                                          </p:val>
                                        </p:tav>
                                      </p:tavLst>
                                    </p:anim>
                                    <p:anim calcmode="lin" valueType="num">
                                      <p:cBhvr additive="base">
                                        <p:cTn id="67" dur="500"/>
                                        <p:tgtEl>
                                          <p:spTgt spid="31"/>
                                        </p:tgtEl>
                                        <p:attrNameLst>
                                          <p:attrName>ppt_y</p:attrName>
                                        </p:attrNameLst>
                                      </p:cBhvr>
                                      <p:tavLst>
                                        <p:tav tm="0">
                                          <p:val>
                                            <p:strVal val="ppt_y"/>
                                          </p:val>
                                        </p:tav>
                                        <p:tav tm="100000">
                                          <p:val>
                                            <p:strVal val="1+ppt_h/2"/>
                                          </p:val>
                                        </p:tav>
                                      </p:tavLst>
                                    </p:anim>
                                    <p:set>
                                      <p:cBhvr>
                                        <p:cTn id="68" dur="1" fill="hold">
                                          <p:stCondLst>
                                            <p:cond delay="499"/>
                                          </p:stCondLst>
                                        </p:cTn>
                                        <p:tgtEl>
                                          <p:spTgt spid="31"/>
                                        </p:tgtEl>
                                        <p:attrNameLst>
                                          <p:attrName>style.visibility</p:attrName>
                                        </p:attrNameLst>
                                      </p:cBhvr>
                                      <p:to>
                                        <p:strVal val="hidden"/>
                                      </p:to>
                                    </p:set>
                                  </p:childTnLst>
                                </p:cTn>
                              </p:par>
                            </p:childTnLst>
                          </p:cTn>
                        </p:par>
                      </p:childTnLst>
                    </p:cTn>
                  </p:par>
                  <p:par>
                    <p:cTn id="69" fill="hold">
                      <p:stCondLst>
                        <p:cond delay="indefinite"/>
                      </p:stCondLst>
                      <p:childTnLst>
                        <p:par>
                          <p:cTn id="70" fill="hold">
                            <p:stCondLst>
                              <p:cond delay="0"/>
                            </p:stCondLst>
                            <p:childTnLst>
                              <p:par>
                                <p:cTn id="71" presetID="2" presetClass="exit" presetSubtype="4" fill="hold" grpId="0" nodeType="clickEffect">
                                  <p:stCondLst>
                                    <p:cond delay="0"/>
                                  </p:stCondLst>
                                  <p:childTnLst>
                                    <p:anim calcmode="lin" valueType="num">
                                      <p:cBhvr additive="base">
                                        <p:cTn id="72" dur="500"/>
                                        <p:tgtEl>
                                          <p:spTgt spid="32"/>
                                        </p:tgtEl>
                                        <p:attrNameLst>
                                          <p:attrName>ppt_x</p:attrName>
                                        </p:attrNameLst>
                                      </p:cBhvr>
                                      <p:tavLst>
                                        <p:tav tm="0">
                                          <p:val>
                                            <p:strVal val="ppt_x"/>
                                          </p:val>
                                        </p:tav>
                                        <p:tav tm="100000">
                                          <p:val>
                                            <p:strVal val="ppt_x"/>
                                          </p:val>
                                        </p:tav>
                                      </p:tavLst>
                                    </p:anim>
                                    <p:anim calcmode="lin" valueType="num">
                                      <p:cBhvr additive="base">
                                        <p:cTn id="73" dur="500"/>
                                        <p:tgtEl>
                                          <p:spTgt spid="32"/>
                                        </p:tgtEl>
                                        <p:attrNameLst>
                                          <p:attrName>ppt_y</p:attrName>
                                        </p:attrNameLst>
                                      </p:cBhvr>
                                      <p:tavLst>
                                        <p:tav tm="0">
                                          <p:val>
                                            <p:strVal val="ppt_y"/>
                                          </p:val>
                                        </p:tav>
                                        <p:tav tm="100000">
                                          <p:val>
                                            <p:strVal val="1+ppt_h/2"/>
                                          </p:val>
                                        </p:tav>
                                      </p:tavLst>
                                    </p:anim>
                                    <p:set>
                                      <p:cBhvr>
                                        <p:cTn id="74" dur="1" fill="hold">
                                          <p:stCondLst>
                                            <p:cond delay="499"/>
                                          </p:stCondLst>
                                        </p:cTn>
                                        <p:tgtEl>
                                          <p:spTgt spid="32"/>
                                        </p:tgtEl>
                                        <p:attrNameLst>
                                          <p:attrName>style.visibility</p:attrName>
                                        </p:attrNameLst>
                                      </p:cBhvr>
                                      <p:to>
                                        <p:strVal val="hidden"/>
                                      </p:to>
                                    </p:set>
                                  </p:childTnLst>
                                </p:cTn>
                              </p:par>
                            </p:childTnLst>
                          </p:cTn>
                        </p:par>
                      </p:childTnLst>
                    </p:cTn>
                  </p:par>
                  <p:par>
                    <p:cTn id="75" fill="hold">
                      <p:stCondLst>
                        <p:cond delay="indefinite"/>
                      </p:stCondLst>
                      <p:childTnLst>
                        <p:par>
                          <p:cTn id="76" fill="hold">
                            <p:stCondLst>
                              <p:cond delay="0"/>
                            </p:stCondLst>
                            <p:childTnLst>
                              <p:par>
                                <p:cTn id="77" presetID="2" presetClass="exit" presetSubtype="4" fill="hold" grpId="0" nodeType="clickEffect">
                                  <p:stCondLst>
                                    <p:cond delay="0"/>
                                  </p:stCondLst>
                                  <p:childTnLst>
                                    <p:anim calcmode="lin" valueType="num">
                                      <p:cBhvr additive="base">
                                        <p:cTn id="78" dur="500"/>
                                        <p:tgtEl>
                                          <p:spTgt spid="33"/>
                                        </p:tgtEl>
                                        <p:attrNameLst>
                                          <p:attrName>ppt_x</p:attrName>
                                        </p:attrNameLst>
                                      </p:cBhvr>
                                      <p:tavLst>
                                        <p:tav tm="0">
                                          <p:val>
                                            <p:strVal val="ppt_x"/>
                                          </p:val>
                                        </p:tav>
                                        <p:tav tm="100000">
                                          <p:val>
                                            <p:strVal val="ppt_x"/>
                                          </p:val>
                                        </p:tav>
                                      </p:tavLst>
                                    </p:anim>
                                    <p:anim calcmode="lin" valueType="num">
                                      <p:cBhvr additive="base">
                                        <p:cTn id="79" dur="500"/>
                                        <p:tgtEl>
                                          <p:spTgt spid="33"/>
                                        </p:tgtEl>
                                        <p:attrNameLst>
                                          <p:attrName>ppt_y</p:attrName>
                                        </p:attrNameLst>
                                      </p:cBhvr>
                                      <p:tavLst>
                                        <p:tav tm="0">
                                          <p:val>
                                            <p:strVal val="ppt_y"/>
                                          </p:val>
                                        </p:tav>
                                        <p:tav tm="100000">
                                          <p:val>
                                            <p:strVal val="1+ppt_h/2"/>
                                          </p:val>
                                        </p:tav>
                                      </p:tavLst>
                                    </p:anim>
                                    <p:set>
                                      <p:cBhvr>
                                        <p:cTn id="80" dur="1" fill="hold">
                                          <p:stCondLst>
                                            <p:cond delay="499"/>
                                          </p:stCondLst>
                                        </p:cTn>
                                        <p:tgtEl>
                                          <p:spTgt spid="3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P spid="23" grpId="0" animBg="1"/>
      <p:bldP spid="26" grpId="0" animBg="1"/>
      <p:bldP spid="27" grpId="0" animBg="1"/>
      <p:bldP spid="28" grpId="0" animBg="1"/>
      <p:bldP spid="29" grpId="0" animBg="1"/>
      <p:bldP spid="30" grpId="0" animBg="1"/>
      <p:bldP spid="31" grpId="0" animBg="1"/>
      <p:bldP spid="32" grpId="0" animBg="1"/>
      <p:bldP spid="33"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D19CCDC-0061-F6C8-FB28-9318CDDD24B4}"/>
              </a:ext>
            </a:extLst>
          </p:cNvPr>
          <p:cNvSpPr>
            <a:spLocks noGrp="1"/>
          </p:cNvSpPr>
          <p:nvPr>
            <p:ph type="title"/>
          </p:nvPr>
        </p:nvSpPr>
        <p:spPr>
          <a:xfrm>
            <a:off x="1828800" y="188640"/>
            <a:ext cx="8686800" cy="1728192"/>
          </a:xfrm>
        </p:spPr>
        <p:txBody>
          <a:bodyPr>
            <a:normAutofit fontScale="90000"/>
          </a:bodyPr>
          <a:lstStyle/>
          <a:p>
            <a:pPr algn="just">
              <a:lnSpc>
                <a:spcPct val="150000"/>
              </a:lnSpc>
              <a:defRPr/>
            </a:pPr>
            <a:r>
              <a:rPr lang="ru-RU" b="1" dirty="0">
                <a:solidFill>
                  <a:schemeClr val="tx1"/>
                </a:solidFill>
                <a:effectLst/>
              </a:rPr>
              <a:t>Проблема: </a:t>
            </a:r>
            <a:r>
              <a:rPr lang="ru-RU" sz="2200" dirty="0">
                <a:solidFill>
                  <a:schemeClr val="tx1"/>
                </a:solidFill>
              </a:rPr>
              <a:t>Оптимизация логопедической работы по коррекции </a:t>
            </a:r>
            <a:r>
              <a:rPr lang="ru-RU" sz="2200" dirty="0" err="1" smtClean="0">
                <a:solidFill>
                  <a:schemeClr val="tx1"/>
                </a:solidFill>
              </a:rPr>
              <a:t>дислексии</a:t>
            </a:r>
            <a:r>
              <a:rPr lang="ru-RU" sz="2200" dirty="0" smtClean="0">
                <a:solidFill>
                  <a:schemeClr val="tx1"/>
                </a:solidFill>
              </a:rPr>
              <a:t>  у детей с трудностями в обучении</a:t>
            </a:r>
            <a:endParaRPr lang="ru-RU" dirty="0">
              <a:solidFill>
                <a:schemeClr val="tx1"/>
              </a:solidFill>
            </a:endParaRPr>
          </a:p>
        </p:txBody>
      </p:sp>
      <p:sp>
        <p:nvSpPr>
          <p:cNvPr id="12291" name="Объект 2">
            <a:extLst>
              <a:ext uri="{FF2B5EF4-FFF2-40B4-BE49-F238E27FC236}">
                <a16:creationId xmlns:a16="http://schemas.microsoft.com/office/drawing/2014/main" id="{9582FE5A-02F9-2727-1EF1-6CD702751F72}"/>
              </a:ext>
            </a:extLst>
          </p:cNvPr>
          <p:cNvSpPr>
            <a:spLocks noGrp="1"/>
          </p:cNvSpPr>
          <p:nvPr>
            <p:ph idx="1"/>
          </p:nvPr>
        </p:nvSpPr>
        <p:spPr/>
        <p:txBody>
          <a:bodyPr/>
          <a:lstStyle/>
          <a:p>
            <a:pPr marL="0" indent="0" algn="just">
              <a:buNone/>
              <a:defRPr/>
            </a:pPr>
            <a:r>
              <a:rPr lang="ru-RU" altLang="ru-RU" sz="2400" dirty="0"/>
              <a:t>	</a:t>
            </a:r>
          </a:p>
          <a:p>
            <a:pPr marL="0" indent="0" algn="just">
              <a:lnSpc>
                <a:spcPct val="150000"/>
              </a:lnSpc>
              <a:buNone/>
              <a:defRPr/>
            </a:pPr>
            <a:r>
              <a:rPr lang="ru-RU" altLang="ru-RU" sz="2400" dirty="0"/>
              <a:t>	</a:t>
            </a:r>
            <a:r>
              <a:rPr lang="ru-RU" altLang="ru-RU" sz="2000" dirty="0"/>
              <a:t>На </a:t>
            </a:r>
            <a:r>
              <a:rPr lang="ru-RU" altLang="ru-RU" sz="2000" b="1" dirty="0"/>
              <a:t>распространенность</a:t>
            </a:r>
            <a:r>
              <a:rPr lang="ru-RU" altLang="ru-RU" sz="2000" dirty="0"/>
              <a:t> нарушений чтения влияет взаимодействие трех составляющих:</a:t>
            </a:r>
          </a:p>
          <a:p>
            <a:pPr>
              <a:lnSpc>
                <a:spcPct val="150000"/>
              </a:lnSpc>
              <a:defRPr/>
            </a:pPr>
            <a:r>
              <a:rPr lang="ru-RU" sz="2000" dirty="0"/>
              <a:t>аномалии формирования мозга и особенности его развития;</a:t>
            </a:r>
          </a:p>
          <a:p>
            <a:pPr>
              <a:lnSpc>
                <a:spcPct val="150000"/>
              </a:lnSpc>
              <a:defRPr/>
            </a:pPr>
            <a:r>
              <a:rPr lang="ru-RU" sz="2000" dirty="0"/>
              <a:t>в какой степени эти особенности развития мозга затрудняют усвоение чтения;</a:t>
            </a:r>
          </a:p>
          <a:p>
            <a:pPr>
              <a:lnSpc>
                <a:spcPct val="150000"/>
              </a:lnSpc>
              <a:defRPr/>
            </a:pPr>
            <a:r>
              <a:rPr lang="ru-RU" sz="2000" dirty="0"/>
              <a:t>методы обучения.</a:t>
            </a:r>
            <a:endParaRPr lang="ru-RU" altLang="ru-RU" sz="2000" dirty="0"/>
          </a:p>
          <a:p>
            <a:pPr marL="0" indent="0" algn="just">
              <a:buNone/>
              <a:defRPr/>
            </a:pPr>
            <a:r>
              <a:rPr lang="ru-RU" altLang="ru-RU" sz="2400" dirty="0"/>
              <a:t> </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123010" y="600075"/>
            <a:ext cx="10515600" cy="5576888"/>
          </a:xfrm>
        </p:spPr>
        <p:txBody>
          <a:bodyPr/>
          <a:lstStyle/>
          <a:p>
            <a:pPr marL="0" indent="0">
              <a:buNone/>
            </a:pPr>
            <a:r>
              <a:rPr lang="ru-RU" b="1" dirty="0">
                <a:solidFill>
                  <a:schemeClr val="accent1"/>
                </a:solidFill>
              </a:rPr>
              <a:t>Успешное чтение зависит от зрелости мозговых структур и </a:t>
            </a:r>
            <a:r>
              <a:rPr lang="ru-RU" b="1" dirty="0" err="1">
                <a:solidFill>
                  <a:schemeClr val="accent1"/>
                </a:solidFill>
              </a:rPr>
              <a:t>сформированности</a:t>
            </a:r>
            <a:r>
              <a:rPr lang="ru-RU" b="1" dirty="0">
                <a:solidFill>
                  <a:schemeClr val="accent1"/>
                </a:solidFill>
              </a:rPr>
              <a:t> когнитивных предпосылок:</a:t>
            </a:r>
          </a:p>
          <a:p>
            <a:r>
              <a:rPr lang="ru-RU" dirty="0"/>
              <a:t>интеллектуальной работоспособности;</a:t>
            </a:r>
          </a:p>
          <a:p>
            <a:r>
              <a:rPr lang="ru-RU" dirty="0"/>
              <a:t>хорошего слуха и зрения;</a:t>
            </a:r>
          </a:p>
          <a:p>
            <a:r>
              <a:rPr lang="ru-RU" dirty="0"/>
              <a:t>слухоречевой и зрительной памяти;</a:t>
            </a:r>
          </a:p>
          <a:p>
            <a:r>
              <a:rPr lang="ru-RU" dirty="0"/>
              <a:t>фонематического и зрительного восприятия;</a:t>
            </a:r>
          </a:p>
          <a:p>
            <a:r>
              <a:rPr lang="ru-RU" dirty="0"/>
              <a:t>зрительно-моторной координации;</a:t>
            </a:r>
          </a:p>
          <a:p>
            <a:r>
              <a:rPr lang="ru-RU" dirty="0"/>
              <a:t>пространственных представлений;</a:t>
            </a:r>
          </a:p>
          <a:p>
            <a:r>
              <a:rPr lang="ru-RU" dirty="0"/>
              <a:t>мотивация.</a:t>
            </a:r>
          </a:p>
        </p:txBody>
      </p:sp>
      <p:pic>
        <p:nvPicPr>
          <p:cNvPr id="4" name="Рисунок 3" descr="\\10.84.135.2\school21w\ВОСПИТАТЕЛЬНАЯ РАБОТА\ЭМБЛЕМА ШКОЛЫ 2025\21-школа_со_слоганом.jpg"/>
          <p:cNvPicPr/>
          <p:nvPr/>
        </p:nvPicPr>
        <p:blipFill>
          <a:blip r:embed="rId2" cstate="hqprint">
            <a:extLst>
              <a:ext uri="{28A0092B-C50C-407E-A947-70E740481C1C}">
                <a14:useLocalDpi xmlns:a14="http://schemas.microsoft.com/office/drawing/2010/main" val="0"/>
              </a:ext>
            </a:extLst>
          </a:blip>
          <a:srcRect/>
          <a:stretch>
            <a:fillRect/>
          </a:stretch>
        </p:blipFill>
        <p:spPr bwMode="auto">
          <a:xfrm>
            <a:off x="640092" y="156527"/>
            <a:ext cx="965835" cy="1072198"/>
          </a:xfrm>
          <a:prstGeom prst="rect">
            <a:avLst/>
          </a:prstGeom>
          <a:noFill/>
          <a:ln>
            <a:noFill/>
          </a:ln>
          <a:effectLst>
            <a:glow>
              <a:schemeClr val="accent1"/>
            </a:glow>
          </a:effectLst>
        </p:spPr>
      </p:pic>
    </p:spTree>
    <p:extLst>
      <p:ext uri="{BB962C8B-B14F-4D97-AF65-F5344CB8AC3E}">
        <p14:creationId xmlns:p14="http://schemas.microsoft.com/office/powerpoint/2010/main" val="93123237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C8F891F6-49E0-E560-344F-FC019E0BF187}"/>
              </a:ext>
            </a:extLst>
          </p:cNvPr>
          <p:cNvSpPr/>
          <p:nvPr/>
        </p:nvSpPr>
        <p:spPr>
          <a:xfrm>
            <a:off x="2782888" y="1341438"/>
            <a:ext cx="6172200" cy="1200150"/>
          </a:xfrm>
          <a:prstGeom prst="rect">
            <a:avLst/>
          </a:prstGeom>
        </p:spPr>
        <p:txBody>
          <a:bodyPr>
            <a:spAutoFit/>
          </a:bodyPr>
          <a:lstStyle/>
          <a:p>
            <a:pPr algn="ctr">
              <a:defRPr/>
            </a:pPr>
            <a:r>
              <a:rPr lang="ru-RU" sz="3600" b="1" dirty="0">
                <a:effectLst>
                  <a:outerShdw blurRad="38100" dist="38100" dir="2700000" algn="tl">
                    <a:srgbClr val="000000">
                      <a:alpha val="43137"/>
                    </a:srgbClr>
                  </a:outerShdw>
                </a:effectLst>
                <a:latin typeface="Arial" charset="0"/>
              </a:rPr>
              <a:t/>
            </a:r>
            <a:br>
              <a:rPr lang="ru-RU" sz="3600" b="1" dirty="0">
                <a:effectLst>
                  <a:outerShdw blurRad="38100" dist="38100" dir="2700000" algn="tl">
                    <a:srgbClr val="000000">
                      <a:alpha val="43137"/>
                    </a:srgbClr>
                  </a:outerShdw>
                </a:effectLst>
                <a:latin typeface="Arial" charset="0"/>
              </a:rPr>
            </a:br>
            <a:endParaRPr lang="ru-RU" sz="3600" b="1" dirty="0">
              <a:effectLst>
                <a:outerShdw blurRad="38100" dist="38100" dir="2700000" algn="tl">
                  <a:srgbClr val="000000">
                    <a:alpha val="43137"/>
                  </a:srgbClr>
                </a:outerShdw>
              </a:effectLst>
              <a:latin typeface="Arial" charset="0"/>
            </a:endParaRPr>
          </a:p>
        </p:txBody>
      </p:sp>
      <p:sp>
        <p:nvSpPr>
          <p:cNvPr id="13315" name="Rectangle 21">
            <a:extLst>
              <a:ext uri="{FF2B5EF4-FFF2-40B4-BE49-F238E27FC236}">
                <a16:creationId xmlns:a16="http://schemas.microsoft.com/office/drawing/2014/main" id="{43A2D6D6-8D21-044A-9BD2-EF2175D6845B}"/>
              </a:ext>
            </a:extLst>
          </p:cNvPr>
          <p:cNvSpPr>
            <a:spLocks noChangeArrowheads="1"/>
          </p:cNvSpPr>
          <p:nvPr/>
        </p:nvSpPr>
        <p:spPr bwMode="auto">
          <a:xfrm>
            <a:off x="1992313" y="430214"/>
            <a:ext cx="8280400" cy="568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lr>
                <a:schemeClr val="accent1"/>
              </a:buClr>
              <a:buSzPct val="70000"/>
              <a:buFont typeface="Wingdings 2" pitchFamily="18" charset="2"/>
              <a:buChar char=""/>
              <a:tabLst>
                <a:tab pos="457200" algn="l"/>
              </a:tabLst>
              <a:defRPr sz="3200">
                <a:solidFill>
                  <a:schemeClr val="tx2"/>
                </a:solidFill>
                <a:latin typeface="Franklin Gothic Book" pitchFamily="34" charset="0"/>
              </a:defRPr>
            </a:lvl1pPr>
            <a:lvl2pPr marL="742950" indent="-285750">
              <a:spcBef>
                <a:spcPct val="20000"/>
              </a:spcBef>
              <a:buClr>
                <a:schemeClr val="accent1"/>
              </a:buClr>
              <a:buSzPct val="70000"/>
              <a:buFont typeface="Wingdings 2" pitchFamily="18" charset="2"/>
              <a:buChar char=""/>
              <a:tabLst>
                <a:tab pos="457200" algn="l"/>
              </a:tabLst>
              <a:defRPr sz="2800">
                <a:solidFill>
                  <a:schemeClr val="tx2"/>
                </a:solidFill>
                <a:latin typeface="Franklin Gothic Book" pitchFamily="34" charset="0"/>
              </a:defRPr>
            </a:lvl2pPr>
            <a:lvl3pPr marL="1143000" indent="-228600">
              <a:spcBef>
                <a:spcPct val="20000"/>
              </a:spcBef>
              <a:buClr>
                <a:schemeClr val="accent1"/>
              </a:buClr>
              <a:buSzPct val="70000"/>
              <a:buFont typeface="Wingdings 2" pitchFamily="18" charset="2"/>
              <a:buChar char=""/>
              <a:tabLst>
                <a:tab pos="457200" algn="l"/>
              </a:tabLst>
              <a:defRPr sz="2400">
                <a:solidFill>
                  <a:schemeClr val="tx2"/>
                </a:solidFill>
                <a:latin typeface="Franklin Gothic Book" pitchFamily="34" charset="0"/>
              </a:defRPr>
            </a:lvl3pPr>
            <a:lvl4pPr marL="1600200" indent="-228600">
              <a:spcBef>
                <a:spcPct val="20000"/>
              </a:spcBef>
              <a:buClr>
                <a:schemeClr val="accent1"/>
              </a:buClr>
              <a:buSzPct val="70000"/>
              <a:buFont typeface="Wingdings 2" pitchFamily="18" charset="2"/>
              <a:buChar char=""/>
              <a:tabLst>
                <a:tab pos="457200" algn="l"/>
              </a:tabLst>
              <a:defRPr sz="2000">
                <a:solidFill>
                  <a:schemeClr val="tx2"/>
                </a:solidFill>
                <a:latin typeface="Franklin Gothic Book" pitchFamily="34" charset="0"/>
              </a:defRPr>
            </a:lvl4pPr>
            <a:lvl5pPr marL="2057400" indent="-228600">
              <a:spcBef>
                <a:spcPct val="20000"/>
              </a:spcBef>
              <a:buClr>
                <a:schemeClr val="accent1"/>
              </a:buClr>
              <a:buSzPct val="60000"/>
              <a:buFont typeface="Wingdings 2" pitchFamily="18" charset="2"/>
              <a:buChar char=""/>
              <a:tabLst>
                <a:tab pos="457200" algn="l"/>
              </a:tabLst>
              <a:defRPr>
                <a:solidFill>
                  <a:schemeClr val="tx2"/>
                </a:solidFill>
                <a:latin typeface="Franklin Gothic Book" pitchFamily="34" charset="0"/>
              </a:defRPr>
            </a:lvl5pPr>
            <a:lvl6pPr marL="2514600" indent="-228600" defTabSz="449263" eaLnBrk="0" fontAlgn="base" hangingPunct="0">
              <a:spcBef>
                <a:spcPct val="20000"/>
              </a:spcBef>
              <a:spcAft>
                <a:spcPct val="0"/>
              </a:spcAft>
              <a:buClr>
                <a:schemeClr val="accent1"/>
              </a:buClr>
              <a:buSzPct val="60000"/>
              <a:buFont typeface="Wingdings 2" pitchFamily="18" charset="2"/>
              <a:buChar char=""/>
              <a:tabLst>
                <a:tab pos="457200" algn="l"/>
              </a:tabLst>
              <a:defRPr>
                <a:solidFill>
                  <a:schemeClr val="tx2"/>
                </a:solidFill>
                <a:latin typeface="Franklin Gothic Book" pitchFamily="34" charset="0"/>
              </a:defRPr>
            </a:lvl6pPr>
            <a:lvl7pPr marL="2971800" indent="-228600" defTabSz="449263" eaLnBrk="0" fontAlgn="base" hangingPunct="0">
              <a:spcBef>
                <a:spcPct val="20000"/>
              </a:spcBef>
              <a:spcAft>
                <a:spcPct val="0"/>
              </a:spcAft>
              <a:buClr>
                <a:schemeClr val="accent1"/>
              </a:buClr>
              <a:buSzPct val="60000"/>
              <a:buFont typeface="Wingdings 2" pitchFamily="18" charset="2"/>
              <a:buChar char=""/>
              <a:tabLst>
                <a:tab pos="457200" algn="l"/>
              </a:tabLst>
              <a:defRPr>
                <a:solidFill>
                  <a:schemeClr val="tx2"/>
                </a:solidFill>
                <a:latin typeface="Franklin Gothic Book" pitchFamily="34" charset="0"/>
              </a:defRPr>
            </a:lvl7pPr>
            <a:lvl8pPr marL="3429000" indent="-228600" defTabSz="449263" eaLnBrk="0" fontAlgn="base" hangingPunct="0">
              <a:spcBef>
                <a:spcPct val="20000"/>
              </a:spcBef>
              <a:spcAft>
                <a:spcPct val="0"/>
              </a:spcAft>
              <a:buClr>
                <a:schemeClr val="accent1"/>
              </a:buClr>
              <a:buSzPct val="60000"/>
              <a:buFont typeface="Wingdings 2" pitchFamily="18" charset="2"/>
              <a:buChar char=""/>
              <a:tabLst>
                <a:tab pos="457200" algn="l"/>
              </a:tabLst>
              <a:defRPr>
                <a:solidFill>
                  <a:schemeClr val="tx2"/>
                </a:solidFill>
                <a:latin typeface="Franklin Gothic Book" pitchFamily="34" charset="0"/>
              </a:defRPr>
            </a:lvl8pPr>
            <a:lvl9pPr marL="3886200" indent="-228600" defTabSz="449263" eaLnBrk="0" fontAlgn="base" hangingPunct="0">
              <a:spcBef>
                <a:spcPct val="20000"/>
              </a:spcBef>
              <a:spcAft>
                <a:spcPct val="0"/>
              </a:spcAft>
              <a:buClr>
                <a:schemeClr val="accent1"/>
              </a:buClr>
              <a:buSzPct val="60000"/>
              <a:buFont typeface="Wingdings 2" pitchFamily="18" charset="2"/>
              <a:buChar char=""/>
              <a:tabLst>
                <a:tab pos="457200" algn="l"/>
              </a:tabLst>
              <a:defRPr>
                <a:solidFill>
                  <a:schemeClr val="tx2"/>
                </a:solidFill>
                <a:latin typeface="Franklin Gothic Book" pitchFamily="34" charset="0"/>
              </a:defRPr>
            </a:lvl9pPr>
          </a:lstStyle>
          <a:p>
            <a:pPr algn="just">
              <a:spcBef>
                <a:spcPct val="0"/>
              </a:spcBef>
              <a:buClrTx/>
              <a:buSzTx/>
              <a:buFontTx/>
              <a:buNone/>
              <a:defRPr/>
            </a:pPr>
            <a:r>
              <a:rPr lang="ru-RU" altLang="ru-RU" b="1" dirty="0">
                <a:solidFill>
                  <a:schemeClr val="tx1"/>
                </a:solidFill>
                <a:latin typeface="+mj-lt"/>
                <a:cs typeface="Times New Roman" pitchFamily="18" charset="0"/>
              </a:rPr>
              <a:t>       Процесс чтения </a:t>
            </a:r>
          </a:p>
          <a:p>
            <a:pPr algn="just">
              <a:spcBef>
                <a:spcPct val="0"/>
              </a:spcBef>
              <a:buClrTx/>
              <a:buSzTx/>
              <a:buFontTx/>
              <a:buNone/>
              <a:defRPr/>
            </a:pPr>
            <a:r>
              <a:rPr lang="ru-RU" altLang="ru-RU" b="1" dirty="0">
                <a:solidFill>
                  <a:schemeClr val="tx1"/>
                </a:solidFill>
                <a:latin typeface="+mj-lt"/>
                <a:cs typeface="Times New Roman" pitchFamily="18" charset="0"/>
              </a:rPr>
              <a:t>     состоит из серии </a:t>
            </a:r>
          </a:p>
          <a:p>
            <a:pPr algn="just">
              <a:spcBef>
                <a:spcPct val="0"/>
              </a:spcBef>
              <a:buClrTx/>
              <a:buSzTx/>
              <a:buFontTx/>
              <a:buNone/>
              <a:defRPr/>
            </a:pPr>
            <a:r>
              <a:rPr lang="ru-RU" altLang="ru-RU" b="1" dirty="0">
                <a:solidFill>
                  <a:schemeClr val="tx1"/>
                </a:solidFill>
                <a:latin typeface="+mj-lt"/>
                <a:cs typeface="Times New Roman" pitchFamily="18" charset="0"/>
              </a:rPr>
              <a:t>   отдельных операций</a:t>
            </a:r>
            <a:r>
              <a:rPr lang="ru-RU" altLang="ru-RU" dirty="0">
                <a:solidFill>
                  <a:schemeClr val="tx1"/>
                </a:solidFill>
                <a:latin typeface="+mj-lt"/>
                <a:cs typeface="Times New Roman" pitchFamily="18" charset="0"/>
              </a:rPr>
              <a:t>:</a:t>
            </a:r>
          </a:p>
          <a:p>
            <a:pPr algn="just">
              <a:spcBef>
                <a:spcPct val="0"/>
              </a:spcBef>
              <a:buClrTx/>
              <a:buSzTx/>
              <a:buFontTx/>
              <a:buNone/>
              <a:defRPr/>
            </a:pPr>
            <a:endParaRPr lang="ru-RU" altLang="ru-RU" dirty="0">
              <a:solidFill>
                <a:schemeClr val="tx1"/>
              </a:solidFill>
              <a:latin typeface="+mj-lt"/>
            </a:endParaRPr>
          </a:p>
          <a:p>
            <a:pPr>
              <a:lnSpc>
                <a:spcPct val="150000"/>
              </a:lnSpc>
              <a:defRPr/>
            </a:pPr>
            <a:r>
              <a:rPr lang="ru-RU" sz="1800" dirty="0">
                <a:solidFill>
                  <a:schemeClr val="tx1"/>
                </a:solidFill>
              </a:rPr>
              <a:t> </a:t>
            </a:r>
            <a:r>
              <a:rPr lang="ru-RU" altLang="ru-RU" sz="2000" dirty="0">
                <a:solidFill>
                  <a:schemeClr val="tx1"/>
                </a:solidFill>
                <a:cs typeface="Times New Roman" pitchFamily="18" charset="0"/>
              </a:rPr>
              <a:t>опознание буквы в её связи с фонемой (</a:t>
            </a:r>
            <a:r>
              <a:rPr lang="ru-RU" altLang="ru-RU" sz="2000" dirty="0" err="1">
                <a:solidFill>
                  <a:schemeClr val="tx1"/>
                </a:solidFill>
                <a:cs typeface="Times New Roman" pitchFamily="18" charset="0"/>
              </a:rPr>
              <a:t>звуко</a:t>
            </a:r>
            <a:r>
              <a:rPr lang="ru-RU" altLang="ru-RU" sz="2000" dirty="0">
                <a:solidFill>
                  <a:schemeClr val="tx1"/>
                </a:solidFill>
                <a:cs typeface="Times New Roman" pitchFamily="18" charset="0"/>
              </a:rPr>
              <a:t>-буквенные связи); </a:t>
            </a:r>
          </a:p>
          <a:p>
            <a:pPr>
              <a:lnSpc>
                <a:spcPct val="150000"/>
              </a:lnSpc>
              <a:defRPr/>
            </a:pPr>
            <a:r>
              <a:rPr lang="ru-RU" sz="2000" dirty="0">
                <a:solidFill>
                  <a:schemeClr val="tx1"/>
                </a:solidFill>
                <a:latin typeface="+mn-lt"/>
              </a:rPr>
              <a:t> </a:t>
            </a:r>
            <a:r>
              <a:rPr lang="ru-RU" altLang="ru-RU" sz="2000" dirty="0">
                <a:solidFill>
                  <a:schemeClr val="tx1"/>
                </a:solidFill>
                <a:cs typeface="Times New Roman" pitchFamily="18" charset="0"/>
              </a:rPr>
              <a:t>слияние нескольких букв в слог (</a:t>
            </a:r>
            <a:r>
              <a:rPr lang="ru-RU" altLang="ru-RU" sz="2000" dirty="0" err="1">
                <a:solidFill>
                  <a:schemeClr val="tx1"/>
                </a:solidFill>
                <a:cs typeface="Times New Roman" pitchFamily="18" charset="0"/>
              </a:rPr>
              <a:t>слогослияние</a:t>
            </a:r>
            <a:r>
              <a:rPr lang="ru-RU" altLang="ru-RU" sz="2000" dirty="0">
                <a:solidFill>
                  <a:schemeClr val="tx1"/>
                </a:solidFill>
                <a:cs typeface="Times New Roman" pitchFamily="18" charset="0"/>
              </a:rPr>
              <a:t>);</a:t>
            </a:r>
          </a:p>
          <a:p>
            <a:pPr>
              <a:lnSpc>
                <a:spcPct val="150000"/>
              </a:lnSpc>
              <a:defRPr/>
            </a:pPr>
            <a:r>
              <a:rPr lang="ru-RU" sz="2000" dirty="0">
                <a:solidFill>
                  <a:schemeClr val="tx1"/>
                </a:solidFill>
                <a:latin typeface="+mn-lt"/>
              </a:rPr>
              <a:t> </a:t>
            </a:r>
            <a:r>
              <a:rPr lang="ru-RU" altLang="ru-RU" sz="2000" dirty="0">
                <a:solidFill>
                  <a:schemeClr val="tx1"/>
                </a:solidFill>
                <a:cs typeface="Times New Roman" pitchFamily="18" charset="0"/>
              </a:rPr>
              <a:t>слияние нескольких слогов в слово; </a:t>
            </a:r>
          </a:p>
          <a:p>
            <a:pPr>
              <a:lnSpc>
                <a:spcPct val="150000"/>
              </a:lnSpc>
              <a:defRPr/>
            </a:pPr>
            <a:r>
              <a:rPr lang="ru-RU" altLang="ru-RU" sz="2000" dirty="0">
                <a:solidFill>
                  <a:schemeClr val="tx1"/>
                </a:solidFill>
                <a:cs typeface="Times New Roman" pitchFamily="18" charset="0"/>
              </a:rPr>
              <a:t>  интеграция (объединение) нескольких прочитанных слов в законченную фразу или высказывание</a:t>
            </a:r>
            <a:r>
              <a:rPr lang="ru-RU" altLang="ru-RU" sz="1200" dirty="0">
                <a:solidFill>
                  <a:schemeClr val="tx1"/>
                </a:solidFill>
                <a:cs typeface="Times New Roman" pitchFamily="18" charset="0"/>
              </a:rPr>
              <a:t>.</a:t>
            </a:r>
            <a:endParaRPr lang="ru-RU" altLang="ru-RU" sz="1800" dirty="0">
              <a:solidFill>
                <a:schemeClr val="tx1"/>
              </a:solidFill>
            </a:endParaRPr>
          </a:p>
          <a:p>
            <a:pPr>
              <a:defRPr/>
            </a:pPr>
            <a:endParaRPr lang="ru-RU" altLang="ru-RU" sz="2000" dirty="0">
              <a:solidFill>
                <a:schemeClr val="tx1"/>
              </a:solidFill>
              <a:cs typeface="Times New Roman" pitchFamily="18" charset="0"/>
            </a:endParaRPr>
          </a:p>
          <a:p>
            <a:pPr algn="just">
              <a:buFont typeface="Wingdings 2" pitchFamily="18" charset="2"/>
              <a:buNone/>
              <a:defRPr/>
            </a:pPr>
            <a:r>
              <a:rPr lang="ru-RU" altLang="ru-RU" sz="2000" dirty="0">
                <a:solidFill>
                  <a:schemeClr val="tx1"/>
                </a:solidFill>
                <a:latin typeface="+mn-lt"/>
              </a:rPr>
              <a:t> </a:t>
            </a:r>
          </a:p>
          <a:p>
            <a:pPr>
              <a:buFont typeface="Wingdings 2" pitchFamily="18" charset="2"/>
              <a:buNone/>
              <a:defRPr/>
            </a:pPr>
            <a:endParaRPr lang="ru-RU" sz="1800" dirty="0">
              <a:solidFill>
                <a:schemeClr val="tx1"/>
              </a:solidFill>
              <a:latin typeface="+mn-lt"/>
            </a:endParaRPr>
          </a:p>
        </p:txBody>
      </p:sp>
      <p:pic>
        <p:nvPicPr>
          <p:cNvPr id="25" name="Picture 8" descr="C:\Users\user\Pictures\0001-001-Pravopisanie-bezudarnykh-okonchanij-suschestvitelnykh.jpg">
            <a:extLst>
              <a:ext uri="{FF2B5EF4-FFF2-40B4-BE49-F238E27FC236}">
                <a16:creationId xmlns:a16="http://schemas.microsoft.com/office/drawing/2014/main" id="{F56F0EE6-497B-E2BF-206A-6B9308A51BED}"/>
              </a:ext>
            </a:extLst>
          </p:cNvPr>
          <p:cNvPicPr>
            <a:picLocks noChangeAspect="1" noChangeArrowheads="1"/>
          </p:cNvPicPr>
          <p:nvPr/>
        </p:nvPicPr>
        <p:blipFill>
          <a:blip r:embed="rId2"/>
          <a:stretch>
            <a:fillRect/>
          </a:stretch>
        </p:blipFill>
        <p:spPr bwMode="auto">
          <a:xfrm>
            <a:off x="7535863" y="188914"/>
            <a:ext cx="2919412" cy="2376487"/>
          </a:xfrm>
          <a:prstGeom prst="rect">
            <a:avLst/>
          </a:prstGeom>
          <a:noFill/>
          <a:ln w="38100">
            <a:solidFill>
              <a:schemeClr val="accent2">
                <a:lumMod val="75000"/>
              </a:schemeClr>
            </a:solidFill>
          </a:ln>
        </p:spPr>
      </p:pic>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fltVal val="0"/>
                                          </p:val>
                                        </p:tav>
                                        <p:tav tm="100000">
                                          <p:val>
                                            <p:strVal val="#ppt_w"/>
                                          </p:val>
                                        </p:tav>
                                      </p:tavLst>
                                    </p:anim>
                                    <p:anim calcmode="lin" valueType="num">
                                      <p:cBhvr>
                                        <p:cTn id="8" dur="750" fill="hold"/>
                                        <p:tgtEl>
                                          <p:spTgt spid="2"/>
                                        </p:tgtEl>
                                        <p:attrNameLst>
                                          <p:attrName>ppt_h</p:attrName>
                                        </p:attrNameLst>
                                      </p:cBhvr>
                                      <p:tavLst>
                                        <p:tav tm="0">
                                          <p:val>
                                            <p:fltVal val="0"/>
                                          </p:val>
                                        </p:tav>
                                        <p:tav tm="100000">
                                          <p:val>
                                            <p:strVal val="#ppt_h"/>
                                          </p:val>
                                        </p:tav>
                                      </p:tavLst>
                                    </p:anim>
                                    <p:animEffect transition="in" filter="fade">
                                      <p:cBhvr>
                                        <p:cTn id="9" dur="750"/>
                                        <p:tgtEl>
                                          <p:spTgt spid="2"/>
                                        </p:tgtEl>
                                      </p:cBhvr>
                                    </p:animEffect>
                                  </p:childTnLst>
                                </p:cTn>
                              </p:par>
                              <p:par>
                                <p:cTn id="10" presetID="53" presetClass="exit" presetSubtype="32" fill="hold" grpId="1" nodeType="withEffect">
                                  <p:stCondLst>
                                    <p:cond delay="2000"/>
                                  </p:stCondLst>
                                  <p:childTnLst>
                                    <p:anim calcmode="lin" valueType="num">
                                      <p:cBhvr>
                                        <p:cTn id="11" dur="500"/>
                                        <p:tgtEl>
                                          <p:spTgt spid="2"/>
                                        </p:tgtEl>
                                        <p:attrNameLst>
                                          <p:attrName>ppt_w</p:attrName>
                                        </p:attrNameLst>
                                      </p:cBhvr>
                                      <p:tavLst>
                                        <p:tav tm="0">
                                          <p:val>
                                            <p:strVal val="ppt_w"/>
                                          </p:val>
                                        </p:tav>
                                        <p:tav tm="100000">
                                          <p:val>
                                            <p:fltVal val="0"/>
                                          </p:val>
                                        </p:tav>
                                      </p:tavLst>
                                    </p:anim>
                                    <p:anim calcmode="lin" valueType="num">
                                      <p:cBhvr>
                                        <p:cTn id="12" dur="500"/>
                                        <p:tgtEl>
                                          <p:spTgt spid="2"/>
                                        </p:tgtEl>
                                        <p:attrNameLst>
                                          <p:attrName>ppt_h</p:attrName>
                                        </p:attrNameLst>
                                      </p:cBhvr>
                                      <p:tavLst>
                                        <p:tav tm="0">
                                          <p:val>
                                            <p:strVal val="ppt_h"/>
                                          </p:val>
                                        </p:tav>
                                        <p:tav tm="100000">
                                          <p:val>
                                            <p:fltVal val="0"/>
                                          </p:val>
                                        </p:tav>
                                      </p:tavLst>
                                    </p:anim>
                                    <p:animEffect transition="out" filter="fade">
                                      <p:cBhvr>
                                        <p:cTn id="13" dur="500"/>
                                        <p:tgtEl>
                                          <p:spTgt spid="2"/>
                                        </p:tgtEl>
                                      </p:cBhvr>
                                    </p:animEffect>
                                    <p:set>
                                      <p:cBhvr>
                                        <p:cTn id="14" dur="1" fill="hold">
                                          <p:stCondLst>
                                            <p:cond delay="4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Прямоугольник 2">
            <a:extLst>
              <a:ext uri="{FF2B5EF4-FFF2-40B4-BE49-F238E27FC236}">
                <a16:creationId xmlns:a16="http://schemas.microsoft.com/office/drawing/2014/main" id="{39F14F14-7969-E5E5-487D-95D58CB3CF1B}"/>
              </a:ext>
            </a:extLst>
          </p:cNvPr>
          <p:cNvSpPr>
            <a:spLocks noChangeArrowheads="1"/>
          </p:cNvSpPr>
          <p:nvPr/>
        </p:nvSpPr>
        <p:spPr bwMode="auto">
          <a:xfrm>
            <a:off x="1890713" y="620713"/>
            <a:ext cx="8064500" cy="5848350"/>
          </a:xfrm>
          <a:prstGeom prst="rect">
            <a:avLst/>
          </a:prstGeom>
          <a:noFill/>
          <a:ln w="9525">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chemeClr val="accent1"/>
              </a:buClr>
              <a:buSzPct val="70000"/>
              <a:buFont typeface="Wingdings 2" pitchFamily="18" charset="2"/>
              <a:buChar char=""/>
              <a:defRPr sz="3200">
                <a:solidFill>
                  <a:schemeClr val="tx2"/>
                </a:solidFill>
                <a:latin typeface="Franklin Gothic Book" pitchFamily="34" charset="0"/>
              </a:defRPr>
            </a:lvl1pPr>
            <a:lvl2pPr marL="742950" indent="-285750">
              <a:spcBef>
                <a:spcPct val="20000"/>
              </a:spcBef>
              <a:buClr>
                <a:schemeClr val="accent1"/>
              </a:buClr>
              <a:buSzPct val="70000"/>
              <a:buFont typeface="Wingdings 2" pitchFamily="18" charset="2"/>
              <a:buChar char=""/>
              <a:defRPr sz="2800">
                <a:solidFill>
                  <a:schemeClr val="tx2"/>
                </a:solidFill>
                <a:latin typeface="Franklin Gothic Book" pitchFamily="34" charset="0"/>
              </a:defRPr>
            </a:lvl2pPr>
            <a:lvl3pPr marL="1143000" indent="-228600">
              <a:spcBef>
                <a:spcPct val="20000"/>
              </a:spcBef>
              <a:buClr>
                <a:schemeClr val="accent1"/>
              </a:buClr>
              <a:buSzPct val="70000"/>
              <a:buFont typeface="Wingdings 2" pitchFamily="18" charset="2"/>
              <a:buChar char=""/>
              <a:defRPr sz="2400">
                <a:solidFill>
                  <a:schemeClr val="tx2"/>
                </a:solidFill>
                <a:latin typeface="Franklin Gothic Book" pitchFamily="34" charset="0"/>
              </a:defRPr>
            </a:lvl3pPr>
            <a:lvl4pPr marL="1600200" indent="-228600">
              <a:spcBef>
                <a:spcPct val="20000"/>
              </a:spcBef>
              <a:buClr>
                <a:schemeClr val="accent1"/>
              </a:buClr>
              <a:buSzPct val="70000"/>
              <a:buFont typeface="Wingdings 2" pitchFamily="18" charset="2"/>
              <a:buChar char=""/>
              <a:defRPr sz="2000">
                <a:solidFill>
                  <a:schemeClr val="tx2"/>
                </a:solidFill>
                <a:latin typeface="Franklin Gothic Book" pitchFamily="34" charset="0"/>
              </a:defRPr>
            </a:lvl4pPr>
            <a:lvl5pPr marL="2057400" indent="-228600">
              <a:spcBef>
                <a:spcPct val="20000"/>
              </a:spcBef>
              <a:buClr>
                <a:schemeClr val="accent1"/>
              </a:buClr>
              <a:buSzPct val="60000"/>
              <a:buFont typeface="Wingdings 2" pitchFamily="18" charset="2"/>
              <a:buChar char=""/>
              <a:defRPr>
                <a:solidFill>
                  <a:schemeClr val="tx2"/>
                </a:solidFill>
                <a:latin typeface="Franklin Gothic Book" pitchFamily="34" charset="0"/>
              </a:defRPr>
            </a:lvl5pPr>
            <a:lvl6pPr marL="2514600" indent="-228600" defTabSz="449263" eaLnBrk="0" fontAlgn="base" hangingPunct="0">
              <a:spcBef>
                <a:spcPct val="20000"/>
              </a:spcBef>
              <a:spcAft>
                <a:spcPct val="0"/>
              </a:spcAft>
              <a:buClr>
                <a:schemeClr val="accent1"/>
              </a:buClr>
              <a:buSzPct val="60000"/>
              <a:buFont typeface="Wingdings 2" pitchFamily="18" charset="2"/>
              <a:buChar char=""/>
              <a:defRPr>
                <a:solidFill>
                  <a:schemeClr val="tx2"/>
                </a:solidFill>
                <a:latin typeface="Franklin Gothic Book" pitchFamily="34" charset="0"/>
              </a:defRPr>
            </a:lvl6pPr>
            <a:lvl7pPr marL="2971800" indent="-228600" defTabSz="449263" eaLnBrk="0" fontAlgn="base" hangingPunct="0">
              <a:spcBef>
                <a:spcPct val="20000"/>
              </a:spcBef>
              <a:spcAft>
                <a:spcPct val="0"/>
              </a:spcAft>
              <a:buClr>
                <a:schemeClr val="accent1"/>
              </a:buClr>
              <a:buSzPct val="60000"/>
              <a:buFont typeface="Wingdings 2" pitchFamily="18" charset="2"/>
              <a:buChar char=""/>
              <a:defRPr>
                <a:solidFill>
                  <a:schemeClr val="tx2"/>
                </a:solidFill>
                <a:latin typeface="Franklin Gothic Book" pitchFamily="34" charset="0"/>
              </a:defRPr>
            </a:lvl7pPr>
            <a:lvl8pPr marL="3429000" indent="-228600" defTabSz="449263" eaLnBrk="0" fontAlgn="base" hangingPunct="0">
              <a:spcBef>
                <a:spcPct val="20000"/>
              </a:spcBef>
              <a:spcAft>
                <a:spcPct val="0"/>
              </a:spcAft>
              <a:buClr>
                <a:schemeClr val="accent1"/>
              </a:buClr>
              <a:buSzPct val="60000"/>
              <a:buFont typeface="Wingdings 2" pitchFamily="18" charset="2"/>
              <a:buChar char=""/>
              <a:defRPr>
                <a:solidFill>
                  <a:schemeClr val="tx2"/>
                </a:solidFill>
                <a:latin typeface="Franklin Gothic Book" pitchFamily="34" charset="0"/>
              </a:defRPr>
            </a:lvl8pPr>
            <a:lvl9pPr marL="3886200" indent="-228600" defTabSz="449263" eaLnBrk="0" fontAlgn="base" hangingPunct="0">
              <a:spcBef>
                <a:spcPct val="20000"/>
              </a:spcBef>
              <a:spcAft>
                <a:spcPct val="0"/>
              </a:spcAft>
              <a:buClr>
                <a:schemeClr val="accent1"/>
              </a:buClr>
              <a:buSzPct val="60000"/>
              <a:buFont typeface="Wingdings 2" pitchFamily="18" charset="2"/>
              <a:buChar char=""/>
              <a:defRPr>
                <a:solidFill>
                  <a:schemeClr val="tx2"/>
                </a:solidFill>
                <a:latin typeface="Franklin Gothic Book" pitchFamily="34" charset="0"/>
              </a:defRPr>
            </a:lvl9pPr>
          </a:lstStyle>
          <a:p>
            <a:pPr algn="just">
              <a:lnSpc>
                <a:spcPct val="150000"/>
              </a:lnSpc>
              <a:spcBef>
                <a:spcPct val="0"/>
              </a:spcBef>
              <a:buClrTx/>
              <a:buSzTx/>
              <a:buFontTx/>
              <a:buNone/>
              <a:defRPr/>
            </a:pPr>
            <a:r>
              <a:rPr lang="ru-RU" altLang="ru-RU" sz="2000" dirty="0">
                <a:solidFill>
                  <a:schemeClr val="tx1"/>
                </a:solidFill>
                <a:latin typeface="Arial" charset="0"/>
              </a:rPr>
              <a:t>	</a:t>
            </a:r>
            <a:r>
              <a:rPr lang="ru-RU" altLang="ru-RU" sz="2000" dirty="0">
                <a:solidFill>
                  <a:schemeClr val="tx1"/>
                </a:solidFill>
                <a:latin typeface="+mn-lt"/>
              </a:rPr>
              <a:t>Возвращение к ранее воспринятому, движение назад, носит название </a:t>
            </a:r>
            <a:r>
              <a:rPr lang="ru-RU" altLang="ru-RU" sz="2000" b="1" dirty="0">
                <a:solidFill>
                  <a:schemeClr val="tx1"/>
                </a:solidFill>
                <a:latin typeface="+mn-lt"/>
              </a:rPr>
              <a:t>регрессии</a:t>
            </a:r>
            <a:r>
              <a:rPr lang="ru-RU" altLang="ru-RU" sz="2000" i="1" dirty="0">
                <a:solidFill>
                  <a:schemeClr val="tx1"/>
                </a:solidFill>
                <a:latin typeface="+mn-lt"/>
              </a:rPr>
              <a:t>. </a:t>
            </a:r>
            <a:r>
              <a:rPr lang="ru-RU" altLang="ru-RU" sz="2000" b="1" dirty="0">
                <a:solidFill>
                  <a:schemeClr val="tx1"/>
                </a:solidFill>
                <a:latin typeface="+mn-lt"/>
              </a:rPr>
              <a:t>Задача </a:t>
            </a:r>
            <a:r>
              <a:rPr lang="ru-RU" altLang="ru-RU" sz="2000" dirty="0">
                <a:solidFill>
                  <a:schemeClr val="tx1"/>
                </a:solidFill>
                <a:latin typeface="+mn-lt"/>
              </a:rPr>
              <a:t>педагога помочь ребенку устранить регрессии при чтении и тренироваться читать без них.</a:t>
            </a:r>
          </a:p>
          <a:p>
            <a:pPr algn="just">
              <a:lnSpc>
                <a:spcPct val="150000"/>
              </a:lnSpc>
              <a:spcBef>
                <a:spcPct val="0"/>
              </a:spcBef>
              <a:buClrTx/>
              <a:buSzTx/>
              <a:buFontTx/>
              <a:buNone/>
              <a:defRPr/>
            </a:pPr>
            <a:endParaRPr lang="ru-RU" altLang="ru-RU" sz="2000" dirty="0">
              <a:solidFill>
                <a:schemeClr val="tx1"/>
              </a:solidFill>
              <a:latin typeface="+mn-lt"/>
            </a:endParaRPr>
          </a:p>
          <a:p>
            <a:pPr algn="just">
              <a:lnSpc>
                <a:spcPct val="150000"/>
              </a:lnSpc>
              <a:spcBef>
                <a:spcPct val="0"/>
              </a:spcBef>
              <a:buClrTx/>
              <a:buSzTx/>
              <a:buFontTx/>
              <a:buNone/>
              <a:defRPr/>
            </a:pPr>
            <a:r>
              <a:rPr lang="ru-RU" altLang="ru-RU" sz="2000" dirty="0">
                <a:solidFill>
                  <a:schemeClr val="tx1"/>
                </a:solidFill>
                <a:latin typeface="+mn-lt"/>
              </a:rPr>
              <a:t>Техника чтения с помощью пальца.</a:t>
            </a:r>
          </a:p>
          <a:p>
            <a:pPr algn="just">
              <a:lnSpc>
                <a:spcPct val="150000"/>
              </a:lnSpc>
              <a:spcBef>
                <a:spcPct val="0"/>
              </a:spcBef>
              <a:buClrTx/>
              <a:buSzTx/>
              <a:buFontTx/>
              <a:buNone/>
              <a:defRPr/>
            </a:pPr>
            <a:r>
              <a:rPr lang="ru-RU" altLang="ru-RU" sz="2000" b="1" dirty="0">
                <a:solidFill>
                  <a:schemeClr val="tx1"/>
                </a:solidFill>
                <a:latin typeface="+mn-lt"/>
              </a:rPr>
              <a:t>Важно помнить</a:t>
            </a:r>
            <a:r>
              <a:rPr lang="ru-RU" altLang="ru-RU" sz="2000" dirty="0">
                <a:solidFill>
                  <a:schemeClr val="tx1"/>
                </a:solidFill>
                <a:latin typeface="+mn-lt"/>
              </a:rPr>
              <a:t>:</a:t>
            </a:r>
          </a:p>
          <a:p>
            <a:pPr>
              <a:lnSpc>
                <a:spcPct val="150000"/>
              </a:lnSpc>
              <a:defRPr/>
            </a:pPr>
            <a:r>
              <a:rPr lang="ru-RU" sz="1800" dirty="0">
                <a:solidFill>
                  <a:schemeClr val="tx1"/>
                </a:solidFill>
              </a:rPr>
              <a:t> </a:t>
            </a:r>
            <a:r>
              <a:rPr lang="ru-RU" altLang="ru-RU" sz="2000" dirty="0">
                <a:solidFill>
                  <a:schemeClr val="tx1"/>
                </a:solidFill>
              </a:rPr>
              <a:t>возвратные движения глаз тормозят скорость чтения;</a:t>
            </a:r>
          </a:p>
          <a:p>
            <a:pPr>
              <a:lnSpc>
                <a:spcPct val="150000"/>
              </a:lnSpc>
              <a:defRPr/>
            </a:pPr>
            <a:r>
              <a:rPr lang="ru-RU" altLang="ru-RU" sz="2000" dirty="0">
                <a:solidFill>
                  <a:schemeClr val="tx1"/>
                </a:solidFill>
                <a:cs typeface="Times New Roman" pitchFamily="18" charset="0"/>
              </a:rPr>
              <a:t> </a:t>
            </a:r>
            <a:r>
              <a:rPr lang="ru-RU" altLang="ru-RU" sz="2000" dirty="0">
                <a:solidFill>
                  <a:schemeClr val="tx1"/>
                </a:solidFill>
              </a:rPr>
              <a:t>следовать за пальцем только вперед;</a:t>
            </a:r>
          </a:p>
          <a:p>
            <a:pPr>
              <a:lnSpc>
                <a:spcPct val="150000"/>
              </a:lnSpc>
              <a:defRPr/>
            </a:pPr>
            <a:r>
              <a:rPr lang="ru-RU" altLang="ru-RU" sz="2000" dirty="0">
                <a:solidFill>
                  <a:schemeClr val="tx1"/>
                </a:solidFill>
                <a:cs typeface="Times New Roman" pitchFamily="18" charset="0"/>
              </a:rPr>
              <a:t> </a:t>
            </a:r>
            <a:r>
              <a:rPr lang="ru-RU" altLang="ru-RU" sz="2000" dirty="0">
                <a:solidFill>
                  <a:schemeClr val="tx1"/>
                </a:solidFill>
              </a:rPr>
              <a:t>дать возможность детям почитать 3-5 мин.;</a:t>
            </a:r>
          </a:p>
          <a:p>
            <a:pPr>
              <a:lnSpc>
                <a:spcPct val="150000"/>
              </a:lnSpc>
              <a:defRPr/>
            </a:pPr>
            <a:r>
              <a:rPr lang="ru-RU" altLang="ru-RU" sz="2000" dirty="0">
                <a:solidFill>
                  <a:schemeClr val="tx1"/>
                </a:solidFill>
                <a:cs typeface="Times New Roman" pitchFamily="18" charset="0"/>
              </a:rPr>
              <a:t> </a:t>
            </a:r>
            <a:r>
              <a:rPr lang="ru-RU" altLang="ru-RU" sz="2000" dirty="0">
                <a:solidFill>
                  <a:schemeClr val="tx1"/>
                </a:solidFill>
              </a:rPr>
              <a:t>выяснить уровень понимания прочитанного;</a:t>
            </a:r>
          </a:p>
          <a:p>
            <a:pPr>
              <a:lnSpc>
                <a:spcPct val="150000"/>
              </a:lnSpc>
              <a:defRPr/>
            </a:pPr>
            <a:r>
              <a:rPr lang="ru-RU" altLang="ru-RU" sz="2000" dirty="0">
                <a:solidFill>
                  <a:schemeClr val="tx1"/>
                </a:solidFill>
                <a:cs typeface="Times New Roman" pitchFamily="18" charset="0"/>
              </a:rPr>
              <a:t> </a:t>
            </a:r>
            <a:r>
              <a:rPr lang="ru-RU" altLang="ru-RU" sz="2000" dirty="0">
                <a:solidFill>
                  <a:schemeClr val="tx1"/>
                </a:solidFill>
              </a:rPr>
              <a:t>технику чтения применять ежедневно, читая по 5-10 мин.</a:t>
            </a:r>
          </a:p>
          <a:p>
            <a:pPr algn="just">
              <a:spcBef>
                <a:spcPct val="0"/>
              </a:spcBef>
              <a:buClrTx/>
              <a:buSzTx/>
              <a:buFontTx/>
              <a:buNone/>
              <a:defRPr/>
            </a:pPr>
            <a:endParaRPr lang="ru-RU" altLang="ru-RU" sz="2400" dirty="0">
              <a:latin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Безымянный">
            <a:extLst>
              <a:ext uri="{FF2B5EF4-FFF2-40B4-BE49-F238E27FC236}">
                <a16:creationId xmlns:a16="http://schemas.microsoft.com/office/drawing/2014/main" id="{D79932DA-5042-EF66-1467-E32446259359}"/>
              </a:ext>
            </a:extLst>
          </p:cNvPr>
          <p:cNvPicPr>
            <a:picLocks noChangeAspect="1" noChangeArrowheads="1"/>
          </p:cNvPicPr>
          <p:nvPr/>
        </p:nvPicPr>
        <p:blipFill>
          <a:blip r:embed="rId2">
            <a:duotone>
              <a:prstClr val="black"/>
              <a:schemeClr val="accent1">
                <a:tint val="45000"/>
                <a:satMod val="400000"/>
              </a:schemeClr>
            </a:duotone>
            <a:extLst>
              <a:ext uri="{28A0092B-C50C-407E-A947-70E740481C1C}">
                <a14:useLocalDpi xmlns:a14="http://schemas.microsoft.com/office/drawing/2010/main" val="0"/>
              </a:ext>
            </a:extLst>
          </a:blip>
          <a:srcRect/>
          <a:stretch>
            <a:fillRect/>
          </a:stretch>
        </p:blipFill>
        <p:spPr bwMode="auto">
          <a:xfrm>
            <a:off x="6384032" y="1556792"/>
            <a:ext cx="4032448" cy="5040560"/>
          </a:xfrm>
          <a:prstGeom prst="rect">
            <a:avLst/>
          </a:prstGeom>
          <a:noFill/>
          <a:ln w="9525">
            <a:solidFill>
              <a:schemeClr val="accent2"/>
            </a:solidFill>
            <a:miter lim="800000"/>
            <a:headEnd/>
            <a:tailEnd/>
          </a:ln>
          <a:extLst>
            <a:ext uri="{909E8E84-426E-40DD-AFC4-6F175D3DCCD1}">
              <a14:hiddenFill xmlns:a14="http://schemas.microsoft.com/office/drawing/2010/main">
                <a:solidFill>
                  <a:srgbClr val="FFFFFF"/>
                </a:solidFill>
              </a14:hiddenFill>
            </a:ext>
          </a:extLst>
        </p:spPr>
      </p:pic>
      <p:sp>
        <p:nvSpPr>
          <p:cNvPr id="3" name="Прямоугольник 2">
            <a:extLst>
              <a:ext uri="{FF2B5EF4-FFF2-40B4-BE49-F238E27FC236}">
                <a16:creationId xmlns:a16="http://schemas.microsoft.com/office/drawing/2014/main" id="{2BC99C4B-B704-55DA-95CF-7B97F7F78080}"/>
              </a:ext>
            </a:extLst>
          </p:cNvPr>
          <p:cNvSpPr/>
          <p:nvPr/>
        </p:nvSpPr>
        <p:spPr>
          <a:xfrm>
            <a:off x="6810375" y="549276"/>
            <a:ext cx="3291286" cy="954107"/>
          </a:xfrm>
          <a:prstGeom prst="rect">
            <a:avLst/>
          </a:prstGeom>
        </p:spPr>
        <p:txBody>
          <a:bodyPr wrap="none">
            <a:spAutoFit/>
          </a:bodyPr>
          <a:lstStyle/>
          <a:p>
            <a:pPr>
              <a:defRPr/>
            </a:pPr>
            <a:r>
              <a:rPr lang="ru-RU" sz="2800" b="1" dirty="0">
                <a:latin typeface="+mj-lt"/>
              </a:rPr>
              <a:t>      Упражнение </a:t>
            </a:r>
          </a:p>
          <a:p>
            <a:pPr>
              <a:defRPr/>
            </a:pPr>
            <a:r>
              <a:rPr lang="ru-RU" sz="2800" dirty="0">
                <a:latin typeface="+mj-lt"/>
              </a:rPr>
              <a:t>Цифровая пирамида</a:t>
            </a:r>
          </a:p>
        </p:txBody>
      </p:sp>
      <p:graphicFrame>
        <p:nvGraphicFramePr>
          <p:cNvPr id="5" name="Таблица 4">
            <a:extLst>
              <a:ext uri="{FF2B5EF4-FFF2-40B4-BE49-F238E27FC236}">
                <a16:creationId xmlns:a16="http://schemas.microsoft.com/office/drawing/2014/main" id="{5718FE1A-0EB5-560C-B613-8849D1875638}"/>
              </a:ext>
            </a:extLst>
          </p:cNvPr>
          <p:cNvGraphicFramePr>
            <a:graphicFrameLocks noGrp="1"/>
          </p:cNvGraphicFramePr>
          <p:nvPr/>
        </p:nvGraphicFramePr>
        <p:xfrm>
          <a:off x="1828801" y="1554164"/>
          <a:ext cx="3673475" cy="3743325"/>
        </p:xfrm>
        <a:graphic>
          <a:graphicData uri="http://schemas.openxmlformats.org/drawingml/2006/table">
            <a:tbl>
              <a:tblPr firstRow="1" firstCol="1" bandRow="1"/>
              <a:tblGrid>
                <a:gridCol w="752803">
                  <a:extLst>
                    <a:ext uri="{9D8B030D-6E8A-4147-A177-3AD203B41FA5}">
                      <a16:colId xmlns:a16="http://schemas.microsoft.com/office/drawing/2014/main" val="20000"/>
                    </a:ext>
                  </a:extLst>
                </a:gridCol>
                <a:gridCol w="787121">
                  <a:extLst>
                    <a:ext uri="{9D8B030D-6E8A-4147-A177-3AD203B41FA5}">
                      <a16:colId xmlns:a16="http://schemas.microsoft.com/office/drawing/2014/main" val="20001"/>
                    </a:ext>
                  </a:extLst>
                </a:gridCol>
                <a:gridCol w="752803">
                  <a:extLst>
                    <a:ext uri="{9D8B030D-6E8A-4147-A177-3AD203B41FA5}">
                      <a16:colId xmlns:a16="http://schemas.microsoft.com/office/drawing/2014/main" val="20002"/>
                    </a:ext>
                  </a:extLst>
                </a:gridCol>
                <a:gridCol w="753534">
                  <a:extLst>
                    <a:ext uri="{9D8B030D-6E8A-4147-A177-3AD203B41FA5}">
                      <a16:colId xmlns:a16="http://schemas.microsoft.com/office/drawing/2014/main" val="20003"/>
                    </a:ext>
                  </a:extLst>
                </a:gridCol>
                <a:gridCol w="627214">
                  <a:extLst>
                    <a:ext uri="{9D8B030D-6E8A-4147-A177-3AD203B41FA5}">
                      <a16:colId xmlns:a16="http://schemas.microsoft.com/office/drawing/2014/main" val="20004"/>
                    </a:ext>
                  </a:extLst>
                </a:gridCol>
              </a:tblGrid>
              <a:tr h="728715">
                <a:tc>
                  <a:txBody>
                    <a:bodyPr/>
                    <a:lstStyle/>
                    <a:p>
                      <a:pPr algn="ctr">
                        <a:spcAft>
                          <a:spcPts val="0"/>
                        </a:spcAft>
                      </a:pPr>
                      <a:r>
                        <a:rPr lang="ru-RU" sz="2800" b="1" dirty="0">
                          <a:effectLst/>
                          <a:latin typeface="Times New Roman"/>
                          <a:ea typeface="Times New Roman"/>
                        </a:rPr>
                        <a:t>4</a:t>
                      </a:r>
                    </a:p>
                  </a:txBody>
                  <a:tcPr marL="68600" marR="686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algn="ctr">
                        <a:spcAft>
                          <a:spcPts val="0"/>
                        </a:spcAft>
                      </a:pPr>
                      <a:r>
                        <a:rPr lang="ru-RU" sz="2800" b="1" dirty="0">
                          <a:effectLst/>
                          <a:latin typeface="Times New Roman"/>
                          <a:ea typeface="Times New Roman"/>
                        </a:rPr>
                        <a:t>20</a:t>
                      </a:r>
                    </a:p>
                  </a:txBody>
                  <a:tcPr marL="68600" marR="686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algn="ctr">
                        <a:spcAft>
                          <a:spcPts val="0"/>
                        </a:spcAft>
                      </a:pPr>
                      <a:r>
                        <a:rPr lang="ru-RU" sz="2800" b="1" dirty="0">
                          <a:effectLst/>
                          <a:latin typeface="Times New Roman"/>
                          <a:ea typeface="Times New Roman"/>
                        </a:rPr>
                        <a:t>11</a:t>
                      </a:r>
                    </a:p>
                  </a:txBody>
                  <a:tcPr marL="68600" marR="686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algn="ctr">
                        <a:spcAft>
                          <a:spcPts val="0"/>
                        </a:spcAft>
                      </a:pPr>
                      <a:r>
                        <a:rPr lang="ru-RU" sz="2800" b="1" dirty="0">
                          <a:effectLst/>
                          <a:latin typeface="Times New Roman"/>
                          <a:ea typeface="Times New Roman"/>
                        </a:rPr>
                        <a:t>24</a:t>
                      </a:r>
                    </a:p>
                  </a:txBody>
                  <a:tcPr marL="68600" marR="686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algn="ctr">
                        <a:spcAft>
                          <a:spcPts val="0"/>
                        </a:spcAft>
                      </a:pPr>
                      <a:r>
                        <a:rPr lang="ru-RU" sz="2800" b="1" dirty="0">
                          <a:effectLst/>
                          <a:latin typeface="Times New Roman"/>
                          <a:ea typeface="Times New Roman"/>
                        </a:rPr>
                        <a:t>7</a:t>
                      </a:r>
                    </a:p>
                  </a:txBody>
                  <a:tcPr marL="68600" marR="686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extLst>
                  <a:ext uri="{0D108BD9-81ED-4DB2-BD59-A6C34878D82A}">
                    <a16:rowId xmlns:a16="http://schemas.microsoft.com/office/drawing/2014/main" val="10000"/>
                  </a:ext>
                </a:extLst>
              </a:tr>
              <a:tr h="728715">
                <a:tc>
                  <a:txBody>
                    <a:bodyPr/>
                    <a:lstStyle/>
                    <a:p>
                      <a:pPr algn="ctr">
                        <a:spcAft>
                          <a:spcPts val="0"/>
                        </a:spcAft>
                      </a:pPr>
                      <a:r>
                        <a:rPr lang="ru-RU" sz="2800" b="1">
                          <a:effectLst/>
                          <a:latin typeface="Times New Roman"/>
                          <a:ea typeface="Times New Roman"/>
                        </a:rPr>
                        <a:t>18</a:t>
                      </a:r>
                    </a:p>
                  </a:txBody>
                  <a:tcPr marL="68600" marR="686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algn="ctr">
                        <a:spcAft>
                          <a:spcPts val="0"/>
                        </a:spcAft>
                      </a:pPr>
                      <a:r>
                        <a:rPr lang="ru-RU" sz="2800" b="1" dirty="0">
                          <a:effectLst/>
                          <a:latin typeface="Times New Roman"/>
                          <a:ea typeface="Times New Roman"/>
                        </a:rPr>
                        <a:t>15</a:t>
                      </a:r>
                    </a:p>
                  </a:txBody>
                  <a:tcPr marL="68600" marR="686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algn="ctr">
                        <a:spcAft>
                          <a:spcPts val="0"/>
                        </a:spcAft>
                      </a:pPr>
                      <a:r>
                        <a:rPr lang="ru-RU" sz="2800" b="1" dirty="0">
                          <a:effectLst/>
                          <a:latin typeface="Times New Roman"/>
                          <a:ea typeface="Times New Roman"/>
                        </a:rPr>
                        <a:t>5</a:t>
                      </a:r>
                    </a:p>
                  </a:txBody>
                  <a:tcPr marL="68600" marR="686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algn="ctr">
                        <a:spcAft>
                          <a:spcPts val="0"/>
                        </a:spcAft>
                      </a:pPr>
                      <a:r>
                        <a:rPr lang="ru-RU" sz="2800" b="1" dirty="0">
                          <a:effectLst/>
                          <a:latin typeface="Times New Roman"/>
                          <a:ea typeface="Times New Roman"/>
                        </a:rPr>
                        <a:t>17</a:t>
                      </a:r>
                    </a:p>
                  </a:txBody>
                  <a:tcPr marL="68600" marR="686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algn="ctr">
                        <a:spcAft>
                          <a:spcPts val="0"/>
                        </a:spcAft>
                      </a:pPr>
                      <a:r>
                        <a:rPr lang="ru-RU" sz="2800" b="1" dirty="0">
                          <a:effectLst/>
                          <a:latin typeface="Times New Roman"/>
                          <a:ea typeface="Times New Roman"/>
                        </a:rPr>
                        <a:t>14</a:t>
                      </a:r>
                    </a:p>
                  </a:txBody>
                  <a:tcPr marL="68600" marR="686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extLst>
                  <a:ext uri="{0D108BD9-81ED-4DB2-BD59-A6C34878D82A}">
                    <a16:rowId xmlns:a16="http://schemas.microsoft.com/office/drawing/2014/main" val="10001"/>
                  </a:ext>
                </a:extLst>
              </a:tr>
              <a:tr h="778590">
                <a:tc>
                  <a:txBody>
                    <a:bodyPr/>
                    <a:lstStyle/>
                    <a:p>
                      <a:pPr algn="ctr">
                        <a:spcAft>
                          <a:spcPts val="0"/>
                        </a:spcAft>
                      </a:pPr>
                      <a:r>
                        <a:rPr lang="ru-RU" sz="2800" b="1">
                          <a:effectLst/>
                          <a:latin typeface="Times New Roman"/>
                          <a:ea typeface="Times New Roman"/>
                        </a:rPr>
                        <a:t>2</a:t>
                      </a:r>
                    </a:p>
                  </a:txBody>
                  <a:tcPr marL="68600" marR="686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algn="ctr">
                        <a:spcAft>
                          <a:spcPts val="0"/>
                        </a:spcAft>
                      </a:pPr>
                      <a:r>
                        <a:rPr lang="ru-RU" sz="2800" b="1">
                          <a:effectLst/>
                          <a:latin typeface="Times New Roman"/>
                          <a:ea typeface="Times New Roman"/>
                        </a:rPr>
                        <a:t>22</a:t>
                      </a:r>
                    </a:p>
                  </a:txBody>
                  <a:tcPr marL="68600" marR="686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algn="ctr">
                        <a:spcAft>
                          <a:spcPts val="0"/>
                        </a:spcAft>
                      </a:pPr>
                      <a:r>
                        <a:rPr lang="ru-RU" sz="2800" b="1" dirty="0">
                          <a:effectLst/>
                          <a:latin typeface="Times New Roman"/>
                          <a:ea typeface="Times New Roman"/>
                        </a:rPr>
                        <a:t>16</a:t>
                      </a:r>
                    </a:p>
                  </a:txBody>
                  <a:tcPr marL="68600" marR="686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algn="ctr">
                        <a:spcAft>
                          <a:spcPts val="0"/>
                        </a:spcAft>
                      </a:pPr>
                      <a:r>
                        <a:rPr lang="ru-RU" sz="2800" b="1" dirty="0">
                          <a:effectLst/>
                          <a:latin typeface="Times New Roman"/>
                          <a:ea typeface="Times New Roman"/>
                        </a:rPr>
                        <a:t>10</a:t>
                      </a:r>
                    </a:p>
                  </a:txBody>
                  <a:tcPr marL="68600" marR="686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algn="ctr">
                        <a:spcAft>
                          <a:spcPts val="0"/>
                        </a:spcAft>
                      </a:pPr>
                      <a:r>
                        <a:rPr lang="ru-RU" sz="2800" b="1" dirty="0">
                          <a:effectLst/>
                          <a:latin typeface="Times New Roman"/>
                          <a:ea typeface="Times New Roman"/>
                        </a:rPr>
                        <a:t>21</a:t>
                      </a:r>
                    </a:p>
                  </a:txBody>
                  <a:tcPr marL="68600" marR="686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extLst>
                  <a:ext uri="{0D108BD9-81ED-4DB2-BD59-A6C34878D82A}">
                    <a16:rowId xmlns:a16="http://schemas.microsoft.com/office/drawing/2014/main" val="10002"/>
                  </a:ext>
                </a:extLst>
              </a:tr>
              <a:tr h="728715">
                <a:tc>
                  <a:txBody>
                    <a:bodyPr/>
                    <a:lstStyle/>
                    <a:p>
                      <a:pPr algn="ctr">
                        <a:spcAft>
                          <a:spcPts val="0"/>
                        </a:spcAft>
                      </a:pPr>
                      <a:r>
                        <a:rPr lang="ru-RU" sz="2800" b="1">
                          <a:effectLst/>
                          <a:latin typeface="Times New Roman"/>
                          <a:ea typeface="Times New Roman"/>
                        </a:rPr>
                        <a:t>12</a:t>
                      </a:r>
                    </a:p>
                  </a:txBody>
                  <a:tcPr marL="68600" marR="686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algn="ctr">
                        <a:spcAft>
                          <a:spcPts val="0"/>
                        </a:spcAft>
                      </a:pPr>
                      <a:r>
                        <a:rPr lang="ru-RU" sz="2800" b="1" dirty="0">
                          <a:effectLst/>
                          <a:latin typeface="Times New Roman"/>
                          <a:ea typeface="Times New Roman"/>
                        </a:rPr>
                        <a:t>9</a:t>
                      </a:r>
                    </a:p>
                  </a:txBody>
                  <a:tcPr marL="68600" marR="686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algn="ctr">
                        <a:spcAft>
                          <a:spcPts val="0"/>
                        </a:spcAft>
                      </a:pPr>
                      <a:r>
                        <a:rPr lang="ru-RU" sz="2800" b="1">
                          <a:effectLst/>
                          <a:latin typeface="Times New Roman"/>
                          <a:ea typeface="Times New Roman"/>
                        </a:rPr>
                        <a:t>19</a:t>
                      </a:r>
                    </a:p>
                  </a:txBody>
                  <a:tcPr marL="68600" marR="686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algn="ctr">
                        <a:spcAft>
                          <a:spcPts val="0"/>
                        </a:spcAft>
                      </a:pPr>
                      <a:r>
                        <a:rPr lang="ru-RU" sz="2800" b="1">
                          <a:effectLst/>
                          <a:latin typeface="Times New Roman"/>
                          <a:ea typeface="Times New Roman"/>
                        </a:rPr>
                        <a:t>13</a:t>
                      </a:r>
                    </a:p>
                  </a:txBody>
                  <a:tcPr marL="68600" marR="686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algn="ctr">
                        <a:spcAft>
                          <a:spcPts val="0"/>
                        </a:spcAft>
                      </a:pPr>
                      <a:r>
                        <a:rPr lang="ru-RU" sz="2800" b="1" dirty="0">
                          <a:effectLst/>
                          <a:latin typeface="Times New Roman"/>
                          <a:ea typeface="Times New Roman"/>
                        </a:rPr>
                        <a:t>8</a:t>
                      </a:r>
                    </a:p>
                  </a:txBody>
                  <a:tcPr marL="68600" marR="686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extLst>
                  <a:ext uri="{0D108BD9-81ED-4DB2-BD59-A6C34878D82A}">
                    <a16:rowId xmlns:a16="http://schemas.microsoft.com/office/drawing/2014/main" val="10003"/>
                  </a:ext>
                </a:extLst>
              </a:tr>
              <a:tr h="778590">
                <a:tc>
                  <a:txBody>
                    <a:bodyPr/>
                    <a:lstStyle/>
                    <a:p>
                      <a:pPr algn="ctr">
                        <a:spcAft>
                          <a:spcPts val="0"/>
                        </a:spcAft>
                      </a:pPr>
                      <a:r>
                        <a:rPr lang="ru-RU" sz="2800" b="1" dirty="0">
                          <a:effectLst/>
                          <a:latin typeface="Times New Roman"/>
                          <a:ea typeface="Times New Roman"/>
                        </a:rPr>
                        <a:t>25</a:t>
                      </a:r>
                    </a:p>
                  </a:txBody>
                  <a:tcPr marL="68600" marR="686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algn="ctr">
                        <a:spcAft>
                          <a:spcPts val="0"/>
                        </a:spcAft>
                      </a:pPr>
                      <a:r>
                        <a:rPr lang="ru-RU" sz="2800" b="1" dirty="0">
                          <a:effectLst/>
                          <a:latin typeface="Times New Roman"/>
                          <a:ea typeface="Times New Roman"/>
                        </a:rPr>
                        <a:t>1</a:t>
                      </a:r>
                    </a:p>
                  </a:txBody>
                  <a:tcPr marL="68600" marR="686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algn="ctr">
                        <a:spcAft>
                          <a:spcPts val="0"/>
                        </a:spcAft>
                      </a:pPr>
                      <a:r>
                        <a:rPr lang="ru-RU" sz="2800" b="1" dirty="0">
                          <a:effectLst/>
                          <a:latin typeface="Times New Roman"/>
                          <a:ea typeface="Times New Roman"/>
                        </a:rPr>
                        <a:t>6</a:t>
                      </a:r>
                    </a:p>
                  </a:txBody>
                  <a:tcPr marL="68600" marR="686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algn="ctr">
                        <a:spcAft>
                          <a:spcPts val="0"/>
                        </a:spcAft>
                      </a:pPr>
                      <a:r>
                        <a:rPr lang="ru-RU" sz="2800" b="1" dirty="0">
                          <a:effectLst/>
                          <a:latin typeface="Times New Roman"/>
                          <a:ea typeface="Times New Roman"/>
                        </a:rPr>
                        <a:t>3</a:t>
                      </a:r>
                    </a:p>
                  </a:txBody>
                  <a:tcPr marL="68600" marR="686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algn="ctr">
                        <a:spcAft>
                          <a:spcPts val="0"/>
                        </a:spcAft>
                      </a:pPr>
                      <a:r>
                        <a:rPr lang="ru-RU" sz="2800" b="1" dirty="0">
                          <a:effectLst/>
                          <a:latin typeface="Times New Roman"/>
                          <a:ea typeface="Times New Roman"/>
                        </a:rPr>
                        <a:t>23</a:t>
                      </a:r>
                    </a:p>
                  </a:txBody>
                  <a:tcPr marL="68600" marR="686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extLst>
                  <a:ext uri="{0D108BD9-81ED-4DB2-BD59-A6C34878D82A}">
                    <a16:rowId xmlns:a16="http://schemas.microsoft.com/office/drawing/2014/main" val="10004"/>
                  </a:ext>
                </a:extLst>
              </a:tr>
            </a:tbl>
          </a:graphicData>
        </a:graphic>
      </p:graphicFrame>
      <p:sp>
        <p:nvSpPr>
          <p:cNvPr id="15402" name="Прямоугольник 16">
            <a:extLst>
              <a:ext uri="{FF2B5EF4-FFF2-40B4-BE49-F238E27FC236}">
                <a16:creationId xmlns:a16="http://schemas.microsoft.com/office/drawing/2014/main" id="{43963081-244B-63E7-02A6-2D1DB18C8DBB}"/>
              </a:ext>
            </a:extLst>
          </p:cNvPr>
          <p:cNvSpPr>
            <a:spLocks noChangeArrowheads="1"/>
          </p:cNvSpPr>
          <p:nvPr/>
        </p:nvSpPr>
        <p:spPr bwMode="auto">
          <a:xfrm>
            <a:off x="2279650" y="473075"/>
            <a:ext cx="274955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70000"/>
              <a:buFont typeface="Wingdings 2" pitchFamily="18" charset="2"/>
              <a:buChar char=""/>
              <a:defRPr sz="3200">
                <a:solidFill>
                  <a:schemeClr val="tx2"/>
                </a:solidFill>
                <a:latin typeface="Franklin Gothic Book" pitchFamily="34" charset="0"/>
              </a:defRPr>
            </a:lvl1pPr>
            <a:lvl2pPr marL="742950" indent="-285750">
              <a:spcBef>
                <a:spcPct val="20000"/>
              </a:spcBef>
              <a:buClr>
                <a:schemeClr val="accent1"/>
              </a:buClr>
              <a:buSzPct val="70000"/>
              <a:buFont typeface="Wingdings 2" pitchFamily="18" charset="2"/>
              <a:buChar char=""/>
              <a:defRPr sz="2800">
                <a:solidFill>
                  <a:schemeClr val="tx2"/>
                </a:solidFill>
                <a:latin typeface="Franklin Gothic Book" pitchFamily="34" charset="0"/>
              </a:defRPr>
            </a:lvl2pPr>
            <a:lvl3pPr marL="1143000" indent="-228600">
              <a:spcBef>
                <a:spcPct val="20000"/>
              </a:spcBef>
              <a:buClr>
                <a:schemeClr val="accent1"/>
              </a:buClr>
              <a:buSzPct val="70000"/>
              <a:buFont typeface="Wingdings 2" pitchFamily="18" charset="2"/>
              <a:buChar char=""/>
              <a:defRPr sz="2400">
                <a:solidFill>
                  <a:schemeClr val="tx2"/>
                </a:solidFill>
                <a:latin typeface="Franklin Gothic Book" pitchFamily="34" charset="0"/>
              </a:defRPr>
            </a:lvl3pPr>
            <a:lvl4pPr marL="1600200" indent="-228600">
              <a:spcBef>
                <a:spcPct val="20000"/>
              </a:spcBef>
              <a:buClr>
                <a:schemeClr val="accent1"/>
              </a:buClr>
              <a:buSzPct val="70000"/>
              <a:buFont typeface="Wingdings 2" pitchFamily="18" charset="2"/>
              <a:buChar char=""/>
              <a:defRPr sz="2000">
                <a:solidFill>
                  <a:schemeClr val="tx2"/>
                </a:solidFill>
                <a:latin typeface="Franklin Gothic Book" pitchFamily="34" charset="0"/>
              </a:defRPr>
            </a:lvl4pPr>
            <a:lvl5pPr marL="2057400" indent="-228600">
              <a:spcBef>
                <a:spcPct val="20000"/>
              </a:spcBef>
              <a:buClr>
                <a:schemeClr val="accent1"/>
              </a:buClr>
              <a:buSzPct val="60000"/>
              <a:buFont typeface="Wingdings 2" pitchFamily="18" charset="2"/>
              <a:buChar char=""/>
              <a:defRPr>
                <a:solidFill>
                  <a:schemeClr val="tx2"/>
                </a:solidFill>
                <a:latin typeface="Franklin Gothic Book" pitchFamily="34" charset="0"/>
              </a:defRPr>
            </a:lvl5pPr>
            <a:lvl6pPr marL="2514600" indent="-228600" defTabSz="449263" eaLnBrk="0" fontAlgn="base" hangingPunct="0">
              <a:spcBef>
                <a:spcPct val="20000"/>
              </a:spcBef>
              <a:spcAft>
                <a:spcPct val="0"/>
              </a:spcAft>
              <a:buClr>
                <a:schemeClr val="accent1"/>
              </a:buClr>
              <a:buSzPct val="60000"/>
              <a:buFont typeface="Wingdings 2" pitchFamily="18" charset="2"/>
              <a:buChar char=""/>
              <a:defRPr>
                <a:solidFill>
                  <a:schemeClr val="tx2"/>
                </a:solidFill>
                <a:latin typeface="Franklin Gothic Book" pitchFamily="34" charset="0"/>
              </a:defRPr>
            </a:lvl6pPr>
            <a:lvl7pPr marL="2971800" indent="-228600" defTabSz="449263" eaLnBrk="0" fontAlgn="base" hangingPunct="0">
              <a:spcBef>
                <a:spcPct val="20000"/>
              </a:spcBef>
              <a:spcAft>
                <a:spcPct val="0"/>
              </a:spcAft>
              <a:buClr>
                <a:schemeClr val="accent1"/>
              </a:buClr>
              <a:buSzPct val="60000"/>
              <a:buFont typeface="Wingdings 2" pitchFamily="18" charset="2"/>
              <a:buChar char=""/>
              <a:defRPr>
                <a:solidFill>
                  <a:schemeClr val="tx2"/>
                </a:solidFill>
                <a:latin typeface="Franklin Gothic Book" pitchFamily="34" charset="0"/>
              </a:defRPr>
            </a:lvl7pPr>
            <a:lvl8pPr marL="3429000" indent="-228600" defTabSz="449263" eaLnBrk="0" fontAlgn="base" hangingPunct="0">
              <a:spcBef>
                <a:spcPct val="20000"/>
              </a:spcBef>
              <a:spcAft>
                <a:spcPct val="0"/>
              </a:spcAft>
              <a:buClr>
                <a:schemeClr val="accent1"/>
              </a:buClr>
              <a:buSzPct val="60000"/>
              <a:buFont typeface="Wingdings 2" pitchFamily="18" charset="2"/>
              <a:buChar char=""/>
              <a:defRPr>
                <a:solidFill>
                  <a:schemeClr val="tx2"/>
                </a:solidFill>
                <a:latin typeface="Franklin Gothic Book" pitchFamily="34" charset="0"/>
              </a:defRPr>
            </a:lvl8pPr>
            <a:lvl9pPr marL="3886200" indent="-228600" defTabSz="449263" eaLnBrk="0" fontAlgn="base" hangingPunct="0">
              <a:spcBef>
                <a:spcPct val="20000"/>
              </a:spcBef>
              <a:spcAft>
                <a:spcPct val="0"/>
              </a:spcAft>
              <a:buClr>
                <a:schemeClr val="accent1"/>
              </a:buClr>
              <a:buSzPct val="60000"/>
              <a:buFont typeface="Wingdings 2" pitchFamily="18" charset="2"/>
              <a:buChar char=""/>
              <a:defRPr>
                <a:solidFill>
                  <a:schemeClr val="tx2"/>
                </a:solidFill>
                <a:latin typeface="Franklin Gothic Book" pitchFamily="34" charset="0"/>
              </a:defRPr>
            </a:lvl9pPr>
          </a:lstStyle>
          <a:p>
            <a:pPr>
              <a:spcBef>
                <a:spcPct val="0"/>
              </a:spcBef>
              <a:buClrTx/>
              <a:buSzTx/>
              <a:buFontTx/>
              <a:buNone/>
              <a:defRPr/>
            </a:pPr>
            <a:r>
              <a:rPr lang="ru-RU" altLang="ru-RU" sz="2800" b="1" dirty="0">
                <a:solidFill>
                  <a:schemeClr val="tx1"/>
                </a:solidFill>
                <a:latin typeface="+mj-lt"/>
              </a:rPr>
              <a:t>   Упражнение </a:t>
            </a:r>
            <a:r>
              <a:rPr lang="ru-RU" altLang="ru-RU" sz="2800" dirty="0">
                <a:solidFill>
                  <a:schemeClr val="tx1"/>
                </a:solidFill>
                <a:latin typeface="+mj-lt"/>
              </a:rPr>
              <a:t> </a:t>
            </a:r>
          </a:p>
          <a:p>
            <a:pPr>
              <a:spcBef>
                <a:spcPct val="0"/>
              </a:spcBef>
              <a:buClrTx/>
              <a:buSzTx/>
              <a:buFontTx/>
              <a:buNone/>
              <a:defRPr/>
            </a:pPr>
            <a:r>
              <a:rPr lang="ru-RU" altLang="ru-RU" sz="2800" dirty="0">
                <a:solidFill>
                  <a:schemeClr val="tx1"/>
                </a:solidFill>
                <a:latin typeface="+mj-lt"/>
              </a:rPr>
              <a:t>Таблицы </a:t>
            </a:r>
            <a:r>
              <a:rPr lang="ru-RU" altLang="ru-RU" sz="2800" dirty="0" err="1">
                <a:solidFill>
                  <a:schemeClr val="tx1"/>
                </a:solidFill>
                <a:latin typeface="+mj-lt"/>
              </a:rPr>
              <a:t>Шульте</a:t>
            </a:r>
            <a:endParaRPr lang="ru-RU" altLang="ru-RU" sz="2800" dirty="0">
              <a:solidFill>
                <a:schemeClr val="tx1"/>
              </a:solidFill>
              <a:latin typeface="+mj-lt"/>
            </a:endParaRP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F59981E-B828-9F42-BB95-77D8B80A1DF5}"/>
              </a:ext>
            </a:extLst>
          </p:cNvPr>
          <p:cNvSpPr>
            <a:spLocks noGrp="1"/>
          </p:cNvSpPr>
          <p:nvPr>
            <p:ph type="title"/>
          </p:nvPr>
        </p:nvSpPr>
        <p:spPr>
          <a:xfrm>
            <a:off x="1722785" y="511970"/>
            <a:ext cx="8697217" cy="914400"/>
          </a:xfrm>
        </p:spPr>
        <p:txBody>
          <a:bodyPr>
            <a:normAutofit fontScale="90000"/>
          </a:bodyPr>
          <a:lstStyle/>
          <a:p>
            <a:pPr algn="ctr">
              <a:defRPr/>
            </a:pPr>
            <a:r>
              <a:rPr lang="ru-RU" altLang="ru-RU" b="1" dirty="0">
                <a:cs typeface="Times New Roman" pitchFamily="18" charset="0"/>
              </a:rPr>
              <a:t>Упражнение «Возвращение к началу»</a:t>
            </a:r>
            <a:r>
              <a:rPr lang="ru-RU" altLang="ru-RU" sz="3200" dirty="0"/>
              <a:t/>
            </a:r>
            <a:br>
              <a:rPr lang="ru-RU" altLang="ru-RU" sz="3200" dirty="0"/>
            </a:br>
            <a:r>
              <a:rPr lang="ru-RU" altLang="ru-RU" sz="3200" dirty="0" smtClean="0"/>
              <a:t> </a:t>
            </a:r>
            <a:endParaRPr lang="ru-RU" dirty="0"/>
          </a:p>
        </p:txBody>
      </p:sp>
      <p:sp>
        <p:nvSpPr>
          <p:cNvPr id="18435" name="Прямоугольник 3">
            <a:extLst>
              <a:ext uri="{FF2B5EF4-FFF2-40B4-BE49-F238E27FC236}">
                <a16:creationId xmlns:a16="http://schemas.microsoft.com/office/drawing/2014/main" id="{1F1DE41C-9C3C-B2BB-29EA-0065785EBF41}"/>
              </a:ext>
            </a:extLst>
          </p:cNvPr>
          <p:cNvSpPr>
            <a:spLocks noChangeArrowheads="1"/>
          </p:cNvSpPr>
          <p:nvPr/>
        </p:nvSpPr>
        <p:spPr bwMode="auto">
          <a:xfrm>
            <a:off x="2074863" y="1557339"/>
            <a:ext cx="7993062" cy="2185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lgn="just">
              <a:spcBef>
                <a:spcPct val="0"/>
              </a:spcBef>
              <a:buClrTx/>
              <a:buSzTx/>
              <a:buFontTx/>
              <a:buNone/>
            </a:pPr>
            <a:r>
              <a:rPr lang="ru-RU" altLang="ru-RU" sz="1800">
                <a:solidFill>
                  <a:schemeClr val="tx1"/>
                </a:solidFill>
                <a:latin typeface="Arial" panose="020B0604020202020204" pitchFamily="34" charset="0"/>
                <a:cs typeface="Times New Roman" panose="02020603050405020304" pitchFamily="18" charset="0"/>
              </a:rPr>
              <a:t>	Провероч­ная карточка — прямоугольник из картона размером в половину тетрадной страницы, на верхней и нижней гра­ни которого вырезаны «окошки» для выделения длинно­го и короткого слова.</a:t>
            </a:r>
            <a:endParaRPr lang="ru-RU" altLang="ru-RU" sz="1600">
              <a:solidFill>
                <a:schemeClr val="tx1"/>
              </a:solidFill>
              <a:latin typeface="Arial" panose="020B0604020202020204" pitchFamily="34" charset="0"/>
            </a:endParaRPr>
          </a:p>
          <a:p>
            <a:pPr>
              <a:spcBef>
                <a:spcPct val="0"/>
              </a:spcBef>
              <a:buClrTx/>
              <a:buSzTx/>
              <a:buFontTx/>
              <a:buNone/>
            </a:pPr>
            <a:endParaRPr lang="ru-RU" altLang="ru-RU" sz="1800">
              <a:solidFill>
                <a:schemeClr val="tx1"/>
              </a:solidFill>
              <a:latin typeface="Arial" panose="020B0604020202020204" pitchFamily="34" charset="0"/>
              <a:cs typeface="Times New Roman" panose="02020603050405020304" pitchFamily="18" charset="0"/>
            </a:endParaRPr>
          </a:p>
          <a:p>
            <a:pPr>
              <a:spcBef>
                <a:spcPct val="0"/>
              </a:spcBef>
              <a:buClrTx/>
              <a:buSzTx/>
              <a:buFontTx/>
              <a:buNone/>
            </a:pPr>
            <a:r>
              <a:rPr lang="ru-RU" altLang="ru-RU" sz="1800">
                <a:solidFill>
                  <a:schemeClr val="tx1"/>
                </a:solidFill>
                <a:latin typeface="Arial" panose="020B0604020202020204" pitchFamily="34" charset="0"/>
                <a:cs typeface="Times New Roman" panose="02020603050405020304" pitchFamily="18" charset="0"/>
              </a:rPr>
              <a:t>                                   Карточка – «проверялка»</a:t>
            </a:r>
          </a:p>
          <a:p>
            <a:pPr>
              <a:spcBef>
                <a:spcPct val="0"/>
              </a:spcBef>
              <a:buClrTx/>
              <a:buSzTx/>
              <a:buFontTx/>
              <a:buNone/>
            </a:pPr>
            <a:endParaRPr lang="ru-RU" altLang="ru-RU" sz="1600">
              <a:solidFill>
                <a:schemeClr val="tx1"/>
              </a:solidFill>
              <a:latin typeface="Arial" panose="020B0604020202020204" pitchFamily="34" charset="0"/>
            </a:endParaRPr>
          </a:p>
          <a:p>
            <a:pPr>
              <a:spcBef>
                <a:spcPct val="0"/>
              </a:spcBef>
              <a:buClrTx/>
              <a:buSzTx/>
              <a:buFontTx/>
              <a:buNone/>
            </a:pPr>
            <a:endParaRPr lang="ru-RU" altLang="ru-RU" sz="1600">
              <a:solidFill>
                <a:schemeClr val="tx1"/>
              </a:solidFill>
              <a:latin typeface="Arial" panose="020B0604020202020204" pitchFamily="34" charset="0"/>
            </a:endParaRPr>
          </a:p>
          <a:p>
            <a:pPr>
              <a:spcBef>
                <a:spcPct val="0"/>
              </a:spcBef>
              <a:buClrTx/>
              <a:buSzTx/>
              <a:buFontTx/>
              <a:buNone/>
            </a:pPr>
            <a:endParaRPr lang="ru-RU" altLang="ru-RU" sz="1400">
              <a:solidFill>
                <a:schemeClr val="tx1"/>
              </a:solidFill>
              <a:latin typeface="Arial" panose="020B0604020202020204" pitchFamily="34" charset="0"/>
            </a:endParaRPr>
          </a:p>
        </p:txBody>
      </p:sp>
      <p:graphicFrame>
        <p:nvGraphicFramePr>
          <p:cNvPr id="6" name="Таблица 5">
            <a:extLst>
              <a:ext uri="{FF2B5EF4-FFF2-40B4-BE49-F238E27FC236}">
                <a16:creationId xmlns:a16="http://schemas.microsoft.com/office/drawing/2014/main" id="{3CC03000-79AF-F4B7-955D-DDBFA0334EE0}"/>
              </a:ext>
            </a:extLst>
          </p:cNvPr>
          <p:cNvGraphicFramePr>
            <a:graphicFrameLocks noGrp="1"/>
          </p:cNvGraphicFramePr>
          <p:nvPr/>
        </p:nvGraphicFramePr>
        <p:xfrm>
          <a:off x="4198939" y="4005264"/>
          <a:ext cx="3744913" cy="1416049"/>
        </p:xfrm>
        <a:graphic>
          <a:graphicData uri="http://schemas.openxmlformats.org/drawingml/2006/table">
            <a:tbl>
              <a:tblPr/>
              <a:tblGrid>
                <a:gridCol w="1117180">
                  <a:extLst>
                    <a:ext uri="{9D8B030D-6E8A-4147-A177-3AD203B41FA5}">
                      <a16:colId xmlns:a16="http://schemas.microsoft.com/office/drawing/2014/main" val="20000"/>
                    </a:ext>
                  </a:extLst>
                </a:gridCol>
                <a:gridCol w="346169">
                  <a:extLst>
                    <a:ext uri="{9D8B030D-6E8A-4147-A177-3AD203B41FA5}">
                      <a16:colId xmlns:a16="http://schemas.microsoft.com/office/drawing/2014/main" val="20001"/>
                    </a:ext>
                  </a:extLst>
                </a:gridCol>
                <a:gridCol w="912625">
                  <a:extLst>
                    <a:ext uri="{9D8B030D-6E8A-4147-A177-3AD203B41FA5}">
                      <a16:colId xmlns:a16="http://schemas.microsoft.com/office/drawing/2014/main" val="20002"/>
                    </a:ext>
                  </a:extLst>
                </a:gridCol>
                <a:gridCol w="283229">
                  <a:extLst>
                    <a:ext uri="{9D8B030D-6E8A-4147-A177-3AD203B41FA5}">
                      <a16:colId xmlns:a16="http://schemas.microsoft.com/office/drawing/2014/main" val="20003"/>
                    </a:ext>
                  </a:extLst>
                </a:gridCol>
                <a:gridCol w="1085710">
                  <a:extLst>
                    <a:ext uri="{9D8B030D-6E8A-4147-A177-3AD203B41FA5}">
                      <a16:colId xmlns:a16="http://schemas.microsoft.com/office/drawing/2014/main" val="20004"/>
                    </a:ext>
                  </a:extLst>
                </a:gridCol>
              </a:tblGrid>
              <a:tr h="393347">
                <a:tc rowSpan="3">
                  <a:txBody>
                    <a:bodyPr/>
                    <a:lstStyle/>
                    <a:p>
                      <a:pPr>
                        <a:lnSpc>
                          <a:spcPct val="115000"/>
                        </a:lnSpc>
                        <a:spcAft>
                          <a:spcPts val="1000"/>
                        </a:spcAft>
                      </a:pPr>
                      <a:r>
                        <a:rPr lang="ru-RU" sz="2000" i="1" dirty="0">
                          <a:effectLst/>
                          <a:latin typeface="Calibri"/>
                          <a:ea typeface="Calibri"/>
                          <a:cs typeface="Times New Roman"/>
                        </a:rPr>
                        <a:t>    </a:t>
                      </a:r>
                      <a:endParaRPr lang="ru-RU" sz="2000" dirty="0">
                        <a:effectLst/>
                        <a:latin typeface="Calibri"/>
                        <a:ea typeface="Calibri"/>
                        <a:cs typeface="Times New Roman"/>
                      </a:endParaRPr>
                    </a:p>
                  </a:txBody>
                  <a:tcPr marL="68589" marR="68589" marT="9522"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a:lnSpc>
                          <a:spcPct val="115000"/>
                        </a:lnSpc>
                        <a:spcAft>
                          <a:spcPts val="1000"/>
                        </a:spcAft>
                      </a:pPr>
                      <a:r>
                        <a:rPr lang="ru-RU" sz="1100" i="1" dirty="0">
                          <a:effectLst/>
                          <a:latin typeface="Calibri"/>
                          <a:ea typeface="Calibri"/>
                          <a:cs typeface="Times New Roman"/>
                        </a:rPr>
                        <a:t> </a:t>
                      </a:r>
                      <a:endParaRPr lang="ru-RU" sz="1100" dirty="0">
                        <a:effectLst/>
                        <a:latin typeface="Calibri"/>
                        <a:ea typeface="Calibri"/>
                        <a:cs typeface="Times New Roman"/>
                      </a:endParaRPr>
                    </a:p>
                  </a:txBody>
                  <a:tcPr marL="68589" marR="68589" marT="9522"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accent1">
                        <a:lumMod val="60000"/>
                        <a:lumOff val="40000"/>
                      </a:schemeClr>
                    </a:solidFill>
                  </a:tcPr>
                </a:tc>
                <a:tc>
                  <a:txBody>
                    <a:bodyPr/>
                    <a:lstStyle/>
                    <a:p>
                      <a:pPr>
                        <a:lnSpc>
                          <a:spcPct val="115000"/>
                        </a:lnSpc>
                        <a:spcAft>
                          <a:spcPts val="1000"/>
                        </a:spcAft>
                      </a:pPr>
                      <a:r>
                        <a:rPr lang="ru-RU" sz="1100" i="1">
                          <a:effectLst/>
                          <a:latin typeface="Calibri"/>
                          <a:ea typeface="Calibri"/>
                          <a:cs typeface="Times New Roman"/>
                        </a:rPr>
                        <a:t> </a:t>
                      </a:r>
                      <a:endParaRPr lang="ru-RU" sz="1100">
                        <a:effectLst/>
                        <a:latin typeface="Calibri"/>
                        <a:ea typeface="Calibri"/>
                        <a:cs typeface="Times New Roman"/>
                      </a:endParaRPr>
                    </a:p>
                  </a:txBody>
                  <a:tcPr marL="68589" marR="68589" marT="952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1100" i="1" dirty="0">
                          <a:effectLst/>
                          <a:latin typeface="Calibri"/>
                          <a:ea typeface="Calibri"/>
                          <a:cs typeface="Times New Roman"/>
                        </a:rPr>
                        <a:t> </a:t>
                      </a:r>
                      <a:endParaRPr lang="ru-RU" sz="1100" dirty="0">
                        <a:effectLst/>
                        <a:latin typeface="Calibri"/>
                        <a:ea typeface="Calibri"/>
                        <a:cs typeface="Times New Roman"/>
                      </a:endParaRPr>
                    </a:p>
                  </a:txBody>
                  <a:tcPr marL="68589" marR="68589" marT="9522"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chemeClr val="accent1">
                        <a:lumMod val="60000"/>
                        <a:lumOff val="40000"/>
                      </a:schemeClr>
                    </a:solidFill>
                  </a:tcPr>
                </a:tc>
                <a:tc rowSpan="3">
                  <a:txBody>
                    <a:bodyPr/>
                    <a:lstStyle/>
                    <a:p>
                      <a:pPr algn="ctr">
                        <a:lnSpc>
                          <a:spcPct val="115000"/>
                        </a:lnSpc>
                        <a:spcAft>
                          <a:spcPts val="1000"/>
                        </a:spcAft>
                      </a:pPr>
                      <a:r>
                        <a:rPr lang="ru-RU" sz="1100" i="1" dirty="0">
                          <a:effectLst/>
                          <a:latin typeface="Calibri"/>
                          <a:ea typeface="Calibri"/>
                          <a:cs typeface="Times New Roman"/>
                        </a:rPr>
                        <a:t> </a:t>
                      </a:r>
                      <a:endParaRPr lang="ru-RU" sz="1100" dirty="0">
                        <a:effectLst/>
                        <a:latin typeface="Calibri"/>
                        <a:ea typeface="Calibri"/>
                        <a:cs typeface="Times New Roman"/>
                      </a:endParaRPr>
                    </a:p>
                  </a:txBody>
                  <a:tcPr marL="68589" marR="68589" marT="9522"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extLst>
                  <a:ext uri="{0D108BD9-81ED-4DB2-BD59-A6C34878D82A}">
                    <a16:rowId xmlns:a16="http://schemas.microsoft.com/office/drawing/2014/main" val="10000"/>
                  </a:ext>
                </a:extLst>
              </a:tr>
              <a:tr h="649725">
                <a:tc vMerge="1">
                  <a:txBody>
                    <a:bodyPr/>
                    <a:lstStyle/>
                    <a:p>
                      <a:endParaRPr lang="ru-RU"/>
                    </a:p>
                  </a:txBody>
                  <a:tcPr/>
                </a:tc>
                <a:tc gridSpan="3">
                  <a:txBody>
                    <a:bodyPr/>
                    <a:lstStyle/>
                    <a:p>
                      <a:pPr>
                        <a:lnSpc>
                          <a:spcPct val="115000"/>
                        </a:lnSpc>
                        <a:spcAft>
                          <a:spcPts val="1000"/>
                        </a:spcAft>
                      </a:pPr>
                      <a:r>
                        <a:rPr lang="ru-RU" sz="1100" i="1" dirty="0">
                          <a:effectLst/>
                          <a:latin typeface="Calibri"/>
                          <a:ea typeface="Calibri"/>
                          <a:cs typeface="Times New Roman"/>
                        </a:rPr>
                        <a:t> </a:t>
                      </a:r>
                      <a:endParaRPr lang="ru-RU" sz="1100" dirty="0">
                        <a:effectLst/>
                        <a:latin typeface="Calibri"/>
                        <a:ea typeface="Calibri"/>
                        <a:cs typeface="Times New Roman"/>
                      </a:endParaRPr>
                    </a:p>
                  </a:txBody>
                  <a:tcPr marL="68589" marR="68589" marT="9522" marB="0">
                    <a:lnL>
                      <a:noFill/>
                    </a:lnL>
                    <a:lnR>
                      <a:noFill/>
                    </a:lnR>
                    <a:lnT>
                      <a:noFill/>
                    </a:lnT>
                    <a:lnB w="12700" cap="flat" cmpd="sng" algn="ctr">
                      <a:solidFill>
                        <a:srgbClr val="000000"/>
                      </a:solidFill>
                      <a:prstDash val="solid"/>
                      <a:round/>
                      <a:headEnd type="none" w="med" len="med"/>
                      <a:tailEnd type="none" w="med" len="med"/>
                    </a:lnB>
                    <a:solidFill>
                      <a:schemeClr val="accent1">
                        <a:lumMod val="60000"/>
                        <a:lumOff val="40000"/>
                      </a:schemeClr>
                    </a:solidFill>
                  </a:tcPr>
                </a:tc>
                <a:tc hMerge="1">
                  <a:txBody>
                    <a:bodyPr/>
                    <a:lstStyle/>
                    <a:p>
                      <a:endParaRPr lang="ru-RU"/>
                    </a:p>
                  </a:txBody>
                  <a:tcPr/>
                </a:tc>
                <a:tc hMerge="1">
                  <a:txBody>
                    <a:bodyPr/>
                    <a:lstStyle/>
                    <a:p>
                      <a:endParaRPr lang="ru-RU"/>
                    </a:p>
                  </a:txBody>
                  <a:tcPr/>
                </a:tc>
                <a:tc vMerge="1">
                  <a:txBody>
                    <a:bodyPr/>
                    <a:lstStyle/>
                    <a:p>
                      <a:endParaRPr lang="ru-RU"/>
                    </a:p>
                  </a:txBody>
                  <a:tcPr/>
                </a:tc>
                <a:extLst>
                  <a:ext uri="{0D108BD9-81ED-4DB2-BD59-A6C34878D82A}">
                    <a16:rowId xmlns:a16="http://schemas.microsoft.com/office/drawing/2014/main" val="10001"/>
                  </a:ext>
                </a:extLst>
              </a:tr>
              <a:tr h="372977">
                <a:tc vMerge="1">
                  <a:txBody>
                    <a:bodyPr/>
                    <a:lstStyle/>
                    <a:p>
                      <a:endParaRPr lang="ru-RU"/>
                    </a:p>
                  </a:txBody>
                  <a:tcPr/>
                </a:tc>
                <a:tc gridSpan="3">
                  <a:txBody>
                    <a:bodyPr/>
                    <a:lstStyle/>
                    <a:p>
                      <a:pPr>
                        <a:lnSpc>
                          <a:spcPct val="115000"/>
                        </a:lnSpc>
                        <a:spcAft>
                          <a:spcPts val="1000"/>
                        </a:spcAft>
                      </a:pPr>
                      <a:r>
                        <a:rPr lang="ru-RU" sz="2000" i="1" dirty="0" err="1">
                          <a:effectLst/>
                          <a:latin typeface="Calibri"/>
                          <a:ea typeface="Calibri"/>
                          <a:cs typeface="Times New Roman"/>
                        </a:rPr>
                        <a:t>ий</a:t>
                      </a:r>
                      <a:r>
                        <a:rPr lang="ru-RU" sz="2000" i="1" dirty="0">
                          <a:effectLst/>
                          <a:latin typeface="Calibri"/>
                          <a:ea typeface="Calibri"/>
                          <a:cs typeface="Times New Roman"/>
                        </a:rPr>
                        <a:t> оленёнок</a:t>
                      </a:r>
                      <a:endParaRPr lang="ru-RU" sz="2000" dirty="0">
                        <a:effectLst/>
                        <a:latin typeface="Calibri"/>
                        <a:ea typeface="Calibri"/>
                        <a:cs typeface="Times New Roman"/>
                      </a:endParaRPr>
                    </a:p>
                  </a:txBody>
                  <a:tcPr marL="68589" marR="68589" marT="952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ru-RU"/>
                    </a:p>
                  </a:txBody>
                  <a:tcPr/>
                </a:tc>
                <a:tc hMerge="1">
                  <a:txBody>
                    <a:bodyPr/>
                    <a:lstStyle/>
                    <a:p>
                      <a:endParaRPr lang="ru-RU"/>
                    </a:p>
                  </a:txBody>
                  <a:tcPr/>
                </a:tc>
                <a:tc vMerge="1">
                  <a:txBody>
                    <a:bodyPr/>
                    <a:lstStyle/>
                    <a:p>
                      <a:endParaRPr lang="ru-RU"/>
                    </a:p>
                  </a:txBody>
                  <a:tcPr/>
                </a:tc>
                <a:extLst>
                  <a:ext uri="{0D108BD9-81ED-4DB2-BD59-A6C34878D82A}">
                    <a16:rowId xmlns:a16="http://schemas.microsoft.com/office/drawing/2014/main" val="10002"/>
                  </a:ext>
                </a:extLst>
              </a:tr>
            </a:tbl>
          </a:graphicData>
        </a:graphic>
      </p:graphicFrame>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AEF8F8D-FDE9-948A-9CFD-FC0C547DE2B7}"/>
              </a:ext>
            </a:extLst>
          </p:cNvPr>
          <p:cNvSpPr>
            <a:spLocks noGrp="1"/>
          </p:cNvSpPr>
          <p:nvPr>
            <p:ph type="title"/>
          </p:nvPr>
        </p:nvSpPr>
        <p:spPr/>
        <p:txBody>
          <a:bodyPr/>
          <a:lstStyle/>
          <a:p>
            <a:pPr>
              <a:defRPr/>
            </a:pPr>
            <a:endParaRPr lang="ru-RU" dirty="0"/>
          </a:p>
        </p:txBody>
      </p:sp>
      <p:pic>
        <p:nvPicPr>
          <p:cNvPr id="19459" name="Picture 2">
            <a:extLst>
              <a:ext uri="{FF2B5EF4-FFF2-40B4-BE49-F238E27FC236}">
                <a16:creationId xmlns:a16="http://schemas.microsoft.com/office/drawing/2014/main" id="{75A6D17A-5993-8B0C-1044-DAEC05AD8F60}"/>
              </a:ext>
            </a:extLst>
          </p:cNvPr>
          <p:cNvPicPr>
            <a:picLocks noGrp="1" noChangeAspect="1" noChangeArrowheads="1"/>
          </p:cNvPicPr>
          <p:nvPr>
            <p:ph type="tbl" idx="1"/>
          </p:nvPr>
        </p:nvPicPr>
        <p:blipFill>
          <a:blip r:embed="rId2">
            <a:extLst>
              <a:ext uri="{28A0092B-C50C-407E-A947-70E740481C1C}">
                <a14:useLocalDpi xmlns:a14="http://schemas.microsoft.com/office/drawing/2010/main" val="0"/>
              </a:ext>
            </a:extLst>
          </a:blip>
          <a:srcRect/>
          <a:stretch>
            <a:fillRect/>
          </a:stretch>
        </p:blipFill>
        <p:spPr>
          <a:xfrm>
            <a:off x="2424113" y="1849439"/>
            <a:ext cx="3384550" cy="3800475"/>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88">
            <a:extLst>
              <a:ext uri="{FF2B5EF4-FFF2-40B4-BE49-F238E27FC236}">
                <a16:creationId xmlns:a16="http://schemas.microsoft.com/office/drawing/2014/main" id="{E51D57FB-EBFA-BD64-7203-CF1A45984D78}"/>
              </a:ext>
            </a:extLst>
          </p:cNvPr>
          <p:cNvPicPr>
            <a:picLocks noChangeAspect="1" noChangeArrowheads="1"/>
          </p:cNvPicPr>
          <p:nvPr/>
        </p:nvPicPr>
        <p:blipFill>
          <a:blip r:embed="rId3">
            <a:duotone>
              <a:prstClr val="black"/>
              <a:schemeClr val="accent1">
                <a:tint val="45000"/>
                <a:satMod val="400000"/>
              </a:schemeClr>
            </a:duotone>
            <a:extLst>
              <a:ext uri="{28A0092B-C50C-407E-A947-70E740481C1C}">
                <a14:useLocalDpi xmlns:a14="http://schemas.microsoft.com/office/drawing/2010/main" val="0"/>
              </a:ext>
            </a:extLst>
          </a:blip>
          <a:srcRect/>
          <a:stretch>
            <a:fillRect/>
          </a:stretch>
        </p:blipFill>
        <p:spPr bwMode="auto">
          <a:xfrm>
            <a:off x="7135813" y="3632512"/>
            <a:ext cx="368300" cy="714375"/>
          </a:xfrm>
          <a:prstGeom prst="rect">
            <a:avLst/>
          </a:prstGeom>
          <a:noFill/>
          <a:ln w="9525">
            <a:solidFill>
              <a:schemeClr val="accent2"/>
            </a:solidFill>
            <a:miter lim="800000"/>
            <a:headEnd/>
            <a:tailEnd/>
          </a:ln>
          <a:extLst>
            <a:ext uri="{909E8E84-426E-40DD-AFC4-6F175D3DCCD1}">
              <a14:hiddenFill xmlns:a14="http://schemas.microsoft.com/office/drawing/2010/main">
                <a:solidFill>
                  <a:srgbClr val="FFFFFF"/>
                </a:solidFill>
              </a14:hiddenFill>
            </a:ext>
          </a:extLst>
        </p:spPr>
      </p:pic>
      <p:pic>
        <p:nvPicPr>
          <p:cNvPr id="6" name="Picture 89">
            <a:extLst>
              <a:ext uri="{FF2B5EF4-FFF2-40B4-BE49-F238E27FC236}">
                <a16:creationId xmlns:a16="http://schemas.microsoft.com/office/drawing/2014/main" id="{5B62B12B-813B-83DD-CDA2-A776375D5966}"/>
              </a:ext>
            </a:extLst>
          </p:cNvPr>
          <p:cNvPicPr>
            <a:picLocks noChangeAspect="1" noChangeArrowheads="1"/>
          </p:cNvPicPr>
          <p:nvPr/>
        </p:nvPicPr>
        <p:blipFill>
          <a:blip r:embed="rId4">
            <a:duotone>
              <a:prstClr val="black"/>
              <a:schemeClr val="accent1">
                <a:tint val="45000"/>
                <a:satMod val="400000"/>
              </a:schemeClr>
            </a:duotone>
            <a:extLst>
              <a:ext uri="{28A0092B-C50C-407E-A947-70E740481C1C}">
                <a14:useLocalDpi xmlns:a14="http://schemas.microsoft.com/office/drawing/2010/main" val="0"/>
              </a:ext>
            </a:extLst>
          </a:blip>
          <a:srcRect/>
          <a:stretch>
            <a:fillRect/>
          </a:stretch>
        </p:blipFill>
        <p:spPr bwMode="auto">
          <a:xfrm>
            <a:off x="8468635" y="3563254"/>
            <a:ext cx="212725" cy="590550"/>
          </a:xfrm>
          <a:prstGeom prst="rect">
            <a:avLst/>
          </a:prstGeom>
          <a:noFill/>
          <a:ln w="9525">
            <a:solidFill>
              <a:schemeClr val="accent2"/>
            </a:solidFill>
            <a:miter lim="800000"/>
            <a:headEnd/>
            <a:tailEnd/>
          </a:ln>
          <a:extLst>
            <a:ext uri="{909E8E84-426E-40DD-AFC4-6F175D3DCCD1}">
              <a14:hiddenFill xmlns:a14="http://schemas.microsoft.com/office/drawing/2010/main">
                <a:solidFill>
                  <a:srgbClr val="FFFFFF"/>
                </a:solidFill>
              </a14:hiddenFill>
            </a:ext>
          </a:extLst>
        </p:spPr>
      </p:pic>
      <p:pic>
        <p:nvPicPr>
          <p:cNvPr id="7" name="Picture 83">
            <a:extLst>
              <a:ext uri="{FF2B5EF4-FFF2-40B4-BE49-F238E27FC236}">
                <a16:creationId xmlns:a16="http://schemas.microsoft.com/office/drawing/2014/main" id="{573D2ACF-6F23-71CF-3F2C-160A5F263C2A}"/>
              </a:ext>
            </a:extLst>
          </p:cNvPr>
          <p:cNvPicPr>
            <a:picLocks noChangeAspect="1" noChangeArrowheads="1"/>
          </p:cNvPicPr>
          <p:nvPr/>
        </p:nvPicPr>
        <p:blipFill>
          <a:blip r:embed="rId5">
            <a:duotone>
              <a:prstClr val="black"/>
              <a:schemeClr val="accent1">
                <a:tint val="45000"/>
                <a:satMod val="400000"/>
              </a:schemeClr>
            </a:duotone>
            <a:extLst>
              <a:ext uri="{28A0092B-C50C-407E-A947-70E740481C1C}">
                <a14:useLocalDpi xmlns:a14="http://schemas.microsoft.com/office/drawing/2010/main" val="0"/>
              </a:ext>
            </a:extLst>
          </a:blip>
          <a:srcRect/>
          <a:stretch>
            <a:fillRect/>
          </a:stretch>
        </p:blipFill>
        <p:spPr bwMode="auto">
          <a:xfrm>
            <a:off x="9335255" y="1391820"/>
            <a:ext cx="346075" cy="958850"/>
          </a:xfrm>
          <a:prstGeom prst="rect">
            <a:avLst/>
          </a:prstGeom>
          <a:noFill/>
          <a:ln w="9525">
            <a:solidFill>
              <a:schemeClr val="accent2"/>
            </a:solidFill>
            <a:miter lim="800000"/>
            <a:headEnd/>
            <a:tailEnd/>
          </a:ln>
          <a:extLst>
            <a:ext uri="{909E8E84-426E-40DD-AFC4-6F175D3DCCD1}">
              <a14:hiddenFill xmlns:a14="http://schemas.microsoft.com/office/drawing/2010/main">
                <a:solidFill>
                  <a:srgbClr val="FFFFFF"/>
                </a:solidFill>
              </a14:hiddenFill>
            </a:ext>
          </a:extLst>
        </p:spPr>
      </p:pic>
      <p:pic>
        <p:nvPicPr>
          <p:cNvPr id="8" name="Picture 84">
            <a:extLst>
              <a:ext uri="{FF2B5EF4-FFF2-40B4-BE49-F238E27FC236}">
                <a16:creationId xmlns:a16="http://schemas.microsoft.com/office/drawing/2014/main" id="{42F2965C-ADD5-10AA-2DF8-AFCEC35FC0AA}"/>
              </a:ext>
            </a:extLst>
          </p:cNvPr>
          <p:cNvPicPr>
            <a:picLocks noChangeAspect="1" noChangeArrowheads="1"/>
          </p:cNvPicPr>
          <p:nvPr/>
        </p:nvPicPr>
        <p:blipFill>
          <a:blip r:embed="rId6">
            <a:duotone>
              <a:prstClr val="black"/>
              <a:schemeClr val="accent1">
                <a:tint val="45000"/>
                <a:satMod val="400000"/>
              </a:schemeClr>
            </a:duotone>
            <a:extLst>
              <a:ext uri="{28A0092B-C50C-407E-A947-70E740481C1C}">
                <a14:useLocalDpi xmlns:a14="http://schemas.microsoft.com/office/drawing/2010/main" val="0"/>
              </a:ext>
            </a:extLst>
          </a:blip>
          <a:srcRect/>
          <a:stretch>
            <a:fillRect/>
          </a:stretch>
        </p:blipFill>
        <p:spPr bwMode="auto">
          <a:xfrm>
            <a:off x="8473614" y="1904570"/>
            <a:ext cx="257175" cy="925513"/>
          </a:xfrm>
          <a:prstGeom prst="rect">
            <a:avLst/>
          </a:prstGeom>
          <a:noFill/>
          <a:ln w="9525">
            <a:solidFill>
              <a:schemeClr val="accent2"/>
            </a:solidFill>
            <a:miter lim="800000"/>
            <a:headEnd/>
            <a:tailEnd/>
          </a:ln>
          <a:extLst>
            <a:ext uri="{909E8E84-426E-40DD-AFC4-6F175D3DCCD1}">
              <a14:hiddenFill xmlns:a14="http://schemas.microsoft.com/office/drawing/2010/main">
                <a:solidFill>
                  <a:srgbClr val="FFFFFF"/>
                </a:solidFill>
              </a14:hiddenFill>
            </a:ext>
          </a:extLst>
        </p:spPr>
      </p:pic>
      <p:pic>
        <p:nvPicPr>
          <p:cNvPr id="9" name="Picture 85">
            <a:extLst>
              <a:ext uri="{FF2B5EF4-FFF2-40B4-BE49-F238E27FC236}">
                <a16:creationId xmlns:a16="http://schemas.microsoft.com/office/drawing/2014/main" id="{088A20A2-DAC9-09A2-C666-76E7ED00A4DA}"/>
              </a:ext>
            </a:extLst>
          </p:cNvPr>
          <p:cNvPicPr>
            <a:picLocks noChangeAspect="1" noChangeArrowheads="1"/>
          </p:cNvPicPr>
          <p:nvPr/>
        </p:nvPicPr>
        <p:blipFill>
          <a:blip r:embed="rId7">
            <a:duotone>
              <a:prstClr val="black"/>
              <a:schemeClr val="accent1">
                <a:tint val="45000"/>
                <a:satMod val="400000"/>
              </a:schemeClr>
            </a:duotone>
            <a:extLst>
              <a:ext uri="{28A0092B-C50C-407E-A947-70E740481C1C}">
                <a14:useLocalDpi xmlns:a14="http://schemas.microsoft.com/office/drawing/2010/main" val="0"/>
              </a:ext>
            </a:extLst>
          </a:blip>
          <a:srcRect/>
          <a:stretch>
            <a:fillRect/>
          </a:stretch>
        </p:blipFill>
        <p:spPr bwMode="auto">
          <a:xfrm>
            <a:off x="6384032" y="2830083"/>
            <a:ext cx="312738" cy="557213"/>
          </a:xfrm>
          <a:prstGeom prst="rect">
            <a:avLst/>
          </a:prstGeom>
          <a:noFill/>
          <a:ln w="9525">
            <a:solidFill>
              <a:schemeClr val="accent2"/>
            </a:solidFill>
            <a:miter lim="800000"/>
            <a:headEnd/>
            <a:tailEnd/>
          </a:ln>
          <a:extLst>
            <a:ext uri="{909E8E84-426E-40DD-AFC4-6F175D3DCCD1}">
              <a14:hiddenFill xmlns:a14="http://schemas.microsoft.com/office/drawing/2010/main">
                <a:solidFill>
                  <a:srgbClr val="FFFFFF"/>
                </a:solidFill>
              </a14:hiddenFill>
            </a:ext>
          </a:extLst>
        </p:spPr>
      </p:pic>
      <p:pic>
        <p:nvPicPr>
          <p:cNvPr id="10" name="Picture 86">
            <a:extLst>
              <a:ext uri="{FF2B5EF4-FFF2-40B4-BE49-F238E27FC236}">
                <a16:creationId xmlns:a16="http://schemas.microsoft.com/office/drawing/2014/main" id="{E18B8196-B5A8-7FAC-86BB-4A7B3314EEA6}"/>
              </a:ext>
            </a:extLst>
          </p:cNvPr>
          <p:cNvPicPr>
            <a:picLocks noChangeAspect="1" noChangeArrowheads="1"/>
          </p:cNvPicPr>
          <p:nvPr/>
        </p:nvPicPr>
        <p:blipFill>
          <a:blip r:embed="rId8">
            <a:duotone>
              <a:prstClr val="black"/>
              <a:schemeClr val="accent1">
                <a:tint val="45000"/>
                <a:satMod val="400000"/>
              </a:schemeClr>
            </a:duotone>
            <a:extLst>
              <a:ext uri="{28A0092B-C50C-407E-A947-70E740481C1C}">
                <a14:useLocalDpi xmlns:a14="http://schemas.microsoft.com/office/drawing/2010/main" val="0"/>
              </a:ext>
            </a:extLst>
          </a:blip>
          <a:srcRect/>
          <a:stretch>
            <a:fillRect/>
          </a:stretch>
        </p:blipFill>
        <p:spPr bwMode="auto">
          <a:xfrm>
            <a:off x="7135813" y="1856007"/>
            <a:ext cx="368300" cy="279400"/>
          </a:xfrm>
          <a:prstGeom prst="rect">
            <a:avLst/>
          </a:prstGeom>
          <a:noFill/>
          <a:ln w="9525">
            <a:solidFill>
              <a:schemeClr val="accent2"/>
            </a:solidFill>
            <a:miter lim="800000"/>
            <a:headEnd/>
            <a:tailEnd/>
          </a:ln>
          <a:extLst>
            <a:ext uri="{909E8E84-426E-40DD-AFC4-6F175D3DCCD1}">
              <a14:hiddenFill xmlns:a14="http://schemas.microsoft.com/office/drawing/2010/main">
                <a:solidFill>
                  <a:srgbClr val="FFFFFF"/>
                </a:solidFill>
              </a14:hiddenFill>
            </a:ext>
          </a:extLst>
        </p:spPr>
      </p:pic>
      <p:pic>
        <p:nvPicPr>
          <p:cNvPr id="11" name="Picture 87">
            <a:extLst>
              <a:ext uri="{FF2B5EF4-FFF2-40B4-BE49-F238E27FC236}">
                <a16:creationId xmlns:a16="http://schemas.microsoft.com/office/drawing/2014/main" id="{92E9C31E-19D5-9900-01C1-C4896FD29F4D}"/>
              </a:ext>
            </a:extLst>
          </p:cNvPr>
          <p:cNvPicPr>
            <a:picLocks noChangeAspect="1" noChangeArrowheads="1"/>
          </p:cNvPicPr>
          <p:nvPr/>
        </p:nvPicPr>
        <p:blipFill>
          <a:blip r:embed="rId9">
            <a:duotone>
              <a:prstClr val="black"/>
              <a:schemeClr val="accent1">
                <a:tint val="45000"/>
                <a:satMod val="400000"/>
              </a:schemeClr>
            </a:duotone>
            <a:extLst>
              <a:ext uri="{28A0092B-C50C-407E-A947-70E740481C1C}">
                <a14:useLocalDpi xmlns:a14="http://schemas.microsoft.com/office/drawing/2010/main" val="0"/>
              </a:ext>
            </a:extLst>
          </a:blip>
          <a:srcRect/>
          <a:stretch>
            <a:fillRect/>
          </a:stretch>
        </p:blipFill>
        <p:spPr bwMode="auto">
          <a:xfrm>
            <a:off x="7304089" y="5272473"/>
            <a:ext cx="200025" cy="501650"/>
          </a:xfrm>
          <a:prstGeom prst="rect">
            <a:avLst/>
          </a:prstGeom>
          <a:noFill/>
          <a:ln w="9525">
            <a:solidFill>
              <a:schemeClr val="accent2"/>
            </a:solidFill>
            <a:miter lim="800000"/>
            <a:headEnd/>
            <a:tailEnd/>
          </a:ln>
          <a:extLst>
            <a:ext uri="{909E8E84-426E-40DD-AFC4-6F175D3DCCD1}">
              <a14:hiddenFill xmlns:a14="http://schemas.microsoft.com/office/drawing/2010/main">
                <a:solidFill>
                  <a:srgbClr val="FFFFFF"/>
                </a:solidFill>
              </a14:hiddenFill>
            </a:ext>
          </a:extLst>
        </p:spPr>
      </p:pic>
      <p:pic>
        <p:nvPicPr>
          <p:cNvPr id="12" name="Picture 90">
            <a:extLst>
              <a:ext uri="{FF2B5EF4-FFF2-40B4-BE49-F238E27FC236}">
                <a16:creationId xmlns:a16="http://schemas.microsoft.com/office/drawing/2014/main" id="{7AD8D525-BE94-9974-5CA3-A48B5D1498A6}"/>
              </a:ext>
            </a:extLst>
          </p:cNvPr>
          <p:cNvPicPr>
            <a:picLocks noChangeAspect="1" noChangeArrowheads="1"/>
          </p:cNvPicPr>
          <p:nvPr/>
        </p:nvPicPr>
        <p:blipFill>
          <a:blip r:embed="rId10">
            <a:duotone>
              <a:prstClr val="black"/>
              <a:schemeClr val="accent1">
                <a:tint val="45000"/>
                <a:satMod val="400000"/>
              </a:schemeClr>
            </a:duotone>
            <a:extLst>
              <a:ext uri="{28A0092B-C50C-407E-A947-70E740481C1C}">
                <a14:useLocalDpi xmlns:a14="http://schemas.microsoft.com/office/drawing/2010/main" val="0"/>
              </a:ext>
            </a:extLst>
          </a:blip>
          <a:srcRect/>
          <a:stretch>
            <a:fillRect/>
          </a:stretch>
        </p:blipFill>
        <p:spPr bwMode="auto">
          <a:xfrm>
            <a:off x="6422927" y="4830609"/>
            <a:ext cx="290513" cy="501650"/>
          </a:xfrm>
          <a:prstGeom prst="rect">
            <a:avLst/>
          </a:prstGeom>
          <a:noFill/>
          <a:ln w="9525">
            <a:solidFill>
              <a:schemeClr val="accent2"/>
            </a:solidFill>
            <a:miter lim="800000"/>
            <a:headEnd/>
            <a:tailEnd/>
          </a:ln>
          <a:extLst>
            <a:ext uri="{909E8E84-426E-40DD-AFC4-6F175D3DCCD1}">
              <a14:hiddenFill xmlns:a14="http://schemas.microsoft.com/office/drawing/2010/main">
                <a:solidFill>
                  <a:srgbClr val="FFFFFF"/>
                </a:solidFill>
              </a14:hiddenFill>
            </a:ext>
          </a:extLst>
        </p:spPr>
      </p:pic>
      <p:pic>
        <p:nvPicPr>
          <p:cNvPr id="13" name="Picture 91">
            <a:extLst>
              <a:ext uri="{FF2B5EF4-FFF2-40B4-BE49-F238E27FC236}">
                <a16:creationId xmlns:a16="http://schemas.microsoft.com/office/drawing/2014/main" id="{5539ADB9-A0A3-81D2-DB18-E4DB2BD3E00C}"/>
              </a:ext>
            </a:extLst>
          </p:cNvPr>
          <p:cNvPicPr>
            <a:picLocks noChangeAspect="1" noChangeArrowheads="1"/>
          </p:cNvPicPr>
          <p:nvPr/>
        </p:nvPicPr>
        <p:blipFill>
          <a:blip r:embed="rId11">
            <a:duotone>
              <a:prstClr val="black"/>
              <a:schemeClr val="accent1">
                <a:tint val="45000"/>
                <a:satMod val="400000"/>
              </a:schemeClr>
            </a:duotone>
            <a:extLst>
              <a:ext uri="{28A0092B-C50C-407E-A947-70E740481C1C}">
                <a14:useLocalDpi xmlns:a14="http://schemas.microsoft.com/office/drawing/2010/main" val="0"/>
              </a:ext>
            </a:extLst>
          </a:blip>
          <a:srcRect/>
          <a:stretch>
            <a:fillRect/>
          </a:stretch>
        </p:blipFill>
        <p:spPr bwMode="auto">
          <a:xfrm>
            <a:off x="6305451" y="1394208"/>
            <a:ext cx="234950" cy="590550"/>
          </a:xfrm>
          <a:prstGeom prst="rect">
            <a:avLst/>
          </a:prstGeom>
          <a:noFill/>
          <a:ln w="9525">
            <a:solidFill>
              <a:schemeClr val="accent2"/>
            </a:solidFill>
            <a:miter lim="800000"/>
            <a:headEnd/>
            <a:tailEnd/>
          </a:ln>
          <a:extLst>
            <a:ext uri="{909E8E84-426E-40DD-AFC4-6F175D3DCCD1}">
              <a14:hiddenFill xmlns:a14="http://schemas.microsoft.com/office/drawing/2010/main">
                <a:solidFill>
                  <a:srgbClr val="FFFFFF"/>
                </a:solidFill>
              </a14:hiddenFill>
            </a:ext>
          </a:extLst>
        </p:spPr>
      </p:pic>
      <p:pic>
        <p:nvPicPr>
          <p:cNvPr id="14" name="Picture 92">
            <a:extLst>
              <a:ext uri="{FF2B5EF4-FFF2-40B4-BE49-F238E27FC236}">
                <a16:creationId xmlns:a16="http://schemas.microsoft.com/office/drawing/2014/main" id="{E2C30806-1F3D-71FC-93E0-0949ADE17EAB}"/>
              </a:ext>
            </a:extLst>
          </p:cNvPr>
          <p:cNvPicPr>
            <a:picLocks noChangeAspect="1" noChangeArrowheads="1"/>
          </p:cNvPicPr>
          <p:nvPr/>
        </p:nvPicPr>
        <p:blipFill>
          <a:blip r:embed="rId12">
            <a:duotone>
              <a:prstClr val="black"/>
              <a:schemeClr val="accent1">
                <a:tint val="45000"/>
                <a:satMod val="400000"/>
              </a:schemeClr>
            </a:duotone>
            <a:extLst>
              <a:ext uri="{28A0092B-C50C-407E-A947-70E740481C1C}">
                <a14:useLocalDpi xmlns:a14="http://schemas.microsoft.com/office/drawing/2010/main" val="0"/>
              </a:ext>
            </a:extLst>
          </a:blip>
          <a:srcRect/>
          <a:stretch>
            <a:fillRect/>
          </a:stretch>
        </p:blipFill>
        <p:spPr bwMode="auto">
          <a:xfrm>
            <a:off x="9212807" y="4187510"/>
            <a:ext cx="490538" cy="557213"/>
          </a:xfrm>
          <a:prstGeom prst="rect">
            <a:avLst/>
          </a:prstGeom>
          <a:noFill/>
          <a:ln w="9525">
            <a:solidFill>
              <a:schemeClr val="accent2"/>
            </a:solidFill>
            <a:miter lim="800000"/>
            <a:headEnd/>
            <a:tailEnd/>
          </a:ln>
          <a:extLst>
            <a:ext uri="{909E8E84-426E-40DD-AFC4-6F175D3DCCD1}">
              <a14:hiddenFill xmlns:a14="http://schemas.microsoft.com/office/drawing/2010/main">
                <a:solidFill>
                  <a:srgbClr val="FFFFFF"/>
                </a:solidFill>
              </a14:hiddenFill>
            </a:ext>
          </a:extLst>
        </p:spPr>
      </p:pic>
      <p:pic>
        <p:nvPicPr>
          <p:cNvPr id="15" name="Picture 93">
            <a:extLst>
              <a:ext uri="{FF2B5EF4-FFF2-40B4-BE49-F238E27FC236}">
                <a16:creationId xmlns:a16="http://schemas.microsoft.com/office/drawing/2014/main" id="{59FB6DB5-A11D-9069-0A90-107A4C09E5AB}"/>
              </a:ext>
            </a:extLst>
          </p:cNvPr>
          <p:cNvPicPr>
            <a:picLocks noChangeAspect="1" noChangeArrowheads="1"/>
          </p:cNvPicPr>
          <p:nvPr/>
        </p:nvPicPr>
        <p:blipFill>
          <a:blip r:embed="rId13">
            <a:duotone>
              <a:prstClr val="black"/>
              <a:schemeClr val="accent1">
                <a:tint val="45000"/>
                <a:satMod val="400000"/>
              </a:schemeClr>
            </a:duotone>
            <a:extLst>
              <a:ext uri="{28A0092B-C50C-407E-A947-70E740481C1C}">
                <a14:useLocalDpi xmlns:a14="http://schemas.microsoft.com/office/drawing/2010/main" val="0"/>
              </a:ext>
            </a:extLst>
          </a:blip>
          <a:srcRect/>
          <a:stretch>
            <a:fillRect/>
          </a:stretch>
        </p:blipFill>
        <p:spPr bwMode="auto">
          <a:xfrm>
            <a:off x="7824192" y="2720546"/>
            <a:ext cx="190500" cy="219075"/>
          </a:xfrm>
          <a:prstGeom prst="rect">
            <a:avLst/>
          </a:prstGeom>
          <a:noFill/>
          <a:ln>
            <a:solidFill>
              <a:schemeClr val="accent2"/>
            </a:solidFill>
          </a:ln>
          <a:extLst>
            <a:ext uri="{909E8E84-426E-40DD-AFC4-6F175D3DCCD1}">
              <a14:hiddenFill xmlns:a14="http://schemas.microsoft.com/office/drawing/2010/main">
                <a:solidFill>
                  <a:srgbClr val="FFFFFF"/>
                </a:solidFill>
              </a14:hiddenFill>
            </a:ext>
          </a:extLst>
        </p:spPr>
      </p:pic>
      <p:pic>
        <p:nvPicPr>
          <p:cNvPr id="16" name="Picture 95">
            <a:extLst>
              <a:ext uri="{FF2B5EF4-FFF2-40B4-BE49-F238E27FC236}">
                <a16:creationId xmlns:a16="http://schemas.microsoft.com/office/drawing/2014/main" id="{A33FCF3E-2874-259E-21C5-F1567F75F2D9}"/>
              </a:ext>
            </a:extLst>
          </p:cNvPr>
          <p:cNvPicPr>
            <a:picLocks noChangeAspect="1" noChangeArrowheads="1"/>
          </p:cNvPicPr>
          <p:nvPr/>
        </p:nvPicPr>
        <p:blipFill>
          <a:blip r:embed="rId14">
            <a:duotone>
              <a:prstClr val="black"/>
              <a:schemeClr val="accent1">
                <a:tint val="45000"/>
                <a:satMod val="400000"/>
              </a:schemeClr>
            </a:duotone>
            <a:extLst>
              <a:ext uri="{28A0092B-C50C-407E-A947-70E740481C1C}">
                <a14:useLocalDpi xmlns:a14="http://schemas.microsoft.com/office/drawing/2010/main" val="0"/>
              </a:ext>
            </a:extLst>
          </a:blip>
          <a:srcRect/>
          <a:stretch>
            <a:fillRect/>
          </a:stretch>
        </p:blipFill>
        <p:spPr bwMode="auto">
          <a:xfrm>
            <a:off x="8644483" y="5617754"/>
            <a:ext cx="568325" cy="312738"/>
          </a:xfrm>
          <a:prstGeom prst="rect">
            <a:avLst/>
          </a:prstGeom>
          <a:noFill/>
          <a:ln w="9525">
            <a:solidFill>
              <a:schemeClr val="accent2"/>
            </a:solidFill>
            <a:miter lim="800000"/>
            <a:headEnd/>
            <a:tailEnd/>
          </a:ln>
          <a:extLst>
            <a:ext uri="{909E8E84-426E-40DD-AFC4-6F175D3DCCD1}">
              <a14:hiddenFill xmlns:a14="http://schemas.microsoft.com/office/drawing/2010/main">
                <a:solidFill>
                  <a:srgbClr val="FFFFFF"/>
                </a:solidFill>
              </a14:hiddenFill>
            </a:ext>
          </a:extLst>
        </p:spPr>
      </p:pic>
      <p:pic>
        <p:nvPicPr>
          <p:cNvPr id="17" name="Picture 96">
            <a:extLst>
              <a:ext uri="{FF2B5EF4-FFF2-40B4-BE49-F238E27FC236}">
                <a16:creationId xmlns:a16="http://schemas.microsoft.com/office/drawing/2014/main" id="{1DE7D17E-A49D-45C2-6A79-5222C6B0F84A}"/>
              </a:ext>
            </a:extLst>
          </p:cNvPr>
          <p:cNvPicPr>
            <a:picLocks noChangeAspect="1" noChangeArrowheads="1"/>
          </p:cNvPicPr>
          <p:nvPr/>
        </p:nvPicPr>
        <p:blipFill>
          <a:blip r:embed="rId15">
            <a:duotone>
              <a:prstClr val="black"/>
              <a:schemeClr val="accent1">
                <a:tint val="45000"/>
                <a:satMod val="400000"/>
              </a:schemeClr>
            </a:duotone>
            <a:extLst>
              <a:ext uri="{28A0092B-C50C-407E-A947-70E740481C1C}">
                <a14:useLocalDpi xmlns:a14="http://schemas.microsoft.com/office/drawing/2010/main" val="0"/>
              </a:ext>
            </a:extLst>
          </a:blip>
          <a:srcRect/>
          <a:stretch>
            <a:fillRect/>
          </a:stretch>
        </p:blipFill>
        <p:spPr bwMode="auto">
          <a:xfrm>
            <a:off x="9212807" y="3059555"/>
            <a:ext cx="234950" cy="534988"/>
          </a:xfrm>
          <a:prstGeom prst="rect">
            <a:avLst/>
          </a:prstGeom>
          <a:noFill/>
          <a:ln w="9525">
            <a:solidFill>
              <a:schemeClr val="accent2"/>
            </a:solidFill>
            <a:miter lim="800000"/>
            <a:headEnd/>
            <a:tailEnd/>
          </a:ln>
          <a:extLst>
            <a:ext uri="{909E8E84-426E-40DD-AFC4-6F175D3DCCD1}">
              <a14:hiddenFill xmlns:a14="http://schemas.microsoft.com/office/drawing/2010/main">
                <a:solidFill>
                  <a:srgbClr val="FFFFFF"/>
                </a:solidFill>
              </a14:hiddenFill>
            </a:ext>
          </a:extLst>
        </p:spPr>
      </p:pic>
      <p:pic>
        <p:nvPicPr>
          <p:cNvPr id="18" name="Picture 97">
            <a:extLst>
              <a:ext uri="{FF2B5EF4-FFF2-40B4-BE49-F238E27FC236}">
                <a16:creationId xmlns:a16="http://schemas.microsoft.com/office/drawing/2014/main" id="{79309A59-E998-E2B2-DC66-6F2A42E1B103}"/>
              </a:ext>
            </a:extLst>
          </p:cNvPr>
          <p:cNvPicPr>
            <a:picLocks noChangeAspect="1" noChangeArrowheads="1"/>
          </p:cNvPicPr>
          <p:nvPr/>
        </p:nvPicPr>
        <p:blipFill>
          <a:blip r:embed="rId16">
            <a:duotone>
              <a:prstClr val="black"/>
              <a:schemeClr val="accent1">
                <a:tint val="45000"/>
                <a:satMod val="400000"/>
              </a:schemeClr>
            </a:duotone>
            <a:extLst>
              <a:ext uri="{28A0092B-C50C-407E-A947-70E740481C1C}">
                <a14:useLocalDpi xmlns:a14="http://schemas.microsoft.com/office/drawing/2010/main" val="0"/>
              </a:ext>
            </a:extLst>
          </a:blip>
          <a:srcRect/>
          <a:stretch>
            <a:fillRect/>
          </a:stretch>
        </p:blipFill>
        <p:spPr bwMode="auto">
          <a:xfrm>
            <a:off x="8014692" y="4647931"/>
            <a:ext cx="234950" cy="266700"/>
          </a:xfrm>
          <a:prstGeom prst="rect">
            <a:avLst/>
          </a:prstGeom>
          <a:noFill/>
          <a:ln w="9525">
            <a:solidFill>
              <a:schemeClr val="accent2"/>
            </a:solidFill>
            <a:miter lim="800000"/>
            <a:headEnd/>
            <a:tailEnd/>
          </a:ln>
          <a:extLst>
            <a:ext uri="{909E8E84-426E-40DD-AFC4-6F175D3DCCD1}">
              <a14:hiddenFill xmlns:a14="http://schemas.microsoft.com/office/drawing/2010/main">
                <a:solidFill>
                  <a:srgbClr val="FFFFFF"/>
                </a:solidFill>
              </a14:hiddenFill>
            </a:ext>
          </a:extLst>
        </p:spPr>
      </p:pic>
      <p:sp>
        <p:nvSpPr>
          <p:cNvPr id="17426" name="Rectangle 6">
            <a:extLst>
              <a:ext uri="{FF2B5EF4-FFF2-40B4-BE49-F238E27FC236}">
                <a16:creationId xmlns:a16="http://schemas.microsoft.com/office/drawing/2014/main" id="{45CA4E87-C35C-87A3-78A6-934A7B73467E}"/>
              </a:ext>
            </a:extLst>
          </p:cNvPr>
          <p:cNvSpPr>
            <a:spLocks noChangeArrowheads="1"/>
          </p:cNvSpPr>
          <p:nvPr/>
        </p:nvSpPr>
        <p:spPr bwMode="auto">
          <a:xfrm>
            <a:off x="1774826" y="173038"/>
            <a:ext cx="8569325"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lr>
                <a:schemeClr val="accent1"/>
              </a:buClr>
              <a:buSzPct val="70000"/>
              <a:buFont typeface="Wingdings 2" pitchFamily="18" charset="2"/>
              <a:buChar char=""/>
              <a:defRPr sz="3200">
                <a:solidFill>
                  <a:schemeClr val="tx2"/>
                </a:solidFill>
                <a:latin typeface="Franklin Gothic Book" pitchFamily="34" charset="0"/>
              </a:defRPr>
            </a:lvl1pPr>
            <a:lvl2pPr marL="742950" indent="-285750">
              <a:spcBef>
                <a:spcPct val="20000"/>
              </a:spcBef>
              <a:buClr>
                <a:schemeClr val="accent1"/>
              </a:buClr>
              <a:buSzPct val="70000"/>
              <a:buFont typeface="Wingdings 2" pitchFamily="18" charset="2"/>
              <a:buChar char=""/>
              <a:defRPr sz="2800">
                <a:solidFill>
                  <a:schemeClr val="tx2"/>
                </a:solidFill>
                <a:latin typeface="Franklin Gothic Book" pitchFamily="34" charset="0"/>
              </a:defRPr>
            </a:lvl2pPr>
            <a:lvl3pPr marL="1143000" indent="-228600">
              <a:spcBef>
                <a:spcPct val="20000"/>
              </a:spcBef>
              <a:buClr>
                <a:schemeClr val="accent1"/>
              </a:buClr>
              <a:buSzPct val="70000"/>
              <a:buFont typeface="Wingdings 2" pitchFamily="18" charset="2"/>
              <a:buChar char=""/>
              <a:defRPr sz="2400">
                <a:solidFill>
                  <a:schemeClr val="tx2"/>
                </a:solidFill>
                <a:latin typeface="Franklin Gothic Book" pitchFamily="34" charset="0"/>
              </a:defRPr>
            </a:lvl3pPr>
            <a:lvl4pPr marL="1600200" indent="-228600">
              <a:spcBef>
                <a:spcPct val="20000"/>
              </a:spcBef>
              <a:buClr>
                <a:schemeClr val="accent1"/>
              </a:buClr>
              <a:buSzPct val="70000"/>
              <a:buFont typeface="Wingdings 2" pitchFamily="18" charset="2"/>
              <a:buChar char=""/>
              <a:defRPr sz="2000">
                <a:solidFill>
                  <a:schemeClr val="tx2"/>
                </a:solidFill>
                <a:latin typeface="Franklin Gothic Book" pitchFamily="34" charset="0"/>
              </a:defRPr>
            </a:lvl4pPr>
            <a:lvl5pPr marL="2057400" indent="-228600">
              <a:spcBef>
                <a:spcPct val="20000"/>
              </a:spcBef>
              <a:buClr>
                <a:schemeClr val="accent1"/>
              </a:buClr>
              <a:buSzPct val="60000"/>
              <a:buFont typeface="Wingdings 2" pitchFamily="18" charset="2"/>
              <a:buChar char=""/>
              <a:defRPr>
                <a:solidFill>
                  <a:schemeClr val="tx2"/>
                </a:solidFill>
                <a:latin typeface="Franklin Gothic Book" pitchFamily="34" charset="0"/>
              </a:defRPr>
            </a:lvl5pPr>
            <a:lvl6pPr marL="2514600" indent="-228600" defTabSz="449263" eaLnBrk="0" fontAlgn="base" hangingPunct="0">
              <a:spcBef>
                <a:spcPct val="20000"/>
              </a:spcBef>
              <a:spcAft>
                <a:spcPct val="0"/>
              </a:spcAft>
              <a:buClr>
                <a:schemeClr val="accent1"/>
              </a:buClr>
              <a:buSzPct val="60000"/>
              <a:buFont typeface="Wingdings 2" pitchFamily="18" charset="2"/>
              <a:buChar char=""/>
              <a:defRPr>
                <a:solidFill>
                  <a:schemeClr val="tx2"/>
                </a:solidFill>
                <a:latin typeface="Franklin Gothic Book" pitchFamily="34" charset="0"/>
              </a:defRPr>
            </a:lvl6pPr>
            <a:lvl7pPr marL="2971800" indent="-228600" defTabSz="449263" eaLnBrk="0" fontAlgn="base" hangingPunct="0">
              <a:spcBef>
                <a:spcPct val="20000"/>
              </a:spcBef>
              <a:spcAft>
                <a:spcPct val="0"/>
              </a:spcAft>
              <a:buClr>
                <a:schemeClr val="accent1"/>
              </a:buClr>
              <a:buSzPct val="60000"/>
              <a:buFont typeface="Wingdings 2" pitchFamily="18" charset="2"/>
              <a:buChar char=""/>
              <a:defRPr>
                <a:solidFill>
                  <a:schemeClr val="tx2"/>
                </a:solidFill>
                <a:latin typeface="Franklin Gothic Book" pitchFamily="34" charset="0"/>
              </a:defRPr>
            </a:lvl7pPr>
            <a:lvl8pPr marL="3429000" indent="-228600" defTabSz="449263" eaLnBrk="0" fontAlgn="base" hangingPunct="0">
              <a:spcBef>
                <a:spcPct val="20000"/>
              </a:spcBef>
              <a:spcAft>
                <a:spcPct val="0"/>
              </a:spcAft>
              <a:buClr>
                <a:schemeClr val="accent1"/>
              </a:buClr>
              <a:buSzPct val="60000"/>
              <a:buFont typeface="Wingdings 2" pitchFamily="18" charset="2"/>
              <a:buChar char=""/>
              <a:defRPr>
                <a:solidFill>
                  <a:schemeClr val="tx2"/>
                </a:solidFill>
                <a:latin typeface="Franklin Gothic Book" pitchFamily="34" charset="0"/>
              </a:defRPr>
            </a:lvl8pPr>
            <a:lvl9pPr marL="3886200" indent="-228600" defTabSz="449263" eaLnBrk="0" fontAlgn="base" hangingPunct="0">
              <a:spcBef>
                <a:spcPct val="20000"/>
              </a:spcBef>
              <a:spcAft>
                <a:spcPct val="0"/>
              </a:spcAft>
              <a:buClr>
                <a:schemeClr val="accent1"/>
              </a:buClr>
              <a:buSzPct val="60000"/>
              <a:buFont typeface="Wingdings 2" pitchFamily="18" charset="2"/>
              <a:buChar char=""/>
              <a:defRPr>
                <a:solidFill>
                  <a:schemeClr val="tx2"/>
                </a:solidFill>
                <a:latin typeface="Franklin Gothic Book" pitchFamily="34" charset="0"/>
              </a:defRPr>
            </a:lvl9pPr>
          </a:lstStyle>
          <a:p>
            <a:pPr algn="ctr">
              <a:spcBef>
                <a:spcPct val="0"/>
              </a:spcBef>
              <a:buClrTx/>
              <a:buSzTx/>
              <a:buFontTx/>
              <a:buNone/>
              <a:defRPr/>
            </a:pPr>
            <a:r>
              <a:rPr lang="ru-RU" altLang="ru-RU" sz="2400" b="1" dirty="0">
                <a:solidFill>
                  <a:schemeClr val="tx1"/>
                </a:solidFill>
                <a:latin typeface="+mj-lt"/>
                <a:cs typeface="Times New Roman" pitchFamily="18" charset="0"/>
              </a:rPr>
              <a:t>Упражнение  </a:t>
            </a:r>
          </a:p>
          <a:p>
            <a:pPr algn="ctr">
              <a:spcBef>
                <a:spcPct val="0"/>
              </a:spcBef>
              <a:buClrTx/>
              <a:buSzTx/>
              <a:buFontTx/>
              <a:buNone/>
              <a:defRPr/>
            </a:pPr>
            <a:r>
              <a:rPr lang="ru-RU" altLang="ru-RU" sz="2400" dirty="0">
                <a:solidFill>
                  <a:schemeClr val="tx1"/>
                </a:solidFill>
                <a:latin typeface="+mj-lt"/>
                <a:cs typeface="Times New Roman" pitchFamily="18" charset="0"/>
              </a:rPr>
              <a:t>Запомни и покажи</a:t>
            </a:r>
            <a:endParaRPr lang="ru-RU" altLang="ru-RU" dirty="0">
              <a:solidFill>
                <a:schemeClr val="tx1"/>
              </a:solidFill>
              <a:latin typeface="+mj-lt"/>
            </a:endParaRP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F7A55F5-E639-8EC4-B75F-705C4AD69F91}"/>
              </a:ext>
            </a:extLst>
          </p:cNvPr>
          <p:cNvSpPr>
            <a:spLocks noGrp="1"/>
          </p:cNvSpPr>
          <p:nvPr>
            <p:ph type="title"/>
          </p:nvPr>
        </p:nvSpPr>
        <p:spPr>
          <a:xfrm>
            <a:off x="1847528" y="764704"/>
            <a:ext cx="5338770" cy="838200"/>
          </a:xfrm>
        </p:spPr>
        <p:txBody>
          <a:bodyPr>
            <a:normAutofit fontScale="90000"/>
          </a:bodyPr>
          <a:lstStyle/>
          <a:p>
            <a:pPr>
              <a:lnSpc>
                <a:spcPct val="150000"/>
              </a:lnSpc>
              <a:defRPr/>
            </a:pPr>
            <a:r>
              <a:rPr lang="ru-RU" sz="2700" dirty="0"/>
              <a:t/>
            </a:r>
            <a:br>
              <a:rPr lang="ru-RU" sz="2700" dirty="0"/>
            </a:br>
            <a:r>
              <a:rPr lang="ru-RU" sz="2700" b="1" dirty="0"/>
              <a:t>Предпосылки формирования навыков чтения </a:t>
            </a:r>
            <a:r>
              <a:rPr lang="ru-RU" b="1" dirty="0"/>
              <a:t>:</a:t>
            </a:r>
            <a:r>
              <a:rPr lang="ru-RU" dirty="0"/>
              <a:t/>
            </a:r>
            <a:br>
              <a:rPr lang="ru-RU" dirty="0"/>
            </a:br>
            <a:endParaRPr lang="ru-RU" dirty="0"/>
          </a:p>
        </p:txBody>
      </p:sp>
      <p:pic>
        <p:nvPicPr>
          <p:cNvPr id="20483" name="Picture 3" descr="C:\Users\user\Pictures\prava_rebenka_str3.jpg">
            <a:extLst>
              <a:ext uri="{FF2B5EF4-FFF2-40B4-BE49-F238E27FC236}">
                <a16:creationId xmlns:a16="http://schemas.microsoft.com/office/drawing/2014/main" id="{DD35A9AD-A190-896F-43E3-58CA5D5C196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2666" t="12849" r="4100"/>
          <a:stretch>
            <a:fillRect/>
          </a:stretch>
        </p:blipFill>
        <p:spPr bwMode="auto">
          <a:xfrm>
            <a:off x="7391401" y="404814"/>
            <a:ext cx="3070225" cy="2422525"/>
          </a:xfrm>
          <a:prstGeom prst="rect">
            <a:avLst/>
          </a:prstGeom>
          <a:noFill/>
          <a:ln w="38100">
            <a:solidFill>
              <a:schemeClr val="accent1"/>
            </a:solidFill>
            <a:miter lim="800000"/>
            <a:headEnd/>
            <a:tailEnd/>
          </a:ln>
          <a:extLst>
            <a:ext uri="{909E8E84-426E-40DD-AFC4-6F175D3DCCD1}">
              <a14:hiddenFill xmlns:a14="http://schemas.microsoft.com/office/drawing/2010/main">
                <a:solidFill>
                  <a:srgbClr val="FFFFFF"/>
                </a:solidFill>
              </a14:hiddenFill>
            </a:ext>
          </a:extLst>
        </p:spPr>
      </p:pic>
      <p:sp>
        <p:nvSpPr>
          <p:cNvPr id="12292" name="Содержимое 4">
            <a:extLst>
              <a:ext uri="{FF2B5EF4-FFF2-40B4-BE49-F238E27FC236}">
                <a16:creationId xmlns:a16="http://schemas.microsoft.com/office/drawing/2014/main" id="{526FFF58-8CC6-F7C8-0101-E595D8E44355}"/>
              </a:ext>
            </a:extLst>
          </p:cNvPr>
          <p:cNvSpPr>
            <a:spLocks noGrp="1"/>
          </p:cNvSpPr>
          <p:nvPr>
            <p:ph idx="1"/>
          </p:nvPr>
        </p:nvSpPr>
        <p:spPr>
          <a:xfrm>
            <a:off x="1992314" y="2276476"/>
            <a:ext cx="8245475" cy="3960813"/>
          </a:xfrm>
        </p:spPr>
        <p:txBody>
          <a:bodyPr>
            <a:normAutofit lnSpcReduction="10000"/>
          </a:bodyPr>
          <a:lstStyle/>
          <a:p>
            <a:pPr>
              <a:lnSpc>
                <a:spcPct val="150000"/>
              </a:lnSpc>
              <a:buFont typeface="Wingdings 2" panose="05020102010507070707" pitchFamily="18" charset="2"/>
              <a:buNone/>
              <a:defRPr/>
            </a:pPr>
            <a:r>
              <a:rPr lang="ru-RU" sz="2000" dirty="0"/>
              <a:t>Успешное и быстрое усвоение букв возможно</a:t>
            </a:r>
          </a:p>
          <a:p>
            <a:pPr>
              <a:lnSpc>
                <a:spcPct val="150000"/>
              </a:lnSpc>
              <a:buFont typeface="Wingdings 2" panose="05020102010507070707" pitchFamily="18" charset="2"/>
              <a:buNone/>
              <a:defRPr/>
            </a:pPr>
            <a:r>
              <a:rPr lang="ru-RU" sz="2000" dirty="0"/>
              <a:t> лишь при достаточной </a:t>
            </a:r>
            <a:r>
              <a:rPr lang="ru-RU" sz="2000" dirty="0" err="1"/>
              <a:t>сформированности</a:t>
            </a:r>
            <a:r>
              <a:rPr lang="ru-RU" sz="2000" dirty="0"/>
              <a:t> следующих функций:</a:t>
            </a:r>
          </a:p>
          <a:p>
            <a:pPr>
              <a:lnSpc>
                <a:spcPct val="150000"/>
              </a:lnSpc>
              <a:defRPr/>
            </a:pPr>
            <a:r>
              <a:rPr lang="ru-RU" sz="2000" dirty="0"/>
              <a:t>фонематического восприятия;</a:t>
            </a:r>
          </a:p>
          <a:p>
            <a:pPr>
              <a:lnSpc>
                <a:spcPct val="150000"/>
              </a:lnSpc>
              <a:defRPr/>
            </a:pPr>
            <a:r>
              <a:rPr lang="ru-RU" sz="2000" dirty="0"/>
              <a:t>фонематического анализа;</a:t>
            </a:r>
          </a:p>
          <a:p>
            <a:pPr>
              <a:lnSpc>
                <a:spcPct val="150000"/>
              </a:lnSpc>
              <a:defRPr/>
            </a:pPr>
            <a:r>
              <a:rPr lang="ru-RU" sz="2000" dirty="0"/>
              <a:t>зрительного анализа и синтеза;</a:t>
            </a:r>
          </a:p>
          <a:p>
            <a:pPr>
              <a:lnSpc>
                <a:spcPct val="150000"/>
              </a:lnSpc>
              <a:defRPr/>
            </a:pPr>
            <a:r>
              <a:rPr lang="ru-RU" sz="2000" dirty="0"/>
              <a:t>пространственных представлений;</a:t>
            </a:r>
          </a:p>
          <a:p>
            <a:pPr>
              <a:lnSpc>
                <a:spcPct val="150000"/>
              </a:lnSpc>
              <a:defRPr/>
            </a:pPr>
            <a:r>
              <a:rPr lang="ru-RU" sz="2000" dirty="0"/>
              <a:t>зрительного </a:t>
            </a:r>
            <a:r>
              <a:rPr lang="ru-RU" sz="2000" dirty="0" err="1"/>
              <a:t>мнезиса</a:t>
            </a:r>
            <a:r>
              <a:rPr lang="ru-RU" sz="2000" dirty="0"/>
              <a:t>.</a:t>
            </a:r>
          </a:p>
          <a:p>
            <a:pPr marL="0" algn="just">
              <a:spcBef>
                <a:spcPct val="0"/>
              </a:spcBef>
              <a:defRPr/>
            </a:pPr>
            <a:endParaRPr lang="ru-RU" altLang="ru-RU" sz="1800" dirty="0">
              <a:latin typeface="Times New Roman" pitchFamily="18" charset="0"/>
              <a:cs typeface="Times New Roman"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F46F46C-35BE-B648-B61F-A823037A5AF8}"/>
              </a:ext>
            </a:extLst>
          </p:cNvPr>
          <p:cNvSpPr>
            <a:spLocks noGrp="1"/>
          </p:cNvSpPr>
          <p:nvPr>
            <p:ph type="title"/>
          </p:nvPr>
        </p:nvSpPr>
        <p:spPr/>
        <p:txBody>
          <a:bodyPr>
            <a:noAutofit/>
          </a:bodyPr>
          <a:lstStyle/>
          <a:p>
            <a:pPr algn="ctr">
              <a:defRPr/>
            </a:pPr>
            <a:r>
              <a:rPr lang="ru-RU" sz="2800" dirty="0"/>
              <a:t>Примерные слоговые таблицы </a:t>
            </a:r>
            <a:r>
              <a:rPr lang="ru-RU" sz="2800" dirty="0" err="1"/>
              <a:t>А.Н.Корнева</a:t>
            </a:r>
            <a:r>
              <a:rPr lang="ru-RU" sz="2800" dirty="0"/>
              <a:t/>
            </a:r>
            <a:br>
              <a:rPr lang="ru-RU" sz="2800" dirty="0"/>
            </a:br>
            <a:endParaRPr lang="ru-RU" sz="2800" dirty="0"/>
          </a:p>
        </p:txBody>
      </p:sp>
      <p:graphicFrame>
        <p:nvGraphicFramePr>
          <p:cNvPr id="5" name="Объект 4">
            <a:extLst>
              <a:ext uri="{FF2B5EF4-FFF2-40B4-BE49-F238E27FC236}">
                <a16:creationId xmlns:a16="http://schemas.microsoft.com/office/drawing/2014/main" id="{72650EDD-2BEE-5CAC-4F1E-844230D3ECDE}"/>
              </a:ext>
            </a:extLst>
          </p:cNvPr>
          <p:cNvGraphicFramePr>
            <a:graphicFrameLocks noGrp="1"/>
          </p:cNvGraphicFramePr>
          <p:nvPr>
            <p:ph idx="1"/>
          </p:nvPr>
        </p:nvGraphicFramePr>
        <p:xfrm>
          <a:off x="2279650" y="2060575"/>
          <a:ext cx="3024188" cy="2519364"/>
        </p:xfrm>
        <a:graphic>
          <a:graphicData uri="http://schemas.openxmlformats.org/drawingml/2006/table">
            <a:tbl>
              <a:tblPr/>
              <a:tblGrid>
                <a:gridCol w="938213">
                  <a:extLst>
                    <a:ext uri="{9D8B030D-6E8A-4147-A177-3AD203B41FA5}">
                      <a16:colId xmlns:a16="http://schemas.microsoft.com/office/drawing/2014/main" val="20000"/>
                    </a:ext>
                  </a:extLst>
                </a:gridCol>
                <a:gridCol w="1139825">
                  <a:extLst>
                    <a:ext uri="{9D8B030D-6E8A-4147-A177-3AD203B41FA5}">
                      <a16:colId xmlns:a16="http://schemas.microsoft.com/office/drawing/2014/main" val="20001"/>
                    </a:ext>
                  </a:extLst>
                </a:gridCol>
                <a:gridCol w="946150">
                  <a:extLst>
                    <a:ext uri="{9D8B030D-6E8A-4147-A177-3AD203B41FA5}">
                      <a16:colId xmlns:a16="http://schemas.microsoft.com/office/drawing/2014/main" val="20002"/>
                    </a:ext>
                  </a:extLst>
                </a:gridCol>
              </a:tblGrid>
              <a:tr h="842963">
                <a:tc>
                  <a:txBody>
                    <a:bodyPr/>
                    <a:lstStyle>
                      <a:lvl1pPr>
                        <a:spcBef>
                          <a:spcPct val="20000"/>
                        </a:spcBef>
                        <a:buClr>
                          <a:schemeClr val="accent1"/>
                        </a:buClr>
                        <a:buSzPct val="70000"/>
                        <a:buFont typeface="Wingdings 2" pitchFamily="18" charset="2"/>
                        <a:defRPr sz="2800">
                          <a:solidFill>
                            <a:schemeClr val="tx2"/>
                          </a:solidFill>
                          <a:latin typeface="Franklin Gothic Book" pitchFamily="34" charset="0"/>
                        </a:defRPr>
                      </a:lvl1pPr>
                      <a:lvl2pPr marL="742950" indent="-285750">
                        <a:spcBef>
                          <a:spcPct val="20000"/>
                        </a:spcBef>
                        <a:buClr>
                          <a:schemeClr val="accent1"/>
                        </a:buClr>
                        <a:buSzPct val="70000"/>
                        <a:buFont typeface="Wingdings 2" pitchFamily="18" charset="2"/>
                        <a:defRPr sz="2400">
                          <a:solidFill>
                            <a:schemeClr val="tx2"/>
                          </a:solidFill>
                          <a:latin typeface="Franklin Gothic Book" pitchFamily="34" charset="0"/>
                        </a:defRPr>
                      </a:lvl2pPr>
                      <a:lvl3pPr marL="1143000" indent="-228600">
                        <a:spcBef>
                          <a:spcPct val="20000"/>
                        </a:spcBef>
                        <a:buClr>
                          <a:schemeClr val="accent1"/>
                        </a:buClr>
                        <a:buSzPct val="70000"/>
                        <a:buFont typeface="Wingdings 2" pitchFamily="18" charset="2"/>
                        <a:defRPr sz="2000">
                          <a:solidFill>
                            <a:schemeClr val="tx2"/>
                          </a:solidFill>
                          <a:latin typeface="Franklin Gothic Book" pitchFamily="34" charset="0"/>
                        </a:defRPr>
                      </a:lvl3pPr>
                      <a:lvl4pPr marL="1600200" indent="-228600">
                        <a:spcBef>
                          <a:spcPct val="20000"/>
                        </a:spcBef>
                        <a:buClr>
                          <a:schemeClr val="accent1"/>
                        </a:buClr>
                        <a:buSzPct val="70000"/>
                        <a:buFont typeface="Wingdings 2" pitchFamily="18" charset="2"/>
                        <a:defRPr>
                          <a:solidFill>
                            <a:schemeClr val="tx2"/>
                          </a:solidFill>
                          <a:latin typeface="Franklin Gothic Book" pitchFamily="34" charset="0"/>
                        </a:defRPr>
                      </a:lvl4pPr>
                      <a:lvl5pPr marL="2057400" indent="-228600">
                        <a:spcBef>
                          <a:spcPct val="20000"/>
                        </a:spcBef>
                        <a:buClr>
                          <a:schemeClr val="accent1"/>
                        </a:buClr>
                        <a:buSzPct val="60000"/>
                        <a:buFont typeface="Wingdings 2" pitchFamily="18" charset="2"/>
                        <a:defRPr sz="1600">
                          <a:solidFill>
                            <a:schemeClr val="tx2"/>
                          </a:solidFill>
                          <a:latin typeface="Franklin Gothic Book" pitchFamily="34" charset="0"/>
                        </a:defRPr>
                      </a:lvl5pPr>
                      <a:lvl6pPr marL="25146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6pPr>
                      <a:lvl7pPr marL="29718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7pPr>
                      <a:lvl8pPr marL="34290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8pPr>
                      <a:lvl9pPr marL="38862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9p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altLang="ru-RU" sz="3600" b="0" i="0" u="none" strike="noStrike" cap="none" normalizeH="0" baseline="0" dirty="0" err="1">
                          <a:ln>
                            <a:noFill/>
                          </a:ln>
                          <a:solidFill>
                            <a:schemeClr val="tx1"/>
                          </a:solidFill>
                          <a:effectLst/>
                          <a:latin typeface="Times New Roman" pitchFamily="18" charset="0"/>
                          <a:cs typeface="Times New Roman" pitchFamily="18" charset="0"/>
                        </a:rPr>
                        <a:t>ма</a:t>
                      </a:r>
                      <a:endParaRPr kumimoji="0" lang="ru-RU" altLang="ru-RU" sz="36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lumMod val="60000"/>
                        <a:lumOff val="40000"/>
                      </a:schemeClr>
                    </a:solidFill>
                  </a:tcPr>
                </a:tc>
                <a:tc>
                  <a:txBody>
                    <a:bodyPr/>
                    <a:lstStyle>
                      <a:lvl1pPr>
                        <a:spcBef>
                          <a:spcPct val="20000"/>
                        </a:spcBef>
                        <a:buClr>
                          <a:schemeClr val="accent1"/>
                        </a:buClr>
                        <a:buSzPct val="70000"/>
                        <a:buFont typeface="Wingdings 2" pitchFamily="18" charset="2"/>
                        <a:defRPr sz="2800">
                          <a:solidFill>
                            <a:schemeClr val="tx2"/>
                          </a:solidFill>
                          <a:latin typeface="Franklin Gothic Book" pitchFamily="34" charset="0"/>
                        </a:defRPr>
                      </a:lvl1pPr>
                      <a:lvl2pPr marL="742950" indent="-285750">
                        <a:spcBef>
                          <a:spcPct val="20000"/>
                        </a:spcBef>
                        <a:buClr>
                          <a:schemeClr val="accent1"/>
                        </a:buClr>
                        <a:buSzPct val="70000"/>
                        <a:buFont typeface="Wingdings 2" pitchFamily="18" charset="2"/>
                        <a:defRPr sz="2400">
                          <a:solidFill>
                            <a:schemeClr val="tx2"/>
                          </a:solidFill>
                          <a:latin typeface="Franklin Gothic Book" pitchFamily="34" charset="0"/>
                        </a:defRPr>
                      </a:lvl2pPr>
                      <a:lvl3pPr marL="1143000" indent="-228600">
                        <a:spcBef>
                          <a:spcPct val="20000"/>
                        </a:spcBef>
                        <a:buClr>
                          <a:schemeClr val="accent1"/>
                        </a:buClr>
                        <a:buSzPct val="70000"/>
                        <a:buFont typeface="Wingdings 2" pitchFamily="18" charset="2"/>
                        <a:defRPr sz="2000">
                          <a:solidFill>
                            <a:schemeClr val="tx2"/>
                          </a:solidFill>
                          <a:latin typeface="Franklin Gothic Book" pitchFamily="34" charset="0"/>
                        </a:defRPr>
                      </a:lvl3pPr>
                      <a:lvl4pPr marL="1600200" indent="-228600">
                        <a:spcBef>
                          <a:spcPct val="20000"/>
                        </a:spcBef>
                        <a:buClr>
                          <a:schemeClr val="accent1"/>
                        </a:buClr>
                        <a:buSzPct val="70000"/>
                        <a:buFont typeface="Wingdings 2" pitchFamily="18" charset="2"/>
                        <a:defRPr>
                          <a:solidFill>
                            <a:schemeClr val="tx2"/>
                          </a:solidFill>
                          <a:latin typeface="Franklin Gothic Book" pitchFamily="34" charset="0"/>
                        </a:defRPr>
                      </a:lvl4pPr>
                      <a:lvl5pPr marL="2057400" indent="-228600">
                        <a:spcBef>
                          <a:spcPct val="20000"/>
                        </a:spcBef>
                        <a:buClr>
                          <a:schemeClr val="accent1"/>
                        </a:buClr>
                        <a:buSzPct val="60000"/>
                        <a:buFont typeface="Wingdings 2" pitchFamily="18" charset="2"/>
                        <a:defRPr sz="1600">
                          <a:solidFill>
                            <a:schemeClr val="tx2"/>
                          </a:solidFill>
                          <a:latin typeface="Franklin Gothic Book" pitchFamily="34" charset="0"/>
                        </a:defRPr>
                      </a:lvl5pPr>
                      <a:lvl6pPr marL="25146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6pPr>
                      <a:lvl7pPr marL="29718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7pPr>
                      <a:lvl8pPr marL="34290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8pPr>
                      <a:lvl9pPr marL="38862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9p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altLang="ru-RU" sz="3600" b="0" i="0" u="none" strike="noStrike" cap="none" normalizeH="0" baseline="0" dirty="0" err="1">
                          <a:ln>
                            <a:noFill/>
                          </a:ln>
                          <a:solidFill>
                            <a:schemeClr val="tx1"/>
                          </a:solidFill>
                          <a:effectLst/>
                          <a:latin typeface="Times New Roman" pitchFamily="18" charset="0"/>
                          <a:cs typeface="Times New Roman" pitchFamily="18" charset="0"/>
                        </a:rPr>
                        <a:t>ок</a:t>
                      </a:r>
                      <a:endParaRPr kumimoji="0" lang="ru-RU" altLang="ru-RU" sz="36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lumMod val="60000"/>
                        <a:lumOff val="40000"/>
                      </a:schemeClr>
                    </a:solidFill>
                  </a:tcPr>
                </a:tc>
                <a:tc>
                  <a:txBody>
                    <a:bodyPr/>
                    <a:lstStyle>
                      <a:lvl1pPr>
                        <a:spcBef>
                          <a:spcPct val="20000"/>
                        </a:spcBef>
                        <a:buClr>
                          <a:schemeClr val="accent1"/>
                        </a:buClr>
                        <a:buSzPct val="70000"/>
                        <a:buFont typeface="Wingdings 2" pitchFamily="18" charset="2"/>
                        <a:defRPr sz="2800">
                          <a:solidFill>
                            <a:schemeClr val="tx2"/>
                          </a:solidFill>
                          <a:latin typeface="Franklin Gothic Book" pitchFamily="34" charset="0"/>
                        </a:defRPr>
                      </a:lvl1pPr>
                      <a:lvl2pPr marL="742950" indent="-285750">
                        <a:spcBef>
                          <a:spcPct val="20000"/>
                        </a:spcBef>
                        <a:buClr>
                          <a:schemeClr val="accent1"/>
                        </a:buClr>
                        <a:buSzPct val="70000"/>
                        <a:buFont typeface="Wingdings 2" pitchFamily="18" charset="2"/>
                        <a:defRPr sz="2400">
                          <a:solidFill>
                            <a:schemeClr val="tx2"/>
                          </a:solidFill>
                          <a:latin typeface="Franklin Gothic Book" pitchFamily="34" charset="0"/>
                        </a:defRPr>
                      </a:lvl2pPr>
                      <a:lvl3pPr marL="1143000" indent="-228600">
                        <a:spcBef>
                          <a:spcPct val="20000"/>
                        </a:spcBef>
                        <a:buClr>
                          <a:schemeClr val="accent1"/>
                        </a:buClr>
                        <a:buSzPct val="70000"/>
                        <a:buFont typeface="Wingdings 2" pitchFamily="18" charset="2"/>
                        <a:defRPr sz="2000">
                          <a:solidFill>
                            <a:schemeClr val="tx2"/>
                          </a:solidFill>
                          <a:latin typeface="Franklin Gothic Book" pitchFamily="34" charset="0"/>
                        </a:defRPr>
                      </a:lvl3pPr>
                      <a:lvl4pPr marL="1600200" indent="-228600">
                        <a:spcBef>
                          <a:spcPct val="20000"/>
                        </a:spcBef>
                        <a:buClr>
                          <a:schemeClr val="accent1"/>
                        </a:buClr>
                        <a:buSzPct val="70000"/>
                        <a:buFont typeface="Wingdings 2" pitchFamily="18" charset="2"/>
                        <a:defRPr>
                          <a:solidFill>
                            <a:schemeClr val="tx2"/>
                          </a:solidFill>
                          <a:latin typeface="Franklin Gothic Book" pitchFamily="34" charset="0"/>
                        </a:defRPr>
                      </a:lvl4pPr>
                      <a:lvl5pPr marL="2057400" indent="-228600">
                        <a:spcBef>
                          <a:spcPct val="20000"/>
                        </a:spcBef>
                        <a:buClr>
                          <a:schemeClr val="accent1"/>
                        </a:buClr>
                        <a:buSzPct val="60000"/>
                        <a:buFont typeface="Wingdings 2" pitchFamily="18" charset="2"/>
                        <a:defRPr sz="1600">
                          <a:solidFill>
                            <a:schemeClr val="tx2"/>
                          </a:solidFill>
                          <a:latin typeface="Franklin Gothic Book" pitchFamily="34" charset="0"/>
                        </a:defRPr>
                      </a:lvl5pPr>
                      <a:lvl6pPr marL="25146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6pPr>
                      <a:lvl7pPr marL="29718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7pPr>
                      <a:lvl8pPr marL="34290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8pPr>
                      <a:lvl9pPr marL="38862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9p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altLang="ru-RU" sz="3600" b="0" i="0" u="none" strike="noStrike" cap="none" normalizeH="0" baseline="0" dirty="0">
                          <a:ln>
                            <a:noFill/>
                          </a:ln>
                          <a:solidFill>
                            <a:schemeClr val="tx1"/>
                          </a:solidFill>
                          <a:effectLst/>
                          <a:latin typeface="Times New Roman" pitchFamily="18" charset="0"/>
                          <a:cs typeface="Times New Roman" pitchFamily="18" charset="0"/>
                        </a:rPr>
                        <a:t>им</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lumMod val="60000"/>
                        <a:lumOff val="40000"/>
                      </a:schemeClr>
                    </a:solidFill>
                  </a:tcPr>
                </a:tc>
                <a:extLst>
                  <a:ext uri="{0D108BD9-81ED-4DB2-BD59-A6C34878D82A}">
                    <a16:rowId xmlns:a16="http://schemas.microsoft.com/office/drawing/2014/main" val="10000"/>
                  </a:ext>
                </a:extLst>
              </a:tr>
              <a:tr h="833438">
                <a:tc>
                  <a:txBody>
                    <a:bodyPr/>
                    <a:lstStyle>
                      <a:lvl1pPr>
                        <a:spcBef>
                          <a:spcPct val="20000"/>
                        </a:spcBef>
                        <a:buClr>
                          <a:schemeClr val="accent1"/>
                        </a:buClr>
                        <a:buSzPct val="70000"/>
                        <a:buFont typeface="Wingdings 2" pitchFamily="18" charset="2"/>
                        <a:defRPr sz="2800">
                          <a:solidFill>
                            <a:schemeClr val="tx2"/>
                          </a:solidFill>
                          <a:latin typeface="Franklin Gothic Book" pitchFamily="34" charset="0"/>
                        </a:defRPr>
                      </a:lvl1pPr>
                      <a:lvl2pPr marL="742950" indent="-285750">
                        <a:spcBef>
                          <a:spcPct val="20000"/>
                        </a:spcBef>
                        <a:buClr>
                          <a:schemeClr val="accent1"/>
                        </a:buClr>
                        <a:buSzPct val="70000"/>
                        <a:buFont typeface="Wingdings 2" pitchFamily="18" charset="2"/>
                        <a:defRPr sz="2400">
                          <a:solidFill>
                            <a:schemeClr val="tx2"/>
                          </a:solidFill>
                          <a:latin typeface="Franklin Gothic Book" pitchFamily="34" charset="0"/>
                        </a:defRPr>
                      </a:lvl2pPr>
                      <a:lvl3pPr marL="1143000" indent="-228600">
                        <a:spcBef>
                          <a:spcPct val="20000"/>
                        </a:spcBef>
                        <a:buClr>
                          <a:schemeClr val="accent1"/>
                        </a:buClr>
                        <a:buSzPct val="70000"/>
                        <a:buFont typeface="Wingdings 2" pitchFamily="18" charset="2"/>
                        <a:defRPr sz="2000">
                          <a:solidFill>
                            <a:schemeClr val="tx2"/>
                          </a:solidFill>
                          <a:latin typeface="Franklin Gothic Book" pitchFamily="34" charset="0"/>
                        </a:defRPr>
                      </a:lvl3pPr>
                      <a:lvl4pPr marL="1600200" indent="-228600">
                        <a:spcBef>
                          <a:spcPct val="20000"/>
                        </a:spcBef>
                        <a:buClr>
                          <a:schemeClr val="accent1"/>
                        </a:buClr>
                        <a:buSzPct val="70000"/>
                        <a:buFont typeface="Wingdings 2" pitchFamily="18" charset="2"/>
                        <a:defRPr>
                          <a:solidFill>
                            <a:schemeClr val="tx2"/>
                          </a:solidFill>
                          <a:latin typeface="Franklin Gothic Book" pitchFamily="34" charset="0"/>
                        </a:defRPr>
                      </a:lvl4pPr>
                      <a:lvl5pPr marL="2057400" indent="-228600">
                        <a:spcBef>
                          <a:spcPct val="20000"/>
                        </a:spcBef>
                        <a:buClr>
                          <a:schemeClr val="accent1"/>
                        </a:buClr>
                        <a:buSzPct val="60000"/>
                        <a:buFont typeface="Wingdings 2" pitchFamily="18" charset="2"/>
                        <a:defRPr sz="1600">
                          <a:solidFill>
                            <a:schemeClr val="tx2"/>
                          </a:solidFill>
                          <a:latin typeface="Franklin Gothic Book" pitchFamily="34" charset="0"/>
                        </a:defRPr>
                      </a:lvl5pPr>
                      <a:lvl6pPr marL="25146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6pPr>
                      <a:lvl7pPr marL="29718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7pPr>
                      <a:lvl8pPr marL="34290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8pPr>
                      <a:lvl9pPr marL="38862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9p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altLang="ru-RU" sz="3600" b="0" i="0" u="none" strike="noStrike" cap="none" normalizeH="0" baseline="0">
                          <a:ln>
                            <a:noFill/>
                          </a:ln>
                          <a:solidFill>
                            <a:schemeClr val="tx1"/>
                          </a:solidFill>
                          <a:effectLst/>
                          <a:latin typeface="Times New Roman" pitchFamily="18" charset="0"/>
                          <a:cs typeface="Times New Roman" pitchFamily="18" charset="0"/>
                        </a:rPr>
                        <a:t>ум</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lumMod val="60000"/>
                        <a:lumOff val="40000"/>
                      </a:schemeClr>
                    </a:solidFill>
                  </a:tcPr>
                </a:tc>
                <a:tc>
                  <a:txBody>
                    <a:bodyPr/>
                    <a:lstStyle>
                      <a:lvl1pPr>
                        <a:spcBef>
                          <a:spcPct val="20000"/>
                        </a:spcBef>
                        <a:buClr>
                          <a:schemeClr val="accent1"/>
                        </a:buClr>
                        <a:buSzPct val="70000"/>
                        <a:buFont typeface="Wingdings 2" pitchFamily="18" charset="2"/>
                        <a:defRPr sz="2800">
                          <a:solidFill>
                            <a:schemeClr val="tx2"/>
                          </a:solidFill>
                          <a:latin typeface="Franklin Gothic Book" pitchFamily="34" charset="0"/>
                        </a:defRPr>
                      </a:lvl1pPr>
                      <a:lvl2pPr marL="742950" indent="-285750">
                        <a:spcBef>
                          <a:spcPct val="20000"/>
                        </a:spcBef>
                        <a:buClr>
                          <a:schemeClr val="accent1"/>
                        </a:buClr>
                        <a:buSzPct val="70000"/>
                        <a:buFont typeface="Wingdings 2" pitchFamily="18" charset="2"/>
                        <a:defRPr sz="2400">
                          <a:solidFill>
                            <a:schemeClr val="tx2"/>
                          </a:solidFill>
                          <a:latin typeface="Franklin Gothic Book" pitchFamily="34" charset="0"/>
                        </a:defRPr>
                      </a:lvl2pPr>
                      <a:lvl3pPr marL="1143000" indent="-228600">
                        <a:spcBef>
                          <a:spcPct val="20000"/>
                        </a:spcBef>
                        <a:buClr>
                          <a:schemeClr val="accent1"/>
                        </a:buClr>
                        <a:buSzPct val="70000"/>
                        <a:buFont typeface="Wingdings 2" pitchFamily="18" charset="2"/>
                        <a:defRPr sz="2000">
                          <a:solidFill>
                            <a:schemeClr val="tx2"/>
                          </a:solidFill>
                          <a:latin typeface="Franklin Gothic Book" pitchFamily="34" charset="0"/>
                        </a:defRPr>
                      </a:lvl3pPr>
                      <a:lvl4pPr marL="1600200" indent="-228600">
                        <a:spcBef>
                          <a:spcPct val="20000"/>
                        </a:spcBef>
                        <a:buClr>
                          <a:schemeClr val="accent1"/>
                        </a:buClr>
                        <a:buSzPct val="70000"/>
                        <a:buFont typeface="Wingdings 2" pitchFamily="18" charset="2"/>
                        <a:defRPr>
                          <a:solidFill>
                            <a:schemeClr val="tx2"/>
                          </a:solidFill>
                          <a:latin typeface="Franklin Gothic Book" pitchFamily="34" charset="0"/>
                        </a:defRPr>
                      </a:lvl4pPr>
                      <a:lvl5pPr marL="2057400" indent="-228600">
                        <a:spcBef>
                          <a:spcPct val="20000"/>
                        </a:spcBef>
                        <a:buClr>
                          <a:schemeClr val="accent1"/>
                        </a:buClr>
                        <a:buSzPct val="60000"/>
                        <a:buFont typeface="Wingdings 2" pitchFamily="18" charset="2"/>
                        <a:defRPr sz="1600">
                          <a:solidFill>
                            <a:schemeClr val="tx2"/>
                          </a:solidFill>
                          <a:latin typeface="Franklin Gothic Book" pitchFamily="34" charset="0"/>
                        </a:defRPr>
                      </a:lvl5pPr>
                      <a:lvl6pPr marL="25146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6pPr>
                      <a:lvl7pPr marL="29718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7pPr>
                      <a:lvl8pPr marL="34290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8pPr>
                      <a:lvl9pPr marL="38862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9p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altLang="ru-RU" sz="3600" b="0" i="0" u="none" strike="noStrike" cap="none" normalizeH="0" baseline="0">
                          <a:ln>
                            <a:noFill/>
                          </a:ln>
                          <a:solidFill>
                            <a:schemeClr val="tx1"/>
                          </a:solidFill>
                          <a:effectLst/>
                          <a:latin typeface="Times New Roman" pitchFamily="18" charset="0"/>
                          <a:cs typeface="Times New Roman" pitchFamily="18" charset="0"/>
                        </a:rPr>
                        <a:t>ми</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lumMod val="60000"/>
                        <a:lumOff val="40000"/>
                      </a:schemeClr>
                    </a:solidFill>
                  </a:tcPr>
                </a:tc>
                <a:tc>
                  <a:txBody>
                    <a:bodyPr/>
                    <a:lstStyle>
                      <a:lvl1pPr>
                        <a:spcBef>
                          <a:spcPct val="20000"/>
                        </a:spcBef>
                        <a:buClr>
                          <a:schemeClr val="accent1"/>
                        </a:buClr>
                        <a:buSzPct val="70000"/>
                        <a:buFont typeface="Wingdings 2" pitchFamily="18" charset="2"/>
                        <a:defRPr sz="2800">
                          <a:solidFill>
                            <a:schemeClr val="tx2"/>
                          </a:solidFill>
                          <a:latin typeface="Franklin Gothic Book" pitchFamily="34" charset="0"/>
                        </a:defRPr>
                      </a:lvl1pPr>
                      <a:lvl2pPr marL="742950" indent="-285750">
                        <a:spcBef>
                          <a:spcPct val="20000"/>
                        </a:spcBef>
                        <a:buClr>
                          <a:schemeClr val="accent1"/>
                        </a:buClr>
                        <a:buSzPct val="70000"/>
                        <a:buFont typeface="Wingdings 2" pitchFamily="18" charset="2"/>
                        <a:defRPr sz="2400">
                          <a:solidFill>
                            <a:schemeClr val="tx2"/>
                          </a:solidFill>
                          <a:latin typeface="Franklin Gothic Book" pitchFamily="34" charset="0"/>
                        </a:defRPr>
                      </a:lvl2pPr>
                      <a:lvl3pPr marL="1143000" indent="-228600">
                        <a:spcBef>
                          <a:spcPct val="20000"/>
                        </a:spcBef>
                        <a:buClr>
                          <a:schemeClr val="accent1"/>
                        </a:buClr>
                        <a:buSzPct val="70000"/>
                        <a:buFont typeface="Wingdings 2" pitchFamily="18" charset="2"/>
                        <a:defRPr sz="2000">
                          <a:solidFill>
                            <a:schemeClr val="tx2"/>
                          </a:solidFill>
                          <a:latin typeface="Franklin Gothic Book" pitchFamily="34" charset="0"/>
                        </a:defRPr>
                      </a:lvl3pPr>
                      <a:lvl4pPr marL="1600200" indent="-228600">
                        <a:spcBef>
                          <a:spcPct val="20000"/>
                        </a:spcBef>
                        <a:buClr>
                          <a:schemeClr val="accent1"/>
                        </a:buClr>
                        <a:buSzPct val="70000"/>
                        <a:buFont typeface="Wingdings 2" pitchFamily="18" charset="2"/>
                        <a:defRPr>
                          <a:solidFill>
                            <a:schemeClr val="tx2"/>
                          </a:solidFill>
                          <a:latin typeface="Franklin Gothic Book" pitchFamily="34" charset="0"/>
                        </a:defRPr>
                      </a:lvl4pPr>
                      <a:lvl5pPr marL="2057400" indent="-228600">
                        <a:spcBef>
                          <a:spcPct val="20000"/>
                        </a:spcBef>
                        <a:buClr>
                          <a:schemeClr val="accent1"/>
                        </a:buClr>
                        <a:buSzPct val="60000"/>
                        <a:buFont typeface="Wingdings 2" pitchFamily="18" charset="2"/>
                        <a:defRPr sz="1600">
                          <a:solidFill>
                            <a:schemeClr val="tx2"/>
                          </a:solidFill>
                          <a:latin typeface="Franklin Gothic Book" pitchFamily="34" charset="0"/>
                        </a:defRPr>
                      </a:lvl5pPr>
                      <a:lvl6pPr marL="25146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6pPr>
                      <a:lvl7pPr marL="29718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7pPr>
                      <a:lvl8pPr marL="34290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8pPr>
                      <a:lvl9pPr marL="38862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9p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altLang="ru-RU" sz="3600" b="0" i="0" u="none" strike="noStrike" cap="none" normalizeH="0" baseline="0" dirty="0" err="1">
                          <a:ln>
                            <a:noFill/>
                          </a:ln>
                          <a:solidFill>
                            <a:schemeClr val="tx1"/>
                          </a:solidFill>
                          <a:effectLst/>
                          <a:latin typeface="Times New Roman" pitchFamily="18" charset="0"/>
                          <a:cs typeface="Times New Roman" pitchFamily="18" charset="0"/>
                        </a:rPr>
                        <a:t>го</a:t>
                      </a:r>
                      <a:endParaRPr kumimoji="0" lang="ru-RU" altLang="ru-RU" sz="36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lumMod val="60000"/>
                        <a:lumOff val="40000"/>
                      </a:schemeClr>
                    </a:solidFill>
                  </a:tcPr>
                </a:tc>
                <a:extLst>
                  <a:ext uri="{0D108BD9-81ED-4DB2-BD59-A6C34878D82A}">
                    <a16:rowId xmlns:a16="http://schemas.microsoft.com/office/drawing/2014/main" val="10001"/>
                  </a:ext>
                </a:extLst>
              </a:tr>
              <a:tr h="842963">
                <a:tc>
                  <a:txBody>
                    <a:bodyPr/>
                    <a:lstStyle>
                      <a:lvl1pPr>
                        <a:spcBef>
                          <a:spcPct val="20000"/>
                        </a:spcBef>
                        <a:buClr>
                          <a:schemeClr val="accent1"/>
                        </a:buClr>
                        <a:buSzPct val="70000"/>
                        <a:buFont typeface="Wingdings 2" pitchFamily="18" charset="2"/>
                        <a:defRPr sz="2800">
                          <a:solidFill>
                            <a:schemeClr val="tx2"/>
                          </a:solidFill>
                          <a:latin typeface="Franklin Gothic Book" pitchFamily="34" charset="0"/>
                        </a:defRPr>
                      </a:lvl1pPr>
                      <a:lvl2pPr marL="742950" indent="-285750">
                        <a:spcBef>
                          <a:spcPct val="20000"/>
                        </a:spcBef>
                        <a:buClr>
                          <a:schemeClr val="accent1"/>
                        </a:buClr>
                        <a:buSzPct val="70000"/>
                        <a:buFont typeface="Wingdings 2" pitchFamily="18" charset="2"/>
                        <a:defRPr sz="2400">
                          <a:solidFill>
                            <a:schemeClr val="tx2"/>
                          </a:solidFill>
                          <a:latin typeface="Franklin Gothic Book" pitchFamily="34" charset="0"/>
                        </a:defRPr>
                      </a:lvl2pPr>
                      <a:lvl3pPr marL="1143000" indent="-228600">
                        <a:spcBef>
                          <a:spcPct val="20000"/>
                        </a:spcBef>
                        <a:buClr>
                          <a:schemeClr val="accent1"/>
                        </a:buClr>
                        <a:buSzPct val="70000"/>
                        <a:buFont typeface="Wingdings 2" pitchFamily="18" charset="2"/>
                        <a:defRPr sz="2000">
                          <a:solidFill>
                            <a:schemeClr val="tx2"/>
                          </a:solidFill>
                          <a:latin typeface="Franklin Gothic Book" pitchFamily="34" charset="0"/>
                        </a:defRPr>
                      </a:lvl3pPr>
                      <a:lvl4pPr marL="1600200" indent="-228600">
                        <a:spcBef>
                          <a:spcPct val="20000"/>
                        </a:spcBef>
                        <a:buClr>
                          <a:schemeClr val="accent1"/>
                        </a:buClr>
                        <a:buSzPct val="70000"/>
                        <a:buFont typeface="Wingdings 2" pitchFamily="18" charset="2"/>
                        <a:defRPr>
                          <a:solidFill>
                            <a:schemeClr val="tx2"/>
                          </a:solidFill>
                          <a:latin typeface="Franklin Gothic Book" pitchFamily="34" charset="0"/>
                        </a:defRPr>
                      </a:lvl4pPr>
                      <a:lvl5pPr marL="2057400" indent="-228600">
                        <a:spcBef>
                          <a:spcPct val="20000"/>
                        </a:spcBef>
                        <a:buClr>
                          <a:schemeClr val="accent1"/>
                        </a:buClr>
                        <a:buSzPct val="60000"/>
                        <a:buFont typeface="Wingdings 2" pitchFamily="18" charset="2"/>
                        <a:defRPr sz="1600">
                          <a:solidFill>
                            <a:schemeClr val="tx2"/>
                          </a:solidFill>
                          <a:latin typeface="Franklin Gothic Book" pitchFamily="34" charset="0"/>
                        </a:defRPr>
                      </a:lvl5pPr>
                      <a:lvl6pPr marL="25146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6pPr>
                      <a:lvl7pPr marL="29718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7pPr>
                      <a:lvl8pPr marL="34290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8pPr>
                      <a:lvl9pPr marL="38862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9p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altLang="ru-RU" sz="3600" b="0" i="0" u="none" strike="noStrike" cap="none" normalizeH="0" baseline="0">
                          <a:ln>
                            <a:noFill/>
                          </a:ln>
                          <a:solidFill>
                            <a:schemeClr val="tx1"/>
                          </a:solidFill>
                          <a:effectLst/>
                          <a:latin typeface="Times New Roman" pitchFamily="18" charset="0"/>
                          <a:cs typeface="Times New Roman" pitchFamily="18" charset="0"/>
                        </a:rPr>
                        <a:t>ко</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lumMod val="60000"/>
                        <a:lumOff val="40000"/>
                      </a:schemeClr>
                    </a:solidFill>
                  </a:tcPr>
                </a:tc>
                <a:tc>
                  <a:txBody>
                    <a:bodyPr/>
                    <a:lstStyle>
                      <a:lvl1pPr>
                        <a:spcBef>
                          <a:spcPct val="20000"/>
                        </a:spcBef>
                        <a:buClr>
                          <a:schemeClr val="accent1"/>
                        </a:buClr>
                        <a:buSzPct val="70000"/>
                        <a:buFont typeface="Wingdings 2" pitchFamily="18" charset="2"/>
                        <a:defRPr sz="2800">
                          <a:solidFill>
                            <a:schemeClr val="tx2"/>
                          </a:solidFill>
                          <a:latin typeface="Franklin Gothic Book" pitchFamily="34" charset="0"/>
                        </a:defRPr>
                      </a:lvl1pPr>
                      <a:lvl2pPr marL="742950" indent="-285750">
                        <a:spcBef>
                          <a:spcPct val="20000"/>
                        </a:spcBef>
                        <a:buClr>
                          <a:schemeClr val="accent1"/>
                        </a:buClr>
                        <a:buSzPct val="70000"/>
                        <a:buFont typeface="Wingdings 2" pitchFamily="18" charset="2"/>
                        <a:defRPr sz="2400">
                          <a:solidFill>
                            <a:schemeClr val="tx2"/>
                          </a:solidFill>
                          <a:latin typeface="Franklin Gothic Book" pitchFamily="34" charset="0"/>
                        </a:defRPr>
                      </a:lvl2pPr>
                      <a:lvl3pPr marL="1143000" indent="-228600">
                        <a:spcBef>
                          <a:spcPct val="20000"/>
                        </a:spcBef>
                        <a:buClr>
                          <a:schemeClr val="accent1"/>
                        </a:buClr>
                        <a:buSzPct val="70000"/>
                        <a:buFont typeface="Wingdings 2" pitchFamily="18" charset="2"/>
                        <a:defRPr sz="2000">
                          <a:solidFill>
                            <a:schemeClr val="tx2"/>
                          </a:solidFill>
                          <a:latin typeface="Franklin Gothic Book" pitchFamily="34" charset="0"/>
                        </a:defRPr>
                      </a:lvl3pPr>
                      <a:lvl4pPr marL="1600200" indent="-228600">
                        <a:spcBef>
                          <a:spcPct val="20000"/>
                        </a:spcBef>
                        <a:buClr>
                          <a:schemeClr val="accent1"/>
                        </a:buClr>
                        <a:buSzPct val="70000"/>
                        <a:buFont typeface="Wingdings 2" pitchFamily="18" charset="2"/>
                        <a:defRPr>
                          <a:solidFill>
                            <a:schemeClr val="tx2"/>
                          </a:solidFill>
                          <a:latin typeface="Franklin Gothic Book" pitchFamily="34" charset="0"/>
                        </a:defRPr>
                      </a:lvl4pPr>
                      <a:lvl5pPr marL="2057400" indent="-228600">
                        <a:spcBef>
                          <a:spcPct val="20000"/>
                        </a:spcBef>
                        <a:buClr>
                          <a:schemeClr val="accent1"/>
                        </a:buClr>
                        <a:buSzPct val="60000"/>
                        <a:buFont typeface="Wingdings 2" pitchFamily="18" charset="2"/>
                        <a:defRPr sz="1600">
                          <a:solidFill>
                            <a:schemeClr val="tx2"/>
                          </a:solidFill>
                          <a:latin typeface="Franklin Gothic Book" pitchFamily="34" charset="0"/>
                        </a:defRPr>
                      </a:lvl5pPr>
                      <a:lvl6pPr marL="25146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6pPr>
                      <a:lvl7pPr marL="29718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7pPr>
                      <a:lvl8pPr marL="34290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8pPr>
                      <a:lvl9pPr marL="38862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9p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altLang="ru-RU" sz="3600" b="0" i="0" u="none" strike="noStrike" cap="none" normalizeH="0" baseline="0">
                          <a:ln>
                            <a:noFill/>
                          </a:ln>
                          <a:solidFill>
                            <a:schemeClr val="tx1"/>
                          </a:solidFill>
                          <a:effectLst/>
                          <a:latin typeface="Times New Roman" pitchFamily="18" charset="0"/>
                          <a:cs typeface="Times New Roman" pitchFamily="18" charset="0"/>
                        </a:rPr>
                        <a:t>ам</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lumMod val="60000"/>
                        <a:lumOff val="40000"/>
                      </a:schemeClr>
                    </a:solidFill>
                  </a:tcPr>
                </a:tc>
                <a:tc>
                  <a:txBody>
                    <a:bodyPr/>
                    <a:lstStyle>
                      <a:lvl1pPr>
                        <a:spcBef>
                          <a:spcPct val="20000"/>
                        </a:spcBef>
                        <a:buClr>
                          <a:schemeClr val="accent1"/>
                        </a:buClr>
                        <a:buSzPct val="70000"/>
                        <a:buFont typeface="Wingdings 2" pitchFamily="18" charset="2"/>
                        <a:defRPr sz="2800">
                          <a:solidFill>
                            <a:schemeClr val="tx2"/>
                          </a:solidFill>
                          <a:latin typeface="Franklin Gothic Book" pitchFamily="34" charset="0"/>
                        </a:defRPr>
                      </a:lvl1pPr>
                      <a:lvl2pPr marL="742950" indent="-285750">
                        <a:spcBef>
                          <a:spcPct val="20000"/>
                        </a:spcBef>
                        <a:buClr>
                          <a:schemeClr val="accent1"/>
                        </a:buClr>
                        <a:buSzPct val="70000"/>
                        <a:buFont typeface="Wingdings 2" pitchFamily="18" charset="2"/>
                        <a:defRPr sz="2400">
                          <a:solidFill>
                            <a:schemeClr val="tx2"/>
                          </a:solidFill>
                          <a:latin typeface="Franklin Gothic Book" pitchFamily="34" charset="0"/>
                        </a:defRPr>
                      </a:lvl2pPr>
                      <a:lvl3pPr marL="1143000" indent="-228600">
                        <a:spcBef>
                          <a:spcPct val="20000"/>
                        </a:spcBef>
                        <a:buClr>
                          <a:schemeClr val="accent1"/>
                        </a:buClr>
                        <a:buSzPct val="70000"/>
                        <a:buFont typeface="Wingdings 2" pitchFamily="18" charset="2"/>
                        <a:defRPr sz="2000">
                          <a:solidFill>
                            <a:schemeClr val="tx2"/>
                          </a:solidFill>
                          <a:latin typeface="Franklin Gothic Book" pitchFamily="34" charset="0"/>
                        </a:defRPr>
                      </a:lvl3pPr>
                      <a:lvl4pPr marL="1600200" indent="-228600">
                        <a:spcBef>
                          <a:spcPct val="20000"/>
                        </a:spcBef>
                        <a:buClr>
                          <a:schemeClr val="accent1"/>
                        </a:buClr>
                        <a:buSzPct val="70000"/>
                        <a:buFont typeface="Wingdings 2" pitchFamily="18" charset="2"/>
                        <a:defRPr>
                          <a:solidFill>
                            <a:schemeClr val="tx2"/>
                          </a:solidFill>
                          <a:latin typeface="Franklin Gothic Book" pitchFamily="34" charset="0"/>
                        </a:defRPr>
                      </a:lvl4pPr>
                      <a:lvl5pPr marL="2057400" indent="-228600">
                        <a:spcBef>
                          <a:spcPct val="20000"/>
                        </a:spcBef>
                        <a:buClr>
                          <a:schemeClr val="accent1"/>
                        </a:buClr>
                        <a:buSzPct val="60000"/>
                        <a:buFont typeface="Wingdings 2" pitchFamily="18" charset="2"/>
                        <a:defRPr sz="1600">
                          <a:solidFill>
                            <a:schemeClr val="tx2"/>
                          </a:solidFill>
                          <a:latin typeface="Franklin Gothic Book" pitchFamily="34" charset="0"/>
                        </a:defRPr>
                      </a:lvl5pPr>
                      <a:lvl6pPr marL="25146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6pPr>
                      <a:lvl7pPr marL="29718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7pPr>
                      <a:lvl8pPr marL="34290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8pPr>
                      <a:lvl9pPr marL="38862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9p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altLang="ru-RU" sz="3600" b="0" i="0" u="none" strike="noStrike" cap="none" normalizeH="0" baseline="0" dirty="0" err="1">
                          <a:ln>
                            <a:noFill/>
                          </a:ln>
                          <a:solidFill>
                            <a:schemeClr val="tx1"/>
                          </a:solidFill>
                          <a:effectLst/>
                          <a:latin typeface="Times New Roman" pitchFamily="18" charset="0"/>
                          <a:cs typeface="Times New Roman" pitchFamily="18" charset="0"/>
                        </a:rPr>
                        <a:t>му</a:t>
                      </a:r>
                      <a:endParaRPr kumimoji="0" lang="ru-RU" altLang="ru-RU" sz="36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lumMod val="60000"/>
                        <a:lumOff val="40000"/>
                      </a:schemeClr>
                    </a:solidFill>
                  </a:tcPr>
                </a:tc>
                <a:extLst>
                  <a:ext uri="{0D108BD9-81ED-4DB2-BD59-A6C34878D82A}">
                    <a16:rowId xmlns:a16="http://schemas.microsoft.com/office/drawing/2014/main" val="10002"/>
                  </a:ext>
                </a:extLst>
              </a:tr>
            </a:tbl>
          </a:graphicData>
        </a:graphic>
      </p:graphicFrame>
      <p:graphicFrame>
        <p:nvGraphicFramePr>
          <p:cNvPr id="6" name="Таблица 5">
            <a:extLst>
              <a:ext uri="{FF2B5EF4-FFF2-40B4-BE49-F238E27FC236}">
                <a16:creationId xmlns:a16="http://schemas.microsoft.com/office/drawing/2014/main" id="{7D693641-DFBB-411A-FC2B-C5A6A6B2621B}"/>
              </a:ext>
            </a:extLst>
          </p:cNvPr>
          <p:cNvGraphicFramePr>
            <a:graphicFrameLocks noGrp="1"/>
          </p:cNvGraphicFramePr>
          <p:nvPr/>
        </p:nvGraphicFramePr>
        <p:xfrm>
          <a:off x="5664201" y="2060575"/>
          <a:ext cx="4176713" cy="3390900"/>
        </p:xfrm>
        <a:graphic>
          <a:graphicData uri="http://schemas.openxmlformats.org/drawingml/2006/table">
            <a:tbl>
              <a:tblPr/>
              <a:tblGrid>
                <a:gridCol w="1042988">
                  <a:extLst>
                    <a:ext uri="{9D8B030D-6E8A-4147-A177-3AD203B41FA5}">
                      <a16:colId xmlns:a16="http://schemas.microsoft.com/office/drawing/2014/main" val="20000"/>
                    </a:ext>
                  </a:extLst>
                </a:gridCol>
                <a:gridCol w="1044575">
                  <a:extLst>
                    <a:ext uri="{9D8B030D-6E8A-4147-A177-3AD203B41FA5}">
                      <a16:colId xmlns:a16="http://schemas.microsoft.com/office/drawing/2014/main" val="20001"/>
                    </a:ext>
                  </a:extLst>
                </a:gridCol>
                <a:gridCol w="1044575">
                  <a:extLst>
                    <a:ext uri="{9D8B030D-6E8A-4147-A177-3AD203B41FA5}">
                      <a16:colId xmlns:a16="http://schemas.microsoft.com/office/drawing/2014/main" val="20002"/>
                    </a:ext>
                  </a:extLst>
                </a:gridCol>
                <a:gridCol w="1044575">
                  <a:extLst>
                    <a:ext uri="{9D8B030D-6E8A-4147-A177-3AD203B41FA5}">
                      <a16:colId xmlns:a16="http://schemas.microsoft.com/office/drawing/2014/main" val="20003"/>
                    </a:ext>
                  </a:extLst>
                </a:gridCol>
              </a:tblGrid>
              <a:tr h="847725">
                <a:tc>
                  <a:txBody>
                    <a:bodyPr/>
                    <a:lstStyle>
                      <a:lvl1pPr>
                        <a:spcBef>
                          <a:spcPct val="20000"/>
                        </a:spcBef>
                        <a:buClr>
                          <a:schemeClr val="accent1"/>
                        </a:buClr>
                        <a:buSzPct val="70000"/>
                        <a:buFont typeface="Wingdings 2" pitchFamily="18" charset="2"/>
                        <a:tabLst>
                          <a:tab pos="3708400" algn="l"/>
                        </a:tabLst>
                        <a:defRPr sz="2800">
                          <a:solidFill>
                            <a:schemeClr val="tx2"/>
                          </a:solidFill>
                          <a:latin typeface="Franklin Gothic Book" pitchFamily="34" charset="0"/>
                        </a:defRPr>
                      </a:lvl1pPr>
                      <a:lvl2pPr marL="742950" indent="-285750">
                        <a:spcBef>
                          <a:spcPct val="20000"/>
                        </a:spcBef>
                        <a:buClr>
                          <a:schemeClr val="accent1"/>
                        </a:buClr>
                        <a:buSzPct val="70000"/>
                        <a:buFont typeface="Wingdings 2" pitchFamily="18" charset="2"/>
                        <a:tabLst>
                          <a:tab pos="3708400" algn="l"/>
                        </a:tabLst>
                        <a:defRPr sz="2400">
                          <a:solidFill>
                            <a:schemeClr val="tx2"/>
                          </a:solidFill>
                          <a:latin typeface="Franklin Gothic Book" pitchFamily="34" charset="0"/>
                        </a:defRPr>
                      </a:lvl2pPr>
                      <a:lvl3pPr marL="1143000" indent="-228600">
                        <a:spcBef>
                          <a:spcPct val="20000"/>
                        </a:spcBef>
                        <a:buClr>
                          <a:schemeClr val="accent1"/>
                        </a:buClr>
                        <a:buSzPct val="70000"/>
                        <a:buFont typeface="Wingdings 2" pitchFamily="18" charset="2"/>
                        <a:tabLst>
                          <a:tab pos="3708400" algn="l"/>
                        </a:tabLst>
                        <a:defRPr sz="2000">
                          <a:solidFill>
                            <a:schemeClr val="tx2"/>
                          </a:solidFill>
                          <a:latin typeface="Franklin Gothic Book" pitchFamily="34" charset="0"/>
                        </a:defRPr>
                      </a:lvl3pPr>
                      <a:lvl4pPr marL="1600200" indent="-228600">
                        <a:spcBef>
                          <a:spcPct val="20000"/>
                        </a:spcBef>
                        <a:buClr>
                          <a:schemeClr val="accent1"/>
                        </a:buClr>
                        <a:buSzPct val="70000"/>
                        <a:buFont typeface="Wingdings 2" pitchFamily="18" charset="2"/>
                        <a:tabLst>
                          <a:tab pos="3708400" algn="l"/>
                        </a:tabLst>
                        <a:defRPr>
                          <a:solidFill>
                            <a:schemeClr val="tx2"/>
                          </a:solidFill>
                          <a:latin typeface="Franklin Gothic Book" pitchFamily="34" charset="0"/>
                        </a:defRPr>
                      </a:lvl4pPr>
                      <a:lvl5pPr marL="2057400" indent="-228600">
                        <a:spcBef>
                          <a:spcPct val="20000"/>
                        </a:spcBef>
                        <a:buClr>
                          <a:schemeClr val="accent1"/>
                        </a:buClr>
                        <a:buSzPct val="60000"/>
                        <a:buFont typeface="Wingdings 2" pitchFamily="18" charset="2"/>
                        <a:tabLst>
                          <a:tab pos="3708400" algn="l"/>
                        </a:tabLst>
                        <a:defRPr sz="1600">
                          <a:solidFill>
                            <a:schemeClr val="tx2"/>
                          </a:solidFill>
                          <a:latin typeface="Franklin Gothic Book" pitchFamily="34" charset="0"/>
                        </a:defRPr>
                      </a:lvl5pPr>
                      <a:lvl6pPr marL="2514600" indent="-228600" eaLnBrk="0" fontAlgn="base" hangingPunct="0">
                        <a:spcBef>
                          <a:spcPct val="20000"/>
                        </a:spcBef>
                        <a:spcAft>
                          <a:spcPct val="0"/>
                        </a:spcAft>
                        <a:buClr>
                          <a:schemeClr val="accent1"/>
                        </a:buClr>
                        <a:buSzPct val="60000"/>
                        <a:buFont typeface="Wingdings 2" pitchFamily="18" charset="2"/>
                        <a:tabLst>
                          <a:tab pos="3708400" algn="l"/>
                        </a:tabLst>
                        <a:defRPr sz="1600">
                          <a:solidFill>
                            <a:schemeClr val="tx2"/>
                          </a:solidFill>
                          <a:latin typeface="Franklin Gothic Book" pitchFamily="34" charset="0"/>
                        </a:defRPr>
                      </a:lvl6pPr>
                      <a:lvl7pPr marL="2971800" indent="-228600" eaLnBrk="0" fontAlgn="base" hangingPunct="0">
                        <a:spcBef>
                          <a:spcPct val="20000"/>
                        </a:spcBef>
                        <a:spcAft>
                          <a:spcPct val="0"/>
                        </a:spcAft>
                        <a:buClr>
                          <a:schemeClr val="accent1"/>
                        </a:buClr>
                        <a:buSzPct val="60000"/>
                        <a:buFont typeface="Wingdings 2" pitchFamily="18" charset="2"/>
                        <a:tabLst>
                          <a:tab pos="3708400" algn="l"/>
                        </a:tabLst>
                        <a:defRPr sz="1600">
                          <a:solidFill>
                            <a:schemeClr val="tx2"/>
                          </a:solidFill>
                          <a:latin typeface="Franklin Gothic Book" pitchFamily="34" charset="0"/>
                        </a:defRPr>
                      </a:lvl7pPr>
                      <a:lvl8pPr marL="3429000" indent="-228600" eaLnBrk="0" fontAlgn="base" hangingPunct="0">
                        <a:spcBef>
                          <a:spcPct val="20000"/>
                        </a:spcBef>
                        <a:spcAft>
                          <a:spcPct val="0"/>
                        </a:spcAft>
                        <a:buClr>
                          <a:schemeClr val="accent1"/>
                        </a:buClr>
                        <a:buSzPct val="60000"/>
                        <a:buFont typeface="Wingdings 2" pitchFamily="18" charset="2"/>
                        <a:tabLst>
                          <a:tab pos="3708400" algn="l"/>
                        </a:tabLst>
                        <a:defRPr sz="1600">
                          <a:solidFill>
                            <a:schemeClr val="tx2"/>
                          </a:solidFill>
                          <a:latin typeface="Franklin Gothic Book" pitchFamily="34" charset="0"/>
                        </a:defRPr>
                      </a:lvl8pPr>
                      <a:lvl9pPr marL="3886200" indent="-228600" eaLnBrk="0" fontAlgn="base" hangingPunct="0">
                        <a:spcBef>
                          <a:spcPct val="20000"/>
                        </a:spcBef>
                        <a:spcAft>
                          <a:spcPct val="0"/>
                        </a:spcAft>
                        <a:buClr>
                          <a:schemeClr val="accent1"/>
                        </a:buClr>
                        <a:buSzPct val="60000"/>
                        <a:buFont typeface="Wingdings 2" pitchFamily="18" charset="2"/>
                        <a:tabLst>
                          <a:tab pos="3708400" algn="l"/>
                        </a:tabLst>
                        <a:defRPr sz="1600">
                          <a:solidFill>
                            <a:schemeClr val="tx2"/>
                          </a:solidFill>
                          <a:latin typeface="Franklin Gothic Book" pitchFamily="34" charset="0"/>
                        </a:defRPr>
                      </a:lvl9pPr>
                    </a:lstStyle>
                    <a:p>
                      <a:pPr marL="0" marR="0" lvl="0" indent="0" algn="ctr" defTabSz="914400" rtl="0" eaLnBrk="1" fontAlgn="base" latinLnBrk="0" hangingPunct="1">
                        <a:lnSpc>
                          <a:spcPct val="115000"/>
                        </a:lnSpc>
                        <a:spcBef>
                          <a:spcPct val="0"/>
                        </a:spcBef>
                        <a:spcAft>
                          <a:spcPct val="0"/>
                        </a:spcAft>
                        <a:buClrTx/>
                        <a:buSzTx/>
                        <a:buFontTx/>
                        <a:buNone/>
                        <a:tabLst>
                          <a:tab pos="3708400" algn="l"/>
                        </a:tabLst>
                      </a:pPr>
                      <a:r>
                        <a:rPr kumimoji="0" lang="ru-RU" altLang="ru-RU" sz="3600" b="0" i="0" u="none" strike="noStrike" cap="none" normalizeH="0" baseline="0" dirty="0">
                          <a:ln>
                            <a:noFill/>
                          </a:ln>
                          <a:solidFill>
                            <a:schemeClr val="tx1"/>
                          </a:solidFill>
                          <a:effectLst/>
                          <a:latin typeface="Times New Roman" pitchFamily="18" charset="0"/>
                          <a:cs typeface="Times New Roman" pitchFamily="18" charset="0"/>
                        </a:rPr>
                        <a:t>ба</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lumMod val="60000"/>
                        <a:lumOff val="40000"/>
                      </a:schemeClr>
                    </a:solidFill>
                  </a:tcPr>
                </a:tc>
                <a:tc>
                  <a:txBody>
                    <a:bodyPr/>
                    <a:lstStyle>
                      <a:lvl1pPr>
                        <a:spcBef>
                          <a:spcPct val="20000"/>
                        </a:spcBef>
                        <a:buClr>
                          <a:schemeClr val="accent1"/>
                        </a:buClr>
                        <a:buSzPct val="70000"/>
                        <a:buFont typeface="Wingdings 2" pitchFamily="18" charset="2"/>
                        <a:tabLst>
                          <a:tab pos="3708400" algn="l"/>
                        </a:tabLst>
                        <a:defRPr sz="2800">
                          <a:solidFill>
                            <a:schemeClr val="tx2"/>
                          </a:solidFill>
                          <a:latin typeface="Franklin Gothic Book" pitchFamily="34" charset="0"/>
                        </a:defRPr>
                      </a:lvl1pPr>
                      <a:lvl2pPr marL="742950" indent="-285750">
                        <a:spcBef>
                          <a:spcPct val="20000"/>
                        </a:spcBef>
                        <a:buClr>
                          <a:schemeClr val="accent1"/>
                        </a:buClr>
                        <a:buSzPct val="70000"/>
                        <a:buFont typeface="Wingdings 2" pitchFamily="18" charset="2"/>
                        <a:tabLst>
                          <a:tab pos="3708400" algn="l"/>
                        </a:tabLst>
                        <a:defRPr sz="2400">
                          <a:solidFill>
                            <a:schemeClr val="tx2"/>
                          </a:solidFill>
                          <a:latin typeface="Franklin Gothic Book" pitchFamily="34" charset="0"/>
                        </a:defRPr>
                      </a:lvl2pPr>
                      <a:lvl3pPr marL="1143000" indent="-228600">
                        <a:spcBef>
                          <a:spcPct val="20000"/>
                        </a:spcBef>
                        <a:buClr>
                          <a:schemeClr val="accent1"/>
                        </a:buClr>
                        <a:buSzPct val="70000"/>
                        <a:buFont typeface="Wingdings 2" pitchFamily="18" charset="2"/>
                        <a:tabLst>
                          <a:tab pos="3708400" algn="l"/>
                        </a:tabLst>
                        <a:defRPr sz="2000">
                          <a:solidFill>
                            <a:schemeClr val="tx2"/>
                          </a:solidFill>
                          <a:latin typeface="Franklin Gothic Book" pitchFamily="34" charset="0"/>
                        </a:defRPr>
                      </a:lvl3pPr>
                      <a:lvl4pPr marL="1600200" indent="-228600">
                        <a:spcBef>
                          <a:spcPct val="20000"/>
                        </a:spcBef>
                        <a:buClr>
                          <a:schemeClr val="accent1"/>
                        </a:buClr>
                        <a:buSzPct val="70000"/>
                        <a:buFont typeface="Wingdings 2" pitchFamily="18" charset="2"/>
                        <a:tabLst>
                          <a:tab pos="3708400" algn="l"/>
                        </a:tabLst>
                        <a:defRPr>
                          <a:solidFill>
                            <a:schemeClr val="tx2"/>
                          </a:solidFill>
                          <a:latin typeface="Franklin Gothic Book" pitchFamily="34" charset="0"/>
                        </a:defRPr>
                      </a:lvl4pPr>
                      <a:lvl5pPr marL="2057400" indent="-228600">
                        <a:spcBef>
                          <a:spcPct val="20000"/>
                        </a:spcBef>
                        <a:buClr>
                          <a:schemeClr val="accent1"/>
                        </a:buClr>
                        <a:buSzPct val="60000"/>
                        <a:buFont typeface="Wingdings 2" pitchFamily="18" charset="2"/>
                        <a:tabLst>
                          <a:tab pos="3708400" algn="l"/>
                        </a:tabLst>
                        <a:defRPr sz="1600">
                          <a:solidFill>
                            <a:schemeClr val="tx2"/>
                          </a:solidFill>
                          <a:latin typeface="Franklin Gothic Book" pitchFamily="34" charset="0"/>
                        </a:defRPr>
                      </a:lvl5pPr>
                      <a:lvl6pPr marL="2514600" indent="-228600" eaLnBrk="0" fontAlgn="base" hangingPunct="0">
                        <a:spcBef>
                          <a:spcPct val="20000"/>
                        </a:spcBef>
                        <a:spcAft>
                          <a:spcPct val="0"/>
                        </a:spcAft>
                        <a:buClr>
                          <a:schemeClr val="accent1"/>
                        </a:buClr>
                        <a:buSzPct val="60000"/>
                        <a:buFont typeface="Wingdings 2" pitchFamily="18" charset="2"/>
                        <a:tabLst>
                          <a:tab pos="3708400" algn="l"/>
                        </a:tabLst>
                        <a:defRPr sz="1600">
                          <a:solidFill>
                            <a:schemeClr val="tx2"/>
                          </a:solidFill>
                          <a:latin typeface="Franklin Gothic Book" pitchFamily="34" charset="0"/>
                        </a:defRPr>
                      </a:lvl6pPr>
                      <a:lvl7pPr marL="2971800" indent="-228600" eaLnBrk="0" fontAlgn="base" hangingPunct="0">
                        <a:spcBef>
                          <a:spcPct val="20000"/>
                        </a:spcBef>
                        <a:spcAft>
                          <a:spcPct val="0"/>
                        </a:spcAft>
                        <a:buClr>
                          <a:schemeClr val="accent1"/>
                        </a:buClr>
                        <a:buSzPct val="60000"/>
                        <a:buFont typeface="Wingdings 2" pitchFamily="18" charset="2"/>
                        <a:tabLst>
                          <a:tab pos="3708400" algn="l"/>
                        </a:tabLst>
                        <a:defRPr sz="1600">
                          <a:solidFill>
                            <a:schemeClr val="tx2"/>
                          </a:solidFill>
                          <a:latin typeface="Franklin Gothic Book" pitchFamily="34" charset="0"/>
                        </a:defRPr>
                      </a:lvl7pPr>
                      <a:lvl8pPr marL="3429000" indent="-228600" eaLnBrk="0" fontAlgn="base" hangingPunct="0">
                        <a:spcBef>
                          <a:spcPct val="20000"/>
                        </a:spcBef>
                        <a:spcAft>
                          <a:spcPct val="0"/>
                        </a:spcAft>
                        <a:buClr>
                          <a:schemeClr val="accent1"/>
                        </a:buClr>
                        <a:buSzPct val="60000"/>
                        <a:buFont typeface="Wingdings 2" pitchFamily="18" charset="2"/>
                        <a:tabLst>
                          <a:tab pos="3708400" algn="l"/>
                        </a:tabLst>
                        <a:defRPr sz="1600">
                          <a:solidFill>
                            <a:schemeClr val="tx2"/>
                          </a:solidFill>
                          <a:latin typeface="Franklin Gothic Book" pitchFamily="34" charset="0"/>
                        </a:defRPr>
                      </a:lvl8pPr>
                      <a:lvl9pPr marL="3886200" indent="-228600" eaLnBrk="0" fontAlgn="base" hangingPunct="0">
                        <a:spcBef>
                          <a:spcPct val="20000"/>
                        </a:spcBef>
                        <a:spcAft>
                          <a:spcPct val="0"/>
                        </a:spcAft>
                        <a:buClr>
                          <a:schemeClr val="accent1"/>
                        </a:buClr>
                        <a:buSzPct val="60000"/>
                        <a:buFont typeface="Wingdings 2" pitchFamily="18" charset="2"/>
                        <a:tabLst>
                          <a:tab pos="3708400" algn="l"/>
                        </a:tabLst>
                        <a:defRPr sz="1600">
                          <a:solidFill>
                            <a:schemeClr val="tx2"/>
                          </a:solidFill>
                          <a:latin typeface="Franklin Gothic Book" pitchFamily="34" charset="0"/>
                        </a:defRPr>
                      </a:lvl9pPr>
                    </a:lstStyle>
                    <a:p>
                      <a:pPr marL="0" marR="0" lvl="0" indent="0" algn="ctr" defTabSz="914400" rtl="0" eaLnBrk="1" fontAlgn="base" latinLnBrk="0" hangingPunct="1">
                        <a:lnSpc>
                          <a:spcPct val="115000"/>
                        </a:lnSpc>
                        <a:spcBef>
                          <a:spcPct val="0"/>
                        </a:spcBef>
                        <a:spcAft>
                          <a:spcPct val="0"/>
                        </a:spcAft>
                        <a:buClrTx/>
                        <a:buSzTx/>
                        <a:buFontTx/>
                        <a:buNone/>
                        <a:tabLst>
                          <a:tab pos="3708400" algn="l"/>
                        </a:tabLst>
                      </a:pPr>
                      <a:r>
                        <a:rPr kumimoji="0" lang="ru-RU" altLang="ru-RU" sz="3600" b="0" i="0" u="none" strike="noStrike" cap="none" normalizeH="0" baseline="0">
                          <a:ln>
                            <a:noFill/>
                          </a:ln>
                          <a:solidFill>
                            <a:schemeClr val="tx1"/>
                          </a:solidFill>
                          <a:effectLst/>
                          <a:latin typeface="Times New Roman" pitchFamily="18" charset="0"/>
                          <a:cs typeface="Times New Roman" pitchFamily="18" charset="0"/>
                        </a:rPr>
                        <a:t>со</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lumMod val="60000"/>
                        <a:lumOff val="40000"/>
                      </a:schemeClr>
                    </a:solidFill>
                  </a:tcPr>
                </a:tc>
                <a:tc>
                  <a:txBody>
                    <a:bodyPr/>
                    <a:lstStyle>
                      <a:lvl1pPr>
                        <a:spcBef>
                          <a:spcPct val="20000"/>
                        </a:spcBef>
                        <a:buClr>
                          <a:schemeClr val="accent1"/>
                        </a:buClr>
                        <a:buSzPct val="70000"/>
                        <a:buFont typeface="Wingdings 2" pitchFamily="18" charset="2"/>
                        <a:tabLst>
                          <a:tab pos="3708400" algn="l"/>
                        </a:tabLst>
                        <a:defRPr sz="2800">
                          <a:solidFill>
                            <a:schemeClr val="tx2"/>
                          </a:solidFill>
                          <a:latin typeface="Franklin Gothic Book" pitchFamily="34" charset="0"/>
                        </a:defRPr>
                      </a:lvl1pPr>
                      <a:lvl2pPr marL="742950" indent="-285750">
                        <a:spcBef>
                          <a:spcPct val="20000"/>
                        </a:spcBef>
                        <a:buClr>
                          <a:schemeClr val="accent1"/>
                        </a:buClr>
                        <a:buSzPct val="70000"/>
                        <a:buFont typeface="Wingdings 2" pitchFamily="18" charset="2"/>
                        <a:tabLst>
                          <a:tab pos="3708400" algn="l"/>
                        </a:tabLst>
                        <a:defRPr sz="2400">
                          <a:solidFill>
                            <a:schemeClr val="tx2"/>
                          </a:solidFill>
                          <a:latin typeface="Franklin Gothic Book" pitchFamily="34" charset="0"/>
                        </a:defRPr>
                      </a:lvl2pPr>
                      <a:lvl3pPr marL="1143000" indent="-228600">
                        <a:spcBef>
                          <a:spcPct val="20000"/>
                        </a:spcBef>
                        <a:buClr>
                          <a:schemeClr val="accent1"/>
                        </a:buClr>
                        <a:buSzPct val="70000"/>
                        <a:buFont typeface="Wingdings 2" pitchFamily="18" charset="2"/>
                        <a:tabLst>
                          <a:tab pos="3708400" algn="l"/>
                        </a:tabLst>
                        <a:defRPr sz="2000">
                          <a:solidFill>
                            <a:schemeClr val="tx2"/>
                          </a:solidFill>
                          <a:latin typeface="Franklin Gothic Book" pitchFamily="34" charset="0"/>
                        </a:defRPr>
                      </a:lvl3pPr>
                      <a:lvl4pPr marL="1600200" indent="-228600">
                        <a:spcBef>
                          <a:spcPct val="20000"/>
                        </a:spcBef>
                        <a:buClr>
                          <a:schemeClr val="accent1"/>
                        </a:buClr>
                        <a:buSzPct val="70000"/>
                        <a:buFont typeface="Wingdings 2" pitchFamily="18" charset="2"/>
                        <a:tabLst>
                          <a:tab pos="3708400" algn="l"/>
                        </a:tabLst>
                        <a:defRPr>
                          <a:solidFill>
                            <a:schemeClr val="tx2"/>
                          </a:solidFill>
                          <a:latin typeface="Franklin Gothic Book" pitchFamily="34" charset="0"/>
                        </a:defRPr>
                      </a:lvl4pPr>
                      <a:lvl5pPr marL="2057400" indent="-228600">
                        <a:spcBef>
                          <a:spcPct val="20000"/>
                        </a:spcBef>
                        <a:buClr>
                          <a:schemeClr val="accent1"/>
                        </a:buClr>
                        <a:buSzPct val="60000"/>
                        <a:buFont typeface="Wingdings 2" pitchFamily="18" charset="2"/>
                        <a:tabLst>
                          <a:tab pos="3708400" algn="l"/>
                        </a:tabLst>
                        <a:defRPr sz="1600">
                          <a:solidFill>
                            <a:schemeClr val="tx2"/>
                          </a:solidFill>
                          <a:latin typeface="Franklin Gothic Book" pitchFamily="34" charset="0"/>
                        </a:defRPr>
                      </a:lvl5pPr>
                      <a:lvl6pPr marL="2514600" indent="-228600" eaLnBrk="0" fontAlgn="base" hangingPunct="0">
                        <a:spcBef>
                          <a:spcPct val="20000"/>
                        </a:spcBef>
                        <a:spcAft>
                          <a:spcPct val="0"/>
                        </a:spcAft>
                        <a:buClr>
                          <a:schemeClr val="accent1"/>
                        </a:buClr>
                        <a:buSzPct val="60000"/>
                        <a:buFont typeface="Wingdings 2" pitchFamily="18" charset="2"/>
                        <a:tabLst>
                          <a:tab pos="3708400" algn="l"/>
                        </a:tabLst>
                        <a:defRPr sz="1600">
                          <a:solidFill>
                            <a:schemeClr val="tx2"/>
                          </a:solidFill>
                          <a:latin typeface="Franklin Gothic Book" pitchFamily="34" charset="0"/>
                        </a:defRPr>
                      </a:lvl6pPr>
                      <a:lvl7pPr marL="2971800" indent="-228600" eaLnBrk="0" fontAlgn="base" hangingPunct="0">
                        <a:spcBef>
                          <a:spcPct val="20000"/>
                        </a:spcBef>
                        <a:spcAft>
                          <a:spcPct val="0"/>
                        </a:spcAft>
                        <a:buClr>
                          <a:schemeClr val="accent1"/>
                        </a:buClr>
                        <a:buSzPct val="60000"/>
                        <a:buFont typeface="Wingdings 2" pitchFamily="18" charset="2"/>
                        <a:tabLst>
                          <a:tab pos="3708400" algn="l"/>
                        </a:tabLst>
                        <a:defRPr sz="1600">
                          <a:solidFill>
                            <a:schemeClr val="tx2"/>
                          </a:solidFill>
                          <a:latin typeface="Franklin Gothic Book" pitchFamily="34" charset="0"/>
                        </a:defRPr>
                      </a:lvl7pPr>
                      <a:lvl8pPr marL="3429000" indent="-228600" eaLnBrk="0" fontAlgn="base" hangingPunct="0">
                        <a:spcBef>
                          <a:spcPct val="20000"/>
                        </a:spcBef>
                        <a:spcAft>
                          <a:spcPct val="0"/>
                        </a:spcAft>
                        <a:buClr>
                          <a:schemeClr val="accent1"/>
                        </a:buClr>
                        <a:buSzPct val="60000"/>
                        <a:buFont typeface="Wingdings 2" pitchFamily="18" charset="2"/>
                        <a:tabLst>
                          <a:tab pos="3708400" algn="l"/>
                        </a:tabLst>
                        <a:defRPr sz="1600">
                          <a:solidFill>
                            <a:schemeClr val="tx2"/>
                          </a:solidFill>
                          <a:latin typeface="Franklin Gothic Book" pitchFamily="34" charset="0"/>
                        </a:defRPr>
                      </a:lvl8pPr>
                      <a:lvl9pPr marL="3886200" indent="-228600" eaLnBrk="0" fontAlgn="base" hangingPunct="0">
                        <a:spcBef>
                          <a:spcPct val="20000"/>
                        </a:spcBef>
                        <a:spcAft>
                          <a:spcPct val="0"/>
                        </a:spcAft>
                        <a:buClr>
                          <a:schemeClr val="accent1"/>
                        </a:buClr>
                        <a:buSzPct val="60000"/>
                        <a:buFont typeface="Wingdings 2" pitchFamily="18" charset="2"/>
                        <a:tabLst>
                          <a:tab pos="3708400" algn="l"/>
                        </a:tabLst>
                        <a:defRPr sz="1600">
                          <a:solidFill>
                            <a:schemeClr val="tx2"/>
                          </a:solidFill>
                          <a:latin typeface="Franklin Gothic Book" pitchFamily="34" charset="0"/>
                        </a:defRPr>
                      </a:lvl9pPr>
                    </a:lstStyle>
                    <a:p>
                      <a:pPr marL="0" marR="0" lvl="0" indent="0" algn="ctr" defTabSz="914400" rtl="0" eaLnBrk="1" fontAlgn="base" latinLnBrk="0" hangingPunct="1">
                        <a:lnSpc>
                          <a:spcPct val="115000"/>
                        </a:lnSpc>
                        <a:spcBef>
                          <a:spcPct val="0"/>
                        </a:spcBef>
                        <a:spcAft>
                          <a:spcPct val="0"/>
                        </a:spcAft>
                        <a:buClrTx/>
                        <a:buSzTx/>
                        <a:buFontTx/>
                        <a:buNone/>
                        <a:tabLst>
                          <a:tab pos="3708400" algn="l"/>
                        </a:tabLst>
                      </a:pPr>
                      <a:r>
                        <a:rPr kumimoji="0" lang="ru-RU" altLang="ru-RU" sz="3600" b="0" i="0" u="none" strike="noStrike" cap="none" normalizeH="0" baseline="0">
                          <a:ln>
                            <a:noFill/>
                          </a:ln>
                          <a:solidFill>
                            <a:schemeClr val="tx1"/>
                          </a:solidFill>
                          <a:effectLst/>
                          <a:latin typeface="Times New Roman" pitchFamily="18" charset="0"/>
                          <a:cs typeface="Times New Roman" pitchFamily="18" charset="0"/>
                        </a:rPr>
                        <a:t>ап</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lumMod val="60000"/>
                        <a:lumOff val="40000"/>
                      </a:schemeClr>
                    </a:solidFill>
                  </a:tcPr>
                </a:tc>
                <a:tc>
                  <a:txBody>
                    <a:bodyPr/>
                    <a:lstStyle>
                      <a:lvl1pPr>
                        <a:spcBef>
                          <a:spcPct val="20000"/>
                        </a:spcBef>
                        <a:buClr>
                          <a:schemeClr val="accent1"/>
                        </a:buClr>
                        <a:buSzPct val="70000"/>
                        <a:buFont typeface="Wingdings 2" pitchFamily="18" charset="2"/>
                        <a:tabLst>
                          <a:tab pos="3708400" algn="l"/>
                        </a:tabLst>
                        <a:defRPr sz="2800">
                          <a:solidFill>
                            <a:schemeClr val="tx2"/>
                          </a:solidFill>
                          <a:latin typeface="Franklin Gothic Book" pitchFamily="34" charset="0"/>
                        </a:defRPr>
                      </a:lvl1pPr>
                      <a:lvl2pPr marL="742950" indent="-285750">
                        <a:spcBef>
                          <a:spcPct val="20000"/>
                        </a:spcBef>
                        <a:buClr>
                          <a:schemeClr val="accent1"/>
                        </a:buClr>
                        <a:buSzPct val="70000"/>
                        <a:buFont typeface="Wingdings 2" pitchFamily="18" charset="2"/>
                        <a:tabLst>
                          <a:tab pos="3708400" algn="l"/>
                        </a:tabLst>
                        <a:defRPr sz="2400">
                          <a:solidFill>
                            <a:schemeClr val="tx2"/>
                          </a:solidFill>
                          <a:latin typeface="Franklin Gothic Book" pitchFamily="34" charset="0"/>
                        </a:defRPr>
                      </a:lvl2pPr>
                      <a:lvl3pPr marL="1143000" indent="-228600">
                        <a:spcBef>
                          <a:spcPct val="20000"/>
                        </a:spcBef>
                        <a:buClr>
                          <a:schemeClr val="accent1"/>
                        </a:buClr>
                        <a:buSzPct val="70000"/>
                        <a:buFont typeface="Wingdings 2" pitchFamily="18" charset="2"/>
                        <a:tabLst>
                          <a:tab pos="3708400" algn="l"/>
                        </a:tabLst>
                        <a:defRPr sz="2000">
                          <a:solidFill>
                            <a:schemeClr val="tx2"/>
                          </a:solidFill>
                          <a:latin typeface="Franklin Gothic Book" pitchFamily="34" charset="0"/>
                        </a:defRPr>
                      </a:lvl3pPr>
                      <a:lvl4pPr marL="1600200" indent="-228600">
                        <a:spcBef>
                          <a:spcPct val="20000"/>
                        </a:spcBef>
                        <a:buClr>
                          <a:schemeClr val="accent1"/>
                        </a:buClr>
                        <a:buSzPct val="70000"/>
                        <a:buFont typeface="Wingdings 2" pitchFamily="18" charset="2"/>
                        <a:tabLst>
                          <a:tab pos="3708400" algn="l"/>
                        </a:tabLst>
                        <a:defRPr>
                          <a:solidFill>
                            <a:schemeClr val="tx2"/>
                          </a:solidFill>
                          <a:latin typeface="Franklin Gothic Book" pitchFamily="34" charset="0"/>
                        </a:defRPr>
                      </a:lvl4pPr>
                      <a:lvl5pPr marL="2057400" indent="-228600">
                        <a:spcBef>
                          <a:spcPct val="20000"/>
                        </a:spcBef>
                        <a:buClr>
                          <a:schemeClr val="accent1"/>
                        </a:buClr>
                        <a:buSzPct val="60000"/>
                        <a:buFont typeface="Wingdings 2" pitchFamily="18" charset="2"/>
                        <a:tabLst>
                          <a:tab pos="3708400" algn="l"/>
                        </a:tabLst>
                        <a:defRPr sz="1600">
                          <a:solidFill>
                            <a:schemeClr val="tx2"/>
                          </a:solidFill>
                          <a:latin typeface="Franklin Gothic Book" pitchFamily="34" charset="0"/>
                        </a:defRPr>
                      </a:lvl5pPr>
                      <a:lvl6pPr marL="2514600" indent="-228600" eaLnBrk="0" fontAlgn="base" hangingPunct="0">
                        <a:spcBef>
                          <a:spcPct val="20000"/>
                        </a:spcBef>
                        <a:spcAft>
                          <a:spcPct val="0"/>
                        </a:spcAft>
                        <a:buClr>
                          <a:schemeClr val="accent1"/>
                        </a:buClr>
                        <a:buSzPct val="60000"/>
                        <a:buFont typeface="Wingdings 2" pitchFamily="18" charset="2"/>
                        <a:tabLst>
                          <a:tab pos="3708400" algn="l"/>
                        </a:tabLst>
                        <a:defRPr sz="1600">
                          <a:solidFill>
                            <a:schemeClr val="tx2"/>
                          </a:solidFill>
                          <a:latin typeface="Franklin Gothic Book" pitchFamily="34" charset="0"/>
                        </a:defRPr>
                      </a:lvl6pPr>
                      <a:lvl7pPr marL="2971800" indent="-228600" eaLnBrk="0" fontAlgn="base" hangingPunct="0">
                        <a:spcBef>
                          <a:spcPct val="20000"/>
                        </a:spcBef>
                        <a:spcAft>
                          <a:spcPct val="0"/>
                        </a:spcAft>
                        <a:buClr>
                          <a:schemeClr val="accent1"/>
                        </a:buClr>
                        <a:buSzPct val="60000"/>
                        <a:buFont typeface="Wingdings 2" pitchFamily="18" charset="2"/>
                        <a:tabLst>
                          <a:tab pos="3708400" algn="l"/>
                        </a:tabLst>
                        <a:defRPr sz="1600">
                          <a:solidFill>
                            <a:schemeClr val="tx2"/>
                          </a:solidFill>
                          <a:latin typeface="Franklin Gothic Book" pitchFamily="34" charset="0"/>
                        </a:defRPr>
                      </a:lvl7pPr>
                      <a:lvl8pPr marL="3429000" indent="-228600" eaLnBrk="0" fontAlgn="base" hangingPunct="0">
                        <a:spcBef>
                          <a:spcPct val="20000"/>
                        </a:spcBef>
                        <a:spcAft>
                          <a:spcPct val="0"/>
                        </a:spcAft>
                        <a:buClr>
                          <a:schemeClr val="accent1"/>
                        </a:buClr>
                        <a:buSzPct val="60000"/>
                        <a:buFont typeface="Wingdings 2" pitchFamily="18" charset="2"/>
                        <a:tabLst>
                          <a:tab pos="3708400" algn="l"/>
                        </a:tabLst>
                        <a:defRPr sz="1600">
                          <a:solidFill>
                            <a:schemeClr val="tx2"/>
                          </a:solidFill>
                          <a:latin typeface="Franklin Gothic Book" pitchFamily="34" charset="0"/>
                        </a:defRPr>
                      </a:lvl8pPr>
                      <a:lvl9pPr marL="3886200" indent="-228600" eaLnBrk="0" fontAlgn="base" hangingPunct="0">
                        <a:spcBef>
                          <a:spcPct val="20000"/>
                        </a:spcBef>
                        <a:spcAft>
                          <a:spcPct val="0"/>
                        </a:spcAft>
                        <a:buClr>
                          <a:schemeClr val="accent1"/>
                        </a:buClr>
                        <a:buSzPct val="60000"/>
                        <a:buFont typeface="Wingdings 2" pitchFamily="18" charset="2"/>
                        <a:tabLst>
                          <a:tab pos="3708400" algn="l"/>
                        </a:tabLst>
                        <a:defRPr sz="1600">
                          <a:solidFill>
                            <a:schemeClr val="tx2"/>
                          </a:solidFill>
                          <a:latin typeface="Franklin Gothic Book" pitchFamily="34" charset="0"/>
                        </a:defRPr>
                      </a:lvl9pPr>
                    </a:lstStyle>
                    <a:p>
                      <a:pPr marL="0" marR="0" lvl="0" indent="0" algn="ctr" defTabSz="914400" rtl="0" eaLnBrk="1" fontAlgn="base" latinLnBrk="0" hangingPunct="1">
                        <a:lnSpc>
                          <a:spcPct val="115000"/>
                        </a:lnSpc>
                        <a:spcBef>
                          <a:spcPct val="0"/>
                        </a:spcBef>
                        <a:spcAft>
                          <a:spcPct val="0"/>
                        </a:spcAft>
                        <a:buClrTx/>
                        <a:buSzTx/>
                        <a:buFontTx/>
                        <a:buNone/>
                        <a:tabLst>
                          <a:tab pos="3708400" algn="l"/>
                        </a:tabLst>
                      </a:pPr>
                      <a:r>
                        <a:rPr kumimoji="0" lang="ru-RU" altLang="ru-RU" sz="3600" b="0" i="0" u="none" strike="noStrike" cap="none" normalizeH="0" baseline="0" dirty="0">
                          <a:ln>
                            <a:noFill/>
                          </a:ln>
                          <a:solidFill>
                            <a:schemeClr val="tx1"/>
                          </a:solidFill>
                          <a:effectLst/>
                          <a:latin typeface="Times New Roman" pitchFamily="18" charset="0"/>
                          <a:cs typeface="Times New Roman" pitchFamily="18" charset="0"/>
                        </a:rPr>
                        <a:t>ел</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lumMod val="60000"/>
                        <a:lumOff val="40000"/>
                      </a:schemeClr>
                    </a:solidFill>
                  </a:tcPr>
                </a:tc>
                <a:extLst>
                  <a:ext uri="{0D108BD9-81ED-4DB2-BD59-A6C34878D82A}">
                    <a16:rowId xmlns:a16="http://schemas.microsoft.com/office/drawing/2014/main" val="10000"/>
                  </a:ext>
                </a:extLst>
              </a:tr>
              <a:tr h="847725">
                <a:tc>
                  <a:txBody>
                    <a:bodyPr/>
                    <a:lstStyle>
                      <a:lvl1pPr>
                        <a:spcBef>
                          <a:spcPct val="20000"/>
                        </a:spcBef>
                        <a:buClr>
                          <a:schemeClr val="accent1"/>
                        </a:buClr>
                        <a:buSzPct val="70000"/>
                        <a:buFont typeface="Wingdings 2" pitchFamily="18" charset="2"/>
                        <a:tabLst>
                          <a:tab pos="3708400" algn="l"/>
                        </a:tabLst>
                        <a:defRPr sz="2800">
                          <a:solidFill>
                            <a:schemeClr val="tx2"/>
                          </a:solidFill>
                          <a:latin typeface="Franklin Gothic Book" pitchFamily="34" charset="0"/>
                        </a:defRPr>
                      </a:lvl1pPr>
                      <a:lvl2pPr marL="742950" indent="-285750">
                        <a:spcBef>
                          <a:spcPct val="20000"/>
                        </a:spcBef>
                        <a:buClr>
                          <a:schemeClr val="accent1"/>
                        </a:buClr>
                        <a:buSzPct val="70000"/>
                        <a:buFont typeface="Wingdings 2" pitchFamily="18" charset="2"/>
                        <a:tabLst>
                          <a:tab pos="3708400" algn="l"/>
                        </a:tabLst>
                        <a:defRPr sz="2400">
                          <a:solidFill>
                            <a:schemeClr val="tx2"/>
                          </a:solidFill>
                          <a:latin typeface="Franklin Gothic Book" pitchFamily="34" charset="0"/>
                        </a:defRPr>
                      </a:lvl2pPr>
                      <a:lvl3pPr marL="1143000" indent="-228600">
                        <a:spcBef>
                          <a:spcPct val="20000"/>
                        </a:spcBef>
                        <a:buClr>
                          <a:schemeClr val="accent1"/>
                        </a:buClr>
                        <a:buSzPct val="70000"/>
                        <a:buFont typeface="Wingdings 2" pitchFamily="18" charset="2"/>
                        <a:tabLst>
                          <a:tab pos="3708400" algn="l"/>
                        </a:tabLst>
                        <a:defRPr sz="2000">
                          <a:solidFill>
                            <a:schemeClr val="tx2"/>
                          </a:solidFill>
                          <a:latin typeface="Franklin Gothic Book" pitchFamily="34" charset="0"/>
                        </a:defRPr>
                      </a:lvl3pPr>
                      <a:lvl4pPr marL="1600200" indent="-228600">
                        <a:spcBef>
                          <a:spcPct val="20000"/>
                        </a:spcBef>
                        <a:buClr>
                          <a:schemeClr val="accent1"/>
                        </a:buClr>
                        <a:buSzPct val="70000"/>
                        <a:buFont typeface="Wingdings 2" pitchFamily="18" charset="2"/>
                        <a:tabLst>
                          <a:tab pos="3708400" algn="l"/>
                        </a:tabLst>
                        <a:defRPr>
                          <a:solidFill>
                            <a:schemeClr val="tx2"/>
                          </a:solidFill>
                          <a:latin typeface="Franklin Gothic Book" pitchFamily="34" charset="0"/>
                        </a:defRPr>
                      </a:lvl4pPr>
                      <a:lvl5pPr marL="2057400" indent="-228600">
                        <a:spcBef>
                          <a:spcPct val="20000"/>
                        </a:spcBef>
                        <a:buClr>
                          <a:schemeClr val="accent1"/>
                        </a:buClr>
                        <a:buSzPct val="60000"/>
                        <a:buFont typeface="Wingdings 2" pitchFamily="18" charset="2"/>
                        <a:tabLst>
                          <a:tab pos="3708400" algn="l"/>
                        </a:tabLst>
                        <a:defRPr sz="1600">
                          <a:solidFill>
                            <a:schemeClr val="tx2"/>
                          </a:solidFill>
                          <a:latin typeface="Franklin Gothic Book" pitchFamily="34" charset="0"/>
                        </a:defRPr>
                      </a:lvl5pPr>
                      <a:lvl6pPr marL="2514600" indent="-228600" eaLnBrk="0" fontAlgn="base" hangingPunct="0">
                        <a:spcBef>
                          <a:spcPct val="20000"/>
                        </a:spcBef>
                        <a:spcAft>
                          <a:spcPct val="0"/>
                        </a:spcAft>
                        <a:buClr>
                          <a:schemeClr val="accent1"/>
                        </a:buClr>
                        <a:buSzPct val="60000"/>
                        <a:buFont typeface="Wingdings 2" pitchFamily="18" charset="2"/>
                        <a:tabLst>
                          <a:tab pos="3708400" algn="l"/>
                        </a:tabLst>
                        <a:defRPr sz="1600">
                          <a:solidFill>
                            <a:schemeClr val="tx2"/>
                          </a:solidFill>
                          <a:latin typeface="Franklin Gothic Book" pitchFamily="34" charset="0"/>
                        </a:defRPr>
                      </a:lvl6pPr>
                      <a:lvl7pPr marL="2971800" indent="-228600" eaLnBrk="0" fontAlgn="base" hangingPunct="0">
                        <a:spcBef>
                          <a:spcPct val="20000"/>
                        </a:spcBef>
                        <a:spcAft>
                          <a:spcPct val="0"/>
                        </a:spcAft>
                        <a:buClr>
                          <a:schemeClr val="accent1"/>
                        </a:buClr>
                        <a:buSzPct val="60000"/>
                        <a:buFont typeface="Wingdings 2" pitchFamily="18" charset="2"/>
                        <a:tabLst>
                          <a:tab pos="3708400" algn="l"/>
                        </a:tabLst>
                        <a:defRPr sz="1600">
                          <a:solidFill>
                            <a:schemeClr val="tx2"/>
                          </a:solidFill>
                          <a:latin typeface="Franklin Gothic Book" pitchFamily="34" charset="0"/>
                        </a:defRPr>
                      </a:lvl7pPr>
                      <a:lvl8pPr marL="3429000" indent="-228600" eaLnBrk="0" fontAlgn="base" hangingPunct="0">
                        <a:spcBef>
                          <a:spcPct val="20000"/>
                        </a:spcBef>
                        <a:spcAft>
                          <a:spcPct val="0"/>
                        </a:spcAft>
                        <a:buClr>
                          <a:schemeClr val="accent1"/>
                        </a:buClr>
                        <a:buSzPct val="60000"/>
                        <a:buFont typeface="Wingdings 2" pitchFamily="18" charset="2"/>
                        <a:tabLst>
                          <a:tab pos="3708400" algn="l"/>
                        </a:tabLst>
                        <a:defRPr sz="1600">
                          <a:solidFill>
                            <a:schemeClr val="tx2"/>
                          </a:solidFill>
                          <a:latin typeface="Franklin Gothic Book" pitchFamily="34" charset="0"/>
                        </a:defRPr>
                      </a:lvl8pPr>
                      <a:lvl9pPr marL="3886200" indent="-228600" eaLnBrk="0" fontAlgn="base" hangingPunct="0">
                        <a:spcBef>
                          <a:spcPct val="20000"/>
                        </a:spcBef>
                        <a:spcAft>
                          <a:spcPct val="0"/>
                        </a:spcAft>
                        <a:buClr>
                          <a:schemeClr val="accent1"/>
                        </a:buClr>
                        <a:buSzPct val="60000"/>
                        <a:buFont typeface="Wingdings 2" pitchFamily="18" charset="2"/>
                        <a:tabLst>
                          <a:tab pos="3708400" algn="l"/>
                        </a:tabLst>
                        <a:defRPr sz="1600">
                          <a:solidFill>
                            <a:schemeClr val="tx2"/>
                          </a:solidFill>
                          <a:latin typeface="Franklin Gothic Book" pitchFamily="34" charset="0"/>
                        </a:defRPr>
                      </a:lvl9pPr>
                    </a:lstStyle>
                    <a:p>
                      <a:pPr marL="0" marR="0" lvl="0" indent="0" algn="ctr" defTabSz="914400" rtl="0" eaLnBrk="1" fontAlgn="base" latinLnBrk="0" hangingPunct="1">
                        <a:lnSpc>
                          <a:spcPct val="115000"/>
                        </a:lnSpc>
                        <a:spcBef>
                          <a:spcPct val="0"/>
                        </a:spcBef>
                        <a:spcAft>
                          <a:spcPct val="0"/>
                        </a:spcAft>
                        <a:buClrTx/>
                        <a:buSzTx/>
                        <a:buFontTx/>
                        <a:buNone/>
                        <a:tabLst>
                          <a:tab pos="3708400" algn="l"/>
                        </a:tabLst>
                      </a:pPr>
                      <a:r>
                        <a:rPr kumimoji="0" lang="ru-RU" altLang="ru-RU" sz="3600" b="0" i="0" u="none" strike="noStrike" cap="none" normalizeH="0" baseline="0" dirty="0" err="1">
                          <a:ln>
                            <a:noFill/>
                          </a:ln>
                          <a:solidFill>
                            <a:schemeClr val="tx1"/>
                          </a:solidFill>
                          <a:effectLst/>
                          <a:latin typeface="Times New Roman" pitchFamily="18" charset="0"/>
                          <a:cs typeface="Times New Roman" pitchFamily="18" charset="0"/>
                        </a:rPr>
                        <a:t>ле</a:t>
                      </a:r>
                      <a:endParaRPr kumimoji="0" lang="ru-RU" altLang="ru-RU" sz="36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lumMod val="60000"/>
                        <a:lumOff val="40000"/>
                      </a:schemeClr>
                    </a:solidFill>
                  </a:tcPr>
                </a:tc>
                <a:tc>
                  <a:txBody>
                    <a:bodyPr/>
                    <a:lstStyle>
                      <a:lvl1pPr>
                        <a:spcBef>
                          <a:spcPct val="20000"/>
                        </a:spcBef>
                        <a:buClr>
                          <a:schemeClr val="accent1"/>
                        </a:buClr>
                        <a:buSzPct val="70000"/>
                        <a:buFont typeface="Wingdings 2" pitchFamily="18" charset="2"/>
                        <a:tabLst>
                          <a:tab pos="3708400" algn="l"/>
                        </a:tabLst>
                        <a:defRPr sz="2800">
                          <a:solidFill>
                            <a:schemeClr val="tx2"/>
                          </a:solidFill>
                          <a:latin typeface="Franklin Gothic Book" pitchFamily="34" charset="0"/>
                        </a:defRPr>
                      </a:lvl1pPr>
                      <a:lvl2pPr marL="742950" indent="-285750">
                        <a:spcBef>
                          <a:spcPct val="20000"/>
                        </a:spcBef>
                        <a:buClr>
                          <a:schemeClr val="accent1"/>
                        </a:buClr>
                        <a:buSzPct val="70000"/>
                        <a:buFont typeface="Wingdings 2" pitchFamily="18" charset="2"/>
                        <a:tabLst>
                          <a:tab pos="3708400" algn="l"/>
                        </a:tabLst>
                        <a:defRPr sz="2400">
                          <a:solidFill>
                            <a:schemeClr val="tx2"/>
                          </a:solidFill>
                          <a:latin typeface="Franklin Gothic Book" pitchFamily="34" charset="0"/>
                        </a:defRPr>
                      </a:lvl2pPr>
                      <a:lvl3pPr marL="1143000" indent="-228600">
                        <a:spcBef>
                          <a:spcPct val="20000"/>
                        </a:spcBef>
                        <a:buClr>
                          <a:schemeClr val="accent1"/>
                        </a:buClr>
                        <a:buSzPct val="70000"/>
                        <a:buFont typeface="Wingdings 2" pitchFamily="18" charset="2"/>
                        <a:tabLst>
                          <a:tab pos="3708400" algn="l"/>
                        </a:tabLst>
                        <a:defRPr sz="2000">
                          <a:solidFill>
                            <a:schemeClr val="tx2"/>
                          </a:solidFill>
                          <a:latin typeface="Franklin Gothic Book" pitchFamily="34" charset="0"/>
                        </a:defRPr>
                      </a:lvl3pPr>
                      <a:lvl4pPr marL="1600200" indent="-228600">
                        <a:spcBef>
                          <a:spcPct val="20000"/>
                        </a:spcBef>
                        <a:buClr>
                          <a:schemeClr val="accent1"/>
                        </a:buClr>
                        <a:buSzPct val="70000"/>
                        <a:buFont typeface="Wingdings 2" pitchFamily="18" charset="2"/>
                        <a:tabLst>
                          <a:tab pos="3708400" algn="l"/>
                        </a:tabLst>
                        <a:defRPr>
                          <a:solidFill>
                            <a:schemeClr val="tx2"/>
                          </a:solidFill>
                          <a:latin typeface="Franklin Gothic Book" pitchFamily="34" charset="0"/>
                        </a:defRPr>
                      </a:lvl4pPr>
                      <a:lvl5pPr marL="2057400" indent="-228600">
                        <a:spcBef>
                          <a:spcPct val="20000"/>
                        </a:spcBef>
                        <a:buClr>
                          <a:schemeClr val="accent1"/>
                        </a:buClr>
                        <a:buSzPct val="60000"/>
                        <a:buFont typeface="Wingdings 2" pitchFamily="18" charset="2"/>
                        <a:tabLst>
                          <a:tab pos="3708400" algn="l"/>
                        </a:tabLst>
                        <a:defRPr sz="1600">
                          <a:solidFill>
                            <a:schemeClr val="tx2"/>
                          </a:solidFill>
                          <a:latin typeface="Franklin Gothic Book" pitchFamily="34" charset="0"/>
                        </a:defRPr>
                      </a:lvl5pPr>
                      <a:lvl6pPr marL="2514600" indent="-228600" eaLnBrk="0" fontAlgn="base" hangingPunct="0">
                        <a:spcBef>
                          <a:spcPct val="20000"/>
                        </a:spcBef>
                        <a:spcAft>
                          <a:spcPct val="0"/>
                        </a:spcAft>
                        <a:buClr>
                          <a:schemeClr val="accent1"/>
                        </a:buClr>
                        <a:buSzPct val="60000"/>
                        <a:buFont typeface="Wingdings 2" pitchFamily="18" charset="2"/>
                        <a:tabLst>
                          <a:tab pos="3708400" algn="l"/>
                        </a:tabLst>
                        <a:defRPr sz="1600">
                          <a:solidFill>
                            <a:schemeClr val="tx2"/>
                          </a:solidFill>
                          <a:latin typeface="Franklin Gothic Book" pitchFamily="34" charset="0"/>
                        </a:defRPr>
                      </a:lvl6pPr>
                      <a:lvl7pPr marL="2971800" indent="-228600" eaLnBrk="0" fontAlgn="base" hangingPunct="0">
                        <a:spcBef>
                          <a:spcPct val="20000"/>
                        </a:spcBef>
                        <a:spcAft>
                          <a:spcPct val="0"/>
                        </a:spcAft>
                        <a:buClr>
                          <a:schemeClr val="accent1"/>
                        </a:buClr>
                        <a:buSzPct val="60000"/>
                        <a:buFont typeface="Wingdings 2" pitchFamily="18" charset="2"/>
                        <a:tabLst>
                          <a:tab pos="3708400" algn="l"/>
                        </a:tabLst>
                        <a:defRPr sz="1600">
                          <a:solidFill>
                            <a:schemeClr val="tx2"/>
                          </a:solidFill>
                          <a:latin typeface="Franklin Gothic Book" pitchFamily="34" charset="0"/>
                        </a:defRPr>
                      </a:lvl7pPr>
                      <a:lvl8pPr marL="3429000" indent="-228600" eaLnBrk="0" fontAlgn="base" hangingPunct="0">
                        <a:spcBef>
                          <a:spcPct val="20000"/>
                        </a:spcBef>
                        <a:spcAft>
                          <a:spcPct val="0"/>
                        </a:spcAft>
                        <a:buClr>
                          <a:schemeClr val="accent1"/>
                        </a:buClr>
                        <a:buSzPct val="60000"/>
                        <a:buFont typeface="Wingdings 2" pitchFamily="18" charset="2"/>
                        <a:tabLst>
                          <a:tab pos="3708400" algn="l"/>
                        </a:tabLst>
                        <a:defRPr sz="1600">
                          <a:solidFill>
                            <a:schemeClr val="tx2"/>
                          </a:solidFill>
                          <a:latin typeface="Franklin Gothic Book" pitchFamily="34" charset="0"/>
                        </a:defRPr>
                      </a:lvl8pPr>
                      <a:lvl9pPr marL="3886200" indent="-228600" eaLnBrk="0" fontAlgn="base" hangingPunct="0">
                        <a:spcBef>
                          <a:spcPct val="20000"/>
                        </a:spcBef>
                        <a:spcAft>
                          <a:spcPct val="0"/>
                        </a:spcAft>
                        <a:buClr>
                          <a:schemeClr val="accent1"/>
                        </a:buClr>
                        <a:buSzPct val="60000"/>
                        <a:buFont typeface="Wingdings 2" pitchFamily="18" charset="2"/>
                        <a:tabLst>
                          <a:tab pos="3708400" algn="l"/>
                        </a:tabLst>
                        <a:defRPr sz="1600">
                          <a:solidFill>
                            <a:schemeClr val="tx2"/>
                          </a:solidFill>
                          <a:latin typeface="Franklin Gothic Book" pitchFamily="34" charset="0"/>
                        </a:defRPr>
                      </a:lvl9pPr>
                    </a:lstStyle>
                    <a:p>
                      <a:pPr marL="0" marR="0" lvl="0" indent="0" algn="ctr" defTabSz="914400" rtl="0" eaLnBrk="1" fontAlgn="base" latinLnBrk="0" hangingPunct="1">
                        <a:lnSpc>
                          <a:spcPct val="115000"/>
                        </a:lnSpc>
                        <a:spcBef>
                          <a:spcPct val="0"/>
                        </a:spcBef>
                        <a:spcAft>
                          <a:spcPct val="0"/>
                        </a:spcAft>
                        <a:buClrTx/>
                        <a:buSzTx/>
                        <a:buFontTx/>
                        <a:buNone/>
                        <a:tabLst>
                          <a:tab pos="3708400" algn="l"/>
                        </a:tabLst>
                      </a:pPr>
                      <a:r>
                        <a:rPr kumimoji="0" lang="ru-RU" altLang="ru-RU" sz="3600" b="0" i="0" u="none" strike="noStrike" cap="none" normalizeH="0" baseline="0">
                          <a:ln>
                            <a:noFill/>
                          </a:ln>
                          <a:solidFill>
                            <a:schemeClr val="tx1"/>
                          </a:solidFill>
                          <a:effectLst/>
                          <a:latin typeface="Times New Roman" pitchFamily="18" charset="0"/>
                          <a:cs typeface="Times New Roman" pitchFamily="18" charset="0"/>
                        </a:rPr>
                        <a:t>ил</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lumMod val="60000"/>
                        <a:lumOff val="40000"/>
                      </a:schemeClr>
                    </a:solidFill>
                  </a:tcPr>
                </a:tc>
                <a:tc>
                  <a:txBody>
                    <a:bodyPr/>
                    <a:lstStyle>
                      <a:lvl1pPr>
                        <a:spcBef>
                          <a:spcPct val="20000"/>
                        </a:spcBef>
                        <a:buClr>
                          <a:schemeClr val="accent1"/>
                        </a:buClr>
                        <a:buSzPct val="70000"/>
                        <a:buFont typeface="Wingdings 2" pitchFamily="18" charset="2"/>
                        <a:tabLst>
                          <a:tab pos="3708400" algn="l"/>
                        </a:tabLst>
                        <a:defRPr sz="2800">
                          <a:solidFill>
                            <a:schemeClr val="tx2"/>
                          </a:solidFill>
                          <a:latin typeface="Franklin Gothic Book" pitchFamily="34" charset="0"/>
                        </a:defRPr>
                      </a:lvl1pPr>
                      <a:lvl2pPr marL="742950" indent="-285750">
                        <a:spcBef>
                          <a:spcPct val="20000"/>
                        </a:spcBef>
                        <a:buClr>
                          <a:schemeClr val="accent1"/>
                        </a:buClr>
                        <a:buSzPct val="70000"/>
                        <a:buFont typeface="Wingdings 2" pitchFamily="18" charset="2"/>
                        <a:tabLst>
                          <a:tab pos="3708400" algn="l"/>
                        </a:tabLst>
                        <a:defRPr sz="2400">
                          <a:solidFill>
                            <a:schemeClr val="tx2"/>
                          </a:solidFill>
                          <a:latin typeface="Franklin Gothic Book" pitchFamily="34" charset="0"/>
                        </a:defRPr>
                      </a:lvl2pPr>
                      <a:lvl3pPr marL="1143000" indent="-228600">
                        <a:spcBef>
                          <a:spcPct val="20000"/>
                        </a:spcBef>
                        <a:buClr>
                          <a:schemeClr val="accent1"/>
                        </a:buClr>
                        <a:buSzPct val="70000"/>
                        <a:buFont typeface="Wingdings 2" pitchFamily="18" charset="2"/>
                        <a:tabLst>
                          <a:tab pos="3708400" algn="l"/>
                        </a:tabLst>
                        <a:defRPr sz="2000">
                          <a:solidFill>
                            <a:schemeClr val="tx2"/>
                          </a:solidFill>
                          <a:latin typeface="Franklin Gothic Book" pitchFamily="34" charset="0"/>
                        </a:defRPr>
                      </a:lvl3pPr>
                      <a:lvl4pPr marL="1600200" indent="-228600">
                        <a:spcBef>
                          <a:spcPct val="20000"/>
                        </a:spcBef>
                        <a:buClr>
                          <a:schemeClr val="accent1"/>
                        </a:buClr>
                        <a:buSzPct val="70000"/>
                        <a:buFont typeface="Wingdings 2" pitchFamily="18" charset="2"/>
                        <a:tabLst>
                          <a:tab pos="3708400" algn="l"/>
                        </a:tabLst>
                        <a:defRPr>
                          <a:solidFill>
                            <a:schemeClr val="tx2"/>
                          </a:solidFill>
                          <a:latin typeface="Franklin Gothic Book" pitchFamily="34" charset="0"/>
                        </a:defRPr>
                      </a:lvl4pPr>
                      <a:lvl5pPr marL="2057400" indent="-228600">
                        <a:spcBef>
                          <a:spcPct val="20000"/>
                        </a:spcBef>
                        <a:buClr>
                          <a:schemeClr val="accent1"/>
                        </a:buClr>
                        <a:buSzPct val="60000"/>
                        <a:buFont typeface="Wingdings 2" pitchFamily="18" charset="2"/>
                        <a:tabLst>
                          <a:tab pos="3708400" algn="l"/>
                        </a:tabLst>
                        <a:defRPr sz="1600">
                          <a:solidFill>
                            <a:schemeClr val="tx2"/>
                          </a:solidFill>
                          <a:latin typeface="Franklin Gothic Book" pitchFamily="34" charset="0"/>
                        </a:defRPr>
                      </a:lvl5pPr>
                      <a:lvl6pPr marL="2514600" indent="-228600" eaLnBrk="0" fontAlgn="base" hangingPunct="0">
                        <a:spcBef>
                          <a:spcPct val="20000"/>
                        </a:spcBef>
                        <a:spcAft>
                          <a:spcPct val="0"/>
                        </a:spcAft>
                        <a:buClr>
                          <a:schemeClr val="accent1"/>
                        </a:buClr>
                        <a:buSzPct val="60000"/>
                        <a:buFont typeface="Wingdings 2" pitchFamily="18" charset="2"/>
                        <a:tabLst>
                          <a:tab pos="3708400" algn="l"/>
                        </a:tabLst>
                        <a:defRPr sz="1600">
                          <a:solidFill>
                            <a:schemeClr val="tx2"/>
                          </a:solidFill>
                          <a:latin typeface="Franklin Gothic Book" pitchFamily="34" charset="0"/>
                        </a:defRPr>
                      </a:lvl6pPr>
                      <a:lvl7pPr marL="2971800" indent="-228600" eaLnBrk="0" fontAlgn="base" hangingPunct="0">
                        <a:spcBef>
                          <a:spcPct val="20000"/>
                        </a:spcBef>
                        <a:spcAft>
                          <a:spcPct val="0"/>
                        </a:spcAft>
                        <a:buClr>
                          <a:schemeClr val="accent1"/>
                        </a:buClr>
                        <a:buSzPct val="60000"/>
                        <a:buFont typeface="Wingdings 2" pitchFamily="18" charset="2"/>
                        <a:tabLst>
                          <a:tab pos="3708400" algn="l"/>
                        </a:tabLst>
                        <a:defRPr sz="1600">
                          <a:solidFill>
                            <a:schemeClr val="tx2"/>
                          </a:solidFill>
                          <a:latin typeface="Franklin Gothic Book" pitchFamily="34" charset="0"/>
                        </a:defRPr>
                      </a:lvl7pPr>
                      <a:lvl8pPr marL="3429000" indent="-228600" eaLnBrk="0" fontAlgn="base" hangingPunct="0">
                        <a:spcBef>
                          <a:spcPct val="20000"/>
                        </a:spcBef>
                        <a:spcAft>
                          <a:spcPct val="0"/>
                        </a:spcAft>
                        <a:buClr>
                          <a:schemeClr val="accent1"/>
                        </a:buClr>
                        <a:buSzPct val="60000"/>
                        <a:buFont typeface="Wingdings 2" pitchFamily="18" charset="2"/>
                        <a:tabLst>
                          <a:tab pos="3708400" algn="l"/>
                        </a:tabLst>
                        <a:defRPr sz="1600">
                          <a:solidFill>
                            <a:schemeClr val="tx2"/>
                          </a:solidFill>
                          <a:latin typeface="Franklin Gothic Book" pitchFamily="34" charset="0"/>
                        </a:defRPr>
                      </a:lvl8pPr>
                      <a:lvl9pPr marL="3886200" indent="-228600" eaLnBrk="0" fontAlgn="base" hangingPunct="0">
                        <a:spcBef>
                          <a:spcPct val="20000"/>
                        </a:spcBef>
                        <a:spcAft>
                          <a:spcPct val="0"/>
                        </a:spcAft>
                        <a:buClr>
                          <a:schemeClr val="accent1"/>
                        </a:buClr>
                        <a:buSzPct val="60000"/>
                        <a:buFont typeface="Wingdings 2" pitchFamily="18" charset="2"/>
                        <a:tabLst>
                          <a:tab pos="3708400" algn="l"/>
                        </a:tabLst>
                        <a:defRPr sz="1600">
                          <a:solidFill>
                            <a:schemeClr val="tx2"/>
                          </a:solidFill>
                          <a:latin typeface="Franklin Gothic Book" pitchFamily="34" charset="0"/>
                        </a:defRPr>
                      </a:lvl9pPr>
                    </a:lstStyle>
                    <a:p>
                      <a:pPr marL="0" marR="0" lvl="0" indent="0" algn="ctr" defTabSz="914400" rtl="0" eaLnBrk="1" fontAlgn="base" latinLnBrk="0" hangingPunct="1">
                        <a:lnSpc>
                          <a:spcPct val="115000"/>
                        </a:lnSpc>
                        <a:spcBef>
                          <a:spcPct val="0"/>
                        </a:spcBef>
                        <a:spcAft>
                          <a:spcPct val="0"/>
                        </a:spcAft>
                        <a:buClrTx/>
                        <a:buSzTx/>
                        <a:buFontTx/>
                        <a:buNone/>
                        <a:tabLst>
                          <a:tab pos="3708400" algn="l"/>
                        </a:tabLst>
                      </a:pPr>
                      <a:r>
                        <a:rPr kumimoji="0" lang="ru-RU" altLang="ru-RU" sz="3600" b="0" i="0" u="none" strike="noStrike" cap="none" normalizeH="0" baseline="0">
                          <a:ln>
                            <a:noFill/>
                          </a:ln>
                          <a:solidFill>
                            <a:schemeClr val="tx1"/>
                          </a:solidFill>
                          <a:effectLst/>
                          <a:latin typeface="Times New Roman" pitchFamily="18" charset="0"/>
                          <a:cs typeface="Times New Roman" pitchFamily="18" charset="0"/>
                        </a:rPr>
                        <a:t>са</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lumMod val="60000"/>
                        <a:lumOff val="40000"/>
                      </a:schemeClr>
                    </a:solidFill>
                  </a:tcPr>
                </a:tc>
                <a:tc>
                  <a:txBody>
                    <a:bodyPr/>
                    <a:lstStyle>
                      <a:lvl1pPr>
                        <a:spcBef>
                          <a:spcPct val="20000"/>
                        </a:spcBef>
                        <a:buClr>
                          <a:schemeClr val="accent1"/>
                        </a:buClr>
                        <a:buSzPct val="70000"/>
                        <a:buFont typeface="Wingdings 2" pitchFamily="18" charset="2"/>
                        <a:tabLst>
                          <a:tab pos="3708400" algn="l"/>
                        </a:tabLst>
                        <a:defRPr sz="2800">
                          <a:solidFill>
                            <a:schemeClr val="tx2"/>
                          </a:solidFill>
                          <a:latin typeface="Franklin Gothic Book" pitchFamily="34" charset="0"/>
                        </a:defRPr>
                      </a:lvl1pPr>
                      <a:lvl2pPr marL="742950" indent="-285750">
                        <a:spcBef>
                          <a:spcPct val="20000"/>
                        </a:spcBef>
                        <a:buClr>
                          <a:schemeClr val="accent1"/>
                        </a:buClr>
                        <a:buSzPct val="70000"/>
                        <a:buFont typeface="Wingdings 2" pitchFamily="18" charset="2"/>
                        <a:tabLst>
                          <a:tab pos="3708400" algn="l"/>
                        </a:tabLst>
                        <a:defRPr sz="2400">
                          <a:solidFill>
                            <a:schemeClr val="tx2"/>
                          </a:solidFill>
                          <a:latin typeface="Franklin Gothic Book" pitchFamily="34" charset="0"/>
                        </a:defRPr>
                      </a:lvl2pPr>
                      <a:lvl3pPr marL="1143000" indent="-228600">
                        <a:spcBef>
                          <a:spcPct val="20000"/>
                        </a:spcBef>
                        <a:buClr>
                          <a:schemeClr val="accent1"/>
                        </a:buClr>
                        <a:buSzPct val="70000"/>
                        <a:buFont typeface="Wingdings 2" pitchFamily="18" charset="2"/>
                        <a:tabLst>
                          <a:tab pos="3708400" algn="l"/>
                        </a:tabLst>
                        <a:defRPr sz="2000">
                          <a:solidFill>
                            <a:schemeClr val="tx2"/>
                          </a:solidFill>
                          <a:latin typeface="Franklin Gothic Book" pitchFamily="34" charset="0"/>
                        </a:defRPr>
                      </a:lvl3pPr>
                      <a:lvl4pPr marL="1600200" indent="-228600">
                        <a:spcBef>
                          <a:spcPct val="20000"/>
                        </a:spcBef>
                        <a:buClr>
                          <a:schemeClr val="accent1"/>
                        </a:buClr>
                        <a:buSzPct val="70000"/>
                        <a:buFont typeface="Wingdings 2" pitchFamily="18" charset="2"/>
                        <a:tabLst>
                          <a:tab pos="3708400" algn="l"/>
                        </a:tabLst>
                        <a:defRPr>
                          <a:solidFill>
                            <a:schemeClr val="tx2"/>
                          </a:solidFill>
                          <a:latin typeface="Franklin Gothic Book" pitchFamily="34" charset="0"/>
                        </a:defRPr>
                      </a:lvl4pPr>
                      <a:lvl5pPr marL="2057400" indent="-228600">
                        <a:spcBef>
                          <a:spcPct val="20000"/>
                        </a:spcBef>
                        <a:buClr>
                          <a:schemeClr val="accent1"/>
                        </a:buClr>
                        <a:buSzPct val="60000"/>
                        <a:buFont typeface="Wingdings 2" pitchFamily="18" charset="2"/>
                        <a:tabLst>
                          <a:tab pos="3708400" algn="l"/>
                        </a:tabLst>
                        <a:defRPr sz="1600">
                          <a:solidFill>
                            <a:schemeClr val="tx2"/>
                          </a:solidFill>
                          <a:latin typeface="Franklin Gothic Book" pitchFamily="34" charset="0"/>
                        </a:defRPr>
                      </a:lvl5pPr>
                      <a:lvl6pPr marL="2514600" indent="-228600" eaLnBrk="0" fontAlgn="base" hangingPunct="0">
                        <a:spcBef>
                          <a:spcPct val="20000"/>
                        </a:spcBef>
                        <a:spcAft>
                          <a:spcPct val="0"/>
                        </a:spcAft>
                        <a:buClr>
                          <a:schemeClr val="accent1"/>
                        </a:buClr>
                        <a:buSzPct val="60000"/>
                        <a:buFont typeface="Wingdings 2" pitchFamily="18" charset="2"/>
                        <a:tabLst>
                          <a:tab pos="3708400" algn="l"/>
                        </a:tabLst>
                        <a:defRPr sz="1600">
                          <a:solidFill>
                            <a:schemeClr val="tx2"/>
                          </a:solidFill>
                          <a:latin typeface="Franklin Gothic Book" pitchFamily="34" charset="0"/>
                        </a:defRPr>
                      </a:lvl6pPr>
                      <a:lvl7pPr marL="2971800" indent="-228600" eaLnBrk="0" fontAlgn="base" hangingPunct="0">
                        <a:spcBef>
                          <a:spcPct val="20000"/>
                        </a:spcBef>
                        <a:spcAft>
                          <a:spcPct val="0"/>
                        </a:spcAft>
                        <a:buClr>
                          <a:schemeClr val="accent1"/>
                        </a:buClr>
                        <a:buSzPct val="60000"/>
                        <a:buFont typeface="Wingdings 2" pitchFamily="18" charset="2"/>
                        <a:tabLst>
                          <a:tab pos="3708400" algn="l"/>
                        </a:tabLst>
                        <a:defRPr sz="1600">
                          <a:solidFill>
                            <a:schemeClr val="tx2"/>
                          </a:solidFill>
                          <a:latin typeface="Franklin Gothic Book" pitchFamily="34" charset="0"/>
                        </a:defRPr>
                      </a:lvl7pPr>
                      <a:lvl8pPr marL="3429000" indent="-228600" eaLnBrk="0" fontAlgn="base" hangingPunct="0">
                        <a:spcBef>
                          <a:spcPct val="20000"/>
                        </a:spcBef>
                        <a:spcAft>
                          <a:spcPct val="0"/>
                        </a:spcAft>
                        <a:buClr>
                          <a:schemeClr val="accent1"/>
                        </a:buClr>
                        <a:buSzPct val="60000"/>
                        <a:buFont typeface="Wingdings 2" pitchFamily="18" charset="2"/>
                        <a:tabLst>
                          <a:tab pos="3708400" algn="l"/>
                        </a:tabLst>
                        <a:defRPr sz="1600">
                          <a:solidFill>
                            <a:schemeClr val="tx2"/>
                          </a:solidFill>
                          <a:latin typeface="Franklin Gothic Book" pitchFamily="34" charset="0"/>
                        </a:defRPr>
                      </a:lvl8pPr>
                      <a:lvl9pPr marL="3886200" indent="-228600" eaLnBrk="0" fontAlgn="base" hangingPunct="0">
                        <a:spcBef>
                          <a:spcPct val="20000"/>
                        </a:spcBef>
                        <a:spcAft>
                          <a:spcPct val="0"/>
                        </a:spcAft>
                        <a:buClr>
                          <a:schemeClr val="accent1"/>
                        </a:buClr>
                        <a:buSzPct val="60000"/>
                        <a:buFont typeface="Wingdings 2" pitchFamily="18" charset="2"/>
                        <a:tabLst>
                          <a:tab pos="3708400" algn="l"/>
                        </a:tabLst>
                        <a:defRPr sz="1600">
                          <a:solidFill>
                            <a:schemeClr val="tx2"/>
                          </a:solidFill>
                          <a:latin typeface="Franklin Gothic Book" pitchFamily="34" charset="0"/>
                        </a:defRPr>
                      </a:lvl9pPr>
                    </a:lstStyle>
                    <a:p>
                      <a:pPr marL="0" marR="0" lvl="0" indent="0" algn="ctr" defTabSz="914400" rtl="0" eaLnBrk="1" fontAlgn="base" latinLnBrk="0" hangingPunct="1">
                        <a:lnSpc>
                          <a:spcPct val="115000"/>
                        </a:lnSpc>
                        <a:spcBef>
                          <a:spcPct val="0"/>
                        </a:spcBef>
                        <a:spcAft>
                          <a:spcPct val="0"/>
                        </a:spcAft>
                        <a:buClrTx/>
                        <a:buSzTx/>
                        <a:buFontTx/>
                        <a:buNone/>
                        <a:tabLst>
                          <a:tab pos="3708400" algn="l"/>
                        </a:tabLst>
                      </a:pPr>
                      <a:r>
                        <a:rPr kumimoji="0" lang="ru-RU" altLang="ru-RU" sz="3600" b="0" i="0" u="none" strike="noStrike" cap="none" normalizeH="0" baseline="0">
                          <a:ln>
                            <a:noFill/>
                          </a:ln>
                          <a:solidFill>
                            <a:schemeClr val="tx1"/>
                          </a:solidFill>
                          <a:effectLst/>
                          <a:latin typeface="Times New Roman" pitchFamily="18" charset="0"/>
                          <a:cs typeface="Times New Roman" pitchFamily="18" charset="0"/>
                        </a:rPr>
                        <a:t>пу</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lumMod val="60000"/>
                        <a:lumOff val="40000"/>
                      </a:schemeClr>
                    </a:solidFill>
                  </a:tcPr>
                </a:tc>
                <a:extLst>
                  <a:ext uri="{0D108BD9-81ED-4DB2-BD59-A6C34878D82A}">
                    <a16:rowId xmlns:a16="http://schemas.microsoft.com/office/drawing/2014/main" val="10001"/>
                  </a:ext>
                </a:extLst>
              </a:tr>
              <a:tr h="847725">
                <a:tc>
                  <a:txBody>
                    <a:bodyPr/>
                    <a:lstStyle>
                      <a:lvl1pPr>
                        <a:spcBef>
                          <a:spcPct val="20000"/>
                        </a:spcBef>
                        <a:buClr>
                          <a:schemeClr val="accent1"/>
                        </a:buClr>
                        <a:buSzPct val="70000"/>
                        <a:buFont typeface="Wingdings 2" pitchFamily="18" charset="2"/>
                        <a:tabLst>
                          <a:tab pos="3708400" algn="l"/>
                        </a:tabLst>
                        <a:defRPr sz="2800">
                          <a:solidFill>
                            <a:schemeClr val="tx2"/>
                          </a:solidFill>
                          <a:latin typeface="Franklin Gothic Book" pitchFamily="34" charset="0"/>
                        </a:defRPr>
                      </a:lvl1pPr>
                      <a:lvl2pPr marL="742950" indent="-285750">
                        <a:spcBef>
                          <a:spcPct val="20000"/>
                        </a:spcBef>
                        <a:buClr>
                          <a:schemeClr val="accent1"/>
                        </a:buClr>
                        <a:buSzPct val="70000"/>
                        <a:buFont typeface="Wingdings 2" pitchFamily="18" charset="2"/>
                        <a:tabLst>
                          <a:tab pos="3708400" algn="l"/>
                        </a:tabLst>
                        <a:defRPr sz="2400">
                          <a:solidFill>
                            <a:schemeClr val="tx2"/>
                          </a:solidFill>
                          <a:latin typeface="Franklin Gothic Book" pitchFamily="34" charset="0"/>
                        </a:defRPr>
                      </a:lvl2pPr>
                      <a:lvl3pPr marL="1143000" indent="-228600">
                        <a:spcBef>
                          <a:spcPct val="20000"/>
                        </a:spcBef>
                        <a:buClr>
                          <a:schemeClr val="accent1"/>
                        </a:buClr>
                        <a:buSzPct val="70000"/>
                        <a:buFont typeface="Wingdings 2" pitchFamily="18" charset="2"/>
                        <a:tabLst>
                          <a:tab pos="3708400" algn="l"/>
                        </a:tabLst>
                        <a:defRPr sz="2000">
                          <a:solidFill>
                            <a:schemeClr val="tx2"/>
                          </a:solidFill>
                          <a:latin typeface="Franklin Gothic Book" pitchFamily="34" charset="0"/>
                        </a:defRPr>
                      </a:lvl3pPr>
                      <a:lvl4pPr marL="1600200" indent="-228600">
                        <a:spcBef>
                          <a:spcPct val="20000"/>
                        </a:spcBef>
                        <a:buClr>
                          <a:schemeClr val="accent1"/>
                        </a:buClr>
                        <a:buSzPct val="70000"/>
                        <a:buFont typeface="Wingdings 2" pitchFamily="18" charset="2"/>
                        <a:tabLst>
                          <a:tab pos="3708400" algn="l"/>
                        </a:tabLst>
                        <a:defRPr>
                          <a:solidFill>
                            <a:schemeClr val="tx2"/>
                          </a:solidFill>
                          <a:latin typeface="Franklin Gothic Book" pitchFamily="34" charset="0"/>
                        </a:defRPr>
                      </a:lvl4pPr>
                      <a:lvl5pPr marL="2057400" indent="-228600">
                        <a:spcBef>
                          <a:spcPct val="20000"/>
                        </a:spcBef>
                        <a:buClr>
                          <a:schemeClr val="accent1"/>
                        </a:buClr>
                        <a:buSzPct val="60000"/>
                        <a:buFont typeface="Wingdings 2" pitchFamily="18" charset="2"/>
                        <a:tabLst>
                          <a:tab pos="3708400" algn="l"/>
                        </a:tabLst>
                        <a:defRPr sz="1600">
                          <a:solidFill>
                            <a:schemeClr val="tx2"/>
                          </a:solidFill>
                          <a:latin typeface="Franklin Gothic Book" pitchFamily="34" charset="0"/>
                        </a:defRPr>
                      </a:lvl5pPr>
                      <a:lvl6pPr marL="2514600" indent="-228600" eaLnBrk="0" fontAlgn="base" hangingPunct="0">
                        <a:spcBef>
                          <a:spcPct val="20000"/>
                        </a:spcBef>
                        <a:spcAft>
                          <a:spcPct val="0"/>
                        </a:spcAft>
                        <a:buClr>
                          <a:schemeClr val="accent1"/>
                        </a:buClr>
                        <a:buSzPct val="60000"/>
                        <a:buFont typeface="Wingdings 2" pitchFamily="18" charset="2"/>
                        <a:tabLst>
                          <a:tab pos="3708400" algn="l"/>
                        </a:tabLst>
                        <a:defRPr sz="1600">
                          <a:solidFill>
                            <a:schemeClr val="tx2"/>
                          </a:solidFill>
                          <a:latin typeface="Franklin Gothic Book" pitchFamily="34" charset="0"/>
                        </a:defRPr>
                      </a:lvl6pPr>
                      <a:lvl7pPr marL="2971800" indent="-228600" eaLnBrk="0" fontAlgn="base" hangingPunct="0">
                        <a:spcBef>
                          <a:spcPct val="20000"/>
                        </a:spcBef>
                        <a:spcAft>
                          <a:spcPct val="0"/>
                        </a:spcAft>
                        <a:buClr>
                          <a:schemeClr val="accent1"/>
                        </a:buClr>
                        <a:buSzPct val="60000"/>
                        <a:buFont typeface="Wingdings 2" pitchFamily="18" charset="2"/>
                        <a:tabLst>
                          <a:tab pos="3708400" algn="l"/>
                        </a:tabLst>
                        <a:defRPr sz="1600">
                          <a:solidFill>
                            <a:schemeClr val="tx2"/>
                          </a:solidFill>
                          <a:latin typeface="Franklin Gothic Book" pitchFamily="34" charset="0"/>
                        </a:defRPr>
                      </a:lvl7pPr>
                      <a:lvl8pPr marL="3429000" indent="-228600" eaLnBrk="0" fontAlgn="base" hangingPunct="0">
                        <a:spcBef>
                          <a:spcPct val="20000"/>
                        </a:spcBef>
                        <a:spcAft>
                          <a:spcPct val="0"/>
                        </a:spcAft>
                        <a:buClr>
                          <a:schemeClr val="accent1"/>
                        </a:buClr>
                        <a:buSzPct val="60000"/>
                        <a:buFont typeface="Wingdings 2" pitchFamily="18" charset="2"/>
                        <a:tabLst>
                          <a:tab pos="3708400" algn="l"/>
                        </a:tabLst>
                        <a:defRPr sz="1600">
                          <a:solidFill>
                            <a:schemeClr val="tx2"/>
                          </a:solidFill>
                          <a:latin typeface="Franklin Gothic Book" pitchFamily="34" charset="0"/>
                        </a:defRPr>
                      </a:lvl8pPr>
                      <a:lvl9pPr marL="3886200" indent="-228600" eaLnBrk="0" fontAlgn="base" hangingPunct="0">
                        <a:spcBef>
                          <a:spcPct val="20000"/>
                        </a:spcBef>
                        <a:spcAft>
                          <a:spcPct val="0"/>
                        </a:spcAft>
                        <a:buClr>
                          <a:schemeClr val="accent1"/>
                        </a:buClr>
                        <a:buSzPct val="60000"/>
                        <a:buFont typeface="Wingdings 2" pitchFamily="18" charset="2"/>
                        <a:tabLst>
                          <a:tab pos="3708400" algn="l"/>
                        </a:tabLst>
                        <a:defRPr sz="1600">
                          <a:solidFill>
                            <a:schemeClr val="tx2"/>
                          </a:solidFill>
                          <a:latin typeface="Franklin Gothic Book" pitchFamily="34" charset="0"/>
                        </a:defRPr>
                      </a:lvl9pPr>
                    </a:lstStyle>
                    <a:p>
                      <a:pPr marL="0" marR="0" lvl="0" indent="0" algn="ctr" defTabSz="914400" rtl="0" eaLnBrk="1" fontAlgn="base" latinLnBrk="0" hangingPunct="1">
                        <a:lnSpc>
                          <a:spcPct val="115000"/>
                        </a:lnSpc>
                        <a:spcBef>
                          <a:spcPct val="0"/>
                        </a:spcBef>
                        <a:spcAft>
                          <a:spcPct val="0"/>
                        </a:spcAft>
                        <a:buClrTx/>
                        <a:buSzTx/>
                        <a:buFontTx/>
                        <a:buNone/>
                        <a:tabLst>
                          <a:tab pos="3708400" algn="l"/>
                        </a:tabLst>
                      </a:pPr>
                      <a:r>
                        <a:rPr kumimoji="0" lang="ru-RU" altLang="ru-RU" sz="3600" b="0" i="0" u="none" strike="noStrike" cap="none" normalizeH="0" baseline="0">
                          <a:ln>
                            <a:noFill/>
                          </a:ln>
                          <a:solidFill>
                            <a:schemeClr val="tx1"/>
                          </a:solidFill>
                          <a:effectLst/>
                          <a:latin typeface="Times New Roman" pitchFamily="18" charset="0"/>
                          <a:cs typeface="Times New Roman" pitchFamily="18" charset="0"/>
                        </a:rPr>
                        <a:t>бу</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lumMod val="60000"/>
                        <a:lumOff val="40000"/>
                      </a:schemeClr>
                    </a:solidFill>
                  </a:tcPr>
                </a:tc>
                <a:tc>
                  <a:txBody>
                    <a:bodyPr/>
                    <a:lstStyle>
                      <a:lvl1pPr>
                        <a:spcBef>
                          <a:spcPct val="20000"/>
                        </a:spcBef>
                        <a:buClr>
                          <a:schemeClr val="accent1"/>
                        </a:buClr>
                        <a:buSzPct val="70000"/>
                        <a:buFont typeface="Wingdings 2" pitchFamily="18" charset="2"/>
                        <a:tabLst>
                          <a:tab pos="3708400" algn="l"/>
                        </a:tabLst>
                        <a:defRPr sz="2800">
                          <a:solidFill>
                            <a:schemeClr val="tx2"/>
                          </a:solidFill>
                          <a:latin typeface="Franklin Gothic Book" pitchFamily="34" charset="0"/>
                        </a:defRPr>
                      </a:lvl1pPr>
                      <a:lvl2pPr marL="742950" indent="-285750">
                        <a:spcBef>
                          <a:spcPct val="20000"/>
                        </a:spcBef>
                        <a:buClr>
                          <a:schemeClr val="accent1"/>
                        </a:buClr>
                        <a:buSzPct val="70000"/>
                        <a:buFont typeface="Wingdings 2" pitchFamily="18" charset="2"/>
                        <a:tabLst>
                          <a:tab pos="3708400" algn="l"/>
                        </a:tabLst>
                        <a:defRPr sz="2400">
                          <a:solidFill>
                            <a:schemeClr val="tx2"/>
                          </a:solidFill>
                          <a:latin typeface="Franklin Gothic Book" pitchFamily="34" charset="0"/>
                        </a:defRPr>
                      </a:lvl2pPr>
                      <a:lvl3pPr marL="1143000" indent="-228600">
                        <a:spcBef>
                          <a:spcPct val="20000"/>
                        </a:spcBef>
                        <a:buClr>
                          <a:schemeClr val="accent1"/>
                        </a:buClr>
                        <a:buSzPct val="70000"/>
                        <a:buFont typeface="Wingdings 2" pitchFamily="18" charset="2"/>
                        <a:tabLst>
                          <a:tab pos="3708400" algn="l"/>
                        </a:tabLst>
                        <a:defRPr sz="2000">
                          <a:solidFill>
                            <a:schemeClr val="tx2"/>
                          </a:solidFill>
                          <a:latin typeface="Franklin Gothic Book" pitchFamily="34" charset="0"/>
                        </a:defRPr>
                      </a:lvl3pPr>
                      <a:lvl4pPr marL="1600200" indent="-228600">
                        <a:spcBef>
                          <a:spcPct val="20000"/>
                        </a:spcBef>
                        <a:buClr>
                          <a:schemeClr val="accent1"/>
                        </a:buClr>
                        <a:buSzPct val="70000"/>
                        <a:buFont typeface="Wingdings 2" pitchFamily="18" charset="2"/>
                        <a:tabLst>
                          <a:tab pos="3708400" algn="l"/>
                        </a:tabLst>
                        <a:defRPr>
                          <a:solidFill>
                            <a:schemeClr val="tx2"/>
                          </a:solidFill>
                          <a:latin typeface="Franklin Gothic Book" pitchFamily="34" charset="0"/>
                        </a:defRPr>
                      </a:lvl4pPr>
                      <a:lvl5pPr marL="2057400" indent="-228600">
                        <a:spcBef>
                          <a:spcPct val="20000"/>
                        </a:spcBef>
                        <a:buClr>
                          <a:schemeClr val="accent1"/>
                        </a:buClr>
                        <a:buSzPct val="60000"/>
                        <a:buFont typeface="Wingdings 2" pitchFamily="18" charset="2"/>
                        <a:tabLst>
                          <a:tab pos="3708400" algn="l"/>
                        </a:tabLst>
                        <a:defRPr sz="1600">
                          <a:solidFill>
                            <a:schemeClr val="tx2"/>
                          </a:solidFill>
                          <a:latin typeface="Franklin Gothic Book" pitchFamily="34" charset="0"/>
                        </a:defRPr>
                      </a:lvl5pPr>
                      <a:lvl6pPr marL="2514600" indent="-228600" eaLnBrk="0" fontAlgn="base" hangingPunct="0">
                        <a:spcBef>
                          <a:spcPct val="20000"/>
                        </a:spcBef>
                        <a:spcAft>
                          <a:spcPct val="0"/>
                        </a:spcAft>
                        <a:buClr>
                          <a:schemeClr val="accent1"/>
                        </a:buClr>
                        <a:buSzPct val="60000"/>
                        <a:buFont typeface="Wingdings 2" pitchFamily="18" charset="2"/>
                        <a:tabLst>
                          <a:tab pos="3708400" algn="l"/>
                        </a:tabLst>
                        <a:defRPr sz="1600">
                          <a:solidFill>
                            <a:schemeClr val="tx2"/>
                          </a:solidFill>
                          <a:latin typeface="Franklin Gothic Book" pitchFamily="34" charset="0"/>
                        </a:defRPr>
                      </a:lvl6pPr>
                      <a:lvl7pPr marL="2971800" indent="-228600" eaLnBrk="0" fontAlgn="base" hangingPunct="0">
                        <a:spcBef>
                          <a:spcPct val="20000"/>
                        </a:spcBef>
                        <a:spcAft>
                          <a:spcPct val="0"/>
                        </a:spcAft>
                        <a:buClr>
                          <a:schemeClr val="accent1"/>
                        </a:buClr>
                        <a:buSzPct val="60000"/>
                        <a:buFont typeface="Wingdings 2" pitchFamily="18" charset="2"/>
                        <a:tabLst>
                          <a:tab pos="3708400" algn="l"/>
                        </a:tabLst>
                        <a:defRPr sz="1600">
                          <a:solidFill>
                            <a:schemeClr val="tx2"/>
                          </a:solidFill>
                          <a:latin typeface="Franklin Gothic Book" pitchFamily="34" charset="0"/>
                        </a:defRPr>
                      </a:lvl7pPr>
                      <a:lvl8pPr marL="3429000" indent="-228600" eaLnBrk="0" fontAlgn="base" hangingPunct="0">
                        <a:spcBef>
                          <a:spcPct val="20000"/>
                        </a:spcBef>
                        <a:spcAft>
                          <a:spcPct val="0"/>
                        </a:spcAft>
                        <a:buClr>
                          <a:schemeClr val="accent1"/>
                        </a:buClr>
                        <a:buSzPct val="60000"/>
                        <a:buFont typeface="Wingdings 2" pitchFamily="18" charset="2"/>
                        <a:tabLst>
                          <a:tab pos="3708400" algn="l"/>
                        </a:tabLst>
                        <a:defRPr sz="1600">
                          <a:solidFill>
                            <a:schemeClr val="tx2"/>
                          </a:solidFill>
                          <a:latin typeface="Franklin Gothic Book" pitchFamily="34" charset="0"/>
                        </a:defRPr>
                      </a:lvl8pPr>
                      <a:lvl9pPr marL="3886200" indent="-228600" eaLnBrk="0" fontAlgn="base" hangingPunct="0">
                        <a:spcBef>
                          <a:spcPct val="20000"/>
                        </a:spcBef>
                        <a:spcAft>
                          <a:spcPct val="0"/>
                        </a:spcAft>
                        <a:buClr>
                          <a:schemeClr val="accent1"/>
                        </a:buClr>
                        <a:buSzPct val="60000"/>
                        <a:buFont typeface="Wingdings 2" pitchFamily="18" charset="2"/>
                        <a:tabLst>
                          <a:tab pos="3708400" algn="l"/>
                        </a:tabLst>
                        <a:defRPr sz="1600">
                          <a:solidFill>
                            <a:schemeClr val="tx2"/>
                          </a:solidFill>
                          <a:latin typeface="Franklin Gothic Book" pitchFamily="34" charset="0"/>
                        </a:defRPr>
                      </a:lvl9pPr>
                    </a:lstStyle>
                    <a:p>
                      <a:pPr marL="0" marR="0" lvl="0" indent="0" algn="ctr" defTabSz="914400" rtl="0" eaLnBrk="1" fontAlgn="base" latinLnBrk="0" hangingPunct="1">
                        <a:lnSpc>
                          <a:spcPct val="115000"/>
                        </a:lnSpc>
                        <a:spcBef>
                          <a:spcPct val="0"/>
                        </a:spcBef>
                        <a:spcAft>
                          <a:spcPct val="0"/>
                        </a:spcAft>
                        <a:buClrTx/>
                        <a:buSzTx/>
                        <a:buFontTx/>
                        <a:buNone/>
                        <a:tabLst>
                          <a:tab pos="3708400" algn="l"/>
                        </a:tabLst>
                      </a:pPr>
                      <a:r>
                        <a:rPr kumimoji="0" lang="ru-RU" altLang="ru-RU" sz="3600" b="0" i="0" u="none" strike="noStrike" cap="none" normalizeH="0" baseline="0" dirty="0">
                          <a:ln>
                            <a:noFill/>
                          </a:ln>
                          <a:solidFill>
                            <a:schemeClr val="tx1"/>
                          </a:solidFill>
                          <a:effectLst/>
                          <a:latin typeface="Times New Roman" pitchFamily="18" charset="0"/>
                          <a:cs typeface="Times New Roman" pitchFamily="18" charset="0"/>
                        </a:rPr>
                        <a:t>ли</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lumMod val="60000"/>
                        <a:lumOff val="40000"/>
                      </a:schemeClr>
                    </a:solidFill>
                  </a:tcPr>
                </a:tc>
                <a:tc>
                  <a:txBody>
                    <a:bodyPr/>
                    <a:lstStyle>
                      <a:lvl1pPr>
                        <a:spcBef>
                          <a:spcPct val="20000"/>
                        </a:spcBef>
                        <a:buClr>
                          <a:schemeClr val="accent1"/>
                        </a:buClr>
                        <a:buSzPct val="70000"/>
                        <a:buFont typeface="Wingdings 2" pitchFamily="18" charset="2"/>
                        <a:tabLst>
                          <a:tab pos="3708400" algn="l"/>
                        </a:tabLst>
                        <a:defRPr sz="2800">
                          <a:solidFill>
                            <a:schemeClr val="tx2"/>
                          </a:solidFill>
                          <a:latin typeface="Franklin Gothic Book" pitchFamily="34" charset="0"/>
                        </a:defRPr>
                      </a:lvl1pPr>
                      <a:lvl2pPr marL="742950" indent="-285750">
                        <a:spcBef>
                          <a:spcPct val="20000"/>
                        </a:spcBef>
                        <a:buClr>
                          <a:schemeClr val="accent1"/>
                        </a:buClr>
                        <a:buSzPct val="70000"/>
                        <a:buFont typeface="Wingdings 2" pitchFamily="18" charset="2"/>
                        <a:tabLst>
                          <a:tab pos="3708400" algn="l"/>
                        </a:tabLst>
                        <a:defRPr sz="2400">
                          <a:solidFill>
                            <a:schemeClr val="tx2"/>
                          </a:solidFill>
                          <a:latin typeface="Franklin Gothic Book" pitchFamily="34" charset="0"/>
                        </a:defRPr>
                      </a:lvl2pPr>
                      <a:lvl3pPr marL="1143000" indent="-228600">
                        <a:spcBef>
                          <a:spcPct val="20000"/>
                        </a:spcBef>
                        <a:buClr>
                          <a:schemeClr val="accent1"/>
                        </a:buClr>
                        <a:buSzPct val="70000"/>
                        <a:buFont typeface="Wingdings 2" pitchFamily="18" charset="2"/>
                        <a:tabLst>
                          <a:tab pos="3708400" algn="l"/>
                        </a:tabLst>
                        <a:defRPr sz="2000">
                          <a:solidFill>
                            <a:schemeClr val="tx2"/>
                          </a:solidFill>
                          <a:latin typeface="Franklin Gothic Book" pitchFamily="34" charset="0"/>
                        </a:defRPr>
                      </a:lvl3pPr>
                      <a:lvl4pPr marL="1600200" indent="-228600">
                        <a:spcBef>
                          <a:spcPct val="20000"/>
                        </a:spcBef>
                        <a:buClr>
                          <a:schemeClr val="accent1"/>
                        </a:buClr>
                        <a:buSzPct val="70000"/>
                        <a:buFont typeface="Wingdings 2" pitchFamily="18" charset="2"/>
                        <a:tabLst>
                          <a:tab pos="3708400" algn="l"/>
                        </a:tabLst>
                        <a:defRPr>
                          <a:solidFill>
                            <a:schemeClr val="tx2"/>
                          </a:solidFill>
                          <a:latin typeface="Franklin Gothic Book" pitchFamily="34" charset="0"/>
                        </a:defRPr>
                      </a:lvl4pPr>
                      <a:lvl5pPr marL="2057400" indent="-228600">
                        <a:spcBef>
                          <a:spcPct val="20000"/>
                        </a:spcBef>
                        <a:buClr>
                          <a:schemeClr val="accent1"/>
                        </a:buClr>
                        <a:buSzPct val="60000"/>
                        <a:buFont typeface="Wingdings 2" pitchFamily="18" charset="2"/>
                        <a:tabLst>
                          <a:tab pos="3708400" algn="l"/>
                        </a:tabLst>
                        <a:defRPr sz="1600">
                          <a:solidFill>
                            <a:schemeClr val="tx2"/>
                          </a:solidFill>
                          <a:latin typeface="Franklin Gothic Book" pitchFamily="34" charset="0"/>
                        </a:defRPr>
                      </a:lvl5pPr>
                      <a:lvl6pPr marL="2514600" indent="-228600" eaLnBrk="0" fontAlgn="base" hangingPunct="0">
                        <a:spcBef>
                          <a:spcPct val="20000"/>
                        </a:spcBef>
                        <a:spcAft>
                          <a:spcPct val="0"/>
                        </a:spcAft>
                        <a:buClr>
                          <a:schemeClr val="accent1"/>
                        </a:buClr>
                        <a:buSzPct val="60000"/>
                        <a:buFont typeface="Wingdings 2" pitchFamily="18" charset="2"/>
                        <a:tabLst>
                          <a:tab pos="3708400" algn="l"/>
                        </a:tabLst>
                        <a:defRPr sz="1600">
                          <a:solidFill>
                            <a:schemeClr val="tx2"/>
                          </a:solidFill>
                          <a:latin typeface="Franklin Gothic Book" pitchFamily="34" charset="0"/>
                        </a:defRPr>
                      </a:lvl6pPr>
                      <a:lvl7pPr marL="2971800" indent="-228600" eaLnBrk="0" fontAlgn="base" hangingPunct="0">
                        <a:spcBef>
                          <a:spcPct val="20000"/>
                        </a:spcBef>
                        <a:spcAft>
                          <a:spcPct val="0"/>
                        </a:spcAft>
                        <a:buClr>
                          <a:schemeClr val="accent1"/>
                        </a:buClr>
                        <a:buSzPct val="60000"/>
                        <a:buFont typeface="Wingdings 2" pitchFamily="18" charset="2"/>
                        <a:tabLst>
                          <a:tab pos="3708400" algn="l"/>
                        </a:tabLst>
                        <a:defRPr sz="1600">
                          <a:solidFill>
                            <a:schemeClr val="tx2"/>
                          </a:solidFill>
                          <a:latin typeface="Franklin Gothic Book" pitchFamily="34" charset="0"/>
                        </a:defRPr>
                      </a:lvl7pPr>
                      <a:lvl8pPr marL="3429000" indent="-228600" eaLnBrk="0" fontAlgn="base" hangingPunct="0">
                        <a:spcBef>
                          <a:spcPct val="20000"/>
                        </a:spcBef>
                        <a:spcAft>
                          <a:spcPct val="0"/>
                        </a:spcAft>
                        <a:buClr>
                          <a:schemeClr val="accent1"/>
                        </a:buClr>
                        <a:buSzPct val="60000"/>
                        <a:buFont typeface="Wingdings 2" pitchFamily="18" charset="2"/>
                        <a:tabLst>
                          <a:tab pos="3708400" algn="l"/>
                        </a:tabLst>
                        <a:defRPr sz="1600">
                          <a:solidFill>
                            <a:schemeClr val="tx2"/>
                          </a:solidFill>
                          <a:latin typeface="Franklin Gothic Book" pitchFamily="34" charset="0"/>
                        </a:defRPr>
                      </a:lvl8pPr>
                      <a:lvl9pPr marL="3886200" indent="-228600" eaLnBrk="0" fontAlgn="base" hangingPunct="0">
                        <a:spcBef>
                          <a:spcPct val="20000"/>
                        </a:spcBef>
                        <a:spcAft>
                          <a:spcPct val="0"/>
                        </a:spcAft>
                        <a:buClr>
                          <a:schemeClr val="accent1"/>
                        </a:buClr>
                        <a:buSzPct val="60000"/>
                        <a:buFont typeface="Wingdings 2" pitchFamily="18" charset="2"/>
                        <a:tabLst>
                          <a:tab pos="3708400" algn="l"/>
                        </a:tabLst>
                        <a:defRPr sz="1600">
                          <a:solidFill>
                            <a:schemeClr val="tx2"/>
                          </a:solidFill>
                          <a:latin typeface="Franklin Gothic Book" pitchFamily="34" charset="0"/>
                        </a:defRPr>
                      </a:lvl9pPr>
                    </a:lstStyle>
                    <a:p>
                      <a:pPr marL="0" marR="0" lvl="0" indent="0" algn="ctr" defTabSz="914400" rtl="0" eaLnBrk="1" fontAlgn="base" latinLnBrk="0" hangingPunct="1">
                        <a:lnSpc>
                          <a:spcPct val="115000"/>
                        </a:lnSpc>
                        <a:spcBef>
                          <a:spcPct val="0"/>
                        </a:spcBef>
                        <a:spcAft>
                          <a:spcPct val="0"/>
                        </a:spcAft>
                        <a:buClrTx/>
                        <a:buSzTx/>
                        <a:buFontTx/>
                        <a:buNone/>
                        <a:tabLst>
                          <a:tab pos="3708400" algn="l"/>
                        </a:tabLst>
                      </a:pPr>
                      <a:r>
                        <a:rPr kumimoji="0" lang="ru-RU" altLang="ru-RU" sz="3600" b="0" i="0" u="none" strike="noStrike" cap="none" normalizeH="0" baseline="0">
                          <a:ln>
                            <a:noFill/>
                          </a:ln>
                          <a:solidFill>
                            <a:schemeClr val="tx1"/>
                          </a:solidFill>
                          <a:effectLst/>
                          <a:latin typeface="Times New Roman" pitchFamily="18" charset="0"/>
                          <a:cs typeface="Times New Roman" pitchFamily="18" charset="0"/>
                        </a:rPr>
                        <a:t>бе</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lumMod val="60000"/>
                        <a:lumOff val="40000"/>
                      </a:schemeClr>
                    </a:solidFill>
                  </a:tcPr>
                </a:tc>
                <a:tc>
                  <a:txBody>
                    <a:bodyPr/>
                    <a:lstStyle>
                      <a:lvl1pPr>
                        <a:spcBef>
                          <a:spcPct val="20000"/>
                        </a:spcBef>
                        <a:buClr>
                          <a:schemeClr val="accent1"/>
                        </a:buClr>
                        <a:buSzPct val="70000"/>
                        <a:buFont typeface="Wingdings 2" pitchFamily="18" charset="2"/>
                        <a:tabLst>
                          <a:tab pos="3708400" algn="l"/>
                        </a:tabLst>
                        <a:defRPr sz="2800">
                          <a:solidFill>
                            <a:schemeClr val="tx2"/>
                          </a:solidFill>
                          <a:latin typeface="Franklin Gothic Book" pitchFamily="34" charset="0"/>
                        </a:defRPr>
                      </a:lvl1pPr>
                      <a:lvl2pPr marL="742950" indent="-285750">
                        <a:spcBef>
                          <a:spcPct val="20000"/>
                        </a:spcBef>
                        <a:buClr>
                          <a:schemeClr val="accent1"/>
                        </a:buClr>
                        <a:buSzPct val="70000"/>
                        <a:buFont typeface="Wingdings 2" pitchFamily="18" charset="2"/>
                        <a:tabLst>
                          <a:tab pos="3708400" algn="l"/>
                        </a:tabLst>
                        <a:defRPr sz="2400">
                          <a:solidFill>
                            <a:schemeClr val="tx2"/>
                          </a:solidFill>
                          <a:latin typeface="Franklin Gothic Book" pitchFamily="34" charset="0"/>
                        </a:defRPr>
                      </a:lvl2pPr>
                      <a:lvl3pPr marL="1143000" indent="-228600">
                        <a:spcBef>
                          <a:spcPct val="20000"/>
                        </a:spcBef>
                        <a:buClr>
                          <a:schemeClr val="accent1"/>
                        </a:buClr>
                        <a:buSzPct val="70000"/>
                        <a:buFont typeface="Wingdings 2" pitchFamily="18" charset="2"/>
                        <a:tabLst>
                          <a:tab pos="3708400" algn="l"/>
                        </a:tabLst>
                        <a:defRPr sz="2000">
                          <a:solidFill>
                            <a:schemeClr val="tx2"/>
                          </a:solidFill>
                          <a:latin typeface="Franklin Gothic Book" pitchFamily="34" charset="0"/>
                        </a:defRPr>
                      </a:lvl3pPr>
                      <a:lvl4pPr marL="1600200" indent="-228600">
                        <a:spcBef>
                          <a:spcPct val="20000"/>
                        </a:spcBef>
                        <a:buClr>
                          <a:schemeClr val="accent1"/>
                        </a:buClr>
                        <a:buSzPct val="70000"/>
                        <a:buFont typeface="Wingdings 2" pitchFamily="18" charset="2"/>
                        <a:tabLst>
                          <a:tab pos="3708400" algn="l"/>
                        </a:tabLst>
                        <a:defRPr>
                          <a:solidFill>
                            <a:schemeClr val="tx2"/>
                          </a:solidFill>
                          <a:latin typeface="Franklin Gothic Book" pitchFamily="34" charset="0"/>
                        </a:defRPr>
                      </a:lvl4pPr>
                      <a:lvl5pPr marL="2057400" indent="-228600">
                        <a:spcBef>
                          <a:spcPct val="20000"/>
                        </a:spcBef>
                        <a:buClr>
                          <a:schemeClr val="accent1"/>
                        </a:buClr>
                        <a:buSzPct val="60000"/>
                        <a:buFont typeface="Wingdings 2" pitchFamily="18" charset="2"/>
                        <a:tabLst>
                          <a:tab pos="3708400" algn="l"/>
                        </a:tabLst>
                        <a:defRPr sz="1600">
                          <a:solidFill>
                            <a:schemeClr val="tx2"/>
                          </a:solidFill>
                          <a:latin typeface="Franklin Gothic Book" pitchFamily="34" charset="0"/>
                        </a:defRPr>
                      </a:lvl5pPr>
                      <a:lvl6pPr marL="2514600" indent="-228600" eaLnBrk="0" fontAlgn="base" hangingPunct="0">
                        <a:spcBef>
                          <a:spcPct val="20000"/>
                        </a:spcBef>
                        <a:spcAft>
                          <a:spcPct val="0"/>
                        </a:spcAft>
                        <a:buClr>
                          <a:schemeClr val="accent1"/>
                        </a:buClr>
                        <a:buSzPct val="60000"/>
                        <a:buFont typeface="Wingdings 2" pitchFamily="18" charset="2"/>
                        <a:tabLst>
                          <a:tab pos="3708400" algn="l"/>
                        </a:tabLst>
                        <a:defRPr sz="1600">
                          <a:solidFill>
                            <a:schemeClr val="tx2"/>
                          </a:solidFill>
                          <a:latin typeface="Franklin Gothic Book" pitchFamily="34" charset="0"/>
                        </a:defRPr>
                      </a:lvl6pPr>
                      <a:lvl7pPr marL="2971800" indent="-228600" eaLnBrk="0" fontAlgn="base" hangingPunct="0">
                        <a:spcBef>
                          <a:spcPct val="20000"/>
                        </a:spcBef>
                        <a:spcAft>
                          <a:spcPct val="0"/>
                        </a:spcAft>
                        <a:buClr>
                          <a:schemeClr val="accent1"/>
                        </a:buClr>
                        <a:buSzPct val="60000"/>
                        <a:buFont typeface="Wingdings 2" pitchFamily="18" charset="2"/>
                        <a:tabLst>
                          <a:tab pos="3708400" algn="l"/>
                        </a:tabLst>
                        <a:defRPr sz="1600">
                          <a:solidFill>
                            <a:schemeClr val="tx2"/>
                          </a:solidFill>
                          <a:latin typeface="Franklin Gothic Book" pitchFamily="34" charset="0"/>
                        </a:defRPr>
                      </a:lvl7pPr>
                      <a:lvl8pPr marL="3429000" indent="-228600" eaLnBrk="0" fontAlgn="base" hangingPunct="0">
                        <a:spcBef>
                          <a:spcPct val="20000"/>
                        </a:spcBef>
                        <a:spcAft>
                          <a:spcPct val="0"/>
                        </a:spcAft>
                        <a:buClr>
                          <a:schemeClr val="accent1"/>
                        </a:buClr>
                        <a:buSzPct val="60000"/>
                        <a:buFont typeface="Wingdings 2" pitchFamily="18" charset="2"/>
                        <a:tabLst>
                          <a:tab pos="3708400" algn="l"/>
                        </a:tabLst>
                        <a:defRPr sz="1600">
                          <a:solidFill>
                            <a:schemeClr val="tx2"/>
                          </a:solidFill>
                          <a:latin typeface="Franklin Gothic Book" pitchFamily="34" charset="0"/>
                        </a:defRPr>
                      </a:lvl8pPr>
                      <a:lvl9pPr marL="3886200" indent="-228600" eaLnBrk="0" fontAlgn="base" hangingPunct="0">
                        <a:spcBef>
                          <a:spcPct val="20000"/>
                        </a:spcBef>
                        <a:spcAft>
                          <a:spcPct val="0"/>
                        </a:spcAft>
                        <a:buClr>
                          <a:schemeClr val="accent1"/>
                        </a:buClr>
                        <a:buSzPct val="60000"/>
                        <a:buFont typeface="Wingdings 2" pitchFamily="18" charset="2"/>
                        <a:tabLst>
                          <a:tab pos="3708400" algn="l"/>
                        </a:tabLst>
                        <a:defRPr sz="1600">
                          <a:solidFill>
                            <a:schemeClr val="tx2"/>
                          </a:solidFill>
                          <a:latin typeface="Franklin Gothic Book" pitchFamily="34" charset="0"/>
                        </a:defRPr>
                      </a:lvl9pPr>
                    </a:lstStyle>
                    <a:p>
                      <a:pPr marL="0" marR="0" lvl="0" indent="0" algn="ctr" defTabSz="914400" rtl="0" eaLnBrk="1" fontAlgn="base" latinLnBrk="0" hangingPunct="1">
                        <a:lnSpc>
                          <a:spcPct val="115000"/>
                        </a:lnSpc>
                        <a:spcBef>
                          <a:spcPct val="0"/>
                        </a:spcBef>
                        <a:spcAft>
                          <a:spcPct val="0"/>
                        </a:spcAft>
                        <a:buClrTx/>
                        <a:buSzTx/>
                        <a:buFontTx/>
                        <a:buNone/>
                        <a:tabLst>
                          <a:tab pos="3708400" algn="l"/>
                        </a:tabLst>
                      </a:pPr>
                      <a:r>
                        <a:rPr kumimoji="0" lang="ru-RU" altLang="ru-RU" sz="3600" b="0" i="0" u="none" strike="noStrike" cap="none" normalizeH="0" baseline="0">
                          <a:ln>
                            <a:noFill/>
                          </a:ln>
                          <a:solidFill>
                            <a:schemeClr val="tx1"/>
                          </a:solidFill>
                          <a:effectLst/>
                          <a:latin typeface="Times New Roman" pitchFamily="18" charset="0"/>
                          <a:cs typeface="Times New Roman" pitchFamily="18" charset="0"/>
                        </a:rPr>
                        <a:t>зо</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lumMod val="60000"/>
                        <a:lumOff val="40000"/>
                      </a:schemeClr>
                    </a:solidFill>
                  </a:tcPr>
                </a:tc>
                <a:extLst>
                  <a:ext uri="{0D108BD9-81ED-4DB2-BD59-A6C34878D82A}">
                    <a16:rowId xmlns:a16="http://schemas.microsoft.com/office/drawing/2014/main" val="10002"/>
                  </a:ext>
                </a:extLst>
              </a:tr>
              <a:tr h="847725">
                <a:tc>
                  <a:txBody>
                    <a:bodyPr/>
                    <a:lstStyle>
                      <a:lvl1pPr>
                        <a:spcBef>
                          <a:spcPct val="20000"/>
                        </a:spcBef>
                        <a:buClr>
                          <a:schemeClr val="accent1"/>
                        </a:buClr>
                        <a:buSzPct val="70000"/>
                        <a:buFont typeface="Wingdings 2" pitchFamily="18" charset="2"/>
                        <a:tabLst>
                          <a:tab pos="3708400" algn="l"/>
                        </a:tabLst>
                        <a:defRPr sz="2800">
                          <a:solidFill>
                            <a:schemeClr val="tx2"/>
                          </a:solidFill>
                          <a:latin typeface="Franklin Gothic Book" pitchFamily="34" charset="0"/>
                        </a:defRPr>
                      </a:lvl1pPr>
                      <a:lvl2pPr marL="742950" indent="-285750">
                        <a:spcBef>
                          <a:spcPct val="20000"/>
                        </a:spcBef>
                        <a:buClr>
                          <a:schemeClr val="accent1"/>
                        </a:buClr>
                        <a:buSzPct val="70000"/>
                        <a:buFont typeface="Wingdings 2" pitchFamily="18" charset="2"/>
                        <a:tabLst>
                          <a:tab pos="3708400" algn="l"/>
                        </a:tabLst>
                        <a:defRPr sz="2400">
                          <a:solidFill>
                            <a:schemeClr val="tx2"/>
                          </a:solidFill>
                          <a:latin typeface="Franklin Gothic Book" pitchFamily="34" charset="0"/>
                        </a:defRPr>
                      </a:lvl2pPr>
                      <a:lvl3pPr marL="1143000" indent="-228600">
                        <a:spcBef>
                          <a:spcPct val="20000"/>
                        </a:spcBef>
                        <a:buClr>
                          <a:schemeClr val="accent1"/>
                        </a:buClr>
                        <a:buSzPct val="70000"/>
                        <a:buFont typeface="Wingdings 2" pitchFamily="18" charset="2"/>
                        <a:tabLst>
                          <a:tab pos="3708400" algn="l"/>
                        </a:tabLst>
                        <a:defRPr sz="2000">
                          <a:solidFill>
                            <a:schemeClr val="tx2"/>
                          </a:solidFill>
                          <a:latin typeface="Franklin Gothic Book" pitchFamily="34" charset="0"/>
                        </a:defRPr>
                      </a:lvl3pPr>
                      <a:lvl4pPr marL="1600200" indent="-228600">
                        <a:spcBef>
                          <a:spcPct val="20000"/>
                        </a:spcBef>
                        <a:buClr>
                          <a:schemeClr val="accent1"/>
                        </a:buClr>
                        <a:buSzPct val="70000"/>
                        <a:buFont typeface="Wingdings 2" pitchFamily="18" charset="2"/>
                        <a:tabLst>
                          <a:tab pos="3708400" algn="l"/>
                        </a:tabLst>
                        <a:defRPr>
                          <a:solidFill>
                            <a:schemeClr val="tx2"/>
                          </a:solidFill>
                          <a:latin typeface="Franklin Gothic Book" pitchFamily="34" charset="0"/>
                        </a:defRPr>
                      </a:lvl4pPr>
                      <a:lvl5pPr marL="2057400" indent="-228600">
                        <a:spcBef>
                          <a:spcPct val="20000"/>
                        </a:spcBef>
                        <a:buClr>
                          <a:schemeClr val="accent1"/>
                        </a:buClr>
                        <a:buSzPct val="60000"/>
                        <a:buFont typeface="Wingdings 2" pitchFamily="18" charset="2"/>
                        <a:tabLst>
                          <a:tab pos="3708400" algn="l"/>
                        </a:tabLst>
                        <a:defRPr sz="1600">
                          <a:solidFill>
                            <a:schemeClr val="tx2"/>
                          </a:solidFill>
                          <a:latin typeface="Franklin Gothic Book" pitchFamily="34" charset="0"/>
                        </a:defRPr>
                      </a:lvl5pPr>
                      <a:lvl6pPr marL="2514600" indent="-228600" eaLnBrk="0" fontAlgn="base" hangingPunct="0">
                        <a:spcBef>
                          <a:spcPct val="20000"/>
                        </a:spcBef>
                        <a:spcAft>
                          <a:spcPct val="0"/>
                        </a:spcAft>
                        <a:buClr>
                          <a:schemeClr val="accent1"/>
                        </a:buClr>
                        <a:buSzPct val="60000"/>
                        <a:buFont typeface="Wingdings 2" pitchFamily="18" charset="2"/>
                        <a:tabLst>
                          <a:tab pos="3708400" algn="l"/>
                        </a:tabLst>
                        <a:defRPr sz="1600">
                          <a:solidFill>
                            <a:schemeClr val="tx2"/>
                          </a:solidFill>
                          <a:latin typeface="Franklin Gothic Book" pitchFamily="34" charset="0"/>
                        </a:defRPr>
                      </a:lvl6pPr>
                      <a:lvl7pPr marL="2971800" indent="-228600" eaLnBrk="0" fontAlgn="base" hangingPunct="0">
                        <a:spcBef>
                          <a:spcPct val="20000"/>
                        </a:spcBef>
                        <a:spcAft>
                          <a:spcPct val="0"/>
                        </a:spcAft>
                        <a:buClr>
                          <a:schemeClr val="accent1"/>
                        </a:buClr>
                        <a:buSzPct val="60000"/>
                        <a:buFont typeface="Wingdings 2" pitchFamily="18" charset="2"/>
                        <a:tabLst>
                          <a:tab pos="3708400" algn="l"/>
                        </a:tabLst>
                        <a:defRPr sz="1600">
                          <a:solidFill>
                            <a:schemeClr val="tx2"/>
                          </a:solidFill>
                          <a:latin typeface="Franklin Gothic Book" pitchFamily="34" charset="0"/>
                        </a:defRPr>
                      </a:lvl7pPr>
                      <a:lvl8pPr marL="3429000" indent="-228600" eaLnBrk="0" fontAlgn="base" hangingPunct="0">
                        <a:spcBef>
                          <a:spcPct val="20000"/>
                        </a:spcBef>
                        <a:spcAft>
                          <a:spcPct val="0"/>
                        </a:spcAft>
                        <a:buClr>
                          <a:schemeClr val="accent1"/>
                        </a:buClr>
                        <a:buSzPct val="60000"/>
                        <a:buFont typeface="Wingdings 2" pitchFamily="18" charset="2"/>
                        <a:tabLst>
                          <a:tab pos="3708400" algn="l"/>
                        </a:tabLst>
                        <a:defRPr sz="1600">
                          <a:solidFill>
                            <a:schemeClr val="tx2"/>
                          </a:solidFill>
                          <a:latin typeface="Franklin Gothic Book" pitchFamily="34" charset="0"/>
                        </a:defRPr>
                      </a:lvl8pPr>
                      <a:lvl9pPr marL="3886200" indent="-228600" eaLnBrk="0" fontAlgn="base" hangingPunct="0">
                        <a:spcBef>
                          <a:spcPct val="20000"/>
                        </a:spcBef>
                        <a:spcAft>
                          <a:spcPct val="0"/>
                        </a:spcAft>
                        <a:buClr>
                          <a:schemeClr val="accent1"/>
                        </a:buClr>
                        <a:buSzPct val="60000"/>
                        <a:buFont typeface="Wingdings 2" pitchFamily="18" charset="2"/>
                        <a:tabLst>
                          <a:tab pos="3708400" algn="l"/>
                        </a:tabLst>
                        <a:defRPr sz="1600">
                          <a:solidFill>
                            <a:schemeClr val="tx2"/>
                          </a:solidFill>
                          <a:latin typeface="Franklin Gothic Book" pitchFamily="34" charset="0"/>
                        </a:defRPr>
                      </a:lvl9pPr>
                    </a:lstStyle>
                    <a:p>
                      <a:pPr marL="0" marR="0" lvl="0" indent="0" algn="ctr" defTabSz="914400" rtl="0" eaLnBrk="1" fontAlgn="base" latinLnBrk="0" hangingPunct="1">
                        <a:lnSpc>
                          <a:spcPct val="115000"/>
                        </a:lnSpc>
                        <a:spcBef>
                          <a:spcPct val="0"/>
                        </a:spcBef>
                        <a:spcAft>
                          <a:spcPct val="0"/>
                        </a:spcAft>
                        <a:buClrTx/>
                        <a:buSzTx/>
                        <a:buFontTx/>
                        <a:buNone/>
                        <a:tabLst>
                          <a:tab pos="3708400" algn="l"/>
                        </a:tabLst>
                      </a:pPr>
                      <a:r>
                        <a:rPr kumimoji="0" lang="ru-RU" altLang="ru-RU" sz="3600" b="0" i="0" u="none" strike="noStrike" cap="none" normalizeH="0" baseline="0">
                          <a:ln>
                            <a:noFill/>
                          </a:ln>
                          <a:solidFill>
                            <a:schemeClr val="tx1"/>
                          </a:solidFill>
                          <a:effectLst/>
                          <a:latin typeface="Times New Roman" pitchFamily="18" charset="0"/>
                          <a:cs typeface="Times New Roman" pitchFamily="18" charset="0"/>
                        </a:rPr>
                        <a:t>ос</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lumMod val="60000"/>
                        <a:lumOff val="40000"/>
                      </a:schemeClr>
                    </a:solidFill>
                  </a:tcPr>
                </a:tc>
                <a:tc>
                  <a:txBody>
                    <a:bodyPr/>
                    <a:lstStyle>
                      <a:lvl1pPr>
                        <a:spcBef>
                          <a:spcPct val="20000"/>
                        </a:spcBef>
                        <a:buClr>
                          <a:schemeClr val="accent1"/>
                        </a:buClr>
                        <a:buSzPct val="70000"/>
                        <a:buFont typeface="Wingdings 2" pitchFamily="18" charset="2"/>
                        <a:tabLst>
                          <a:tab pos="3708400" algn="l"/>
                        </a:tabLst>
                        <a:defRPr sz="2800">
                          <a:solidFill>
                            <a:schemeClr val="tx2"/>
                          </a:solidFill>
                          <a:latin typeface="Franklin Gothic Book" pitchFamily="34" charset="0"/>
                        </a:defRPr>
                      </a:lvl1pPr>
                      <a:lvl2pPr marL="742950" indent="-285750">
                        <a:spcBef>
                          <a:spcPct val="20000"/>
                        </a:spcBef>
                        <a:buClr>
                          <a:schemeClr val="accent1"/>
                        </a:buClr>
                        <a:buSzPct val="70000"/>
                        <a:buFont typeface="Wingdings 2" pitchFamily="18" charset="2"/>
                        <a:tabLst>
                          <a:tab pos="3708400" algn="l"/>
                        </a:tabLst>
                        <a:defRPr sz="2400">
                          <a:solidFill>
                            <a:schemeClr val="tx2"/>
                          </a:solidFill>
                          <a:latin typeface="Franklin Gothic Book" pitchFamily="34" charset="0"/>
                        </a:defRPr>
                      </a:lvl2pPr>
                      <a:lvl3pPr marL="1143000" indent="-228600">
                        <a:spcBef>
                          <a:spcPct val="20000"/>
                        </a:spcBef>
                        <a:buClr>
                          <a:schemeClr val="accent1"/>
                        </a:buClr>
                        <a:buSzPct val="70000"/>
                        <a:buFont typeface="Wingdings 2" pitchFamily="18" charset="2"/>
                        <a:tabLst>
                          <a:tab pos="3708400" algn="l"/>
                        </a:tabLst>
                        <a:defRPr sz="2000">
                          <a:solidFill>
                            <a:schemeClr val="tx2"/>
                          </a:solidFill>
                          <a:latin typeface="Franklin Gothic Book" pitchFamily="34" charset="0"/>
                        </a:defRPr>
                      </a:lvl3pPr>
                      <a:lvl4pPr marL="1600200" indent="-228600">
                        <a:spcBef>
                          <a:spcPct val="20000"/>
                        </a:spcBef>
                        <a:buClr>
                          <a:schemeClr val="accent1"/>
                        </a:buClr>
                        <a:buSzPct val="70000"/>
                        <a:buFont typeface="Wingdings 2" pitchFamily="18" charset="2"/>
                        <a:tabLst>
                          <a:tab pos="3708400" algn="l"/>
                        </a:tabLst>
                        <a:defRPr>
                          <a:solidFill>
                            <a:schemeClr val="tx2"/>
                          </a:solidFill>
                          <a:latin typeface="Franklin Gothic Book" pitchFamily="34" charset="0"/>
                        </a:defRPr>
                      </a:lvl4pPr>
                      <a:lvl5pPr marL="2057400" indent="-228600">
                        <a:spcBef>
                          <a:spcPct val="20000"/>
                        </a:spcBef>
                        <a:buClr>
                          <a:schemeClr val="accent1"/>
                        </a:buClr>
                        <a:buSzPct val="60000"/>
                        <a:buFont typeface="Wingdings 2" pitchFamily="18" charset="2"/>
                        <a:tabLst>
                          <a:tab pos="3708400" algn="l"/>
                        </a:tabLst>
                        <a:defRPr sz="1600">
                          <a:solidFill>
                            <a:schemeClr val="tx2"/>
                          </a:solidFill>
                          <a:latin typeface="Franklin Gothic Book" pitchFamily="34" charset="0"/>
                        </a:defRPr>
                      </a:lvl5pPr>
                      <a:lvl6pPr marL="2514600" indent="-228600" eaLnBrk="0" fontAlgn="base" hangingPunct="0">
                        <a:spcBef>
                          <a:spcPct val="20000"/>
                        </a:spcBef>
                        <a:spcAft>
                          <a:spcPct val="0"/>
                        </a:spcAft>
                        <a:buClr>
                          <a:schemeClr val="accent1"/>
                        </a:buClr>
                        <a:buSzPct val="60000"/>
                        <a:buFont typeface="Wingdings 2" pitchFamily="18" charset="2"/>
                        <a:tabLst>
                          <a:tab pos="3708400" algn="l"/>
                        </a:tabLst>
                        <a:defRPr sz="1600">
                          <a:solidFill>
                            <a:schemeClr val="tx2"/>
                          </a:solidFill>
                          <a:latin typeface="Franklin Gothic Book" pitchFamily="34" charset="0"/>
                        </a:defRPr>
                      </a:lvl6pPr>
                      <a:lvl7pPr marL="2971800" indent="-228600" eaLnBrk="0" fontAlgn="base" hangingPunct="0">
                        <a:spcBef>
                          <a:spcPct val="20000"/>
                        </a:spcBef>
                        <a:spcAft>
                          <a:spcPct val="0"/>
                        </a:spcAft>
                        <a:buClr>
                          <a:schemeClr val="accent1"/>
                        </a:buClr>
                        <a:buSzPct val="60000"/>
                        <a:buFont typeface="Wingdings 2" pitchFamily="18" charset="2"/>
                        <a:tabLst>
                          <a:tab pos="3708400" algn="l"/>
                        </a:tabLst>
                        <a:defRPr sz="1600">
                          <a:solidFill>
                            <a:schemeClr val="tx2"/>
                          </a:solidFill>
                          <a:latin typeface="Franklin Gothic Book" pitchFamily="34" charset="0"/>
                        </a:defRPr>
                      </a:lvl7pPr>
                      <a:lvl8pPr marL="3429000" indent="-228600" eaLnBrk="0" fontAlgn="base" hangingPunct="0">
                        <a:spcBef>
                          <a:spcPct val="20000"/>
                        </a:spcBef>
                        <a:spcAft>
                          <a:spcPct val="0"/>
                        </a:spcAft>
                        <a:buClr>
                          <a:schemeClr val="accent1"/>
                        </a:buClr>
                        <a:buSzPct val="60000"/>
                        <a:buFont typeface="Wingdings 2" pitchFamily="18" charset="2"/>
                        <a:tabLst>
                          <a:tab pos="3708400" algn="l"/>
                        </a:tabLst>
                        <a:defRPr sz="1600">
                          <a:solidFill>
                            <a:schemeClr val="tx2"/>
                          </a:solidFill>
                          <a:latin typeface="Franklin Gothic Book" pitchFamily="34" charset="0"/>
                        </a:defRPr>
                      </a:lvl8pPr>
                      <a:lvl9pPr marL="3886200" indent="-228600" eaLnBrk="0" fontAlgn="base" hangingPunct="0">
                        <a:spcBef>
                          <a:spcPct val="20000"/>
                        </a:spcBef>
                        <a:spcAft>
                          <a:spcPct val="0"/>
                        </a:spcAft>
                        <a:buClr>
                          <a:schemeClr val="accent1"/>
                        </a:buClr>
                        <a:buSzPct val="60000"/>
                        <a:buFont typeface="Wingdings 2" pitchFamily="18" charset="2"/>
                        <a:tabLst>
                          <a:tab pos="3708400" algn="l"/>
                        </a:tabLst>
                        <a:defRPr sz="1600">
                          <a:solidFill>
                            <a:schemeClr val="tx2"/>
                          </a:solidFill>
                          <a:latin typeface="Franklin Gothic Book" pitchFamily="34" charset="0"/>
                        </a:defRPr>
                      </a:lvl9pPr>
                    </a:lstStyle>
                    <a:p>
                      <a:pPr marL="0" marR="0" lvl="0" indent="0" algn="ctr" defTabSz="914400" rtl="0" eaLnBrk="1" fontAlgn="base" latinLnBrk="0" hangingPunct="1">
                        <a:lnSpc>
                          <a:spcPct val="115000"/>
                        </a:lnSpc>
                        <a:spcBef>
                          <a:spcPct val="0"/>
                        </a:spcBef>
                        <a:spcAft>
                          <a:spcPct val="0"/>
                        </a:spcAft>
                        <a:buClrTx/>
                        <a:buSzTx/>
                        <a:buFontTx/>
                        <a:buNone/>
                        <a:tabLst>
                          <a:tab pos="3708400" algn="l"/>
                        </a:tabLst>
                      </a:pPr>
                      <a:r>
                        <a:rPr kumimoji="0" lang="ru-RU" altLang="ru-RU" sz="3600" b="0" i="0" u="none" strike="noStrike" cap="none" normalizeH="0" baseline="0" dirty="0">
                          <a:ln>
                            <a:noFill/>
                          </a:ln>
                          <a:solidFill>
                            <a:schemeClr val="tx1"/>
                          </a:solidFill>
                          <a:effectLst/>
                          <a:latin typeface="Times New Roman" pitchFamily="18" charset="0"/>
                          <a:cs typeface="Times New Roman" pitchFamily="18" charset="0"/>
                        </a:rPr>
                        <a:t>би</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lumMod val="60000"/>
                        <a:lumOff val="40000"/>
                      </a:schemeClr>
                    </a:solidFill>
                  </a:tcPr>
                </a:tc>
                <a:tc>
                  <a:txBody>
                    <a:bodyPr/>
                    <a:lstStyle>
                      <a:lvl1pPr>
                        <a:spcBef>
                          <a:spcPct val="20000"/>
                        </a:spcBef>
                        <a:buClr>
                          <a:schemeClr val="accent1"/>
                        </a:buClr>
                        <a:buSzPct val="70000"/>
                        <a:buFont typeface="Wingdings 2" pitchFamily="18" charset="2"/>
                        <a:tabLst>
                          <a:tab pos="3708400" algn="l"/>
                        </a:tabLst>
                        <a:defRPr sz="2800">
                          <a:solidFill>
                            <a:schemeClr val="tx2"/>
                          </a:solidFill>
                          <a:latin typeface="Franklin Gothic Book" pitchFamily="34" charset="0"/>
                        </a:defRPr>
                      </a:lvl1pPr>
                      <a:lvl2pPr marL="742950" indent="-285750">
                        <a:spcBef>
                          <a:spcPct val="20000"/>
                        </a:spcBef>
                        <a:buClr>
                          <a:schemeClr val="accent1"/>
                        </a:buClr>
                        <a:buSzPct val="70000"/>
                        <a:buFont typeface="Wingdings 2" pitchFamily="18" charset="2"/>
                        <a:tabLst>
                          <a:tab pos="3708400" algn="l"/>
                        </a:tabLst>
                        <a:defRPr sz="2400">
                          <a:solidFill>
                            <a:schemeClr val="tx2"/>
                          </a:solidFill>
                          <a:latin typeface="Franklin Gothic Book" pitchFamily="34" charset="0"/>
                        </a:defRPr>
                      </a:lvl2pPr>
                      <a:lvl3pPr marL="1143000" indent="-228600">
                        <a:spcBef>
                          <a:spcPct val="20000"/>
                        </a:spcBef>
                        <a:buClr>
                          <a:schemeClr val="accent1"/>
                        </a:buClr>
                        <a:buSzPct val="70000"/>
                        <a:buFont typeface="Wingdings 2" pitchFamily="18" charset="2"/>
                        <a:tabLst>
                          <a:tab pos="3708400" algn="l"/>
                        </a:tabLst>
                        <a:defRPr sz="2000">
                          <a:solidFill>
                            <a:schemeClr val="tx2"/>
                          </a:solidFill>
                          <a:latin typeface="Franklin Gothic Book" pitchFamily="34" charset="0"/>
                        </a:defRPr>
                      </a:lvl3pPr>
                      <a:lvl4pPr marL="1600200" indent="-228600">
                        <a:spcBef>
                          <a:spcPct val="20000"/>
                        </a:spcBef>
                        <a:buClr>
                          <a:schemeClr val="accent1"/>
                        </a:buClr>
                        <a:buSzPct val="70000"/>
                        <a:buFont typeface="Wingdings 2" pitchFamily="18" charset="2"/>
                        <a:tabLst>
                          <a:tab pos="3708400" algn="l"/>
                        </a:tabLst>
                        <a:defRPr>
                          <a:solidFill>
                            <a:schemeClr val="tx2"/>
                          </a:solidFill>
                          <a:latin typeface="Franklin Gothic Book" pitchFamily="34" charset="0"/>
                        </a:defRPr>
                      </a:lvl4pPr>
                      <a:lvl5pPr marL="2057400" indent="-228600">
                        <a:spcBef>
                          <a:spcPct val="20000"/>
                        </a:spcBef>
                        <a:buClr>
                          <a:schemeClr val="accent1"/>
                        </a:buClr>
                        <a:buSzPct val="60000"/>
                        <a:buFont typeface="Wingdings 2" pitchFamily="18" charset="2"/>
                        <a:tabLst>
                          <a:tab pos="3708400" algn="l"/>
                        </a:tabLst>
                        <a:defRPr sz="1600">
                          <a:solidFill>
                            <a:schemeClr val="tx2"/>
                          </a:solidFill>
                          <a:latin typeface="Franklin Gothic Book" pitchFamily="34" charset="0"/>
                        </a:defRPr>
                      </a:lvl5pPr>
                      <a:lvl6pPr marL="2514600" indent="-228600" eaLnBrk="0" fontAlgn="base" hangingPunct="0">
                        <a:spcBef>
                          <a:spcPct val="20000"/>
                        </a:spcBef>
                        <a:spcAft>
                          <a:spcPct val="0"/>
                        </a:spcAft>
                        <a:buClr>
                          <a:schemeClr val="accent1"/>
                        </a:buClr>
                        <a:buSzPct val="60000"/>
                        <a:buFont typeface="Wingdings 2" pitchFamily="18" charset="2"/>
                        <a:tabLst>
                          <a:tab pos="3708400" algn="l"/>
                        </a:tabLst>
                        <a:defRPr sz="1600">
                          <a:solidFill>
                            <a:schemeClr val="tx2"/>
                          </a:solidFill>
                          <a:latin typeface="Franklin Gothic Book" pitchFamily="34" charset="0"/>
                        </a:defRPr>
                      </a:lvl6pPr>
                      <a:lvl7pPr marL="2971800" indent="-228600" eaLnBrk="0" fontAlgn="base" hangingPunct="0">
                        <a:spcBef>
                          <a:spcPct val="20000"/>
                        </a:spcBef>
                        <a:spcAft>
                          <a:spcPct val="0"/>
                        </a:spcAft>
                        <a:buClr>
                          <a:schemeClr val="accent1"/>
                        </a:buClr>
                        <a:buSzPct val="60000"/>
                        <a:buFont typeface="Wingdings 2" pitchFamily="18" charset="2"/>
                        <a:tabLst>
                          <a:tab pos="3708400" algn="l"/>
                        </a:tabLst>
                        <a:defRPr sz="1600">
                          <a:solidFill>
                            <a:schemeClr val="tx2"/>
                          </a:solidFill>
                          <a:latin typeface="Franklin Gothic Book" pitchFamily="34" charset="0"/>
                        </a:defRPr>
                      </a:lvl7pPr>
                      <a:lvl8pPr marL="3429000" indent="-228600" eaLnBrk="0" fontAlgn="base" hangingPunct="0">
                        <a:spcBef>
                          <a:spcPct val="20000"/>
                        </a:spcBef>
                        <a:spcAft>
                          <a:spcPct val="0"/>
                        </a:spcAft>
                        <a:buClr>
                          <a:schemeClr val="accent1"/>
                        </a:buClr>
                        <a:buSzPct val="60000"/>
                        <a:buFont typeface="Wingdings 2" pitchFamily="18" charset="2"/>
                        <a:tabLst>
                          <a:tab pos="3708400" algn="l"/>
                        </a:tabLst>
                        <a:defRPr sz="1600">
                          <a:solidFill>
                            <a:schemeClr val="tx2"/>
                          </a:solidFill>
                          <a:latin typeface="Franklin Gothic Book" pitchFamily="34" charset="0"/>
                        </a:defRPr>
                      </a:lvl8pPr>
                      <a:lvl9pPr marL="3886200" indent="-228600" eaLnBrk="0" fontAlgn="base" hangingPunct="0">
                        <a:spcBef>
                          <a:spcPct val="20000"/>
                        </a:spcBef>
                        <a:spcAft>
                          <a:spcPct val="0"/>
                        </a:spcAft>
                        <a:buClr>
                          <a:schemeClr val="accent1"/>
                        </a:buClr>
                        <a:buSzPct val="60000"/>
                        <a:buFont typeface="Wingdings 2" pitchFamily="18" charset="2"/>
                        <a:tabLst>
                          <a:tab pos="3708400" algn="l"/>
                        </a:tabLst>
                        <a:defRPr sz="1600">
                          <a:solidFill>
                            <a:schemeClr val="tx2"/>
                          </a:solidFill>
                          <a:latin typeface="Franklin Gothic Book" pitchFamily="34" charset="0"/>
                        </a:defRPr>
                      </a:lvl9pPr>
                    </a:lstStyle>
                    <a:p>
                      <a:pPr marL="0" marR="0" lvl="0" indent="0" algn="ctr" defTabSz="914400" rtl="0" eaLnBrk="1" fontAlgn="base" latinLnBrk="0" hangingPunct="1">
                        <a:lnSpc>
                          <a:spcPct val="115000"/>
                        </a:lnSpc>
                        <a:spcBef>
                          <a:spcPct val="0"/>
                        </a:spcBef>
                        <a:spcAft>
                          <a:spcPct val="0"/>
                        </a:spcAft>
                        <a:buClrTx/>
                        <a:buSzTx/>
                        <a:buFontTx/>
                        <a:buNone/>
                        <a:tabLst>
                          <a:tab pos="3708400" algn="l"/>
                        </a:tabLst>
                      </a:pPr>
                      <a:r>
                        <a:rPr kumimoji="0" lang="ru-RU" altLang="ru-RU" sz="3600" b="0" i="0" u="none" strike="noStrike" cap="none" normalizeH="0" baseline="0" dirty="0">
                          <a:ln>
                            <a:noFill/>
                          </a:ln>
                          <a:solidFill>
                            <a:schemeClr val="tx1"/>
                          </a:solidFill>
                          <a:effectLst/>
                          <a:latin typeface="Times New Roman" pitchFamily="18" charset="0"/>
                          <a:cs typeface="Times New Roman" pitchFamily="18" charset="0"/>
                        </a:rPr>
                        <a:t>па </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lumMod val="60000"/>
                        <a:lumOff val="40000"/>
                      </a:schemeClr>
                    </a:solidFill>
                  </a:tcPr>
                </a:tc>
                <a:tc>
                  <a:txBody>
                    <a:bodyPr/>
                    <a:lstStyle>
                      <a:lvl1pPr>
                        <a:spcBef>
                          <a:spcPct val="20000"/>
                        </a:spcBef>
                        <a:buClr>
                          <a:schemeClr val="accent1"/>
                        </a:buClr>
                        <a:buSzPct val="70000"/>
                        <a:buFont typeface="Wingdings 2" pitchFamily="18" charset="2"/>
                        <a:tabLst>
                          <a:tab pos="3708400" algn="l"/>
                        </a:tabLst>
                        <a:defRPr sz="2800">
                          <a:solidFill>
                            <a:schemeClr val="tx2"/>
                          </a:solidFill>
                          <a:latin typeface="Franklin Gothic Book" pitchFamily="34" charset="0"/>
                        </a:defRPr>
                      </a:lvl1pPr>
                      <a:lvl2pPr marL="742950" indent="-285750">
                        <a:spcBef>
                          <a:spcPct val="20000"/>
                        </a:spcBef>
                        <a:buClr>
                          <a:schemeClr val="accent1"/>
                        </a:buClr>
                        <a:buSzPct val="70000"/>
                        <a:buFont typeface="Wingdings 2" pitchFamily="18" charset="2"/>
                        <a:tabLst>
                          <a:tab pos="3708400" algn="l"/>
                        </a:tabLst>
                        <a:defRPr sz="2400">
                          <a:solidFill>
                            <a:schemeClr val="tx2"/>
                          </a:solidFill>
                          <a:latin typeface="Franklin Gothic Book" pitchFamily="34" charset="0"/>
                        </a:defRPr>
                      </a:lvl2pPr>
                      <a:lvl3pPr marL="1143000" indent="-228600">
                        <a:spcBef>
                          <a:spcPct val="20000"/>
                        </a:spcBef>
                        <a:buClr>
                          <a:schemeClr val="accent1"/>
                        </a:buClr>
                        <a:buSzPct val="70000"/>
                        <a:buFont typeface="Wingdings 2" pitchFamily="18" charset="2"/>
                        <a:tabLst>
                          <a:tab pos="3708400" algn="l"/>
                        </a:tabLst>
                        <a:defRPr sz="2000">
                          <a:solidFill>
                            <a:schemeClr val="tx2"/>
                          </a:solidFill>
                          <a:latin typeface="Franklin Gothic Book" pitchFamily="34" charset="0"/>
                        </a:defRPr>
                      </a:lvl3pPr>
                      <a:lvl4pPr marL="1600200" indent="-228600">
                        <a:spcBef>
                          <a:spcPct val="20000"/>
                        </a:spcBef>
                        <a:buClr>
                          <a:schemeClr val="accent1"/>
                        </a:buClr>
                        <a:buSzPct val="70000"/>
                        <a:buFont typeface="Wingdings 2" pitchFamily="18" charset="2"/>
                        <a:tabLst>
                          <a:tab pos="3708400" algn="l"/>
                        </a:tabLst>
                        <a:defRPr>
                          <a:solidFill>
                            <a:schemeClr val="tx2"/>
                          </a:solidFill>
                          <a:latin typeface="Franklin Gothic Book" pitchFamily="34" charset="0"/>
                        </a:defRPr>
                      </a:lvl4pPr>
                      <a:lvl5pPr marL="2057400" indent="-228600">
                        <a:spcBef>
                          <a:spcPct val="20000"/>
                        </a:spcBef>
                        <a:buClr>
                          <a:schemeClr val="accent1"/>
                        </a:buClr>
                        <a:buSzPct val="60000"/>
                        <a:buFont typeface="Wingdings 2" pitchFamily="18" charset="2"/>
                        <a:tabLst>
                          <a:tab pos="3708400" algn="l"/>
                        </a:tabLst>
                        <a:defRPr sz="1600">
                          <a:solidFill>
                            <a:schemeClr val="tx2"/>
                          </a:solidFill>
                          <a:latin typeface="Franklin Gothic Book" pitchFamily="34" charset="0"/>
                        </a:defRPr>
                      </a:lvl5pPr>
                      <a:lvl6pPr marL="2514600" indent="-228600" eaLnBrk="0" fontAlgn="base" hangingPunct="0">
                        <a:spcBef>
                          <a:spcPct val="20000"/>
                        </a:spcBef>
                        <a:spcAft>
                          <a:spcPct val="0"/>
                        </a:spcAft>
                        <a:buClr>
                          <a:schemeClr val="accent1"/>
                        </a:buClr>
                        <a:buSzPct val="60000"/>
                        <a:buFont typeface="Wingdings 2" pitchFamily="18" charset="2"/>
                        <a:tabLst>
                          <a:tab pos="3708400" algn="l"/>
                        </a:tabLst>
                        <a:defRPr sz="1600">
                          <a:solidFill>
                            <a:schemeClr val="tx2"/>
                          </a:solidFill>
                          <a:latin typeface="Franklin Gothic Book" pitchFamily="34" charset="0"/>
                        </a:defRPr>
                      </a:lvl6pPr>
                      <a:lvl7pPr marL="2971800" indent="-228600" eaLnBrk="0" fontAlgn="base" hangingPunct="0">
                        <a:spcBef>
                          <a:spcPct val="20000"/>
                        </a:spcBef>
                        <a:spcAft>
                          <a:spcPct val="0"/>
                        </a:spcAft>
                        <a:buClr>
                          <a:schemeClr val="accent1"/>
                        </a:buClr>
                        <a:buSzPct val="60000"/>
                        <a:buFont typeface="Wingdings 2" pitchFamily="18" charset="2"/>
                        <a:tabLst>
                          <a:tab pos="3708400" algn="l"/>
                        </a:tabLst>
                        <a:defRPr sz="1600">
                          <a:solidFill>
                            <a:schemeClr val="tx2"/>
                          </a:solidFill>
                          <a:latin typeface="Franklin Gothic Book" pitchFamily="34" charset="0"/>
                        </a:defRPr>
                      </a:lvl7pPr>
                      <a:lvl8pPr marL="3429000" indent="-228600" eaLnBrk="0" fontAlgn="base" hangingPunct="0">
                        <a:spcBef>
                          <a:spcPct val="20000"/>
                        </a:spcBef>
                        <a:spcAft>
                          <a:spcPct val="0"/>
                        </a:spcAft>
                        <a:buClr>
                          <a:schemeClr val="accent1"/>
                        </a:buClr>
                        <a:buSzPct val="60000"/>
                        <a:buFont typeface="Wingdings 2" pitchFamily="18" charset="2"/>
                        <a:tabLst>
                          <a:tab pos="3708400" algn="l"/>
                        </a:tabLst>
                        <a:defRPr sz="1600">
                          <a:solidFill>
                            <a:schemeClr val="tx2"/>
                          </a:solidFill>
                          <a:latin typeface="Franklin Gothic Book" pitchFamily="34" charset="0"/>
                        </a:defRPr>
                      </a:lvl8pPr>
                      <a:lvl9pPr marL="3886200" indent="-228600" eaLnBrk="0" fontAlgn="base" hangingPunct="0">
                        <a:spcBef>
                          <a:spcPct val="20000"/>
                        </a:spcBef>
                        <a:spcAft>
                          <a:spcPct val="0"/>
                        </a:spcAft>
                        <a:buClr>
                          <a:schemeClr val="accent1"/>
                        </a:buClr>
                        <a:buSzPct val="60000"/>
                        <a:buFont typeface="Wingdings 2" pitchFamily="18" charset="2"/>
                        <a:tabLst>
                          <a:tab pos="3708400" algn="l"/>
                        </a:tabLst>
                        <a:defRPr sz="1600">
                          <a:solidFill>
                            <a:schemeClr val="tx2"/>
                          </a:solidFill>
                          <a:latin typeface="Franklin Gothic Book" pitchFamily="34" charset="0"/>
                        </a:defRPr>
                      </a:lvl9pPr>
                    </a:lstStyle>
                    <a:p>
                      <a:pPr marL="0" marR="0" lvl="0" indent="0" algn="ctr" defTabSz="914400" rtl="0" eaLnBrk="1" fontAlgn="base" latinLnBrk="0" hangingPunct="1">
                        <a:lnSpc>
                          <a:spcPct val="115000"/>
                        </a:lnSpc>
                        <a:spcBef>
                          <a:spcPct val="0"/>
                        </a:spcBef>
                        <a:spcAft>
                          <a:spcPct val="0"/>
                        </a:spcAft>
                        <a:buClrTx/>
                        <a:buSzTx/>
                        <a:buFontTx/>
                        <a:buNone/>
                        <a:tabLst>
                          <a:tab pos="3708400" algn="l"/>
                        </a:tabLst>
                      </a:pPr>
                      <a:r>
                        <a:rPr kumimoji="0" lang="ru-RU" altLang="ru-RU" sz="3600" b="0" i="0" u="none" strike="noStrike" cap="none" normalizeH="0" baseline="0" dirty="0">
                          <a:ln>
                            <a:noFill/>
                          </a:ln>
                          <a:solidFill>
                            <a:schemeClr val="tx1"/>
                          </a:solidFill>
                          <a:effectLst/>
                          <a:latin typeface="Times New Roman" pitchFamily="18" charset="0"/>
                          <a:cs typeface="Times New Roman" pitchFamily="18" charset="0"/>
                        </a:rPr>
                        <a:t>ас</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lumMod val="60000"/>
                        <a:lumOff val="40000"/>
                      </a:schemeClr>
                    </a:solidFill>
                  </a:tcPr>
                </a:tc>
                <a:extLst>
                  <a:ext uri="{0D108BD9-81ED-4DB2-BD59-A6C34878D82A}">
                    <a16:rowId xmlns:a16="http://schemas.microsoft.com/office/drawing/2014/main" val="10003"/>
                  </a:ext>
                </a:extLst>
              </a:tr>
            </a:tbl>
          </a:graphicData>
        </a:graphic>
      </p:graphicFrame>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9FA4102D-68A2-DC3C-07AD-57F62725506B}"/>
              </a:ext>
            </a:extLst>
          </p:cNvPr>
          <p:cNvSpPr>
            <a:spLocks noGrp="1"/>
          </p:cNvSpPr>
          <p:nvPr>
            <p:ph type="title"/>
          </p:nvPr>
        </p:nvSpPr>
        <p:spPr/>
        <p:txBody>
          <a:bodyPr/>
          <a:lstStyle/>
          <a:p>
            <a:pPr>
              <a:defRPr/>
            </a:pPr>
            <a:endParaRPr lang="ru-RU"/>
          </a:p>
        </p:txBody>
      </p:sp>
      <p:sp>
        <p:nvSpPr>
          <p:cNvPr id="22531" name="Объект 2">
            <a:extLst>
              <a:ext uri="{FF2B5EF4-FFF2-40B4-BE49-F238E27FC236}">
                <a16:creationId xmlns:a16="http://schemas.microsoft.com/office/drawing/2014/main" id="{01D955D2-BA1B-00E8-C8DA-550A1983A159}"/>
              </a:ext>
            </a:extLst>
          </p:cNvPr>
          <p:cNvSpPr>
            <a:spLocks noGrp="1"/>
          </p:cNvSpPr>
          <p:nvPr>
            <p:ph idx="1"/>
          </p:nvPr>
        </p:nvSpPr>
        <p:spPr/>
        <p:txBody>
          <a:bodyPr/>
          <a:lstStyle/>
          <a:p>
            <a:endParaRPr lang="ru-RU" altLang="ru-RU"/>
          </a:p>
        </p:txBody>
      </p:sp>
      <p:sp>
        <p:nvSpPr>
          <p:cNvPr id="4" name="Заголовок 1">
            <a:extLst>
              <a:ext uri="{FF2B5EF4-FFF2-40B4-BE49-F238E27FC236}">
                <a16:creationId xmlns:a16="http://schemas.microsoft.com/office/drawing/2014/main" id="{9B01AD9A-52BA-CA72-2087-C507AE7437A4}"/>
              </a:ext>
            </a:extLst>
          </p:cNvPr>
          <p:cNvSpPr txBox="1">
            <a:spLocks/>
          </p:cNvSpPr>
          <p:nvPr/>
        </p:nvSpPr>
        <p:spPr>
          <a:xfrm>
            <a:off x="1937208" y="485056"/>
            <a:ext cx="8686800" cy="1099592"/>
          </a:xfrm>
          <a:prstGeom prst="rect">
            <a:avLst/>
          </a:prstGeom>
        </p:spPr>
        <p:txBody>
          <a:bodyPr anchor="ct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itchFamily="34" charset="0"/>
              </a:defRPr>
            </a:lvl2pPr>
            <a:lvl3pPr algn="l" rtl="0" eaLnBrk="0" fontAlgn="base" hangingPunct="0">
              <a:spcBef>
                <a:spcPct val="0"/>
              </a:spcBef>
              <a:spcAft>
                <a:spcPct val="0"/>
              </a:spcAft>
              <a:defRPr sz="3600">
                <a:solidFill>
                  <a:schemeClr val="tx2"/>
                </a:solidFill>
                <a:latin typeface="Franklin Gothic Medium" pitchFamily="34" charset="0"/>
              </a:defRPr>
            </a:lvl3pPr>
            <a:lvl4pPr algn="l" rtl="0" eaLnBrk="0" fontAlgn="base" hangingPunct="0">
              <a:spcBef>
                <a:spcPct val="0"/>
              </a:spcBef>
              <a:spcAft>
                <a:spcPct val="0"/>
              </a:spcAft>
              <a:defRPr sz="3600">
                <a:solidFill>
                  <a:schemeClr val="tx2"/>
                </a:solidFill>
                <a:latin typeface="Franklin Gothic Medium" pitchFamily="34" charset="0"/>
              </a:defRPr>
            </a:lvl4pPr>
            <a:lvl5pPr algn="l" rtl="0" eaLnBrk="0" fontAlgn="base" hangingPunct="0">
              <a:spcBef>
                <a:spcPct val="0"/>
              </a:spcBef>
              <a:spcAft>
                <a:spcPct val="0"/>
              </a:spcAft>
              <a:defRPr sz="3600">
                <a:solidFill>
                  <a:schemeClr val="tx2"/>
                </a:solidFill>
                <a:latin typeface="Franklin Gothic Medium" pitchFamily="34" charset="0"/>
              </a:defRPr>
            </a:lvl5pPr>
            <a:lvl6pPr marL="457200" algn="l" rtl="0" fontAlgn="base">
              <a:spcBef>
                <a:spcPct val="0"/>
              </a:spcBef>
              <a:spcAft>
                <a:spcPct val="0"/>
              </a:spcAft>
              <a:defRPr sz="3600">
                <a:solidFill>
                  <a:schemeClr val="tx2"/>
                </a:solidFill>
                <a:latin typeface="Franklin Gothic Medium" pitchFamily="34" charset="0"/>
              </a:defRPr>
            </a:lvl6pPr>
            <a:lvl7pPr marL="914400" algn="l" rtl="0" fontAlgn="base">
              <a:spcBef>
                <a:spcPct val="0"/>
              </a:spcBef>
              <a:spcAft>
                <a:spcPct val="0"/>
              </a:spcAft>
              <a:defRPr sz="3600">
                <a:solidFill>
                  <a:schemeClr val="tx2"/>
                </a:solidFill>
                <a:latin typeface="Franklin Gothic Medium" pitchFamily="34" charset="0"/>
              </a:defRPr>
            </a:lvl7pPr>
            <a:lvl8pPr marL="1371600" algn="l" rtl="0" fontAlgn="base">
              <a:spcBef>
                <a:spcPct val="0"/>
              </a:spcBef>
              <a:spcAft>
                <a:spcPct val="0"/>
              </a:spcAft>
              <a:defRPr sz="3600">
                <a:solidFill>
                  <a:schemeClr val="tx2"/>
                </a:solidFill>
                <a:latin typeface="Franklin Gothic Medium" pitchFamily="34" charset="0"/>
              </a:defRPr>
            </a:lvl8pPr>
            <a:lvl9pPr marL="1828800" algn="l" rtl="0" fontAlgn="base">
              <a:spcBef>
                <a:spcPct val="0"/>
              </a:spcBef>
              <a:spcAft>
                <a:spcPct val="0"/>
              </a:spcAft>
              <a:defRPr sz="3600">
                <a:solidFill>
                  <a:schemeClr val="tx2"/>
                </a:solidFill>
                <a:latin typeface="Franklin Gothic Medium" pitchFamily="34" charset="0"/>
              </a:defRPr>
            </a:lvl9pPr>
          </a:lstStyle>
          <a:p>
            <a:pPr algn="just">
              <a:defRPr/>
            </a:pPr>
            <a:r>
              <a:rPr lang="ru-RU" sz="2400"/>
              <a:t>Коррекционные занятия направлены на развитие:</a:t>
            </a:r>
            <a:br>
              <a:rPr lang="ru-RU" sz="2400"/>
            </a:br>
            <a:endParaRPr lang="ru-RU" sz="2400" dirty="0"/>
          </a:p>
        </p:txBody>
      </p:sp>
      <p:sp>
        <p:nvSpPr>
          <p:cNvPr id="22533" name="Объект 2">
            <a:extLst>
              <a:ext uri="{FF2B5EF4-FFF2-40B4-BE49-F238E27FC236}">
                <a16:creationId xmlns:a16="http://schemas.microsoft.com/office/drawing/2014/main" id="{E48E3E2F-1E9F-FB71-C5A3-1E2757CB4BA1}"/>
              </a:ext>
            </a:extLst>
          </p:cNvPr>
          <p:cNvSpPr txBox="1">
            <a:spLocks/>
          </p:cNvSpPr>
          <p:nvPr/>
        </p:nvSpPr>
        <p:spPr bwMode="auto">
          <a:xfrm>
            <a:off x="1981200" y="1706563"/>
            <a:ext cx="86868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r>
              <a:rPr lang="ru-RU" altLang="ru-RU"/>
              <a:t>пространственных представлений;</a:t>
            </a:r>
          </a:p>
          <a:p>
            <a:r>
              <a:rPr lang="ru-RU" altLang="ru-RU"/>
              <a:t>зрительного восприятия, зрительной памяти;</a:t>
            </a:r>
          </a:p>
          <a:p>
            <a:r>
              <a:rPr lang="ru-RU" altLang="ru-RU"/>
              <a:t>фонематического анализа и исинтеза;</a:t>
            </a:r>
          </a:p>
          <a:p>
            <a:r>
              <a:rPr lang="ru-RU" altLang="ru-RU"/>
              <a:t>графомоторных навыков;</a:t>
            </a:r>
          </a:p>
          <a:p>
            <a:r>
              <a:rPr lang="ru-RU" altLang="ru-RU"/>
              <a:t>зрительно-моторной координации;</a:t>
            </a:r>
          </a:p>
          <a:p>
            <a:r>
              <a:rPr lang="ru-RU" altLang="ru-RU"/>
              <a:t>сукцессивных способностей;</a:t>
            </a:r>
          </a:p>
          <a:p>
            <a:r>
              <a:rPr lang="ru-RU" altLang="ru-RU"/>
              <a:t>произвольного внимания.</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5938" name="Rectangle 162">
            <a:extLst>
              <a:ext uri="{FF2B5EF4-FFF2-40B4-BE49-F238E27FC236}">
                <a16:creationId xmlns:a16="http://schemas.microsoft.com/office/drawing/2014/main" id="{C1F0FF25-3115-644E-0C43-52A16D532D99}"/>
              </a:ext>
            </a:extLst>
          </p:cNvPr>
          <p:cNvSpPr>
            <a:spLocks noGrp="1" noChangeArrowheads="1"/>
          </p:cNvSpPr>
          <p:nvPr>
            <p:ph type="title"/>
          </p:nvPr>
        </p:nvSpPr>
        <p:spPr>
          <a:xfrm>
            <a:off x="1919537" y="0"/>
            <a:ext cx="8015287" cy="914400"/>
          </a:xfrm>
        </p:spPr>
        <p:txBody>
          <a:bodyPr>
            <a:normAutofit fontScale="90000"/>
          </a:bodyPr>
          <a:lstStyle/>
          <a:p>
            <a:pPr algn="ctr">
              <a:defRPr/>
            </a:pPr>
            <a:r>
              <a:rPr lang="ru-RU" dirty="0"/>
              <a:t>«Разноцветные точки»</a:t>
            </a:r>
          </a:p>
        </p:txBody>
      </p:sp>
      <p:graphicFrame>
        <p:nvGraphicFramePr>
          <p:cNvPr id="95631" name="Group 2447">
            <a:extLst>
              <a:ext uri="{FF2B5EF4-FFF2-40B4-BE49-F238E27FC236}">
                <a16:creationId xmlns:a16="http://schemas.microsoft.com/office/drawing/2014/main" id="{D7765C5B-5D41-3F51-2A65-EF0B8264C1AE}"/>
              </a:ext>
            </a:extLst>
          </p:cNvPr>
          <p:cNvGraphicFramePr>
            <a:graphicFrameLocks noGrp="1"/>
          </p:cNvGraphicFramePr>
          <p:nvPr>
            <p:ph idx="1"/>
          </p:nvPr>
        </p:nvGraphicFramePr>
        <p:xfrm>
          <a:off x="2133600" y="1600200"/>
          <a:ext cx="7924800" cy="4371976"/>
        </p:xfrm>
        <a:graphic>
          <a:graphicData uri="http://schemas.openxmlformats.org/drawingml/2006/table">
            <a:tbl>
              <a:tblPr/>
              <a:tblGrid>
                <a:gridCol w="565150">
                  <a:extLst>
                    <a:ext uri="{9D8B030D-6E8A-4147-A177-3AD203B41FA5}">
                      <a16:colId xmlns:a16="http://schemas.microsoft.com/office/drawing/2014/main" val="20000"/>
                    </a:ext>
                  </a:extLst>
                </a:gridCol>
                <a:gridCol w="568325">
                  <a:extLst>
                    <a:ext uri="{9D8B030D-6E8A-4147-A177-3AD203B41FA5}">
                      <a16:colId xmlns:a16="http://schemas.microsoft.com/office/drawing/2014/main" val="20001"/>
                    </a:ext>
                  </a:extLst>
                </a:gridCol>
                <a:gridCol w="525463">
                  <a:extLst>
                    <a:ext uri="{9D8B030D-6E8A-4147-A177-3AD203B41FA5}">
                      <a16:colId xmlns:a16="http://schemas.microsoft.com/office/drawing/2014/main" val="20002"/>
                    </a:ext>
                  </a:extLst>
                </a:gridCol>
                <a:gridCol w="604837">
                  <a:extLst>
                    <a:ext uri="{9D8B030D-6E8A-4147-A177-3AD203B41FA5}">
                      <a16:colId xmlns:a16="http://schemas.microsoft.com/office/drawing/2014/main" val="20003"/>
                    </a:ext>
                  </a:extLst>
                </a:gridCol>
                <a:gridCol w="565150">
                  <a:extLst>
                    <a:ext uri="{9D8B030D-6E8A-4147-A177-3AD203B41FA5}">
                      <a16:colId xmlns:a16="http://schemas.microsoft.com/office/drawing/2014/main" val="20004"/>
                    </a:ext>
                  </a:extLst>
                </a:gridCol>
                <a:gridCol w="628650">
                  <a:extLst>
                    <a:ext uri="{9D8B030D-6E8A-4147-A177-3AD203B41FA5}">
                      <a16:colId xmlns:a16="http://schemas.microsoft.com/office/drawing/2014/main" val="20005"/>
                    </a:ext>
                  </a:extLst>
                </a:gridCol>
                <a:gridCol w="504825">
                  <a:extLst>
                    <a:ext uri="{9D8B030D-6E8A-4147-A177-3AD203B41FA5}">
                      <a16:colId xmlns:a16="http://schemas.microsoft.com/office/drawing/2014/main" val="20006"/>
                    </a:ext>
                  </a:extLst>
                </a:gridCol>
                <a:gridCol w="565150">
                  <a:extLst>
                    <a:ext uri="{9D8B030D-6E8A-4147-A177-3AD203B41FA5}">
                      <a16:colId xmlns:a16="http://schemas.microsoft.com/office/drawing/2014/main" val="20007"/>
                    </a:ext>
                  </a:extLst>
                </a:gridCol>
                <a:gridCol w="568325">
                  <a:extLst>
                    <a:ext uri="{9D8B030D-6E8A-4147-A177-3AD203B41FA5}">
                      <a16:colId xmlns:a16="http://schemas.microsoft.com/office/drawing/2014/main" val="20008"/>
                    </a:ext>
                  </a:extLst>
                </a:gridCol>
                <a:gridCol w="565150">
                  <a:extLst>
                    <a:ext uri="{9D8B030D-6E8A-4147-A177-3AD203B41FA5}">
                      <a16:colId xmlns:a16="http://schemas.microsoft.com/office/drawing/2014/main" val="20009"/>
                    </a:ext>
                  </a:extLst>
                </a:gridCol>
                <a:gridCol w="565150">
                  <a:extLst>
                    <a:ext uri="{9D8B030D-6E8A-4147-A177-3AD203B41FA5}">
                      <a16:colId xmlns:a16="http://schemas.microsoft.com/office/drawing/2014/main" val="20010"/>
                    </a:ext>
                  </a:extLst>
                </a:gridCol>
                <a:gridCol w="565150">
                  <a:extLst>
                    <a:ext uri="{9D8B030D-6E8A-4147-A177-3AD203B41FA5}">
                      <a16:colId xmlns:a16="http://schemas.microsoft.com/office/drawing/2014/main" val="20011"/>
                    </a:ext>
                  </a:extLst>
                </a:gridCol>
                <a:gridCol w="568325">
                  <a:extLst>
                    <a:ext uri="{9D8B030D-6E8A-4147-A177-3AD203B41FA5}">
                      <a16:colId xmlns:a16="http://schemas.microsoft.com/office/drawing/2014/main" val="20012"/>
                    </a:ext>
                  </a:extLst>
                </a:gridCol>
                <a:gridCol w="565150">
                  <a:extLst>
                    <a:ext uri="{9D8B030D-6E8A-4147-A177-3AD203B41FA5}">
                      <a16:colId xmlns:a16="http://schemas.microsoft.com/office/drawing/2014/main" val="20013"/>
                    </a:ext>
                  </a:extLst>
                </a:gridCol>
              </a:tblGrid>
              <a:tr h="676275">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ru-RU" sz="2800" b="0" i="0" u="none" strike="noStrike" cap="none" normalizeH="0" baseline="0" dirty="0">
                        <a:ln>
                          <a:noFill/>
                        </a:ln>
                        <a:solidFill>
                          <a:schemeClr val="tx1"/>
                        </a:solidFill>
                        <a:effectLst/>
                        <a:latin typeface="Arial" pitchFamily="34" charset="0"/>
                      </a:endParaRPr>
                    </a:p>
                  </a:txBody>
                  <a:tcPr horzOverflow="overflow">
                    <a:lnL cap="flat">
                      <a:noFill/>
                    </a:lnL>
                    <a:lnR>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ru-RU" sz="2800" b="0" i="0" u="none" strike="noStrike" cap="none" normalizeH="0" baseline="0">
                        <a:ln>
                          <a:noFill/>
                        </a:ln>
                        <a:solidFill>
                          <a:schemeClr val="tx1"/>
                        </a:solidFill>
                        <a:effectLst/>
                        <a:latin typeface="Arial" pitchFamily="34" charset="0"/>
                      </a:endParaRPr>
                    </a:p>
                  </a:txBody>
                  <a:tcPr horzOverflow="overflow">
                    <a:lnL>
                      <a:noFill/>
                    </a:lnL>
                    <a:lnR>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ru-RU" sz="2800" b="0" i="0" u="none" strike="noStrike" cap="none" normalizeH="0" baseline="0">
                        <a:ln>
                          <a:noFill/>
                        </a:ln>
                        <a:solidFill>
                          <a:schemeClr val="tx1"/>
                        </a:solidFill>
                        <a:effectLst/>
                        <a:latin typeface="Arial" pitchFamily="34" charset="0"/>
                      </a:endParaRPr>
                    </a:p>
                  </a:txBody>
                  <a:tcPr horzOverflow="overflow">
                    <a:lnL>
                      <a:noFill/>
                    </a:lnL>
                    <a:lnR>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ru-RU" sz="2800" b="0" i="0" u="none" strike="noStrike" cap="none" normalizeH="0" baseline="0">
                        <a:ln>
                          <a:noFill/>
                        </a:ln>
                        <a:solidFill>
                          <a:schemeClr val="tx1"/>
                        </a:solidFill>
                        <a:effectLst/>
                        <a:latin typeface="Arial" pitchFamily="34" charset="0"/>
                      </a:endParaRPr>
                    </a:p>
                  </a:txBody>
                  <a:tcPr horzOverflow="overflow">
                    <a:lnL>
                      <a:noFill/>
                    </a:lnL>
                    <a:lnR>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ru-RU" sz="2800" b="0" i="0" u="none" strike="noStrike" cap="none" normalizeH="0" baseline="0">
                        <a:ln>
                          <a:noFill/>
                        </a:ln>
                        <a:solidFill>
                          <a:schemeClr val="tx1"/>
                        </a:solidFill>
                        <a:effectLst/>
                        <a:latin typeface="Arial" pitchFamily="34" charset="0"/>
                      </a:endParaRPr>
                    </a:p>
                  </a:txBody>
                  <a:tcPr horzOverflow="overflow">
                    <a:lnL>
                      <a:noFill/>
                    </a:lnL>
                    <a:lnR>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ru-RU" sz="2800" b="0" i="0" u="none" strike="noStrike" cap="none" normalizeH="0" baseline="0">
                        <a:ln>
                          <a:noFill/>
                        </a:ln>
                        <a:solidFill>
                          <a:schemeClr val="tx1"/>
                        </a:solidFill>
                        <a:effectLst/>
                        <a:latin typeface="Arial" pitchFamily="34" charset="0"/>
                      </a:endParaRPr>
                    </a:p>
                  </a:txBody>
                  <a:tcPr horzOverflow="overflow">
                    <a:lnL>
                      <a:noFill/>
                    </a:lnL>
                    <a:lnR>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ru-RU" sz="2800" b="0" i="0" u="none" strike="noStrike" cap="none" normalizeH="0" baseline="0">
                        <a:ln>
                          <a:noFill/>
                        </a:ln>
                        <a:solidFill>
                          <a:schemeClr val="tx1"/>
                        </a:solidFill>
                        <a:effectLst/>
                        <a:latin typeface="Arial" pitchFamily="34" charset="0"/>
                      </a:endParaRPr>
                    </a:p>
                  </a:txBody>
                  <a:tcPr horzOverflow="overflow">
                    <a:lnL>
                      <a:noFill/>
                    </a:lnL>
                    <a:lnR>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ru-RU" sz="2800" b="0" i="0" u="none" strike="noStrike" cap="none" normalizeH="0" baseline="0">
                        <a:ln>
                          <a:noFill/>
                        </a:ln>
                        <a:solidFill>
                          <a:schemeClr val="tx1"/>
                        </a:solidFill>
                        <a:effectLst/>
                        <a:latin typeface="Arial" pitchFamily="34" charset="0"/>
                      </a:endParaRPr>
                    </a:p>
                  </a:txBody>
                  <a:tcPr horzOverflow="overflow">
                    <a:lnL>
                      <a:noFill/>
                    </a:lnL>
                    <a:lnR>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ru-RU" sz="2800" b="0" i="0" u="none" strike="noStrike" cap="none" normalizeH="0" baseline="0">
                        <a:ln>
                          <a:noFill/>
                        </a:ln>
                        <a:solidFill>
                          <a:schemeClr val="tx1"/>
                        </a:solidFill>
                        <a:effectLst/>
                        <a:latin typeface="Arial" pitchFamily="34" charset="0"/>
                      </a:endParaRPr>
                    </a:p>
                  </a:txBody>
                  <a:tcPr horzOverflow="overflow">
                    <a:lnL>
                      <a:noFill/>
                    </a:lnL>
                    <a:lnR>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ru-RU" sz="2800" b="0" i="0" u="none" strike="noStrike" cap="none" normalizeH="0" baseline="0">
                        <a:ln>
                          <a:noFill/>
                        </a:ln>
                        <a:solidFill>
                          <a:schemeClr val="tx1"/>
                        </a:solidFill>
                        <a:effectLst/>
                        <a:latin typeface="Arial" pitchFamily="34" charset="0"/>
                      </a:endParaRPr>
                    </a:p>
                  </a:txBody>
                  <a:tcPr horzOverflow="overflow">
                    <a:lnL>
                      <a:noFill/>
                    </a:lnL>
                    <a:lnR>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ru-RU" sz="2800" b="0" i="0" u="none" strike="noStrike" cap="none" normalizeH="0" baseline="0">
                        <a:ln>
                          <a:noFill/>
                        </a:ln>
                        <a:solidFill>
                          <a:schemeClr val="tx1"/>
                        </a:solidFill>
                        <a:effectLst/>
                        <a:latin typeface="Arial" pitchFamily="34" charset="0"/>
                      </a:endParaRPr>
                    </a:p>
                  </a:txBody>
                  <a:tcPr horzOverflow="overflow">
                    <a:lnL>
                      <a:noFill/>
                    </a:lnL>
                    <a:lnR>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ru-RU" sz="2800" b="0" i="0" u="none" strike="noStrike" cap="none" normalizeH="0" baseline="0">
                        <a:ln>
                          <a:noFill/>
                        </a:ln>
                        <a:solidFill>
                          <a:schemeClr val="tx1"/>
                        </a:solidFill>
                        <a:effectLst/>
                        <a:latin typeface="Arial" pitchFamily="34" charset="0"/>
                      </a:endParaRPr>
                    </a:p>
                  </a:txBody>
                  <a:tcPr horzOverflow="overflow">
                    <a:lnL>
                      <a:noFill/>
                    </a:lnL>
                    <a:lnR>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ru-RU" sz="2800" b="0" i="0" u="none" strike="noStrike" cap="none" normalizeH="0" baseline="0">
                        <a:ln>
                          <a:noFill/>
                        </a:ln>
                        <a:solidFill>
                          <a:schemeClr val="tx1"/>
                        </a:solidFill>
                        <a:effectLst/>
                        <a:latin typeface="Arial" pitchFamily="34" charset="0"/>
                      </a:endParaRPr>
                    </a:p>
                  </a:txBody>
                  <a:tcPr horzOverflow="overflow">
                    <a:lnL>
                      <a:noFill/>
                    </a:lnL>
                    <a:lnR>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ru-RU" sz="2800" b="0" i="0" u="none" strike="noStrike" cap="none" normalizeH="0" baseline="0">
                        <a:ln>
                          <a:noFill/>
                        </a:ln>
                        <a:solidFill>
                          <a:schemeClr val="tx1"/>
                        </a:solidFill>
                        <a:effectLst/>
                        <a:latin typeface="Arial" pitchFamily="34" charset="0"/>
                      </a:endParaRPr>
                    </a:p>
                  </a:txBody>
                  <a:tcPr horzOverflow="overflow">
                    <a:lnL>
                      <a:noFill/>
                    </a:lnL>
                    <a:lnR cap="flat">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30238">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ru-RU" sz="2800" b="0" i="0" u="none" strike="noStrike" cap="none" normalizeH="0" baseline="0">
                        <a:ln>
                          <a:noFill/>
                        </a:ln>
                        <a:solidFill>
                          <a:schemeClr val="tx1"/>
                        </a:solidFill>
                        <a:effectLst/>
                        <a:latin typeface="Arial" pitchFamily="34" charset="0"/>
                      </a:endParaRPr>
                    </a:p>
                  </a:txBody>
                  <a:tcPr horzOverflow="overflow">
                    <a:lnL cap="flat">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ru-RU" sz="2800" b="0" i="0" u="none" strike="noStrike" cap="none" normalizeH="0" baseline="0">
                        <a:ln>
                          <a:noFill/>
                        </a:ln>
                        <a:solidFill>
                          <a:schemeClr val="tx1"/>
                        </a:solidFill>
                        <a:effectLst/>
                        <a:latin typeface="Arial" pitchFamily="34" charset="0"/>
                      </a:endParaRPr>
                    </a:p>
                  </a:txBody>
                  <a:tcP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ru-RU" sz="2800" b="0" i="0" u="none" strike="noStrike" cap="none" normalizeH="0" baseline="0">
                        <a:ln>
                          <a:noFill/>
                        </a:ln>
                        <a:solidFill>
                          <a:schemeClr val="tx1"/>
                        </a:solidFill>
                        <a:effectLst/>
                        <a:latin typeface="Arial" pitchFamily="34" charset="0"/>
                      </a:endParaRPr>
                    </a:p>
                  </a:txBody>
                  <a:tcP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ru-RU" sz="2800" b="0" i="0" u="none" strike="noStrike" cap="none" normalizeH="0" baseline="0">
                        <a:ln>
                          <a:noFill/>
                        </a:ln>
                        <a:solidFill>
                          <a:schemeClr val="tx1"/>
                        </a:solidFill>
                        <a:effectLst/>
                        <a:latin typeface="Arial" pitchFamily="34" charset="0"/>
                      </a:endParaRPr>
                    </a:p>
                  </a:txBody>
                  <a:tcP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ru-RU" sz="2800" b="0" i="0" u="none" strike="noStrike" cap="none" normalizeH="0" baseline="0">
                        <a:ln>
                          <a:noFill/>
                        </a:ln>
                        <a:solidFill>
                          <a:schemeClr val="tx1"/>
                        </a:solidFill>
                        <a:effectLst/>
                        <a:latin typeface="Arial" pitchFamily="34" charset="0"/>
                      </a:endParaRPr>
                    </a:p>
                  </a:txBody>
                  <a:tcP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ru-RU" sz="2800" b="0" i="0" u="none" strike="noStrike" cap="none" normalizeH="0" baseline="0">
                        <a:ln>
                          <a:noFill/>
                        </a:ln>
                        <a:solidFill>
                          <a:schemeClr val="tx1"/>
                        </a:solidFill>
                        <a:effectLst/>
                        <a:latin typeface="Arial" pitchFamily="34" charset="0"/>
                      </a:endParaRPr>
                    </a:p>
                  </a:txBody>
                  <a:tcP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ru-RU" sz="2800" b="0" i="0" u="none" strike="noStrike" cap="none" normalizeH="0" baseline="0">
                        <a:ln>
                          <a:noFill/>
                        </a:ln>
                        <a:solidFill>
                          <a:schemeClr val="tx1"/>
                        </a:solidFill>
                        <a:effectLst/>
                        <a:latin typeface="Arial" pitchFamily="34" charset="0"/>
                      </a:endParaRPr>
                    </a:p>
                  </a:txBody>
                  <a:tcP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ru-RU" sz="2800" b="0" i="0" u="none" strike="noStrike" cap="none" normalizeH="0" baseline="0">
                        <a:ln>
                          <a:noFill/>
                        </a:ln>
                        <a:solidFill>
                          <a:schemeClr val="tx1"/>
                        </a:solidFill>
                        <a:effectLst/>
                        <a:latin typeface="Arial" pitchFamily="34" charset="0"/>
                      </a:endParaRPr>
                    </a:p>
                  </a:txBody>
                  <a:tcP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ru-RU" sz="2800" b="0" i="0" u="none" strike="noStrike" cap="none" normalizeH="0" baseline="0">
                        <a:ln>
                          <a:noFill/>
                        </a:ln>
                        <a:solidFill>
                          <a:schemeClr val="tx1"/>
                        </a:solidFill>
                        <a:effectLst/>
                        <a:latin typeface="Arial" pitchFamily="34" charset="0"/>
                      </a:endParaRPr>
                    </a:p>
                  </a:txBody>
                  <a:tcP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ru-RU" sz="2800" b="0" i="0" u="none" strike="noStrike" cap="none" normalizeH="0" baseline="0">
                        <a:ln>
                          <a:noFill/>
                        </a:ln>
                        <a:solidFill>
                          <a:schemeClr val="tx1"/>
                        </a:solidFill>
                        <a:effectLst/>
                        <a:latin typeface="Arial" pitchFamily="34" charset="0"/>
                      </a:endParaRPr>
                    </a:p>
                  </a:txBody>
                  <a:tcP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ru-RU" sz="2800" b="0" i="0" u="none" strike="noStrike" cap="none" normalizeH="0" baseline="0">
                        <a:ln>
                          <a:noFill/>
                        </a:ln>
                        <a:solidFill>
                          <a:schemeClr val="tx1"/>
                        </a:solidFill>
                        <a:effectLst/>
                        <a:latin typeface="Arial" pitchFamily="34" charset="0"/>
                      </a:endParaRPr>
                    </a:p>
                  </a:txBody>
                  <a:tcP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ru-RU" sz="2800" b="0" i="0" u="none" strike="noStrike" cap="none" normalizeH="0" baseline="0">
                        <a:ln>
                          <a:noFill/>
                        </a:ln>
                        <a:solidFill>
                          <a:schemeClr val="tx1"/>
                        </a:solidFill>
                        <a:effectLst/>
                        <a:latin typeface="Arial" pitchFamily="34" charset="0"/>
                      </a:endParaRPr>
                    </a:p>
                  </a:txBody>
                  <a:tcP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ru-RU" sz="2800" b="0" i="0" u="none" strike="noStrike" cap="none" normalizeH="0" baseline="0">
                        <a:ln>
                          <a:noFill/>
                        </a:ln>
                        <a:solidFill>
                          <a:schemeClr val="tx1"/>
                        </a:solidFill>
                        <a:effectLst/>
                        <a:latin typeface="Arial" pitchFamily="34" charset="0"/>
                      </a:endParaRPr>
                    </a:p>
                  </a:txBody>
                  <a:tcP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ru-RU" sz="2800" b="0" i="0" u="none" strike="noStrike" cap="none" normalizeH="0" baseline="0" dirty="0">
                        <a:ln>
                          <a:noFill/>
                        </a:ln>
                        <a:solidFill>
                          <a:schemeClr val="tx1"/>
                        </a:solidFill>
                        <a:effectLst/>
                        <a:latin typeface="Arial" pitchFamily="34" charset="0"/>
                      </a:endParaRPr>
                    </a:p>
                  </a:txBody>
                  <a:tcPr horzOverflow="overflow">
                    <a:lnL>
                      <a:noFill/>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93725">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ru-RU" sz="2800" b="0" i="0" u="none" strike="noStrike" cap="none" normalizeH="0" baseline="0">
                        <a:ln>
                          <a:noFill/>
                        </a:ln>
                        <a:solidFill>
                          <a:schemeClr val="tx1"/>
                        </a:solidFill>
                        <a:effectLst/>
                        <a:latin typeface="Arial" pitchFamily="34" charset="0"/>
                      </a:endParaRPr>
                    </a:p>
                  </a:txBody>
                  <a:tcPr horzOverflow="overflow">
                    <a:lnL cap="flat">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ru-RU" sz="2800" b="0" i="0" u="none" strike="noStrike" cap="none" normalizeH="0" baseline="0">
                        <a:ln>
                          <a:noFill/>
                        </a:ln>
                        <a:solidFill>
                          <a:schemeClr val="tx1"/>
                        </a:solidFill>
                        <a:effectLst/>
                        <a:latin typeface="Arial" pitchFamily="34" charset="0"/>
                      </a:endParaRPr>
                    </a:p>
                  </a:txBody>
                  <a:tcP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ru-RU" sz="2800" b="0" i="0" u="none" strike="noStrike" cap="none" normalizeH="0" baseline="0">
                        <a:ln>
                          <a:noFill/>
                        </a:ln>
                        <a:solidFill>
                          <a:schemeClr val="tx1"/>
                        </a:solidFill>
                        <a:effectLst/>
                        <a:latin typeface="Arial" pitchFamily="34" charset="0"/>
                      </a:endParaRPr>
                    </a:p>
                  </a:txBody>
                  <a:tcP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ru-RU" sz="2800" b="0" i="0" u="none" strike="noStrike" cap="none" normalizeH="0" baseline="0">
                        <a:ln>
                          <a:noFill/>
                        </a:ln>
                        <a:solidFill>
                          <a:schemeClr val="tx1"/>
                        </a:solidFill>
                        <a:effectLst/>
                        <a:latin typeface="Arial" pitchFamily="34" charset="0"/>
                      </a:endParaRPr>
                    </a:p>
                  </a:txBody>
                  <a:tcP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ru-RU" sz="2800" b="0" i="0" u="none" strike="noStrike" cap="none" normalizeH="0" baseline="0">
                        <a:ln>
                          <a:noFill/>
                        </a:ln>
                        <a:solidFill>
                          <a:schemeClr val="tx1"/>
                        </a:solidFill>
                        <a:effectLst/>
                        <a:latin typeface="Arial" pitchFamily="34" charset="0"/>
                      </a:endParaRPr>
                    </a:p>
                  </a:txBody>
                  <a:tcP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ru-RU" sz="2800" b="0" i="0" u="none" strike="noStrike" cap="none" normalizeH="0" baseline="0">
                        <a:ln>
                          <a:noFill/>
                        </a:ln>
                        <a:solidFill>
                          <a:schemeClr val="tx1"/>
                        </a:solidFill>
                        <a:effectLst/>
                        <a:latin typeface="Arial" pitchFamily="34" charset="0"/>
                      </a:endParaRPr>
                    </a:p>
                  </a:txBody>
                  <a:tcP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ru-RU" sz="2800" b="0" i="0" u="none" strike="noStrike" cap="none" normalizeH="0" baseline="0">
                        <a:ln>
                          <a:noFill/>
                        </a:ln>
                        <a:solidFill>
                          <a:schemeClr val="tx1"/>
                        </a:solidFill>
                        <a:effectLst/>
                        <a:latin typeface="Arial" pitchFamily="34" charset="0"/>
                      </a:endParaRPr>
                    </a:p>
                  </a:txBody>
                  <a:tcP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ru-RU" sz="2800" b="0" i="0" u="none" strike="noStrike" cap="none" normalizeH="0" baseline="0">
                        <a:ln>
                          <a:noFill/>
                        </a:ln>
                        <a:solidFill>
                          <a:schemeClr val="tx1"/>
                        </a:solidFill>
                        <a:effectLst/>
                        <a:latin typeface="Arial" pitchFamily="34" charset="0"/>
                      </a:endParaRPr>
                    </a:p>
                  </a:txBody>
                  <a:tcP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ru-RU" sz="2800" b="0" i="0" u="none" strike="noStrike" cap="none" normalizeH="0" baseline="0">
                        <a:ln>
                          <a:noFill/>
                        </a:ln>
                        <a:solidFill>
                          <a:schemeClr val="tx1"/>
                        </a:solidFill>
                        <a:effectLst/>
                        <a:latin typeface="Arial" pitchFamily="34" charset="0"/>
                      </a:endParaRPr>
                    </a:p>
                  </a:txBody>
                  <a:tcP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ru-RU" sz="2800" b="0" i="0" u="none" strike="noStrike" cap="none" normalizeH="0" baseline="0">
                        <a:ln>
                          <a:noFill/>
                        </a:ln>
                        <a:solidFill>
                          <a:schemeClr val="tx1"/>
                        </a:solidFill>
                        <a:effectLst/>
                        <a:latin typeface="Arial" pitchFamily="34" charset="0"/>
                      </a:endParaRPr>
                    </a:p>
                  </a:txBody>
                  <a:tcP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ru-RU" sz="2800" b="0" i="0" u="none" strike="noStrike" cap="none" normalizeH="0" baseline="0">
                        <a:ln>
                          <a:noFill/>
                        </a:ln>
                        <a:solidFill>
                          <a:schemeClr val="tx1"/>
                        </a:solidFill>
                        <a:effectLst/>
                        <a:latin typeface="Arial" pitchFamily="34" charset="0"/>
                      </a:endParaRPr>
                    </a:p>
                  </a:txBody>
                  <a:tcP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ru-RU" sz="2800" b="0" i="0" u="none" strike="noStrike" cap="none" normalizeH="0" baseline="0">
                        <a:ln>
                          <a:noFill/>
                        </a:ln>
                        <a:solidFill>
                          <a:schemeClr val="tx1"/>
                        </a:solidFill>
                        <a:effectLst/>
                        <a:latin typeface="Arial" pitchFamily="34" charset="0"/>
                      </a:endParaRPr>
                    </a:p>
                  </a:txBody>
                  <a:tcP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ru-RU" sz="2800" b="0" i="0" u="none" strike="noStrike" cap="none" normalizeH="0" baseline="0">
                        <a:ln>
                          <a:noFill/>
                        </a:ln>
                        <a:solidFill>
                          <a:schemeClr val="tx1"/>
                        </a:solidFill>
                        <a:effectLst/>
                        <a:latin typeface="Arial" pitchFamily="34" charset="0"/>
                      </a:endParaRPr>
                    </a:p>
                  </a:txBody>
                  <a:tcP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ru-RU" sz="2800" b="0" i="0" u="none" strike="noStrike" cap="none" normalizeH="0" baseline="0">
                        <a:ln>
                          <a:noFill/>
                        </a:ln>
                        <a:solidFill>
                          <a:schemeClr val="tx1"/>
                        </a:solidFill>
                        <a:effectLst/>
                        <a:latin typeface="Arial" pitchFamily="34" charset="0"/>
                      </a:endParaRPr>
                    </a:p>
                  </a:txBody>
                  <a:tcPr horzOverflow="overflow">
                    <a:lnL>
                      <a:noFill/>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31825">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ru-RU" sz="2800" b="0" i="0" u="none" strike="noStrike" cap="none" normalizeH="0" baseline="0">
                        <a:ln>
                          <a:noFill/>
                        </a:ln>
                        <a:solidFill>
                          <a:schemeClr val="tx1"/>
                        </a:solidFill>
                        <a:effectLst/>
                        <a:latin typeface="Arial" pitchFamily="34" charset="0"/>
                      </a:endParaRPr>
                    </a:p>
                  </a:txBody>
                  <a:tcPr horzOverflow="overflow">
                    <a:lnL cap="flat">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ru-RU" sz="2800" b="0" i="0" u="none" strike="noStrike" cap="none" normalizeH="0" baseline="0">
                        <a:ln>
                          <a:noFill/>
                        </a:ln>
                        <a:solidFill>
                          <a:schemeClr val="tx1"/>
                        </a:solidFill>
                        <a:effectLst/>
                        <a:latin typeface="Arial" pitchFamily="34" charset="0"/>
                      </a:endParaRPr>
                    </a:p>
                  </a:txBody>
                  <a:tcP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ru-RU" sz="2800" b="0" i="0" u="none" strike="noStrike" cap="none" normalizeH="0" baseline="0">
                        <a:ln>
                          <a:noFill/>
                        </a:ln>
                        <a:solidFill>
                          <a:schemeClr val="tx1"/>
                        </a:solidFill>
                        <a:effectLst/>
                        <a:latin typeface="Arial" pitchFamily="34" charset="0"/>
                      </a:endParaRPr>
                    </a:p>
                  </a:txBody>
                  <a:tcP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ru-RU" sz="2800" b="0" i="0" u="none" strike="noStrike" cap="none" normalizeH="0" baseline="0">
                        <a:ln>
                          <a:noFill/>
                        </a:ln>
                        <a:solidFill>
                          <a:schemeClr val="tx1"/>
                        </a:solidFill>
                        <a:effectLst/>
                        <a:latin typeface="Arial" pitchFamily="34" charset="0"/>
                      </a:endParaRPr>
                    </a:p>
                  </a:txBody>
                  <a:tcP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ru-RU" sz="2800" b="0" i="0" u="none" strike="noStrike" cap="none" normalizeH="0" baseline="0">
                        <a:ln>
                          <a:noFill/>
                        </a:ln>
                        <a:solidFill>
                          <a:schemeClr val="tx1"/>
                        </a:solidFill>
                        <a:effectLst/>
                        <a:latin typeface="Arial" pitchFamily="34" charset="0"/>
                      </a:endParaRPr>
                    </a:p>
                  </a:txBody>
                  <a:tcP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ru-RU" sz="2800" b="0" i="0" u="none" strike="noStrike" cap="none" normalizeH="0" baseline="0">
                        <a:ln>
                          <a:noFill/>
                        </a:ln>
                        <a:solidFill>
                          <a:schemeClr val="tx1"/>
                        </a:solidFill>
                        <a:effectLst/>
                        <a:latin typeface="Arial" pitchFamily="34" charset="0"/>
                      </a:endParaRPr>
                    </a:p>
                  </a:txBody>
                  <a:tcP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ru-RU" sz="2800" b="0" i="0" u="none" strike="noStrike" cap="none" normalizeH="0" baseline="0">
                        <a:ln>
                          <a:noFill/>
                        </a:ln>
                        <a:solidFill>
                          <a:schemeClr val="tx1"/>
                        </a:solidFill>
                        <a:effectLst/>
                        <a:latin typeface="Arial" pitchFamily="34" charset="0"/>
                      </a:endParaRPr>
                    </a:p>
                  </a:txBody>
                  <a:tcP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ru-RU" sz="2800" b="0" i="0" u="none" strike="noStrike" cap="none" normalizeH="0" baseline="0">
                        <a:ln>
                          <a:noFill/>
                        </a:ln>
                        <a:solidFill>
                          <a:schemeClr val="tx1"/>
                        </a:solidFill>
                        <a:effectLst/>
                        <a:latin typeface="Arial" pitchFamily="34" charset="0"/>
                      </a:endParaRPr>
                    </a:p>
                  </a:txBody>
                  <a:tcP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ru-RU" sz="2800" b="0" i="0" u="none" strike="noStrike" cap="none" normalizeH="0" baseline="0">
                        <a:ln>
                          <a:noFill/>
                        </a:ln>
                        <a:solidFill>
                          <a:schemeClr val="tx1"/>
                        </a:solidFill>
                        <a:effectLst/>
                        <a:latin typeface="Arial" pitchFamily="34" charset="0"/>
                      </a:endParaRPr>
                    </a:p>
                  </a:txBody>
                  <a:tcP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ru-RU" sz="2800" b="0" i="0" u="none" strike="noStrike" cap="none" normalizeH="0" baseline="0">
                        <a:ln>
                          <a:noFill/>
                        </a:ln>
                        <a:solidFill>
                          <a:schemeClr val="tx1"/>
                        </a:solidFill>
                        <a:effectLst/>
                        <a:latin typeface="Arial" pitchFamily="34" charset="0"/>
                      </a:endParaRPr>
                    </a:p>
                  </a:txBody>
                  <a:tcP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ru-RU" sz="2800" b="0" i="0" u="none" strike="noStrike" cap="none" normalizeH="0" baseline="0">
                        <a:ln>
                          <a:noFill/>
                        </a:ln>
                        <a:solidFill>
                          <a:schemeClr val="tx1"/>
                        </a:solidFill>
                        <a:effectLst/>
                        <a:latin typeface="Arial" pitchFamily="34" charset="0"/>
                      </a:endParaRPr>
                    </a:p>
                  </a:txBody>
                  <a:tcP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ru-RU" sz="2800" b="0" i="0" u="none" strike="noStrike" cap="none" normalizeH="0" baseline="0">
                        <a:ln>
                          <a:noFill/>
                        </a:ln>
                        <a:solidFill>
                          <a:schemeClr val="tx1"/>
                        </a:solidFill>
                        <a:effectLst/>
                        <a:latin typeface="Arial" pitchFamily="34" charset="0"/>
                      </a:endParaRPr>
                    </a:p>
                  </a:txBody>
                  <a:tcP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ru-RU" sz="2800" b="0" i="0" u="none" strike="noStrike" cap="none" normalizeH="0" baseline="0">
                        <a:ln>
                          <a:noFill/>
                        </a:ln>
                        <a:solidFill>
                          <a:schemeClr val="tx1"/>
                        </a:solidFill>
                        <a:effectLst/>
                        <a:latin typeface="Arial" pitchFamily="34" charset="0"/>
                      </a:endParaRPr>
                    </a:p>
                  </a:txBody>
                  <a:tcP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ru-RU" sz="2800" b="0" i="0" u="none" strike="noStrike" cap="none" normalizeH="0" baseline="0">
                        <a:ln>
                          <a:noFill/>
                        </a:ln>
                        <a:solidFill>
                          <a:schemeClr val="tx1"/>
                        </a:solidFill>
                        <a:effectLst/>
                        <a:latin typeface="Arial" pitchFamily="34" charset="0"/>
                      </a:endParaRPr>
                    </a:p>
                  </a:txBody>
                  <a:tcPr horzOverflow="overflow">
                    <a:lnL>
                      <a:noFill/>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65163">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ru-RU" sz="2800" b="0" i="0" u="none" strike="noStrike" cap="none" normalizeH="0" baseline="0">
                        <a:ln>
                          <a:noFill/>
                        </a:ln>
                        <a:solidFill>
                          <a:schemeClr val="tx1"/>
                        </a:solidFill>
                        <a:effectLst/>
                        <a:latin typeface="Arial" pitchFamily="34" charset="0"/>
                      </a:endParaRPr>
                    </a:p>
                  </a:txBody>
                  <a:tcPr horzOverflow="overflow">
                    <a:lnL cap="flat">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ru-RU" sz="2800" b="0" i="0" u="none" strike="noStrike" cap="none" normalizeH="0" baseline="0">
                        <a:ln>
                          <a:noFill/>
                        </a:ln>
                        <a:solidFill>
                          <a:schemeClr val="tx1"/>
                        </a:solidFill>
                        <a:effectLst/>
                        <a:latin typeface="Arial" pitchFamily="34" charset="0"/>
                      </a:endParaRPr>
                    </a:p>
                  </a:txBody>
                  <a:tcP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ru-RU" sz="2800" b="0" i="0" u="none" strike="noStrike" cap="none" normalizeH="0" baseline="0">
                        <a:ln>
                          <a:noFill/>
                        </a:ln>
                        <a:solidFill>
                          <a:schemeClr val="tx1"/>
                        </a:solidFill>
                        <a:effectLst/>
                        <a:latin typeface="Arial" pitchFamily="34" charset="0"/>
                      </a:endParaRPr>
                    </a:p>
                  </a:txBody>
                  <a:tcP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ru-RU" sz="2800" b="0" i="0" u="none" strike="noStrike" cap="none" normalizeH="0" baseline="0">
                        <a:ln>
                          <a:noFill/>
                        </a:ln>
                        <a:solidFill>
                          <a:schemeClr val="tx1"/>
                        </a:solidFill>
                        <a:effectLst/>
                        <a:latin typeface="Arial" pitchFamily="34" charset="0"/>
                      </a:endParaRPr>
                    </a:p>
                  </a:txBody>
                  <a:tcP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ru-RU" sz="2800" b="0" i="0" u="none" strike="noStrike" cap="none" normalizeH="0" baseline="0">
                        <a:ln>
                          <a:noFill/>
                        </a:ln>
                        <a:solidFill>
                          <a:schemeClr val="tx1"/>
                        </a:solidFill>
                        <a:effectLst/>
                        <a:latin typeface="Arial" pitchFamily="34" charset="0"/>
                      </a:endParaRPr>
                    </a:p>
                  </a:txBody>
                  <a:tcP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ru-RU" sz="2800" b="0" i="0" u="none" strike="noStrike" cap="none" normalizeH="0" baseline="0">
                        <a:ln>
                          <a:noFill/>
                        </a:ln>
                        <a:solidFill>
                          <a:schemeClr val="tx1"/>
                        </a:solidFill>
                        <a:effectLst/>
                        <a:latin typeface="Arial" pitchFamily="34" charset="0"/>
                      </a:endParaRPr>
                    </a:p>
                  </a:txBody>
                  <a:tcP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ru-RU" sz="2800" b="0" i="0" u="none" strike="noStrike" cap="none" normalizeH="0" baseline="0">
                        <a:ln>
                          <a:noFill/>
                        </a:ln>
                        <a:solidFill>
                          <a:schemeClr val="tx1"/>
                        </a:solidFill>
                        <a:effectLst/>
                        <a:latin typeface="Arial" pitchFamily="34" charset="0"/>
                      </a:endParaRPr>
                    </a:p>
                  </a:txBody>
                  <a:tcP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ru-RU" sz="2800" b="0" i="0" u="none" strike="noStrike" cap="none" normalizeH="0" baseline="0">
                        <a:ln>
                          <a:noFill/>
                        </a:ln>
                        <a:solidFill>
                          <a:schemeClr val="tx1"/>
                        </a:solidFill>
                        <a:effectLst/>
                        <a:latin typeface="Arial" pitchFamily="34" charset="0"/>
                      </a:endParaRPr>
                    </a:p>
                  </a:txBody>
                  <a:tcP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ru-RU" sz="2800" b="0" i="0" u="none" strike="noStrike" cap="none" normalizeH="0" baseline="0">
                        <a:ln>
                          <a:noFill/>
                        </a:ln>
                        <a:solidFill>
                          <a:schemeClr val="tx1"/>
                        </a:solidFill>
                        <a:effectLst/>
                        <a:latin typeface="Arial" pitchFamily="34" charset="0"/>
                      </a:endParaRPr>
                    </a:p>
                  </a:txBody>
                  <a:tcP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ru-RU" sz="2800" b="0" i="0" u="none" strike="noStrike" cap="none" normalizeH="0" baseline="0">
                        <a:ln>
                          <a:noFill/>
                        </a:ln>
                        <a:solidFill>
                          <a:schemeClr val="tx1"/>
                        </a:solidFill>
                        <a:effectLst/>
                        <a:latin typeface="Arial" pitchFamily="34" charset="0"/>
                      </a:endParaRPr>
                    </a:p>
                  </a:txBody>
                  <a:tcP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ru-RU" sz="2800" b="0" i="0" u="none" strike="noStrike" cap="none" normalizeH="0" baseline="0">
                        <a:ln>
                          <a:noFill/>
                        </a:ln>
                        <a:solidFill>
                          <a:schemeClr val="tx1"/>
                        </a:solidFill>
                        <a:effectLst/>
                        <a:latin typeface="Arial" pitchFamily="34" charset="0"/>
                      </a:endParaRPr>
                    </a:p>
                  </a:txBody>
                  <a:tcP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ru-RU" sz="2800" b="0" i="0" u="none" strike="noStrike" cap="none" normalizeH="0" baseline="0">
                        <a:ln>
                          <a:noFill/>
                        </a:ln>
                        <a:solidFill>
                          <a:schemeClr val="tx1"/>
                        </a:solidFill>
                        <a:effectLst/>
                        <a:latin typeface="Arial" pitchFamily="34" charset="0"/>
                      </a:endParaRPr>
                    </a:p>
                  </a:txBody>
                  <a:tcP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ru-RU" sz="2800" b="0" i="0" u="none" strike="noStrike" cap="none" normalizeH="0" baseline="0">
                        <a:ln>
                          <a:noFill/>
                        </a:ln>
                        <a:solidFill>
                          <a:schemeClr val="tx1"/>
                        </a:solidFill>
                        <a:effectLst/>
                        <a:latin typeface="Arial" pitchFamily="34" charset="0"/>
                      </a:endParaRPr>
                    </a:p>
                  </a:txBody>
                  <a:tcP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ru-RU" sz="2800" b="0" i="0" u="none" strike="noStrike" cap="none" normalizeH="0" baseline="0">
                        <a:ln>
                          <a:noFill/>
                        </a:ln>
                        <a:solidFill>
                          <a:schemeClr val="tx1"/>
                        </a:solidFill>
                        <a:effectLst/>
                        <a:latin typeface="Arial" pitchFamily="34" charset="0"/>
                      </a:endParaRPr>
                    </a:p>
                  </a:txBody>
                  <a:tcPr horzOverflow="overflow">
                    <a:lnL>
                      <a:noFill/>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542925">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ru-RU" sz="2800" b="0" i="0" u="none" strike="noStrike" cap="none" normalizeH="0" baseline="0">
                        <a:ln>
                          <a:noFill/>
                        </a:ln>
                        <a:solidFill>
                          <a:schemeClr val="tx1"/>
                        </a:solidFill>
                        <a:effectLst/>
                        <a:latin typeface="Arial" pitchFamily="34" charset="0"/>
                      </a:endParaRPr>
                    </a:p>
                  </a:txBody>
                  <a:tcPr horzOverflow="overflow">
                    <a:lnL cap="flat">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ru-RU" sz="2800" b="0" i="0" u="none" strike="noStrike" cap="none" normalizeH="0" baseline="0">
                        <a:ln>
                          <a:noFill/>
                        </a:ln>
                        <a:solidFill>
                          <a:schemeClr val="tx1"/>
                        </a:solidFill>
                        <a:effectLst/>
                        <a:latin typeface="Arial" pitchFamily="34" charset="0"/>
                      </a:endParaRPr>
                    </a:p>
                  </a:txBody>
                  <a:tcP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ru-RU" sz="2800" b="0" i="0" u="none" strike="noStrike" cap="none" normalizeH="0" baseline="0">
                        <a:ln>
                          <a:noFill/>
                        </a:ln>
                        <a:solidFill>
                          <a:schemeClr val="tx1"/>
                        </a:solidFill>
                        <a:effectLst/>
                        <a:latin typeface="Arial" pitchFamily="34" charset="0"/>
                      </a:endParaRPr>
                    </a:p>
                  </a:txBody>
                  <a:tcP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ru-RU" sz="2800" b="0" i="0" u="none" strike="noStrike" cap="none" normalizeH="0" baseline="0">
                        <a:ln>
                          <a:noFill/>
                        </a:ln>
                        <a:solidFill>
                          <a:schemeClr val="tx1"/>
                        </a:solidFill>
                        <a:effectLst/>
                        <a:latin typeface="Arial" pitchFamily="34" charset="0"/>
                      </a:endParaRPr>
                    </a:p>
                  </a:txBody>
                  <a:tcP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ru-RU" sz="2800" b="0" i="0" u="none" strike="noStrike" cap="none" normalizeH="0" baseline="0">
                        <a:ln>
                          <a:noFill/>
                        </a:ln>
                        <a:solidFill>
                          <a:schemeClr val="tx1"/>
                        </a:solidFill>
                        <a:effectLst/>
                        <a:latin typeface="Arial" pitchFamily="34" charset="0"/>
                      </a:endParaRPr>
                    </a:p>
                  </a:txBody>
                  <a:tcP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ru-RU" sz="2800" b="0" i="0" u="none" strike="noStrike" cap="none" normalizeH="0" baseline="0">
                        <a:ln>
                          <a:noFill/>
                        </a:ln>
                        <a:solidFill>
                          <a:schemeClr val="tx1"/>
                        </a:solidFill>
                        <a:effectLst/>
                        <a:latin typeface="Arial" pitchFamily="34" charset="0"/>
                      </a:endParaRPr>
                    </a:p>
                  </a:txBody>
                  <a:tcP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ru-RU" sz="2800" b="0" i="0" u="none" strike="noStrike" cap="none" normalizeH="0" baseline="0">
                        <a:ln>
                          <a:noFill/>
                        </a:ln>
                        <a:solidFill>
                          <a:schemeClr val="tx1"/>
                        </a:solidFill>
                        <a:effectLst/>
                        <a:latin typeface="Arial" pitchFamily="34" charset="0"/>
                      </a:endParaRPr>
                    </a:p>
                  </a:txBody>
                  <a:tcP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ru-RU" sz="2800" b="0" i="0" u="none" strike="noStrike" cap="none" normalizeH="0" baseline="0">
                        <a:ln>
                          <a:noFill/>
                        </a:ln>
                        <a:solidFill>
                          <a:schemeClr val="tx1"/>
                        </a:solidFill>
                        <a:effectLst/>
                        <a:latin typeface="Arial" pitchFamily="34" charset="0"/>
                      </a:endParaRPr>
                    </a:p>
                  </a:txBody>
                  <a:tcP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ru-RU" sz="2800" b="0" i="0" u="none" strike="noStrike" cap="none" normalizeH="0" baseline="0">
                        <a:ln>
                          <a:noFill/>
                        </a:ln>
                        <a:solidFill>
                          <a:schemeClr val="tx1"/>
                        </a:solidFill>
                        <a:effectLst/>
                        <a:latin typeface="Arial" pitchFamily="34" charset="0"/>
                      </a:endParaRPr>
                    </a:p>
                  </a:txBody>
                  <a:tcP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ru-RU" sz="2800" b="0" i="0" u="none" strike="noStrike" cap="none" normalizeH="0" baseline="0">
                        <a:ln>
                          <a:noFill/>
                        </a:ln>
                        <a:solidFill>
                          <a:schemeClr val="tx1"/>
                        </a:solidFill>
                        <a:effectLst/>
                        <a:latin typeface="Arial" pitchFamily="34" charset="0"/>
                      </a:endParaRPr>
                    </a:p>
                  </a:txBody>
                  <a:tcP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ru-RU" sz="2800" b="0" i="0" u="none" strike="noStrike" cap="none" normalizeH="0" baseline="0">
                        <a:ln>
                          <a:noFill/>
                        </a:ln>
                        <a:solidFill>
                          <a:schemeClr val="tx1"/>
                        </a:solidFill>
                        <a:effectLst/>
                        <a:latin typeface="Arial" pitchFamily="34" charset="0"/>
                      </a:endParaRPr>
                    </a:p>
                  </a:txBody>
                  <a:tcP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ru-RU" sz="2800" b="0" i="0" u="none" strike="noStrike" cap="none" normalizeH="0" baseline="0">
                        <a:ln>
                          <a:noFill/>
                        </a:ln>
                        <a:solidFill>
                          <a:schemeClr val="tx1"/>
                        </a:solidFill>
                        <a:effectLst/>
                        <a:latin typeface="Arial" pitchFamily="34" charset="0"/>
                      </a:endParaRPr>
                    </a:p>
                  </a:txBody>
                  <a:tcP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ru-RU" sz="2800" b="0" i="0" u="none" strike="noStrike" cap="none" normalizeH="0" baseline="0">
                        <a:ln>
                          <a:noFill/>
                        </a:ln>
                        <a:solidFill>
                          <a:schemeClr val="tx1"/>
                        </a:solidFill>
                        <a:effectLst/>
                        <a:latin typeface="Arial" pitchFamily="34" charset="0"/>
                      </a:endParaRPr>
                    </a:p>
                  </a:txBody>
                  <a:tcP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ru-RU" sz="2800" b="0" i="0" u="none" strike="noStrike" cap="none" normalizeH="0" baseline="0">
                        <a:ln>
                          <a:noFill/>
                        </a:ln>
                        <a:solidFill>
                          <a:schemeClr val="tx1"/>
                        </a:solidFill>
                        <a:effectLst/>
                        <a:latin typeface="Arial" pitchFamily="34" charset="0"/>
                      </a:endParaRPr>
                    </a:p>
                  </a:txBody>
                  <a:tcPr horzOverflow="overflow">
                    <a:lnL>
                      <a:noFill/>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631825">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ru-RU" sz="2800" b="0" i="0" u="none" strike="noStrike" cap="none" normalizeH="0" baseline="0" dirty="0">
                        <a:ln>
                          <a:noFill/>
                        </a:ln>
                        <a:solidFill>
                          <a:schemeClr val="tx1"/>
                        </a:solidFill>
                        <a:effectLst/>
                        <a:latin typeface="Arial" pitchFamily="34" charset="0"/>
                      </a:endParaRPr>
                    </a:p>
                  </a:txBody>
                  <a:tcPr horzOverflow="overflow">
                    <a:lnL cap="flat">
                      <a:noFill/>
                    </a:lnL>
                    <a:lnR>
                      <a:noFill/>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ru-RU" sz="2800" b="0" i="0" u="none" strike="noStrike" cap="none" normalizeH="0" baseline="0" dirty="0">
                        <a:ln>
                          <a:noFill/>
                        </a:ln>
                        <a:solidFill>
                          <a:schemeClr val="tx1"/>
                        </a:solidFill>
                        <a:effectLst/>
                        <a:latin typeface="Arial" pitchFamily="34" charset="0"/>
                      </a:endParaRPr>
                    </a:p>
                  </a:txBody>
                  <a:tcPr horzOverflow="overflow">
                    <a:lnL>
                      <a:noFill/>
                    </a:lnL>
                    <a:lnR>
                      <a:noFill/>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ru-RU" sz="2800" b="0" i="0" u="none" strike="noStrike" cap="none" normalizeH="0" baseline="0" dirty="0">
                        <a:ln>
                          <a:noFill/>
                        </a:ln>
                        <a:solidFill>
                          <a:schemeClr val="tx1"/>
                        </a:solidFill>
                        <a:effectLst/>
                        <a:latin typeface="Arial" pitchFamily="34" charset="0"/>
                      </a:endParaRPr>
                    </a:p>
                  </a:txBody>
                  <a:tcPr horzOverflow="overflow">
                    <a:lnL>
                      <a:noFill/>
                    </a:lnL>
                    <a:lnR>
                      <a:noFill/>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ru-RU" sz="2800" b="0" i="0" u="none" strike="noStrike" cap="none" normalizeH="0" baseline="0" dirty="0">
                        <a:ln>
                          <a:noFill/>
                        </a:ln>
                        <a:solidFill>
                          <a:schemeClr val="tx1"/>
                        </a:solidFill>
                        <a:effectLst/>
                        <a:latin typeface="Arial" pitchFamily="34" charset="0"/>
                      </a:endParaRPr>
                    </a:p>
                  </a:txBody>
                  <a:tcPr horzOverflow="overflow">
                    <a:lnL>
                      <a:noFill/>
                    </a:lnL>
                    <a:lnR>
                      <a:noFill/>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ru-RU" sz="2800" b="0" i="0" u="none" strike="noStrike" cap="none" normalizeH="0" baseline="0" dirty="0">
                        <a:ln>
                          <a:noFill/>
                        </a:ln>
                        <a:solidFill>
                          <a:schemeClr val="tx1"/>
                        </a:solidFill>
                        <a:effectLst/>
                        <a:latin typeface="Arial" pitchFamily="34" charset="0"/>
                      </a:endParaRPr>
                    </a:p>
                  </a:txBody>
                  <a:tcPr horzOverflow="overflow">
                    <a:lnL>
                      <a:noFill/>
                    </a:lnL>
                    <a:lnR>
                      <a:noFill/>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ru-RU" sz="2800" b="0" i="0" u="none" strike="noStrike" cap="none" normalizeH="0" baseline="0" dirty="0">
                        <a:ln>
                          <a:noFill/>
                        </a:ln>
                        <a:solidFill>
                          <a:schemeClr val="tx1"/>
                        </a:solidFill>
                        <a:effectLst/>
                        <a:latin typeface="Arial" pitchFamily="34" charset="0"/>
                      </a:endParaRPr>
                    </a:p>
                  </a:txBody>
                  <a:tcPr horzOverflow="overflow">
                    <a:lnL>
                      <a:noFill/>
                    </a:lnL>
                    <a:lnR>
                      <a:noFill/>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ru-RU" sz="2800" b="0" i="0" u="none" strike="noStrike" cap="none" normalizeH="0" baseline="0" dirty="0">
                        <a:ln>
                          <a:noFill/>
                        </a:ln>
                        <a:solidFill>
                          <a:schemeClr val="tx1"/>
                        </a:solidFill>
                        <a:effectLst/>
                        <a:latin typeface="Arial" pitchFamily="34" charset="0"/>
                      </a:endParaRPr>
                    </a:p>
                  </a:txBody>
                  <a:tcPr horzOverflow="overflow">
                    <a:lnL>
                      <a:noFill/>
                    </a:lnL>
                    <a:lnR>
                      <a:noFill/>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ru-RU" sz="2800" b="0" i="0" u="none" strike="noStrike" cap="none" normalizeH="0" baseline="0" dirty="0">
                        <a:ln>
                          <a:noFill/>
                        </a:ln>
                        <a:solidFill>
                          <a:schemeClr val="tx1"/>
                        </a:solidFill>
                        <a:effectLst/>
                        <a:latin typeface="Arial" pitchFamily="34" charset="0"/>
                      </a:endParaRPr>
                    </a:p>
                  </a:txBody>
                  <a:tcPr horzOverflow="overflow">
                    <a:lnL>
                      <a:noFill/>
                    </a:lnL>
                    <a:lnR>
                      <a:noFill/>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ru-RU" sz="2800" b="0" i="0" u="none" strike="noStrike" cap="none" normalizeH="0" baseline="0" dirty="0">
                        <a:ln>
                          <a:noFill/>
                        </a:ln>
                        <a:solidFill>
                          <a:schemeClr val="tx1"/>
                        </a:solidFill>
                        <a:effectLst/>
                        <a:latin typeface="Arial" pitchFamily="34" charset="0"/>
                      </a:endParaRPr>
                    </a:p>
                  </a:txBody>
                  <a:tcPr horzOverflow="overflow">
                    <a:lnL>
                      <a:noFill/>
                    </a:lnL>
                    <a:lnR>
                      <a:noFill/>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ru-RU" sz="2800" b="0" i="0" u="none" strike="noStrike" cap="none" normalizeH="0" baseline="0" dirty="0">
                        <a:ln>
                          <a:noFill/>
                        </a:ln>
                        <a:solidFill>
                          <a:schemeClr val="tx1"/>
                        </a:solidFill>
                        <a:effectLst/>
                        <a:latin typeface="Arial" pitchFamily="34" charset="0"/>
                      </a:endParaRPr>
                    </a:p>
                  </a:txBody>
                  <a:tcPr horzOverflow="overflow">
                    <a:lnL>
                      <a:noFill/>
                    </a:lnL>
                    <a:lnR>
                      <a:noFill/>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ru-RU" sz="2800" b="0" i="0" u="none" strike="noStrike" cap="none" normalizeH="0" baseline="0" dirty="0">
                        <a:ln>
                          <a:noFill/>
                        </a:ln>
                        <a:solidFill>
                          <a:schemeClr val="tx1"/>
                        </a:solidFill>
                        <a:effectLst/>
                        <a:latin typeface="Arial" pitchFamily="34" charset="0"/>
                      </a:endParaRPr>
                    </a:p>
                  </a:txBody>
                  <a:tcPr horzOverflow="overflow">
                    <a:lnL>
                      <a:noFill/>
                    </a:lnL>
                    <a:lnR>
                      <a:noFill/>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ru-RU" sz="2800" b="0" i="0" u="none" strike="noStrike" cap="none" normalizeH="0" baseline="0" dirty="0">
                        <a:ln>
                          <a:noFill/>
                        </a:ln>
                        <a:solidFill>
                          <a:schemeClr val="tx1"/>
                        </a:solidFill>
                        <a:effectLst/>
                        <a:latin typeface="Arial" pitchFamily="34" charset="0"/>
                      </a:endParaRPr>
                    </a:p>
                  </a:txBody>
                  <a:tcPr horzOverflow="overflow">
                    <a:lnL>
                      <a:noFill/>
                    </a:lnL>
                    <a:lnR>
                      <a:noFill/>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ru-RU" sz="2800" b="0" i="0" u="none" strike="noStrike" cap="none" normalizeH="0" baseline="0" dirty="0">
                        <a:ln>
                          <a:noFill/>
                        </a:ln>
                        <a:solidFill>
                          <a:schemeClr val="tx1"/>
                        </a:solidFill>
                        <a:effectLst/>
                        <a:latin typeface="Arial" pitchFamily="34" charset="0"/>
                      </a:endParaRPr>
                    </a:p>
                  </a:txBody>
                  <a:tcPr horzOverflow="overflow">
                    <a:lnL>
                      <a:noFill/>
                    </a:lnL>
                    <a:lnR>
                      <a:noFill/>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ru-RU" sz="2800" b="0" i="0" u="none" strike="noStrike" cap="none" normalizeH="0" baseline="0" dirty="0">
                        <a:ln>
                          <a:noFill/>
                        </a:ln>
                        <a:solidFill>
                          <a:schemeClr val="tx1"/>
                        </a:solidFill>
                        <a:effectLst/>
                        <a:latin typeface="Arial" pitchFamily="34" charset="0"/>
                      </a:endParaRPr>
                    </a:p>
                  </a:txBody>
                  <a:tcPr horzOverflow="overflow">
                    <a:lnL>
                      <a:noFill/>
                    </a:lnL>
                    <a:lnR cap="flat">
                      <a:noFill/>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bl>
          </a:graphicData>
        </a:graphic>
      </p:graphicFrame>
      <p:sp>
        <p:nvSpPr>
          <p:cNvPr id="23661" name="Oval 164">
            <a:extLst>
              <a:ext uri="{FF2B5EF4-FFF2-40B4-BE49-F238E27FC236}">
                <a16:creationId xmlns:a16="http://schemas.microsoft.com/office/drawing/2014/main" id="{FC9095BF-5854-DACD-4656-10E162409103}"/>
              </a:ext>
            </a:extLst>
          </p:cNvPr>
          <p:cNvSpPr>
            <a:spLocks noChangeArrowheads="1"/>
          </p:cNvSpPr>
          <p:nvPr/>
        </p:nvSpPr>
        <p:spPr bwMode="auto">
          <a:xfrm>
            <a:off x="2135189" y="1765301"/>
            <a:ext cx="504825" cy="504825"/>
          </a:xfrm>
          <a:prstGeom prst="ellipse">
            <a:avLst/>
          </a:prstGeom>
          <a:solidFill>
            <a:srgbClr val="993300"/>
          </a:solidFill>
          <a:ln w="9525">
            <a:solidFill>
              <a:srgbClr val="993300"/>
            </a:solidFill>
            <a:round/>
            <a:headEnd/>
            <a:tailEnd/>
          </a:ln>
        </p:spPr>
        <p:txBody>
          <a:bodyPr wrap="none" anchor="ct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endParaRPr lang="ru-RU" altLang="ru-RU" sz="1800">
              <a:solidFill>
                <a:schemeClr val="tx1"/>
              </a:solidFill>
              <a:latin typeface="Arial" panose="020B0604020202020204" pitchFamily="34" charset="0"/>
            </a:endParaRPr>
          </a:p>
        </p:txBody>
      </p:sp>
      <p:sp>
        <p:nvSpPr>
          <p:cNvPr id="23662" name="Oval 165">
            <a:extLst>
              <a:ext uri="{FF2B5EF4-FFF2-40B4-BE49-F238E27FC236}">
                <a16:creationId xmlns:a16="http://schemas.microsoft.com/office/drawing/2014/main" id="{246502F5-5A02-AFF3-E0C4-4A8541181ED0}"/>
              </a:ext>
            </a:extLst>
          </p:cNvPr>
          <p:cNvSpPr>
            <a:spLocks noChangeArrowheads="1"/>
          </p:cNvSpPr>
          <p:nvPr/>
        </p:nvSpPr>
        <p:spPr bwMode="auto">
          <a:xfrm>
            <a:off x="2711451" y="1751014"/>
            <a:ext cx="504825" cy="504825"/>
          </a:xfrm>
          <a:prstGeom prst="ellipse">
            <a:avLst/>
          </a:prstGeom>
          <a:solidFill>
            <a:srgbClr val="008000"/>
          </a:solidFill>
          <a:ln w="9525">
            <a:solidFill>
              <a:schemeClr val="tx1"/>
            </a:solidFill>
            <a:round/>
            <a:headEnd/>
            <a:tailEnd/>
          </a:ln>
        </p:spPr>
        <p:txBody>
          <a:bodyPr wrap="none" anchor="ct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endParaRPr lang="ru-RU" altLang="ru-RU" sz="1800">
              <a:solidFill>
                <a:schemeClr val="tx1"/>
              </a:solidFill>
              <a:latin typeface="Arial" panose="020B0604020202020204" pitchFamily="34" charset="0"/>
            </a:endParaRPr>
          </a:p>
        </p:txBody>
      </p:sp>
      <p:sp>
        <p:nvSpPr>
          <p:cNvPr id="23663" name="Oval 167">
            <a:extLst>
              <a:ext uri="{FF2B5EF4-FFF2-40B4-BE49-F238E27FC236}">
                <a16:creationId xmlns:a16="http://schemas.microsoft.com/office/drawing/2014/main" id="{F866029B-D619-D95C-8F1D-50F6539FEA41}"/>
              </a:ext>
            </a:extLst>
          </p:cNvPr>
          <p:cNvSpPr>
            <a:spLocks noChangeArrowheads="1"/>
          </p:cNvSpPr>
          <p:nvPr/>
        </p:nvSpPr>
        <p:spPr bwMode="auto">
          <a:xfrm>
            <a:off x="3287714" y="1765301"/>
            <a:ext cx="504825" cy="504825"/>
          </a:xfrm>
          <a:prstGeom prst="ellipse">
            <a:avLst/>
          </a:prstGeom>
          <a:solidFill>
            <a:srgbClr val="FFFF00"/>
          </a:solidFill>
          <a:ln w="9525">
            <a:solidFill>
              <a:schemeClr val="tx1"/>
            </a:solidFill>
            <a:round/>
            <a:headEnd/>
            <a:tailEnd/>
          </a:ln>
        </p:spPr>
        <p:txBody>
          <a:bodyPr wrap="none" anchor="ct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endParaRPr lang="ru-RU" altLang="ru-RU" sz="1800">
              <a:solidFill>
                <a:schemeClr val="tx1"/>
              </a:solidFill>
              <a:latin typeface="Arial" panose="020B0604020202020204" pitchFamily="34" charset="0"/>
            </a:endParaRPr>
          </a:p>
        </p:txBody>
      </p:sp>
      <p:sp>
        <p:nvSpPr>
          <p:cNvPr id="23664" name="Oval 168">
            <a:extLst>
              <a:ext uri="{FF2B5EF4-FFF2-40B4-BE49-F238E27FC236}">
                <a16:creationId xmlns:a16="http://schemas.microsoft.com/office/drawing/2014/main" id="{E89AF700-CBA2-C896-AC5F-E6FA6275435F}"/>
              </a:ext>
            </a:extLst>
          </p:cNvPr>
          <p:cNvSpPr>
            <a:spLocks noChangeArrowheads="1"/>
          </p:cNvSpPr>
          <p:nvPr/>
        </p:nvSpPr>
        <p:spPr bwMode="auto">
          <a:xfrm>
            <a:off x="3792539" y="1765301"/>
            <a:ext cx="504825" cy="504825"/>
          </a:xfrm>
          <a:prstGeom prst="ellipse">
            <a:avLst/>
          </a:prstGeom>
          <a:solidFill>
            <a:srgbClr val="FF0000"/>
          </a:solidFill>
          <a:ln w="9525">
            <a:solidFill>
              <a:schemeClr val="tx1"/>
            </a:solidFill>
            <a:round/>
            <a:headEnd/>
            <a:tailEnd/>
          </a:ln>
        </p:spPr>
        <p:txBody>
          <a:bodyPr wrap="none" anchor="ct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endParaRPr lang="ru-RU" altLang="ru-RU" sz="1800">
              <a:solidFill>
                <a:schemeClr val="tx1"/>
              </a:solidFill>
              <a:latin typeface="Arial" panose="020B0604020202020204" pitchFamily="34" charset="0"/>
            </a:endParaRPr>
          </a:p>
        </p:txBody>
      </p:sp>
      <p:sp>
        <p:nvSpPr>
          <p:cNvPr id="23665" name="Oval 169">
            <a:extLst>
              <a:ext uri="{FF2B5EF4-FFF2-40B4-BE49-F238E27FC236}">
                <a16:creationId xmlns:a16="http://schemas.microsoft.com/office/drawing/2014/main" id="{449BBA62-1109-5DB7-B475-A3EC097EAF87}"/>
              </a:ext>
            </a:extLst>
          </p:cNvPr>
          <p:cNvSpPr>
            <a:spLocks noChangeArrowheads="1"/>
          </p:cNvSpPr>
          <p:nvPr/>
        </p:nvSpPr>
        <p:spPr bwMode="auto">
          <a:xfrm>
            <a:off x="4341814" y="1765301"/>
            <a:ext cx="504825" cy="504825"/>
          </a:xfrm>
          <a:prstGeom prst="ellipse">
            <a:avLst/>
          </a:prstGeom>
          <a:solidFill>
            <a:srgbClr val="0000FF"/>
          </a:solidFill>
          <a:ln w="9525">
            <a:solidFill>
              <a:schemeClr val="tx1"/>
            </a:solidFill>
            <a:round/>
            <a:headEnd/>
            <a:tailEnd/>
          </a:ln>
        </p:spPr>
        <p:txBody>
          <a:bodyPr wrap="none" anchor="ct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endParaRPr lang="ru-RU" altLang="ru-RU" sz="1800">
              <a:solidFill>
                <a:schemeClr val="tx1"/>
              </a:solidFill>
              <a:latin typeface="Arial" panose="020B0604020202020204" pitchFamily="34" charset="0"/>
            </a:endParaRPr>
          </a:p>
        </p:txBody>
      </p:sp>
      <p:sp>
        <p:nvSpPr>
          <p:cNvPr id="23666" name="Oval 170">
            <a:extLst>
              <a:ext uri="{FF2B5EF4-FFF2-40B4-BE49-F238E27FC236}">
                <a16:creationId xmlns:a16="http://schemas.microsoft.com/office/drawing/2014/main" id="{988B7DBC-6FA9-60DF-5CA3-7454B5E69C2F}"/>
              </a:ext>
            </a:extLst>
          </p:cNvPr>
          <p:cNvSpPr>
            <a:spLocks noChangeArrowheads="1"/>
          </p:cNvSpPr>
          <p:nvPr/>
        </p:nvSpPr>
        <p:spPr bwMode="auto">
          <a:xfrm>
            <a:off x="5016501" y="1778001"/>
            <a:ext cx="504825" cy="504825"/>
          </a:xfrm>
          <a:prstGeom prst="ellipse">
            <a:avLst/>
          </a:prstGeom>
          <a:solidFill>
            <a:srgbClr val="FFFF00"/>
          </a:solidFill>
          <a:ln w="9525">
            <a:solidFill>
              <a:schemeClr val="tx1"/>
            </a:solidFill>
            <a:round/>
            <a:headEnd/>
            <a:tailEnd/>
          </a:ln>
        </p:spPr>
        <p:txBody>
          <a:bodyPr wrap="none" anchor="ct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endParaRPr lang="ru-RU" altLang="ru-RU" sz="1800">
              <a:solidFill>
                <a:schemeClr val="tx1"/>
              </a:solidFill>
              <a:latin typeface="Arial" panose="020B0604020202020204" pitchFamily="34" charset="0"/>
            </a:endParaRPr>
          </a:p>
        </p:txBody>
      </p:sp>
      <p:sp>
        <p:nvSpPr>
          <p:cNvPr id="23667" name="Oval 171">
            <a:extLst>
              <a:ext uri="{FF2B5EF4-FFF2-40B4-BE49-F238E27FC236}">
                <a16:creationId xmlns:a16="http://schemas.microsoft.com/office/drawing/2014/main" id="{34513058-EEFE-BE7E-9D7D-F2F584DE9965}"/>
              </a:ext>
            </a:extLst>
          </p:cNvPr>
          <p:cNvSpPr>
            <a:spLocks noChangeArrowheads="1"/>
          </p:cNvSpPr>
          <p:nvPr/>
        </p:nvSpPr>
        <p:spPr bwMode="auto">
          <a:xfrm>
            <a:off x="3287714" y="5445126"/>
            <a:ext cx="504825" cy="504825"/>
          </a:xfrm>
          <a:prstGeom prst="ellipse">
            <a:avLst/>
          </a:prstGeom>
          <a:solidFill>
            <a:srgbClr val="993300"/>
          </a:solidFill>
          <a:ln w="9525">
            <a:solidFill>
              <a:schemeClr val="tx1"/>
            </a:solidFill>
            <a:round/>
            <a:headEnd/>
            <a:tailEnd/>
          </a:ln>
        </p:spPr>
        <p:txBody>
          <a:bodyPr wrap="none" anchor="ct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endParaRPr lang="ru-RU" altLang="ru-RU" sz="1800">
              <a:solidFill>
                <a:schemeClr val="tx1"/>
              </a:solidFill>
              <a:latin typeface="Arial" panose="020B0604020202020204" pitchFamily="34" charset="0"/>
            </a:endParaRPr>
          </a:p>
        </p:txBody>
      </p:sp>
      <p:sp>
        <p:nvSpPr>
          <p:cNvPr id="23668" name="Oval 173">
            <a:extLst>
              <a:ext uri="{FF2B5EF4-FFF2-40B4-BE49-F238E27FC236}">
                <a16:creationId xmlns:a16="http://schemas.microsoft.com/office/drawing/2014/main" id="{BF3746C0-1A3D-0F25-6CB6-EF8A28AE19E7}"/>
              </a:ext>
            </a:extLst>
          </p:cNvPr>
          <p:cNvSpPr>
            <a:spLocks noChangeArrowheads="1"/>
          </p:cNvSpPr>
          <p:nvPr/>
        </p:nvSpPr>
        <p:spPr bwMode="auto">
          <a:xfrm>
            <a:off x="6167439" y="1778001"/>
            <a:ext cx="504825" cy="504825"/>
          </a:xfrm>
          <a:prstGeom prst="ellipse">
            <a:avLst/>
          </a:prstGeom>
          <a:solidFill>
            <a:srgbClr val="FF0000"/>
          </a:solidFill>
          <a:ln w="9525">
            <a:solidFill>
              <a:schemeClr val="tx1"/>
            </a:solidFill>
            <a:round/>
            <a:headEnd/>
            <a:tailEnd/>
          </a:ln>
        </p:spPr>
        <p:txBody>
          <a:bodyPr wrap="none" anchor="ct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endParaRPr lang="ru-RU" altLang="ru-RU" sz="1800">
              <a:solidFill>
                <a:schemeClr val="tx1"/>
              </a:solidFill>
              <a:latin typeface="Arial" panose="020B0604020202020204" pitchFamily="34" charset="0"/>
            </a:endParaRPr>
          </a:p>
        </p:txBody>
      </p:sp>
      <p:sp>
        <p:nvSpPr>
          <p:cNvPr id="23669" name="Oval 174">
            <a:extLst>
              <a:ext uri="{FF2B5EF4-FFF2-40B4-BE49-F238E27FC236}">
                <a16:creationId xmlns:a16="http://schemas.microsoft.com/office/drawing/2014/main" id="{46D0CBFB-5B6A-EEEC-A801-CA4FDFEA3246}"/>
              </a:ext>
            </a:extLst>
          </p:cNvPr>
          <p:cNvSpPr>
            <a:spLocks noChangeArrowheads="1"/>
          </p:cNvSpPr>
          <p:nvPr/>
        </p:nvSpPr>
        <p:spPr bwMode="auto">
          <a:xfrm>
            <a:off x="6672264" y="1773239"/>
            <a:ext cx="504825" cy="504825"/>
          </a:xfrm>
          <a:prstGeom prst="ellipse">
            <a:avLst/>
          </a:prstGeom>
          <a:solidFill>
            <a:srgbClr val="008000"/>
          </a:solidFill>
          <a:ln w="9525">
            <a:solidFill>
              <a:schemeClr val="tx1"/>
            </a:solidFill>
            <a:round/>
            <a:headEnd/>
            <a:tailEnd/>
          </a:ln>
        </p:spPr>
        <p:txBody>
          <a:bodyPr wrap="none" anchor="ct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endParaRPr lang="ru-RU" altLang="ru-RU" sz="1800">
              <a:solidFill>
                <a:schemeClr val="tx1"/>
              </a:solidFill>
              <a:latin typeface="Arial" panose="020B0604020202020204" pitchFamily="34" charset="0"/>
            </a:endParaRPr>
          </a:p>
        </p:txBody>
      </p:sp>
      <p:sp>
        <p:nvSpPr>
          <p:cNvPr id="23670" name="Oval 175">
            <a:extLst>
              <a:ext uri="{FF2B5EF4-FFF2-40B4-BE49-F238E27FC236}">
                <a16:creationId xmlns:a16="http://schemas.microsoft.com/office/drawing/2014/main" id="{7B67A1EA-0BE4-AD33-D397-F24F8317A24B}"/>
              </a:ext>
            </a:extLst>
          </p:cNvPr>
          <p:cNvSpPr>
            <a:spLocks noChangeArrowheads="1"/>
          </p:cNvSpPr>
          <p:nvPr/>
        </p:nvSpPr>
        <p:spPr bwMode="auto">
          <a:xfrm>
            <a:off x="7248526" y="1773239"/>
            <a:ext cx="504825" cy="504825"/>
          </a:xfrm>
          <a:prstGeom prst="ellipse">
            <a:avLst/>
          </a:prstGeom>
          <a:solidFill>
            <a:srgbClr val="0000FF"/>
          </a:solidFill>
          <a:ln w="9525">
            <a:solidFill>
              <a:schemeClr val="tx1"/>
            </a:solidFill>
            <a:round/>
            <a:headEnd/>
            <a:tailEnd/>
          </a:ln>
        </p:spPr>
        <p:txBody>
          <a:bodyPr wrap="none" anchor="ct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endParaRPr lang="ru-RU" altLang="ru-RU" sz="1800">
              <a:solidFill>
                <a:schemeClr val="tx1"/>
              </a:solidFill>
              <a:latin typeface="Arial" panose="020B0604020202020204" pitchFamily="34" charset="0"/>
            </a:endParaRPr>
          </a:p>
        </p:txBody>
      </p:sp>
      <p:sp>
        <p:nvSpPr>
          <p:cNvPr id="23671" name="Oval 176">
            <a:extLst>
              <a:ext uri="{FF2B5EF4-FFF2-40B4-BE49-F238E27FC236}">
                <a16:creationId xmlns:a16="http://schemas.microsoft.com/office/drawing/2014/main" id="{99664177-C5E9-960C-BE5C-859C1824C854}"/>
              </a:ext>
            </a:extLst>
          </p:cNvPr>
          <p:cNvSpPr>
            <a:spLocks noChangeArrowheads="1"/>
          </p:cNvSpPr>
          <p:nvPr/>
        </p:nvSpPr>
        <p:spPr bwMode="auto">
          <a:xfrm>
            <a:off x="7823201" y="1765301"/>
            <a:ext cx="504825" cy="504825"/>
          </a:xfrm>
          <a:prstGeom prst="ellipse">
            <a:avLst/>
          </a:prstGeom>
          <a:solidFill>
            <a:srgbClr val="993300"/>
          </a:solidFill>
          <a:ln w="9525">
            <a:solidFill>
              <a:srgbClr val="993300"/>
            </a:solidFill>
            <a:round/>
            <a:headEnd/>
            <a:tailEnd/>
          </a:ln>
        </p:spPr>
        <p:txBody>
          <a:bodyPr wrap="none" anchor="ct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endParaRPr lang="ru-RU" altLang="ru-RU" sz="1800">
              <a:solidFill>
                <a:schemeClr val="tx1"/>
              </a:solidFill>
              <a:latin typeface="Arial" panose="020B0604020202020204" pitchFamily="34" charset="0"/>
            </a:endParaRPr>
          </a:p>
        </p:txBody>
      </p:sp>
      <p:sp>
        <p:nvSpPr>
          <p:cNvPr id="23672" name="Oval 177">
            <a:extLst>
              <a:ext uri="{FF2B5EF4-FFF2-40B4-BE49-F238E27FC236}">
                <a16:creationId xmlns:a16="http://schemas.microsoft.com/office/drawing/2014/main" id="{8BE80F60-C81E-F5D1-118D-BF53B8198C7D}"/>
              </a:ext>
            </a:extLst>
          </p:cNvPr>
          <p:cNvSpPr>
            <a:spLocks noChangeArrowheads="1"/>
          </p:cNvSpPr>
          <p:nvPr/>
        </p:nvSpPr>
        <p:spPr bwMode="auto">
          <a:xfrm>
            <a:off x="8401051" y="1787526"/>
            <a:ext cx="504825" cy="504825"/>
          </a:xfrm>
          <a:prstGeom prst="ellipse">
            <a:avLst/>
          </a:prstGeom>
          <a:solidFill>
            <a:srgbClr val="FFFF00"/>
          </a:solidFill>
          <a:ln w="9525">
            <a:solidFill>
              <a:schemeClr val="tx1"/>
            </a:solidFill>
            <a:round/>
            <a:headEnd/>
            <a:tailEnd/>
          </a:ln>
        </p:spPr>
        <p:txBody>
          <a:bodyPr wrap="none" anchor="ct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endParaRPr lang="ru-RU" altLang="ru-RU" sz="1800">
              <a:solidFill>
                <a:schemeClr val="tx1"/>
              </a:solidFill>
              <a:latin typeface="Arial" panose="020B0604020202020204" pitchFamily="34" charset="0"/>
            </a:endParaRPr>
          </a:p>
        </p:txBody>
      </p:sp>
      <p:sp>
        <p:nvSpPr>
          <p:cNvPr id="23673" name="Oval 178">
            <a:extLst>
              <a:ext uri="{FF2B5EF4-FFF2-40B4-BE49-F238E27FC236}">
                <a16:creationId xmlns:a16="http://schemas.microsoft.com/office/drawing/2014/main" id="{CA6C6204-59D3-C3DD-F207-0E8CC330E5EA}"/>
              </a:ext>
            </a:extLst>
          </p:cNvPr>
          <p:cNvSpPr>
            <a:spLocks noChangeArrowheads="1"/>
          </p:cNvSpPr>
          <p:nvPr/>
        </p:nvSpPr>
        <p:spPr bwMode="auto">
          <a:xfrm>
            <a:off x="8904289" y="1751014"/>
            <a:ext cx="504825" cy="504825"/>
          </a:xfrm>
          <a:prstGeom prst="ellipse">
            <a:avLst/>
          </a:prstGeom>
          <a:solidFill>
            <a:srgbClr val="0000FF"/>
          </a:solidFill>
          <a:ln w="9525">
            <a:solidFill>
              <a:schemeClr val="tx1"/>
            </a:solidFill>
            <a:round/>
            <a:headEnd/>
            <a:tailEnd/>
          </a:ln>
        </p:spPr>
        <p:txBody>
          <a:bodyPr wrap="none" anchor="ct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endParaRPr lang="ru-RU" altLang="ru-RU" sz="1800">
              <a:solidFill>
                <a:schemeClr val="tx1"/>
              </a:solidFill>
              <a:latin typeface="Arial" panose="020B0604020202020204" pitchFamily="34" charset="0"/>
            </a:endParaRPr>
          </a:p>
        </p:txBody>
      </p:sp>
      <p:sp>
        <p:nvSpPr>
          <p:cNvPr id="23674" name="Oval 179">
            <a:extLst>
              <a:ext uri="{FF2B5EF4-FFF2-40B4-BE49-F238E27FC236}">
                <a16:creationId xmlns:a16="http://schemas.microsoft.com/office/drawing/2014/main" id="{D336B3CE-5DBC-A55C-A753-69F390341E26}"/>
              </a:ext>
            </a:extLst>
          </p:cNvPr>
          <p:cNvSpPr>
            <a:spLocks noChangeArrowheads="1"/>
          </p:cNvSpPr>
          <p:nvPr/>
        </p:nvSpPr>
        <p:spPr bwMode="auto">
          <a:xfrm>
            <a:off x="9551989" y="1731964"/>
            <a:ext cx="504825" cy="504825"/>
          </a:xfrm>
          <a:prstGeom prst="ellipse">
            <a:avLst/>
          </a:prstGeom>
          <a:solidFill>
            <a:srgbClr val="008000"/>
          </a:solidFill>
          <a:ln w="9525">
            <a:solidFill>
              <a:schemeClr val="tx1"/>
            </a:solidFill>
            <a:round/>
            <a:headEnd/>
            <a:tailEnd/>
          </a:ln>
        </p:spPr>
        <p:txBody>
          <a:bodyPr wrap="none" anchor="ct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endParaRPr lang="ru-RU" altLang="ru-RU" sz="1800">
              <a:solidFill>
                <a:schemeClr val="tx1"/>
              </a:solidFill>
              <a:latin typeface="Arial" panose="020B0604020202020204" pitchFamily="34" charset="0"/>
            </a:endParaRPr>
          </a:p>
        </p:txBody>
      </p:sp>
      <p:sp>
        <p:nvSpPr>
          <p:cNvPr id="23675" name="Oval 180">
            <a:extLst>
              <a:ext uri="{FF2B5EF4-FFF2-40B4-BE49-F238E27FC236}">
                <a16:creationId xmlns:a16="http://schemas.microsoft.com/office/drawing/2014/main" id="{52A00B45-FF93-EB8C-98F2-60D5AAF11098}"/>
              </a:ext>
            </a:extLst>
          </p:cNvPr>
          <p:cNvSpPr>
            <a:spLocks noChangeArrowheads="1"/>
          </p:cNvSpPr>
          <p:nvPr/>
        </p:nvSpPr>
        <p:spPr bwMode="auto">
          <a:xfrm>
            <a:off x="7751764" y="3573464"/>
            <a:ext cx="504825" cy="504825"/>
          </a:xfrm>
          <a:prstGeom prst="ellipse">
            <a:avLst/>
          </a:prstGeom>
          <a:solidFill>
            <a:srgbClr val="FFFF00"/>
          </a:solidFill>
          <a:ln w="9525">
            <a:solidFill>
              <a:schemeClr val="tx1"/>
            </a:solidFill>
            <a:round/>
            <a:headEnd/>
            <a:tailEnd/>
          </a:ln>
        </p:spPr>
        <p:txBody>
          <a:bodyPr wrap="none" anchor="ct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endParaRPr lang="ru-RU" altLang="ru-RU" sz="1800">
              <a:solidFill>
                <a:schemeClr val="tx1"/>
              </a:solidFill>
              <a:latin typeface="Arial" panose="020B0604020202020204" pitchFamily="34" charset="0"/>
            </a:endParaRPr>
          </a:p>
        </p:txBody>
      </p:sp>
      <p:sp>
        <p:nvSpPr>
          <p:cNvPr id="23676" name="Oval 181">
            <a:extLst>
              <a:ext uri="{FF2B5EF4-FFF2-40B4-BE49-F238E27FC236}">
                <a16:creationId xmlns:a16="http://schemas.microsoft.com/office/drawing/2014/main" id="{93DDDCAB-0E4A-B0A5-7159-4A5AA41C85BB}"/>
              </a:ext>
            </a:extLst>
          </p:cNvPr>
          <p:cNvSpPr>
            <a:spLocks noChangeArrowheads="1"/>
          </p:cNvSpPr>
          <p:nvPr/>
        </p:nvSpPr>
        <p:spPr bwMode="auto">
          <a:xfrm>
            <a:off x="2135189" y="3573464"/>
            <a:ext cx="504825" cy="504825"/>
          </a:xfrm>
          <a:prstGeom prst="ellipse">
            <a:avLst/>
          </a:prstGeom>
          <a:solidFill>
            <a:srgbClr val="FFFF00"/>
          </a:solidFill>
          <a:ln w="9525">
            <a:solidFill>
              <a:schemeClr val="tx1"/>
            </a:solidFill>
            <a:round/>
            <a:headEnd/>
            <a:tailEnd/>
          </a:ln>
        </p:spPr>
        <p:txBody>
          <a:bodyPr wrap="none" anchor="ct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endParaRPr lang="ru-RU" altLang="ru-RU" sz="1800">
              <a:solidFill>
                <a:schemeClr val="tx1"/>
              </a:solidFill>
              <a:latin typeface="Arial" panose="020B0604020202020204" pitchFamily="34" charset="0"/>
            </a:endParaRPr>
          </a:p>
        </p:txBody>
      </p:sp>
      <p:sp>
        <p:nvSpPr>
          <p:cNvPr id="23677" name="Oval 182">
            <a:extLst>
              <a:ext uri="{FF2B5EF4-FFF2-40B4-BE49-F238E27FC236}">
                <a16:creationId xmlns:a16="http://schemas.microsoft.com/office/drawing/2014/main" id="{C9B4E900-8C55-5E3E-5B06-8173D5ADC552}"/>
              </a:ext>
            </a:extLst>
          </p:cNvPr>
          <p:cNvSpPr>
            <a:spLocks noChangeArrowheads="1"/>
          </p:cNvSpPr>
          <p:nvPr/>
        </p:nvSpPr>
        <p:spPr bwMode="auto">
          <a:xfrm>
            <a:off x="2122489" y="2366964"/>
            <a:ext cx="504825" cy="504825"/>
          </a:xfrm>
          <a:prstGeom prst="ellipse">
            <a:avLst/>
          </a:prstGeom>
          <a:solidFill>
            <a:srgbClr val="FFFF00"/>
          </a:solidFill>
          <a:ln w="9525">
            <a:solidFill>
              <a:schemeClr val="tx1"/>
            </a:solidFill>
            <a:round/>
            <a:headEnd/>
            <a:tailEnd/>
          </a:ln>
        </p:spPr>
        <p:txBody>
          <a:bodyPr wrap="none" anchor="ct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endParaRPr lang="ru-RU" altLang="ru-RU" sz="1800">
              <a:solidFill>
                <a:schemeClr val="tx1"/>
              </a:solidFill>
              <a:latin typeface="Arial" panose="020B0604020202020204" pitchFamily="34" charset="0"/>
            </a:endParaRPr>
          </a:p>
        </p:txBody>
      </p:sp>
      <p:sp>
        <p:nvSpPr>
          <p:cNvPr id="23678" name="Oval 308">
            <a:extLst>
              <a:ext uri="{FF2B5EF4-FFF2-40B4-BE49-F238E27FC236}">
                <a16:creationId xmlns:a16="http://schemas.microsoft.com/office/drawing/2014/main" id="{8CE6E5BD-689D-9765-ECD3-FA4AE7A07B82}"/>
              </a:ext>
            </a:extLst>
          </p:cNvPr>
          <p:cNvSpPr>
            <a:spLocks noChangeArrowheads="1"/>
          </p:cNvSpPr>
          <p:nvPr/>
        </p:nvSpPr>
        <p:spPr bwMode="auto">
          <a:xfrm>
            <a:off x="6672264" y="2924176"/>
            <a:ext cx="504825" cy="504825"/>
          </a:xfrm>
          <a:prstGeom prst="ellipse">
            <a:avLst/>
          </a:prstGeom>
          <a:solidFill>
            <a:srgbClr val="FF0000"/>
          </a:solidFill>
          <a:ln w="9525">
            <a:solidFill>
              <a:schemeClr val="tx1"/>
            </a:solidFill>
            <a:round/>
            <a:headEnd/>
            <a:tailEnd/>
          </a:ln>
        </p:spPr>
        <p:txBody>
          <a:bodyPr wrap="none" anchor="ct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endParaRPr lang="ru-RU" altLang="ru-RU" sz="1800">
              <a:solidFill>
                <a:schemeClr val="tx1"/>
              </a:solidFill>
              <a:latin typeface="Arial" panose="020B0604020202020204" pitchFamily="34" charset="0"/>
            </a:endParaRPr>
          </a:p>
        </p:txBody>
      </p:sp>
      <p:sp>
        <p:nvSpPr>
          <p:cNvPr id="23679" name="Oval 309">
            <a:extLst>
              <a:ext uri="{FF2B5EF4-FFF2-40B4-BE49-F238E27FC236}">
                <a16:creationId xmlns:a16="http://schemas.microsoft.com/office/drawing/2014/main" id="{7672A091-933F-E1FD-DC1B-BA6231A8B892}"/>
              </a:ext>
            </a:extLst>
          </p:cNvPr>
          <p:cNvSpPr>
            <a:spLocks noChangeArrowheads="1"/>
          </p:cNvSpPr>
          <p:nvPr/>
        </p:nvSpPr>
        <p:spPr bwMode="auto">
          <a:xfrm>
            <a:off x="6743701" y="4221164"/>
            <a:ext cx="504825" cy="504825"/>
          </a:xfrm>
          <a:prstGeom prst="ellipse">
            <a:avLst/>
          </a:prstGeom>
          <a:solidFill>
            <a:srgbClr val="993300"/>
          </a:solidFill>
          <a:ln w="9525">
            <a:solidFill>
              <a:schemeClr val="tx1"/>
            </a:solidFill>
            <a:round/>
            <a:headEnd/>
            <a:tailEnd/>
          </a:ln>
        </p:spPr>
        <p:txBody>
          <a:bodyPr wrap="none" anchor="ct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endParaRPr lang="ru-RU" altLang="ru-RU" sz="1800">
              <a:solidFill>
                <a:schemeClr val="tx1"/>
              </a:solidFill>
              <a:latin typeface="Arial" panose="020B0604020202020204" pitchFamily="34" charset="0"/>
            </a:endParaRPr>
          </a:p>
        </p:txBody>
      </p:sp>
      <p:sp>
        <p:nvSpPr>
          <p:cNvPr id="23680" name="Oval 311">
            <a:extLst>
              <a:ext uri="{FF2B5EF4-FFF2-40B4-BE49-F238E27FC236}">
                <a16:creationId xmlns:a16="http://schemas.microsoft.com/office/drawing/2014/main" id="{4242C5CB-7510-B456-2E22-FA91EC5BDE90}"/>
              </a:ext>
            </a:extLst>
          </p:cNvPr>
          <p:cNvSpPr>
            <a:spLocks noChangeArrowheads="1"/>
          </p:cNvSpPr>
          <p:nvPr/>
        </p:nvSpPr>
        <p:spPr bwMode="auto">
          <a:xfrm>
            <a:off x="5016501" y="4797426"/>
            <a:ext cx="504825" cy="504825"/>
          </a:xfrm>
          <a:prstGeom prst="ellipse">
            <a:avLst/>
          </a:prstGeom>
          <a:solidFill>
            <a:srgbClr val="0000FF"/>
          </a:solidFill>
          <a:ln w="9525">
            <a:solidFill>
              <a:schemeClr val="tx1"/>
            </a:solidFill>
            <a:round/>
            <a:headEnd/>
            <a:tailEnd/>
          </a:ln>
        </p:spPr>
        <p:txBody>
          <a:bodyPr wrap="none" anchor="ct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endParaRPr lang="ru-RU" altLang="ru-RU" sz="1800">
              <a:solidFill>
                <a:schemeClr val="tx1"/>
              </a:solidFill>
              <a:latin typeface="Arial" panose="020B0604020202020204" pitchFamily="34" charset="0"/>
            </a:endParaRPr>
          </a:p>
        </p:txBody>
      </p:sp>
      <p:sp>
        <p:nvSpPr>
          <p:cNvPr id="23681" name="Oval 312">
            <a:extLst>
              <a:ext uri="{FF2B5EF4-FFF2-40B4-BE49-F238E27FC236}">
                <a16:creationId xmlns:a16="http://schemas.microsoft.com/office/drawing/2014/main" id="{130747B7-CB0E-7DDA-4A8C-A40D4E7531CB}"/>
              </a:ext>
            </a:extLst>
          </p:cNvPr>
          <p:cNvSpPr>
            <a:spLocks noChangeArrowheads="1"/>
          </p:cNvSpPr>
          <p:nvPr/>
        </p:nvSpPr>
        <p:spPr bwMode="auto">
          <a:xfrm>
            <a:off x="3287714" y="3573464"/>
            <a:ext cx="504825" cy="504825"/>
          </a:xfrm>
          <a:prstGeom prst="ellipse">
            <a:avLst/>
          </a:prstGeom>
          <a:solidFill>
            <a:srgbClr val="0000FF"/>
          </a:solidFill>
          <a:ln w="9525">
            <a:solidFill>
              <a:schemeClr val="tx1"/>
            </a:solidFill>
            <a:round/>
            <a:headEnd/>
            <a:tailEnd/>
          </a:ln>
        </p:spPr>
        <p:txBody>
          <a:bodyPr wrap="none" anchor="ct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endParaRPr lang="ru-RU" altLang="ru-RU" sz="1800">
              <a:solidFill>
                <a:schemeClr val="tx1"/>
              </a:solidFill>
              <a:latin typeface="Arial" panose="020B0604020202020204" pitchFamily="34" charset="0"/>
            </a:endParaRPr>
          </a:p>
        </p:txBody>
      </p:sp>
      <p:sp>
        <p:nvSpPr>
          <p:cNvPr id="23682" name="Oval 313">
            <a:extLst>
              <a:ext uri="{FF2B5EF4-FFF2-40B4-BE49-F238E27FC236}">
                <a16:creationId xmlns:a16="http://schemas.microsoft.com/office/drawing/2014/main" id="{A958FCF8-D277-52E2-DE91-F305F8A5CE6B}"/>
              </a:ext>
            </a:extLst>
          </p:cNvPr>
          <p:cNvSpPr>
            <a:spLocks noChangeArrowheads="1"/>
          </p:cNvSpPr>
          <p:nvPr/>
        </p:nvSpPr>
        <p:spPr bwMode="auto">
          <a:xfrm>
            <a:off x="8904289" y="3644901"/>
            <a:ext cx="504825" cy="504825"/>
          </a:xfrm>
          <a:prstGeom prst="ellipse">
            <a:avLst/>
          </a:prstGeom>
          <a:solidFill>
            <a:srgbClr val="0000FF"/>
          </a:solidFill>
          <a:ln w="9525">
            <a:solidFill>
              <a:schemeClr val="tx1"/>
            </a:solidFill>
            <a:round/>
            <a:headEnd/>
            <a:tailEnd/>
          </a:ln>
        </p:spPr>
        <p:txBody>
          <a:bodyPr wrap="none" anchor="ct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endParaRPr lang="ru-RU" altLang="ru-RU" sz="1800">
              <a:solidFill>
                <a:schemeClr val="tx1"/>
              </a:solidFill>
              <a:latin typeface="Arial" panose="020B0604020202020204" pitchFamily="34" charset="0"/>
            </a:endParaRPr>
          </a:p>
        </p:txBody>
      </p:sp>
      <p:sp>
        <p:nvSpPr>
          <p:cNvPr id="23683" name="Oval 314">
            <a:extLst>
              <a:ext uri="{FF2B5EF4-FFF2-40B4-BE49-F238E27FC236}">
                <a16:creationId xmlns:a16="http://schemas.microsoft.com/office/drawing/2014/main" id="{D72DC19F-C16C-D833-5552-4C3DF1A9F055}"/>
              </a:ext>
            </a:extLst>
          </p:cNvPr>
          <p:cNvSpPr>
            <a:spLocks noChangeArrowheads="1"/>
          </p:cNvSpPr>
          <p:nvPr/>
        </p:nvSpPr>
        <p:spPr bwMode="auto">
          <a:xfrm>
            <a:off x="7824789" y="2924176"/>
            <a:ext cx="504825" cy="504825"/>
          </a:xfrm>
          <a:prstGeom prst="ellipse">
            <a:avLst/>
          </a:prstGeom>
          <a:solidFill>
            <a:srgbClr val="0000FF"/>
          </a:solidFill>
          <a:ln w="9525">
            <a:solidFill>
              <a:schemeClr val="tx1"/>
            </a:solidFill>
            <a:round/>
            <a:headEnd/>
            <a:tailEnd/>
          </a:ln>
        </p:spPr>
        <p:txBody>
          <a:bodyPr wrap="none" anchor="ct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endParaRPr lang="ru-RU" altLang="ru-RU" sz="1800">
              <a:solidFill>
                <a:schemeClr val="tx1"/>
              </a:solidFill>
              <a:latin typeface="Arial" panose="020B0604020202020204" pitchFamily="34" charset="0"/>
            </a:endParaRPr>
          </a:p>
        </p:txBody>
      </p:sp>
      <p:sp>
        <p:nvSpPr>
          <p:cNvPr id="23684" name="Oval 315">
            <a:extLst>
              <a:ext uri="{FF2B5EF4-FFF2-40B4-BE49-F238E27FC236}">
                <a16:creationId xmlns:a16="http://schemas.microsoft.com/office/drawing/2014/main" id="{50789539-EACA-B5AB-6596-E4F3AE3A83DA}"/>
              </a:ext>
            </a:extLst>
          </p:cNvPr>
          <p:cNvSpPr>
            <a:spLocks noChangeArrowheads="1"/>
          </p:cNvSpPr>
          <p:nvPr/>
        </p:nvSpPr>
        <p:spPr bwMode="auto">
          <a:xfrm>
            <a:off x="9480551" y="2924176"/>
            <a:ext cx="504825" cy="504825"/>
          </a:xfrm>
          <a:prstGeom prst="ellipse">
            <a:avLst/>
          </a:prstGeom>
          <a:solidFill>
            <a:srgbClr val="0000FF"/>
          </a:solidFill>
          <a:ln w="9525">
            <a:solidFill>
              <a:schemeClr val="tx1"/>
            </a:solidFill>
            <a:round/>
            <a:headEnd/>
            <a:tailEnd/>
          </a:ln>
        </p:spPr>
        <p:txBody>
          <a:bodyPr wrap="none" anchor="ct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endParaRPr lang="ru-RU" altLang="ru-RU" sz="1800">
              <a:solidFill>
                <a:schemeClr val="tx1"/>
              </a:solidFill>
              <a:latin typeface="Arial" panose="020B0604020202020204" pitchFamily="34" charset="0"/>
            </a:endParaRPr>
          </a:p>
        </p:txBody>
      </p:sp>
      <p:sp>
        <p:nvSpPr>
          <p:cNvPr id="23685" name="Oval 316">
            <a:extLst>
              <a:ext uri="{FF2B5EF4-FFF2-40B4-BE49-F238E27FC236}">
                <a16:creationId xmlns:a16="http://schemas.microsoft.com/office/drawing/2014/main" id="{AF6582E5-DF04-3C63-0966-4BF8EBB12E38}"/>
              </a:ext>
            </a:extLst>
          </p:cNvPr>
          <p:cNvSpPr>
            <a:spLocks noChangeArrowheads="1"/>
          </p:cNvSpPr>
          <p:nvPr/>
        </p:nvSpPr>
        <p:spPr bwMode="auto">
          <a:xfrm>
            <a:off x="7248526" y="5445126"/>
            <a:ext cx="504825" cy="504825"/>
          </a:xfrm>
          <a:prstGeom prst="ellipse">
            <a:avLst/>
          </a:prstGeom>
          <a:solidFill>
            <a:srgbClr val="0000FF"/>
          </a:solidFill>
          <a:ln w="9525">
            <a:solidFill>
              <a:schemeClr val="tx1"/>
            </a:solidFill>
            <a:round/>
            <a:headEnd/>
            <a:tailEnd/>
          </a:ln>
        </p:spPr>
        <p:txBody>
          <a:bodyPr wrap="none" anchor="ct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endParaRPr lang="ru-RU" altLang="ru-RU" sz="1800">
              <a:solidFill>
                <a:schemeClr val="tx1"/>
              </a:solidFill>
              <a:latin typeface="Arial" panose="020B0604020202020204" pitchFamily="34" charset="0"/>
            </a:endParaRPr>
          </a:p>
        </p:txBody>
      </p:sp>
      <p:sp>
        <p:nvSpPr>
          <p:cNvPr id="23686" name="Oval 317">
            <a:extLst>
              <a:ext uri="{FF2B5EF4-FFF2-40B4-BE49-F238E27FC236}">
                <a16:creationId xmlns:a16="http://schemas.microsoft.com/office/drawing/2014/main" id="{13997B10-953E-755A-7372-B8F3FF617A3F}"/>
              </a:ext>
            </a:extLst>
          </p:cNvPr>
          <p:cNvSpPr>
            <a:spLocks noChangeArrowheads="1"/>
          </p:cNvSpPr>
          <p:nvPr/>
        </p:nvSpPr>
        <p:spPr bwMode="auto">
          <a:xfrm>
            <a:off x="5087939" y="2997201"/>
            <a:ext cx="504825" cy="504825"/>
          </a:xfrm>
          <a:prstGeom prst="ellipse">
            <a:avLst/>
          </a:prstGeom>
          <a:solidFill>
            <a:srgbClr val="0000FF"/>
          </a:solidFill>
          <a:ln w="9525">
            <a:solidFill>
              <a:schemeClr val="tx1"/>
            </a:solidFill>
            <a:round/>
            <a:headEnd/>
            <a:tailEnd/>
          </a:ln>
        </p:spPr>
        <p:txBody>
          <a:bodyPr wrap="none" anchor="ct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endParaRPr lang="ru-RU" altLang="ru-RU" sz="1800">
              <a:solidFill>
                <a:schemeClr val="tx1"/>
              </a:solidFill>
              <a:latin typeface="Arial" panose="020B0604020202020204" pitchFamily="34" charset="0"/>
            </a:endParaRPr>
          </a:p>
        </p:txBody>
      </p:sp>
      <p:sp>
        <p:nvSpPr>
          <p:cNvPr id="23687" name="Oval 318">
            <a:extLst>
              <a:ext uri="{FF2B5EF4-FFF2-40B4-BE49-F238E27FC236}">
                <a16:creationId xmlns:a16="http://schemas.microsoft.com/office/drawing/2014/main" id="{9170D5B5-06AC-58B1-50FD-8085E529CC16}"/>
              </a:ext>
            </a:extLst>
          </p:cNvPr>
          <p:cNvSpPr>
            <a:spLocks noChangeArrowheads="1"/>
          </p:cNvSpPr>
          <p:nvPr/>
        </p:nvSpPr>
        <p:spPr bwMode="auto">
          <a:xfrm>
            <a:off x="3863976" y="5445126"/>
            <a:ext cx="504825" cy="504825"/>
          </a:xfrm>
          <a:prstGeom prst="ellipse">
            <a:avLst/>
          </a:prstGeom>
          <a:solidFill>
            <a:srgbClr val="0000FF"/>
          </a:solidFill>
          <a:ln w="9525">
            <a:solidFill>
              <a:schemeClr val="tx1"/>
            </a:solidFill>
            <a:round/>
            <a:headEnd/>
            <a:tailEnd/>
          </a:ln>
        </p:spPr>
        <p:txBody>
          <a:bodyPr wrap="none" anchor="ct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endParaRPr lang="ru-RU" altLang="ru-RU" sz="1800">
              <a:solidFill>
                <a:schemeClr val="tx1"/>
              </a:solidFill>
              <a:latin typeface="Arial" panose="020B0604020202020204" pitchFamily="34" charset="0"/>
            </a:endParaRPr>
          </a:p>
        </p:txBody>
      </p:sp>
      <p:sp>
        <p:nvSpPr>
          <p:cNvPr id="23688" name="Oval 319">
            <a:extLst>
              <a:ext uri="{FF2B5EF4-FFF2-40B4-BE49-F238E27FC236}">
                <a16:creationId xmlns:a16="http://schemas.microsoft.com/office/drawing/2014/main" id="{14E6485B-430C-5AC2-4C7F-7B1CA74C3C84}"/>
              </a:ext>
            </a:extLst>
          </p:cNvPr>
          <p:cNvSpPr>
            <a:spLocks noChangeArrowheads="1"/>
          </p:cNvSpPr>
          <p:nvPr/>
        </p:nvSpPr>
        <p:spPr bwMode="auto">
          <a:xfrm>
            <a:off x="5016501" y="5445126"/>
            <a:ext cx="504825" cy="504825"/>
          </a:xfrm>
          <a:prstGeom prst="ellipse">
            <a:avLst/>
          </a:prstGeom>
          <a:solidFill>
            <a:srgbClr val="FF0000"/>
          </a:solidFill>
          <a:ln w="9525">
            <a:solidFill>
              <a:schemeClr val="tx1"/>
            </a:solidFill>
            <a:round/>
            <a:headEnd/>
            <a:tailEnd/>
          </a:ln>
        </p:spPr>
        <p:txBody>
          <a:bodyPr wrap="none" anchor="ct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endParaRPr lang="ru-RU" altLang="ru-RU" sz="1800">
              <a:solidFill>
                <a:schemeClr val="tx1"/>
              </a:solidFill>
              <a:latin typeface="Arial" panose="020B0604020202020204" pitchFamily="34" charset="0"/>
            </a:endParaRPr>
          </a:p>
        </p:txBody>
      </p:sp>
      <p:sp>
        <p:nvSpPr>
          <p:cNvPr id="23689" name="Oval 320">
            <a:extLst>
              <a:ext uri="{FF2B5EF4-FFF2-40B4-BE49-F238E27FC236}">
                <a16:creationId xmlns:a16="http://schemas.microsoft.com/office/drawing/2014/main" id="{436A987B-724C-0C9A-524B-93C258C35111}"/>
              </a:ext>
            </a:extLst>
          </p:cNvPr>
          <p:cNvSpPr>
            <a:spLocks noChangeArrowheads="1"/>
          </p:cNvSpPr>
          <p:nvPr/>
        </p:nvSpPr>
        <p:spPr bwMode="auto">
          <a:xfrm>
            <a:off x="2178051" y="4827589"/>
            <a:ext cx="504825" cy="504825"/>
          </a:xfrm>
          <a:prstGeom prst="ellipse">
            <a:avLst/>
          </a:prstGeom>
          <a:solidFill>
            <a:srgbClr val="FF0000"/>
          </a:solidFill>
          <a:ln w="9525">
            <a:solidFill>
              <a:schemeClr val="tx1"/>
            </a:solidFill>
            <a:round/>
            <a:headEnd/>
            <a:tailEnd/>
          </a:ln>
        </p:spPr>
        <p:txBody>
          <a:bodyPr wrap="none" anchor="ct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endParaRPr lang="ru-RU" altLang="ru-RU" sz="1800">
              <a:solidFill>
                <a:schemeClr val="tx1"/>
              </a:solidFill>
              <a:latin typeface="Arial" panose="020B0604020202020204" pitchFamily="34" charset="0"/>
            </a:endParaRPr>
          </a:p>
        </p:txBody>
      </p:sp>
      <p:sp>
        <p:nvSpPr>
          <p:cNvPr id="23690" name="Oval 322">
            <a:extLst>
              <a:ext uri="{FF2B5EF4-FFF2-40B4-BE49-F238E27FC236}">
                <a16:creationId xmlns:a16="http://schemas.microsoft.com/office/drawing/2014/main" id="{E5E62C35-4E58-5075-0C3E-D99278DB39FD}"/>
              </a:ext>
            </a:extLst>
          </p:cNvPr>
          <p:cNvSpPr>
            <a:spLocks noChangeArrowheads="1"/>
          </p:cNvSpPr>
          <p:nvPr/>
        </p:nvSpPr>
        <p:spPr bwMode="auto">
          <a:xfrm>
            <a:off x="3792539" y="2924176"/>
            <a:ext cx="504825" cy="504825"/>
          </a:xfrm>
          <a:prstGeom prst="ellipse">
            <a:avLst/>
          </a:prstGeom>
          <a:solidFill>
            <a:srgbClr val="FF0000"/>
          </a:solidFill>
          <a:ln w="9525">
            <a:solidFill>
              <a:schemeClr val="tx1"/>
            </a:solidFill>
            <a:round/>
            <a:headEnd/>
            <a:tailEnd/>
          </a:ln>
        </p:spPr>
        <p:txBody>
          <a:bodyPr wrap="none" anchor="ct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endParaRPr lang="ru-RU" altLang="ru-RU" sz="1800">
              <a:solidFill>
                <a:schemeClr val="tx1"/>
              </a:solidFill>
              <a:latin typeface="Arial" panose="020B0604020202020204" pitchFamily="34" charset="0"/>
            </a:endParaRPr>
          </a:p>
        </p:txBody>
      </p:sp>
      <p:sp>
        <p:nvSpPr>
          <p:cNvPr id="23691" name="Oval 326">
            <a:extLst>
              <a:ext uri="{FF2B5EF4-FFF2-40B4-BE49-F238E27FC236}">
                <a16:creationId xmlns:a16="http://schemas.microsoft.com/office/drawing/2014/main" id="{E9F7464F-5B3B-A6FE-8064-0B5ACAA74560}"/>
              </a:ext>
            </a:extLst>
          </p:cNvPr>
          <p:cNvSpPr>
            <a:spLocks noChangeArrowheads="1"/>
          </p:cNvSpPr>
          <p:nvPr/>
        </p:nvSpPr>
        <p:spPr bwMode="auto">
          <a:xfrm>
            <a:off x="2208214" y="2924176"/>
            <a:ext cx="504825" cy="504825"/>
          </a:xfrm>
          <a:prstGeom prst="ellipse">
            <a:avLst/>
          </a:prstGeom>
          <a:solidFill>
            <a:srgbClr val="008000"/>
          </a:solidFill>
          <a:ln w="9525">
            <a:solidFill>
              <a:schemeClr val="tx1"/>
            </a:solidFill>
            <a:round/>
            <a:headEnd/>
            <a:tailEnd/>
          </a:ln>
        </p:spPr>
        <p:txBody>
          <a:bodyPr wrap="none" anchor="ct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endParaRPr lang="ru-RU" altLang="ru-RU" sz="1800">
              <a:solidFill>
                <a:schemeClr val="tx1"/>
              </a:solidFill>
              <a:latin typeface="Arial" panose="020B0604020202020204" pitchFamily="34" charset="0"/>
            </a:endParaRPr>
          </a:p>
        </p:txBody>
      </p:sp>
      <p:sp>
        <p:nvSpPr>
          <p:cNvPr id="23692" name="Oval 327">
            <a:extLst>
              <a:ext uri="{FF2B5EF4-FFF2-40B4-BE49-F238E27FC236}">
                <a16:creationId xmlns:a16="http://schemas.microsoft.com/office/drawing/2014/main" id="{481015ED-FCE3-BAC2-1394-52232B1C14F5}"/>
              </a:ext>
            </a:extLst>
          </p:cNvPr>
          <p:cNvSpPr>
            <a:spLocks noChangeArrowheads="1"/>
          </p:cNvSpPr>
          <p:nvPr/>
        </p:nvSpPr>
        <p:spPr bwMode="auto">
          <a:xfrm>
            <a:off x="8401051" y="2276476"/>
            <a:ext cx="504825" cy="504825"/>
          </a:xfrm>
          <a:prstGeom prst="ellipse">
            <a:avLst/>
          </a:prstGeom>
          <a:solidFill>
            <a:srgbClr val="008000"/>
          </a:solidFill>
          <a:ln w="9525">
            <a:solidFill>
              <a:schemeClr val="tx1"/>
            </a:solidFill>
            <a:round/>
            <a:headEnd/>
            <a:tailEnd/>
          </a:ln>
        </p:spPr>
        <p:txBody>
          <a:bodyPr wrap="none" anchor="ct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endParaRPr lang="ru-RU" altLang="ru-RU" sz="1800">
              <a:solidFill>
                <a:schemeClr val="tx1"/>
              </a:solidFill>
              <a:latin typeface="Arial" panose="020B0604020202020204" pitchFamily="34" charset="0"/>
            </a:endParaRPr>
          </a:p>
        </p:txBody>
      </p:sp>
      <p:sp>
        <p:nvSpPr>
          <p:cNvPr id="23693" name="Oval 328">
            <a:extLst>
              <a:ext uri="{FF2B5EF4-FFF2-40B4-BE49-F238E27FC236}">
                <a16:creationId xmlns:a16="http://schemas.microsoft.com/office/drawing/2014/main" id="{39D23218-356A-9376-CC47-F43E6E9F7987}"/>
              </a:ext>
            </a:extLst>
          </p:cNvPr>
          <p:cNvSpPr>
            <a:spLocks noChangeArrowheads="1"/>
          </p:cNvSpPr>
          <p:nvPr/>
        </p:nvSpPr>
        <p:spPr bwMode="auto">
          <a:xfrm>
            <a:off x="6096001" y="5445126"/>
            <a:ext cx="504825" cy="504825"/>
          </a:xfrm>
          <a:prstGeom prst="ellipse">
            <a:avLst/>
          </a:prstGeom>
          <a:solidFill>
            <a:srgbClr val="008000"/>
          </a:solidFill>
          <a:ln w="9525">
            <a:solidFill>
              <a:schemeClr val="tx1"/>
            </a:solidFill>
            <a:round/>
            <a:headEnd/>
            <a:tailEnd/>
          </a:ln>
        </p:spPr>
        <p:txBody>
          <a:bodyPr wrap="none" anchor="ct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endParaRPr lang="ru-RU" altLang="ru-RU" sz="1800">
              <a:solidFill>
                <a:schemeClr val="tx1"/>
              </a:solidFill>
              <a:latin typeface="Arial" panose="020B0604020202020204" pitchFamily="34" charset="0"/>
            </a:endParaRPr>
          </a:p>
        </p:txBody>
      </p:sp>
      <p:sp>
        <p:nvSpPr>
          <p:cNvPr id="23694" name="Oval 329">
            <a:extLst>
              <a:ext uri="{FF2B5EF4-FFF2-40B4-BE49-F238E27FC236}">
                <a16:creationId xmlns:a16="http://schemas.microsoft.com/office/drawing/2014/main" id="{D318EBFC-D0BC-9B3E-45E2-4DDBFB09CF28}"/>
              </a:ext>
            </a:extLst>
          </p:cNvPr>
          <p:cNvSpPr>
            <a:spLocks noChangeArrowheads="1"/>
          </p:cNvSpPr>
          <p:nvPr/>
        </p:nvSpPr>
        <p:spPr bwMode="auto">
          <a:xfrm>
            <a:off x="8328026" y="4797426"/>
            <a:ext cx="504825" cy="504825"/>
          </a:xfrm>
          <a:prstGeom prst="ellipse">
            <a:avLst/>
          </a:prstGeom>
          <a:solidFill>
            <a:srgbClr val="008000"/>
          </a:solidFill>
          <a:ln w="9525">
            <a:solidFill>
              <a:schemeClr val="tx1"/>
            </a:solidFill>
            <a:round/>
            <a:headEnd/>
            <a:tailEnd/>
          </a:ln>
        </p:spPr>
        <p:txBody>
          <a:bodyPr wrap="none" anchor="ct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endParaRPr lang="ru-RU" altLang="ru-RU" sz="1800">
              <a:solidFill>
                <a:schemeClr val="tx1"/>
              </a:solidFill>
              <a:latin typeface="Arial" panose="020B0604020202020204" pitchFamily="34" charset="0"/>
            </a:endParaRPr>
          </a:p>
        </p:txBody>
      </p:sp>
      <p:sp>
        <p:nvSpPr>
          <p:cNvPr id="23695" name="Oval 330">
            <a:extLst>
              <a:ext uri="{FF2B5EF4-FFF2-40B4-BE49-F238E27FC236}">
                <a16:creationId xmlns:a16="http://schemas.microsoft.com/office/drawing/2014/main" id="{21402401-2AAC-DFEA-EF77-C618ED2E3062}"/>
              </a:ext>
            </a:extLst>
          </p:cNvPr>
          <p:cNvSpPr>
            <a:spLocks noChangeArrowheads="1"/>
          </p:cNvSpPr>
          <p:nvPr/>
        </p:nvSpPr>
        <p:spPr bwMode="auto">
          <a:xfrm>
            <a:off x="3287714" y="4797426"/>
            <a:ext cx="504825" cy="504825"/>
          </a:xfrm>
          <a:prstGeom prst="ellipse">
            <a:avLst/>
          </a:prstGeom>
          <a:solidFill>
            <a:srgbClr val="FFFF00"/>
          </a:solidFill>
          <a:ln w="9525">
            <a:solidFill>
              <a:schemeClr val="tx1"/>
            </a:solidFill>
            <a:round/>
            <a:headEnd/>
            <a:tailEnd/>
          </a:ln>
        </p:spPr>
        <p:txBody>
          <a:bodyPr wrap="none" anchor="ct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endParaRPr lang="ru-RU" altLang="ru-RU" sz="1800">
              <a:solidFill>
                <a:schemeClr val="tx1"/>
              </a:solidFill>
              <a:latin typeface="Arial" panose="020B0604020202020204" pitchFamily="34" charset="0"/>
            </a:endParaRPr>
          </a:p>
        </p:txBody>
      </p:sp>
      <p:sp>
        <p:nvSpPr>
          <p:cNvPr id="23696" name="Oval 331">
            <a:extLst>
              <a:ext uri="{FF2B5EF4-FFF2-40B4-BE49-F238E27FC236}">
                <a16:creationId xmlns:a16="http://schemas.microsoft.com/office/drawing/2014/main" id="{541D743B-1FC1-72FF-6216-9FE22B45C897}"/>
              </a:ext>
            </a:extLst>
          </p:cNvPr>
          <p:cNvSpPr>
            <a:spLocks noChangeArrowheads="1"/>
          </p:cNvSpPr>
          <p:nvPr/>
        </p:nvSpPr>
        <p:spPr bwMode="auto">
          <a:xfrm>
            <a:off x="5664201" y="2924176"/>
            <a:ext cx="504825" cy="504825"/>
          </a:xfrm>
          <a:prstGeom prst="ellipse">
            <a:avLst/>
          </a:prstGeom>
          <a:solidFill>
            <a:srgbClr val="FFFF00"/>
          </a:solidFill>
          <a:ln w="9525">
            <a:solidFill>
              <a:schemeClr val="tx1"/>
            </a:solidFill>
            <a:round/>
            <a:headEnd/>
            <a:tailEnd/>
          </a:ln>
        </p:spPr>
        <p:txBody>
          <a:bodyPr wrap="none" anchor="ct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endParaRPr lang="ru-RU" altLang="ru-RU" sz="1800">
              <a:solidFill>
                <a:schemeClr val="tx1"/>
              </a:solidFill>
              <a:latin typeface="Arial" panose="020B0604020202020204" pitchFamily="34" charset="0"/>
            </a:endParaRPr>
          </a:p>
        </p:txBody>
      </p:sp>
      <p:sp>
        <p:nvSpPr>
          <p:cNvPr id="23697" name="Oval 332">
            <a:extLst>
              <a:ext uri="{FF2B5EF4-FFF2-40B4-BE49-F238E27FC236}">
                <a16:creationId xmlns:a16="http://schemas.microsoft.com/office/drawing/2014/main" id="{8305DB2F-162F-D9DB-B23D-98072C8ABD67}"/>
              </a:ext>
            </a:extLst>
          </p:cNvPr>
          <p:cNvSpPr>
            <a:spLocks noChangeArrowheads="1"/>
          </p:cNvSpPr>
          <p:nvPr/>
        </p:nvSpPr>
        <p:spPr bwMode="auto">
          <a:xfrm>
            <a:off x="5591176" y="1773239"/>
            <a:ext cx="504825" cy="504825"/>
          </a:xfrm>
          <a:prstGeom prst="ellipse">
            <a:avLst/>
          </a:prstGeom>
          <a:solidFill>
            <a:srgbClr val="008000"/>
          </a:solidFill>
          <a:ln w="9525">
            <a:solidFill>
              <a:schemeClr val="tx1"/>
            </a:solidFill>
            <a:round/>
            <a:headEnd/>
            <a:tailEnd/>
          </a:ln>
        </p:spPr>
        <p:txBody>
          <a:bodyPr wrap="none" anchor="ct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endParaRPr lang="ru-RU" altLang="ru-RU" sz="1800">
              <a:solidFill>
                <a:schemeClr val="tx1"/>
              </a:solidFill>
              <a:latin typeface="Arial" panose="020B0604020202020204" pitchFamily="34" charset="0"/>
            </a:endParaRPr>
          </a:p>
        </p:txBody>
      </p:sp>
      <p:sp>
        <p:nvSpPr>
          <p:cNvPr id="23698" name="Oval 333">
            <a:extLst>
              <a:ext uri="{FF2B5EF4-FFF2-40B4-BE49-F238E27FC236}">
                <a16:creationId xmlns:a16="http://schemas.microsoft.com/office/drawing/2014/main" id="{B09E77FB-3876-CA95-CFE8-C23F2E571CD2}"/>
              </a:ext>
            </a:extLst>
          </p:cNvPr>
          <p:cNvSpPr>
            <a:spLocks noChangeArrowheads="1"/>
          </p:cNvSpPr>
          <p:nvPr/>
        </p:nvSpPr>
        <p:spPr bwMode="auto">
          <a:xfrm>
            <a:off x="2208214" y="5445126"/>
            <a:ext cx="504825" cy="504825"/>
          </a:xfrm>
          <a:prstGeom prst="ellipse">
            <a:avLst/>
          </a:prstGeom>
          <a:solidFill>
            <a:srgbClr val="0000FF"/>
          </a:solidFill>
          <a:ln w="9525">
            <a:solidFill>
              <a:schemeClr val="tx1"/>
            </a:solidFill>
            <a:round/>
            <a:headEnd/>
            <a:tailEnd/>
          </a:ln>
        </p:spPr>
        <p:txBody>
          <a:bodyPr wrap="none" anchor="ct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endParaRPr lang="ru-RU" altLang="ru-RU" sz="1800">
              <a:solidFill>
                <a:schemeClr val="tx1"/>
              </a:solidFill>
              <a:latin typeface="Arial" panose="020B0604020202020204" pitchFamily="34" charset="0"/>
            </a:endParaRPr>
          </a:p>
        </p:txBody>
      </p:sp>
      <p:sp>
        <p:nvSpPr>
          <p:cNvPr id="23699" name="Oval 334">
            <a:extLst>
              <a:ext uri="{FF2B5EF4-FFF2-40B4-BE49-F238E27FC236}">
                <a16:creationId xmlns:a16="http://schemas.microsoft.com/office/drawing/2014/main" id="{DA452103-06E7-2B3D-5AB3-C1634F719DE2}"/>
              </a:ext>
            </a:extLst>
          </p:cNvPr>
          <p:cNvSpPr>
            <a:spLocks noChangeArrowheads="1"/>
          </p:cNvSpPr>
          <p:nvPr/>
        </p:nvSpPr>
        <p:spPr bwMode="auto">
          <a:xfrm>
            <a:off x="9551989" y="4221164"/>
            <a:ext cx="504825" cy="504825"/>
          </a:xfrm>
          <a:prstGeom prst="ellipse">
            <a:avLst/>
          </a:prstGeom>
          <a:solidFill>
            <a:srgbClr val="FFFF00"/>
          </a:solidFill>
          <a:ln w="9525">
            <a:solidFill>
              <a:schemeClr val="tx1"/>
            </a:solidFill>
            <a:round/>
            <a:headEnd/>
            <a:tailEnd/>
          </a:ln>
        </p:spPr>
        <p:txBody>
          <a:bodyPr wrap="none" anchor="ct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endParaRPr lang="ru-RU" altLang="ru-RU" sz="1800">
              <a:solidFill>
                <a:schemeClr val="tx1"/>
              </a:solidFill>
              <a:latin typeface="Arial" panose="020B0604020202020204" pitchFamily="34" charset="0"/>
            </a:endParaRPr>
          </a:p>
        </p:txBody>
      </p:sp>
      <p:sp>
        <p:nvSpPr>
          <p:cNvPr id="23700" name="Oval 335">
            <a:extLst>
              <a:ext uri="{FF2B5EF4-FFF2-40B4-BE49-F238E27FC236}">
                <a16:creationId xmlns:a16="http://schemas.microsoft.com/office/drawing/2014/main" id="{0C86C5E5-F035-464B-5554-0BD4A025DDAA}"/>
              </a:ext>
            </a:extLst>
          </p:cNvPr>
          <p:cNvSpPr>
            <a:spLocks noChangeArrowheads="1"/>
          </p:cNvSpPr>
          <p:nvPr/>
        </p:nvSpPr>
        <p:spPr bwMode="auto">
          <a:xfrm>
            <a:off x="5016501" y="4221164"/>
            <a:ext cx="504825" cy="504825"/>
          </a:xfrm>
          <a:prstGeom prst="ellipse">
            <a:avLst/>
          </a:prstGeom>
          <a:solidFill>
            <a:srgbClr val="FFFF00"/>
          </a:solidFill>
          <a:ln w="9525">
            <a:solidFill>
              <a:schemeClr val="tx1"/>
            </a:solidFill>
            <a:round/>
            <a:headEnd/>
            <a:tailEnd/>
          </a:ln>
        </p:spPr>
        <p:txBody>
          <a:bodyPr wrap="none" anchor="ct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endParaRPr lang="ru-RU" altLang="ru-RU" sz="1800">
              <a:solidFill>
                <a:schemeClr val="tx1"/>
              </a:solidFill>
              <a:latin typeface="Arial" panose="020B0604020202020204" pitchFamily="34" charset="0"/>
            </a:endParaRPr>
          </a:p>
        </p:txBody>
      </p:sp>
      <p:sp>
        <p:nvSpPr>
          <p:cNvPr id="23701" name="Oval 336">
            <a:extLst>
              <a:ext uri="{FF2B5EF4-FFF2-40B4-BE49-F238E27FC236}">
                <a16:creationId xmlns:a16="http://schemas.microsoft.com/office/drawing/2014/main" id="{544F2CFC-ED21-87F1-1D20-FE11F2399116}"/>
              </a:ext>
            </a:extLst>
          </p:cNvPr>
          <p:cNvSpPr>
            <a:spLocks noChangeArrowheads="1"/>
          </p:cNvSpPr>
          <p:nvPr/>
        </p:nvSpPr>
        <p:spPr bwMode="auto">
          <a:xfrm>
            <a:off x="5591176" y="5445126"/>
            <a:ext cx="504825" cy="504825"/>
          </a:xfrm>
          <a:prstGeom prst="ellipse">
            <a:avLst/>
          </a:prstGeom>
          <a:solidFill>
            <a:srgbClr val="FFFF00"/>
          </a:solidFill>
          <a:ln w="9525">
            <a:solidFill>
              <a:schemeClr val="tx1"/>
            </a:solidFill>
            <a:round/>
            <a:headEnd/>
            <a:tailEnd/>
          </a:ln>
        </p:spPr>
        <p:txBody>
          <a:bodyPr wrap="none" anchor="ct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endParaRPr lang="ru-RU" altLang="ru-RU" sz="1800">
              <a:solidFill>
                <a:schemeClr val="tx1"/>
              </a:solidFill>
              <a:latin typeface="Arial" panose="020B0604020202020204" pitchFamily="34" charset="0"/>
            </a:endParaRPr>
          </a:p>
        </p:txBody>
      </p:sp>
      <p:sp>
        <p:nvSpPr>
          <p:cNvPr id="23702" name="Oval 337">
            <a:extLst>
              <a:ext uri="{FF2B5EF4-FFF2-40B4-BE49-F238E27FC236}">
                <a16:creationId xmlns:a16="http://schemas.microsoft.com/office/drawing/2014/main" id="{C4C71F76-EF18-BAB2-96A6-60A2F058C3D6}"/>
              </a:ext>
            </a:extLst>
          </p:cNvPr>
          <p:cNvSpPr>
            <a:spLocks noChangeArrowheads="1"/>
          </p:cNvSpPr>
          <p:nvPr/>
        </p:nvSpPr>
        <p:spPr bwMode="auto">
          <a:xfrm>
            <a:off x="7248526" y="4797426"/>
            <a:ext cx="504825" cy="504825"/>
          </a:xfrm>
          <a:prstGeom prst="ellipse">
            <a:avLst/>
          </a:prstGeom>
          <a:solidFill>
            <a:srgbClr val="FFFF00"/>
          </a:solidFill>
          <a:ln w="9525">
            <a:solidFill>
              <a:schemeClr val="tx1"/>
            </a:solidFill>
            <a:round/>
            <a:headEnd/>
            <a:tailEnd/>
          </a:ln>
        </p:spPr>
        <p:txBody>
          <a:bodyPr wrap="none" anchor="ct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endParaRPr lang="ru-RU" altLang="ru-RU" sz="1800">
              <a:solidFill>
                <a:schemeClr val="tx1"/>
              </a:solidFill>
              <a:latin typeface="Arial" panose="020B0604020202020204" pitchFamily="34" charset="0"/>
            </a:endParaRPr>
          </a:p>
        </p:txBody>
      </p:sp>
      <p:sp>
        <p:nvSpPr>
          <p:cNvPr id="23703" name="Oval 338">
            <a:extLst>
              <a:ext uri="{FF2B5EF4-FFF2-40B4-BE49-F238E27FC236}">
                <a16:creationId xmlns:a16="http://schemas.microsoft.com/office/drawing/2014/main" id="{F779E607-FCE7-EBCE-4AC5-917BFFF99574}"/>
              </a:ext>
            </a:extLst>
          </p:cNvPr>
          <p:cNvSpPr>
            <a:spLocks noChangeArrowheads="1"/>
          </p:cNvSpPr>
          <p:nvPr/>
        </p:nvSpPr>
        <p:spPr bwMode="auto">
          <a:xfrm>
            <a:off x="7248526" y="2349501"/>
            <a:ext cx="504825" cy="504825"/>
          </a:xfrm>
          <a:prstGeom prst="ellipse">
            <a:avLst/>
          </a:prstGeom>
          <a:solidFill>
            <a:srgbClr val="FFFF00"/>
          </a:solidFill>
          <a:ln w="9525">
            <a:solidFill>
              <a:schemeClr val="tx1"/>
            </a:solidFill>
            <a:round/>
            <a:headEnd/>
            <a:tailEnd/>
          </a:ln>
        </p:spPr>
        <p:txBody>
          <a:bodyPr wrap="none" anchor="ct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endParaRPr lang="ru-RU" altLang="ru-RU" sz="1800">
              <a:solidFill>
                <a:schemeClr val="tx1"/>
              </a:solidFill>
              <a:latin typeface="Arial" panose="020B0604020202020204" pitchFamily="34" charset="0"/>
            </a:endParaRPr>
          </a:p>
        </p:txBody>
      </p:sp>
      <p:sp>
        <p:nvSpPr>
          <p:cNvPr id="23704" name="Oval 339">
            <a:extLst>
              <a:ext uri="{FF2B5EF4-FFF2-40B4-BE49-F238E27FC236}">
                <a16:creationId xmlns:a16="http://schemas.microsoft.com/office/drawing/2014/main" id="{E47A4DCF-F4FE-1BC4-ADB8-CDFF61A9B423}"/>
              </a:ext>
            </a:extLst>
          </p:cNvPr>
          <p:cNvSpPr>
            <a:spLocks noChangeArrowheads="1"/>
          </p:cNvSpPr>
          <p:nvPr/>
        </p:nvSpPr>
        <p:spPr bwMode="auto">
          <a:xfrm>
            <a:off x="2733676" y="2359026"/>
            <a:ext cx="504825" cy="504825"/>
          </a:xfrm>
          <a:prstGeom prst="ellipse">
            <a:avLst/>
          </a:prstGeom>
          <a:solidFill>
            <a:srgbClr val="0000FF"/>
          </a:solidFill>
          <a:ln w="9525">
            <a:solidFill>
              <a:schemeClr val="tx1"/>
            </a:solidFill>
            <a:round/>
            <a:headEnd/>
            <a:tailEnd/>
          </a:ln>
        </p:spPr>
        <p:txBody>
          <a:bodyPr wrap="none" anchor="ct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endParaRPr lang="ru-RU" altLang="ru-RU" sz="1800">
              <a:solidFill>
                <a:schemeClr val="tx1"/>
              </a:solidFill>
              <a:latin typeface="Arial" panose="020B0604020202020204" pitchFamily="34" charset="0"/>
            </a:endParaRPr>
          </a:p>
        </p:txBody>
      </p:sp>
      <p:sp>
        <p:nvSpPr>
          <p:cNvPr id="23705" name="Oval 340">
            <a:extLst>
              <a:ext uri="{FF2B5EF4-FFF2-40B4-BE49-F238E27FC236}">
                <a16:creationId xmlns:a16="http://schemas.microsoft.com/office/drawing/2014/main" id="{7E46E956-E0F0-86D6-E90A-1A84ABD3D9ED}"/>
              </a:ext>
            </a:extLst>
          </p:cNvPr>
          <p:cNvSpPr>
            <a:spLocks noChangeArrowheads="1"/>
          </p:cNvSpPr>
          <p:nvPr/>
        </p:nvSpPr>
        <p:spPr bwMode="auto">
          <a:xfrm>
            <a:off x="5591176" y="4221164"/>
            <a:ext cx="504825" cy="504825"/>
          </a:xfrm>
          <a:prstGeom prst="ellipse">
            <a:avLst/>
          </a:prstGeom>
          <a:solidFill>
            <a:srgbClr val="0000FF"/>
          </a:solidFill>
          <a:ln w="9525">
            <a:solidFill>
              <a:schemeClr val="tx1"/>
            </a:solidFill>
            <a:round/>
            <a:headEnd/>
            <a:tailEnd/>
          </a:ln>
        </p:spPr>
        <p:txBody>
          <a:bodyPr wrap="none" anchor="ct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endParaRPr lang="ru-RU" altLang="ru-RU" sz="1800">
              <a:solidFill>
                <a:schemeClr val="tx1"/>
              </a:solidFill>
              <a:latin typeface="Arial" panose="020B0604020202020204" pitchFamily="34" charset="0"/>
            </a:endParaRPr>
          </a:p>
        </p:txBody>
      </p:sp>
      <p:sp>
        <p:nvSpPr>
          <p:cNvPr id="23706" name="Oval 341">
            <a:extLst>
              <a:ext uri="{FF2B5EF4-FFF2-40B4-BE49-F238E27FC236}">
                <a16:creationId xmlns:a16="http://schemas.microsoft.com/office/drawing/2014/main" id="{22E5A630-F0C3-703A-CC9E-7BD8DD89387B}"/>
              </a:ext>
            </a:extLst>
          </p:cNvPr>
          <p:cNvSpPr>
            <a:spLocks noChangeArrowheads="1"/>
          </p:cNvSpPr>
          <p:nvPr/>
        </p:nvSpPr>
        <p:spPr bwMode="auto">
          <a:xfrm>
            <a:off x="5591176" y="2349501"/>
            <a:ext cx="504825" cy="504825"/>
          </a:xfrm>
          <a:prstGeom prst="ellipse">
            <a:avLst/>
          </a:prstGeom>
          <a:solidFill>
            <a:srgbClr val="0000FF"/>
          </a:solidFill>
          <a:ln w="9525">
            <a:solidFill>
              <a:schemeClr val="tx1"/>
            </a:solidFill>
            <a:round/>
            <a:headEnd/>
            <a:tailEnd/>
          </a:ln>
        </p:spPr>
        <p:txBody>
          <a:bodyPr wrap="none" anchor="ct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endParaRPr lang="ru-RU" altLang="ru-RU" sz="1800">
              <a:solidFill>
                <a:schemeClr val="tx1"/>
              </a:solidFill>
              <a:latin typeface="Arial" panose="020B0604020202020204" pitchFamily="34" charset="0"/>
            </a:endParaRPr>
          </a:p>
        </p:txBody>
      </p:sp>
      <p:sp>
        <p:nvSpPr>
          <p:cNvPr id="23707" name="Oval 342">
            <a:extLst>
              <a:ext uri="{FF2B5EF4-FFF2-40B4-BE49-F238E27FC236}">
                <a16:creationId xmlns:a16="http://schemas.microsoft.com/office/drawing/2014/main" id="{1C922303-678E-2ACE-7D91-C22E40C26539}"/>
              </a:ext>
            </a:extLst>
          </p:cNvPr>
          <p:cNvSpPr>
            <a:spLocks noChangeArrowheads="1"/>
          </p:cNvSpPr>
          <p:nvPr/>
        </p:nvSpPr>
        <p:spPr bwMode="auto">
          <a:xfrm>
            <a:off x="9482139" y="2347914"/>
            <a:ext cx="504825" cy="504825"/>
          </a:xfrm>
          <a:prstGeom prst="ellipse">
            <a:avLst/>
          </a:prstGeom>
          <a:solidFill>
            <a:srgbClr val="993300"/>
          </a:solidFill>
          <a:ln w="9525">
            <a:solidFill>
              <a:srgbClr val="993300"/>
            </a:solidFill>
            <a:round/>
            <a:headEnd/>
            <a:tailEnd/>
          </a:ln>
        </p:spPr>
        <p:txBody>
          <a:bodyPr wrap="none" anchor="ct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endParaRPr lang="ru-RU" altLang="ru-RU" sz="1800">
              <a:solidFill>
                <a:schemeClr val="tx1"/>
              </a:solidFill>
              <a:latin typeface="Arial" panose="020B0604020202020204" pitchFamily="34" charset="0"/>
            </a:endParaRPr>
          </a:p>
        </p:txBody>
      </p:sp>
      <p:sp>
        <p:nvSpPr>
          <p:cNvPr id="23708" name="Oval 343">
            <a:extLst>
              <a:ext uri="{FF2B5EF4-FFF2-40B4-BE49-F238E27FC236}">
                <a16:creationId xmlns:a16="http://schemas.microsoft.com/office/drawing/2014/main" id="{862A175A-24A2-5C78-E9D8-473F438D5547}"/>
              </a:ext>
            </a:extLst>
          </p:cNvPr>
          <p:cNvSpPr>
            <a:spLocks noChangeArrowheads="1"/>
          </p:cNvSpPr>
          <p:nvPr/>
        </p:nvSpPr>
        <p:spPr bwMode="auto">
          <a:xfrm>
            <a:off x="7824789" y="4797426"/>
            <a:ext cx="504825" cy="504825"/>
          </a:xfrm>
          <a:prstGeom prst="ellipse">
            <a:avLst/>
          </a:prstGeom>
          <a:solidFill>
            <a:srgbClr val="0000FF"/>
          </a:solidFill>
          <a:ln w="9525">
            <a:solidFill>
              <a:schemeClr val="tx1"/>
            </a:solidFill>
            <a:round/>
            <a:headEnd/>
            <a:tailEnd/>
          </a:ln>
        </p:spPr>
        <p:txBody>
          <a:bodyPr wrap="none" anchor="ct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endParaRPr lang="ru-RU" altLang="ru-RU" sz="1800">
              <a:solidFill>
                <a:schemeClr val="tx1"/>
              </a:solidFill>
              <a:latin typeface="Arial" panose="020B0604020202020204" pitchFamily="34" charset="0"/>
            </a:endParaRPr>
          </a:p>
        </p:txBody>
      </p:sp>
      <p:sp>
        <p:nvSpPr>
          <p:cNvPr id="23709" name="Oval 344">
            <a:extLst>
              <a:ext uri="{FF2B5EF4-FFF2-40B4-BE49-F238E27FC236}">
                <a16:creationId xmlns:a16="http://schemas.microsoft.com/office/drawing/2014/main" id="{0312826C-3429-E87B-2736-184188653D7B}"/>
              </a:ext>
            </a:extLst>
          </p:cNvPr>
          <p:cNvSpPr>
            <a:spLocks noChangeArrowheads="1"/>
          </p:cNvSpPr>
          <p:nvPr/>
        </p:nvSpPr>
        <p:spPr bwMode="auto">
          <a:xfrm>
            <a:off x="9551989" y="2349501"/>
            <a:ext cx="504825" cy="504825"/>
          </a:xfrm>
          <a:prstGeom prst="ellipse">
            <a:avLst/>
          </a:prstGeom>
          <a:solidFill>
            <a:srgbClr val="993300"/>
          </a:solidFill>
          <a:ln w="9525">
            <a:solidFill>
              <a:srgbClr val="993300"/>
            </a:solidFill>
            <a:round/>
            <a:headEnd/>
            <a:tailEnd/>
          </a:ln>
        </p:spPr>
        <p:txBody>
          <a:bodyPr wrap="none" anchor="ct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endParaRPr lang="ru-RU" altLang="ru-RU" sz="1800">
              <a:solidFill>
                <a:schemeClr val="tx1"/>
              </a:solidFill>
              <a:latin typeface="Arial" panose="020B0604020202020204" pitchFamily="34" charset="0"/>
            </a:endParaRPr>
          </a:p>
        </p:txBody>
      </p:sp>
      <p:sp>
        <p:nvSpPr>
          <p:cNvPr id="23710" name="Oval 346">
            <a:extLst>
              <a:ext uri="{FF2B5EF4-FFF2-40B4-BE49-F238E27FC236}">
                <a16:creationId xmlns:a16="http://schemas.microsoft.com/office/drawing/2014/main" id="{896D2FA4-7A46-24B8-5765-CFD9390CE5CB}"/>
              </a:ext>
            </a:extLst>
          </p:cNvPr>
          <p:cNvSpPr>
            <a:spLocks noChangeArrowheads="1"/>
          </p:cNvSpPr>
          <p:nvPr/>
        </p:nvSpPr>
        <p:spPr bwMode="auto">
          <a:xfrm>
            <a:off x="6743701" y="5445126"/>
            <a:ext cx="504825" cy="504825"/>
          </a:xfrm>
          <a:prstGeom prst="ellipse">
            <a:avLst/>
          </a:prstGeom>
          <a:solidFill>
            <a:srgbClr val="993300"/>
          </a:solidFill>
          <a:ln w="9525">
            <a:solidFill>
              <a:schemeClr val="tx1"/>
            </a:solidFill>
            <a:round/>
            <a:headEnd/>
            <a:tailEnd/>
          </a:ln>
        </p:spPr>
        <p:txBody>
          <a:bodyPr wrap="none" anchor="ct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endParaRPr lang="ru-RU" altLang="ru-RU" sz="1800">
              <a:solidFill>
                <a:schemeClr val="tx1"/>
              </a:solidFill>
              <a:latin typeface="Arial" panose="020B0604020202020204" pitchFamily="34" charset="0"/>
            </a:endParaRPr>
          </a:p>
        </p:txBody>
      </p:sp>
      <p:sp>
        <p:nvSpPr>
          <p:cNvPr id="23711" name="Oval 593">
            <a:extLst>
              <a:ext uri="{FF2B5EF4-FFF2-40B4-BE49-F238E27FC236}">
                <a16:creationId xmlns:a16="http://schemas.microsoft.com/office/drawing/2014/main" id="{A47BDE18-E589-4EBB-9780-50B342BBFA33}"/>
              </a:ext>
            </a:extLst>
          </p:cNvPr>
          <p:cNvSpPr>
            <a:spLocks noChangeArrowheads="1"/>
          </p:cNvSpPr>
          <p:nvPr/>
        </p:nvSpPr>
        <p:spPr bwMode="auto">
          <a:xfrm>
            <a:off x="8975726" y="5445126"/>
            <a:ext cx="504825" cy="504825"/>
          </a:xfrm>
          <a:prstGeom prst="ellipse">
            <a:avLst/>
          </a:prstGeom>
          <a:solidFill>
            <a:srgbClr val="993300"/>
          </a:solidFill>
          <a:ln w="9525">
            <a:solidFill>
              <a:schemeClr val="tx1"/>
            </a:solidFill>
            <a:round/>
            <a:headEnd/>
            <a:tailEnd/>
          </a:ln>
        </p:spPr>
        <p:txBody>
          <a:bodyPr wrap="none" anchor="ct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endParaRPr lang="ru-RU" altLang="ru-RU" sz="1800">
              <a:solidFill>
                <a:schemeClr val="tx1"/>
              </a:solidFill>
              <a:latin typeface="Arial" panose="020B0604020202020204" pitchFamily="34" charset="0"/>
            </a:endParaRPr>
          </a:p>
        </p:txBody>
      </p:sp>
      <p:sp>
        <p:nvSpPr>
          <p:cNvPr id="23712" name="Oval 594">
            <a:extLst>
              <a:ext uri="{FF2B5EF4-FFF2-40B4-BE49-F238E27FC236}">
                <a16:creationId xmlns:a16="http://schemas.microsoft.com/office/drawing/2014/main" id="{D59DF77C-AFA6-D4E4-21E7-ADE2A9370125}"/>
              </a:ext>
            </a:extLst>
          </p:cNvPr>
          <p:cNvSpPr>
            <a:spLocks noChangeArrowheads="1"/>
          </p:cNvSpPr>
          <p:nvPr/>
        </p:nvSpPr>
        <p:spPr bwMode="auto">
          <a:xfrm>
            <a:off x="6167439" y="3573464"/>
            <a:ext cx="504825" cy="504825"/>
          </a:xfrm>
          <a:prstGeom prst="ellipse">
            <a:avLst/>
          </a:prstGeom>
          <a:solidFill>
            <a:srgbClr val="993300"/>
          </a:solidFill>
          <a:ln w="9525">
            <a:solidFill>
              <a:schemeClr val="tx1"/>
            </a:solidFill>
            <a:round/>
            <a:headEnd/>
            <a:tailEnd/>
          </a:ln>
        </p:spPr>
        <p:txBody>
          <a:bodyPr wrap="none" anchor="ct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endParaRPr lang="ru-RU" altLang="ru-RU" sz="1800">
              <a:solidFill>
                <a:schemeClr val="tx1"/>
              </a:solidFill>
              <a:latin typeface="Arial" panose="020B0604020202020204" pitchFamily="34" charset="0"/>
            </a:endParaRPr>
          </a:p>
        </p:txBody>
      </p:sp>
      <p:sp>
        <p:nvSpPr>
          <p:cNvPr id="23713" name="Oval 595">
            <a:extLst>
              <a:ext uri="{FF2B5EF4-FFF2-40B4-BE49-F238E27FC236}">
                <a16:creationId xmlns:a16="http://schemas.microsoft.com/office/drawing/2014/main" id="{DBE44188-18CE-C3E5-8D67-A3044AE0BD10}"/>
              </a:ext>
            </a:extLst>
          </p:cNvPr>
          <p:cNvSpPr>
            <a:spLocks noChangeArrowheads="1"/>
          </p:cNvSpPr>
          <p:nvPr/>
        </p:nvSpPr>
        <p:spPr bwMode="auto">
          <a:xfrm>
            <a:off x="2711451" y="2997201"/>
            <a:ext cx="504825" cy="504825"/>
          </a:xfrm>
          <a:prstGeom prst="ellipse">
            <a:avLst/>
          </a:prstGeom>
          <a:solidFill>
            <a:srgbClr val="993300"/>
          </a:solidFill>
          <a:ln w="9525">
            <a:solidFill>
              <a:schemeClr val="tx1"/>
            </a:solidFill>
            <a:round/>
            <a:headEnd/>
            <a:tailEnd/>
          </a:ln>
        </p:spPr>
        <p:txBody>
          <a:bodyPr wrap="none" anchor="ct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endParaRPr lang="ru-RU" altLang="ru-RU" sz="1800">
              <a:solidFill>
                <a:schemeClr val="tx1"/>
              </a:solidFill>
              <a:latin typeface="Arial" panose="020B0604020202020204" pitchFamily="34" charset="0"/>
            </a:endParaRPr>
          </a:p>
        </p:txBody>
      </p:sp>
      <p:sp>
        <p:nvSpPr>
          <p:cNvPr id="23714" name="Oval 596">
            <a:extLst>
              <a:ext uri="{FF2B5EF4-FFF2-40B4-BE49-F238E27FC236}">
                <a16:creationId xmlns:a16="http://schemas.microsoft.com/office/drawing/2014/main" id="{DD983673-9732-981C-8EA6-62A917E813AE}"/>
              </a:ext>
            </a:extLst>
          </p:cNvPr>
          <p:cNvSpPr>
            <a:spLocks noChangeArrowheads="1"/>
          </p:cNvSpPr>
          <p:nvPr/>
        </p:nvSpPr>
        <p:spPr bwMode="auto">
          <a:xfrm>
            <a:off x="2208214" y="4278314"/>
            <a:ext cx="504825" cy="504825"/>
          </a:xfrm>
          <a:prstGeom prst="ellipse">
            <a:avLst/>
          </a:prstGeom>
          <a:solidFill>
            <a:srgbClr val="993300"/>
          </a:solidFill>
          <a:ln w="9525">
            <a:solidFill>
              <a:schemeClr val="tx1"/>
            </a:solidFill>
            <a:round/>
            <a:headEnd/>
            <a:tailEnd/>
          </a:ln>
        </p:spPr>
        <p:txBody>
          <a:bodyPr wrap="none" anchor="ct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endParaRPr lang="ru-RU" altLang="ru-RU" sz="1800">
              <a:solidFill>
                <a:schemeClr val="tx1"/>
              </a:solidFill>
              <a:latin typeface="Arial" panose="020B0604020202020204" pitchFamily="34" charset="0"/>
            </a:endParaRPr>
          </a:p>
        </p:txBody>
      </p:sp>
      <p:sp>
        <p:nvSpPr>
          <p:cNvPr id="23715" name="Oval 597">
            <a:extLst>
              <a:ext uri="{FF2B5EF4-FFF2-40B4-BE49-F238E27FC236}">
                <a16:creationId xmlns:a16="http://schemas.microsoft.com/office/drawing/2014/main" id="{32520F2D-07A6-E041-D815-848D1F3FE2E2}"/>
              </a:ext>
            </a:extLst>
          </p:cNvPr>
          <p:cNvSpPr>
            <a:spLocks noChangeArrowheads="1"/>
          </p:cNvSpPr>
          <p:nvPr/>
        </p:nvSpPr>
        <p:spPr bwMode="auto">
          <a:xfrm>
            <a:off x="3863976" y="3573464"/>
            <a:ext cx="504825" cy="504825"/>
          </a:xfrm>
          <a:prstGeom prst="ellipse">
            <a:avLst/>
          </a:prstGeom>
          <a:solidFill>
            <a:srgbClr val="993300"/>
          </a:solidFill>
          <a:ln w="9525">
            <a:solidFill>
              <a:schemeClr val="tx1"/>
            </a:solidFill>
            <a:round/>
            <a:headEnd/>
            <a:tailEnd/>
          </a:ln>
        </p:spPr>
        <p:txBody>
          <a:bodyPr wrap="none" anchor="ct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endParaRPr lang="ru-RU" altLang="ru-RU" sz="1800">
              <a:solidFill>
                <a:schemeClr val="tx1"/>
              </a:solidFill>
              <a:latin typeface="Arial" panose="020B0604020202020204" pitchFamily="34" charset="0"/>
            </a:endParaRPr>
          </a:p>
        </p:txBody>
      </p:sp>
      <p:sp>
        <p:nvSpPr>
          <p:cNvPr id="23716" name="Oval 598">
            <a:extLst>
              <a:ext uri="{FF2B5EF4-FFF2-40B4-BE49-F238E27FC236}">
                <a16:creationId xmlns:a16="http://schemas.microsoft.com/office/drawing/2014/main" id="{D8E69195-5B7D-1B3C-CC3E-6CD3EA25149F}"/>
              </a:ext>
            </a:extLst>
          </p:cNvPr>
          <p:cNvSpPr>
            <a:spLocks noChangeArrowheads="1"/>
          </p:cNvSpPr>
          <p:nvPr/>
        </p:nvSpPr>
        <p:spPr bwMode="auto">
          <a:xfrm>
            <a:off x="3863976" y="2349501"/>
            <a:ext cx="504825" cy="504825"/>
          </a:xfrm>
          <a:prstGeom prst="ellipse">
            <a:avLst/>
          </a:prstGeom>
          <a:solidFill>
            <a:srgbClr val="993300"/>
          </a:solidFill>
          <a:ln w="9525">
            <a:solidFill>
              <a:schemeClr val="tx1"/>
            </a:solidFill>
            <a:round/>
            <a:headEnd/>
            <a:tailEnd/>
          </a:ln>
        </p:spPr>
        <p:txBody>
          <a:bodyPr wrap="none" anchor="ct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endParaRPr lang="ru-RU" altLang="ru-RU" sz="1800">
              <a:solidFill>
                <a:schemeClr val="tx1"/>
              </a:solidFill>
              <a:latin typeface="Arial" panose="020B0604020202020204" pitchFamily="34" charset="0"/>
            </a:endParaRPr>
          </a:p>
        </p:txBody>
      </p:sp>
      <p:sp>
        <p:nvSpPr>
          <p:cNvPr id="23717" name="Oval 599">
            <a:extLst>
              <a:ext uri="{FF2B5EF4-FFF2-40B4-BE49-F238E27FC236}">
                <a16:creationId xmlns:a16="http://schemas.microsoft.com/office/drawing/2014/main" id="{535E25B7-D976-144A-75B0-5DAA3C3D24E1}"/>
              </a:ext>
            </a:extLst>
          </p:cNvPr>
          <p:cNvSpPr>
            <a:spLocks noChangeArrowheads="1"/>
          </p:cNvSpPr>
          <p:nvPr/>
        </p:nvSpPr>
        <p:spPr bwMode="auto">
          <a:xfrm>
            <a:off x="6167439" y="4797426"/>
            <a:ext cx="504825" cy="504825"/>
          </a:xfrm>
          <a:prstGeom prst="ellipse">
            <a:avLst/>
          </a:prstGeom>
          <a:solidFill>
            <a:srgbClr val="993300"/>
          </a:solidFill>
          <a:ln w="9525">
            <a:solidFill>
              <a:schemeClr val="tx1"/>
            </a:solidFill>
            <a:round/>
            <a:headEnd/>
            <a:tailEnd/>
          </a:ln>
        </p:spPr>
        <p:txBody>
          <a:bodyPr wrap="none" anchor="ct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endParaRPr lang="ru-RU" altLang="ru-RU" sz="1800">
              <a:solidFill>
                <a:schemeClr val="tx1"/>
              </a:solidFill>
              <a:latin typeface="Arial" panose="020B0604020202020204" pitchFamily="34" charset="0"/>
            </a:endParaRPr>
          </a:p>
        </p:txBody>
      </p:sp>
      <p:sp>
        <p:nvSpPr>
          <p:cNvPr id="23718" name="Oval 600">
            <a:extLst>
              <a:ext uri="{FF2B5EF4-FFF2-40B4-BE49-F238E27FC236}">
                <a16:creationId xmlns:a16="http://schemas.microsoft.com/office/drawing/2014/main" id="{5A0AE7AD-7E20-F3D0-3FCE-78E919635AC0}"/>
              </a:ext>
            </a:extLst>
          </p:cNvPr>
          <p:cNvSpPr>
            <a:spLocks noChangeArrowheads="1"/>
          </p:cNvSpPr>
          <p:nvPr/>
        </p:nvSpPr>
        <p:spPr bwMode="auto">
          <a:xfrm>
            <a:off x="3863976" y="3573464"/>
            <a:ext cx="504825" cy="504825"/>
          </a:xfrm>
          <a:prstGeom prst="ellipse">
            <a:avLst/>
          </a:prstGeom>
          <a:solidFill>
            <a:srgbClr val="993300"/>
          </a:solidFill>
          <a:ln w="9525">
            <a:solidFill>
              <a:schemeClr val="tx1"/>
            </a:solidFill>
            <a:round/>
            <a:headEnd/>
            <a:tailEnd/>
          </a:ln>
        </p:spPr>
        <p:txBody>
          <a:bodyPr wrap="none" anchor="ct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endParaRPr lang="ru-RU" altLang="ru-RU" sz="1800">
              <a:solidFill>
                <a:schemeClr val="tx1"/>
              </a:solidFill>
              <a:latin typeface="Arial" panose="020B0604020202020204" pitchFamily="34" charset="0"/>
            </a:endParaRPr>
          </a:p>
        </p:txBody>
      </p:sp>
      <p:sp>
        <p:nvSpPr>
          <p:cNvPr id="23719" name="Oval 601">
            <a:extLst>
              <a:ext uri="{FF2B5EF4-FFF2-40B4-BE49-F238E27FC236}">
                <a16:creationId xmlns:a16="http://schemas.microsoft.com/office/drawing/2014/main" id="{2E8015C2-08BE-EA6C-97E8-735219FB6654}"/>
              </a:ext>
            </a:extLst>
          </p:cNvPr>
          <p:cNvSpPr>
            <a:spLocks noChangeArrowheads="1"/>
          </p:cNvSpPr>
          <p:nvPr/>
        </p:nvSpPr>
        <p:spPr bwMode="auto">
          <a:xfrm>
            <a:off x="2711451" y="4797426"/>
            <a:ext cx="504825" cy="504825"/>
          </a:xfrm>
          <a:prstGeom prst="ellipse">
            <a:avLst/>
          </a:prstGeom>
          <a:solidFill>
            <a:srgbClr val="993300"/>
          </a:solidFill>
          <a:ln w="9525">
            <a:solidFill>
              <a:schemeClr val="tx1"/>
            </a:solidFill>
            <a:round/>
            <a:headEnd/>
            <a:tailEnd/>
          </a:ln>
        </p:spPr>
        <p:txBody>
          <a:bodyPr wrap="none" anchor="ct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endParaRPr lang="ru-RU" altLang="ru-RU" sz="1800">
              <a:solidFill>
                <a:schemeClr val="tx1"/>
              </a:solidFill>
              <a:latin typeface="Arial" panose="020B0604020202020204" pitchFamily="34" charset="0"/>
            </a:endParaRPr>
          </a:p>
        </p:txBody>
      </p:sp>
      <p:sp>
        <p:nvSpPr>
          <p:cNvPr id="23720" name="Oval 602">
            <a:extLst>
              <a:ext uri="{FF2B5EF4-FFF2-40B4-BE49-F238E27FC236}">
                <a16:creationId xmlns:a16="http://schemas.microsoft.com/office/drawing/2014/main" id="{56D7146C-1282-4ACC-C3AB-03383DB1A305}"/>
              </a:ext>
            </a:extLst>
          </p:cNvPr>
          <p:cNvSpPr>
            <a:spLocks noChangeArrowheads="1"/>
          </p:cNvSpPr>
          <p:nvPr/>
        </p:nvSpPr>
        <p:spPr bwMode="auto">
          <a:xfrm>
            <a:off x="8364539" y="2928939"/>
            <a:ext cx="504825" cy="504825"/>
          </a:xfrm>
          <a:prstGeom prst="ellipse">
            <a:avLst/>
          </a:prstGeom>
          <a:solidFill>
            <a:srgbClr val="993300"/>
          </a:solidFill>
          <a:ln w="9525">
            <a:solidFill>
              <a:schemeClr val="tx1"/>
            </a:solidFill>
            <a:round/>
            <a:headEnd/>
            <a:tailEnd/>
          </a:ln>
        </p:spPr>
        <p:txBody>
          <a:bodyPr wrap="none" anchor="ct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endParaRPr lang="ru-RU" altLang="ru-RU" sz="1800">
              <a:solidFill>
                <a:schemeClr val="tx1"/>
              </a:solidFill>
              <a:latin typeface="Arial" panose="020B0604020202020204" pitchFamily="34" charset="0"/>
            </a:endParaRPr>
          </a:p>
        </p:txBody>
      </p:sp>
      <p:sp>
        <p:nvSpPr>
          <p:cNvPr id="23721" name="Oval 603">
            <a:extLst>
              <a:ext uri="{FF2B5EF4-FFF2-40B4-BE49-F238E27FC236}">
                <a16:creationId xmlns:a16="http://schemas.microsoft.com/office/drawing/2014/main" id="{B98AA85F-E3ED-C8D6-536F-12E169D8A53C}"/>
              </a:ext>
            </a:extLst>
          </p:cNvPr>
          <p:cNvSpPr>
            <a:spLocks noChangeArrowheads="1"/>
          </p:cNvSpPr>
          <p:nvPr/>
        </p:nvSpPr>
        <p:spPr bwMode="auto">
          <a:xfrm>
            <a:off x="5016501" y="2349501"/>
            <a:ext cx="504825" cy="504825"/>
          </a:xfrm>
          <a:prstGeom prst="ellipse">
            <a:avLst/>
          </a:prstGeom>
          <a:solidFill>
            <a:srgbClr val="993300"/>
          </a:solidFill>
          <a:ln w="9525">
            <a:solidFill>
              <a:schemeClr val="tx1"/>
            </a:solidFill>
            <a:round/>
            <a:headEnd/>
            <a:tailEnd/>
          </a:ln>
        </p:spPr>
        <p:txBody>
          <a:bodyPr wrap="none" anchor="ct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endParaRPr lang="ru-RU" altLang="ru-RU" sz="1800">
              <a:solidFill>
                <a:schemeClr val="tx1"/>
              </a:solidFill>
              <a:latin typeface="Arial" panose="020B0604020202020204" pitchFamily="34" charset="0"/>
            </a:endParaRPr>
          </a:p>
        </p:txBody>
      </p:sp>
      <p:sp>
        <p:nvSpPr>
          <p:cNvPr id="23722" name="Oval 604">
            <a:extLst>
              <a:ext uri="{FF2B5EF4-FFF2-40B4-BE49-F238E27FC236}">
                <a16:creationId xmlns:a16="http://schemas.microsoft.com/office/drawing/2014/main" id="{5F31964F-7EAD-17BD-0814-736ECAF90FC3}"/>
              </a:ext>
            </a:extLst>
          </p:cNvPr>
          <p:cNvSpPr>
            <a:spLocks noChangeArrowheads="1"/>
          </p:cNvSpPr>
          <p:nvPr/>
        </p:nvSpPr>
        <p:spPr bwMode="auto">
          <a:xfrm>
            <a:off x="7824789" y="2349501"/>
            <a:ext cx="504825" cy="504825"/>
          </a:xfrm>
          <a:prstGeom prst="ellipse">
            <a:avLst/>
          </a:prstGeom>
          <a:solidFill>
            <a:srgbClr val="993300"/>
          </a:solidFill>
          <a:ln w="9525">
            <a:solidFill>
              <a:schemeClr val="tx1"/>
            </a:solidFill>
            <a:round/>
            <a:headEnd/>
            <a:tailEnd/>
          </a:ln>
        </p:spPr>
        <p:txBody>
          <a:bodyPr wrap="none" anchor="ct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endParaRPr lang="ru-RU" altLang="ru-RU" sz="1800">
              <a:solidFill>
                <a:schemeClr val="tx1"/>
              </a:solidFill>
              <a:latin typeface="Arial" panose="020B0604020202020204" pitchFamily="34" charset="0"/>
            </a:endParaRPr>
          </a:p>
        </p:txBody>
      </p:sp>
      <p:sp>
        <p:nvSpPr>
          <p:cNvPr id="23723" name="Oval 605">
            <a:extLst>
              <a:ext uri="{FF2B5EF4-FFF2-40B4-BE49-F238E27FC236}">
                <a16:creationId xmlns:a16="http://schemas.microsoft.com/office/drawing/2014/main" id="{F9456045-E39E-A2A4-78B2-A3C0AD8F5319}"/>
              </a:ext>
            </a:extLst>
          </p:cNvPr>
          <p:cNvSpPr>
            <a:spLocks noChangeArrowheads="1"/>
          </p:cNvSpPr>
          <p:nvPr/>
        </p:nvSpPr>
        <p:spPr bwMode="auto">
          <a:xfrm>
            <a:off x="8975726" y="4797426"/>
            <a:ext cx="504825" cy="504825"/>
          </a:xfrm>
          <a:prstGeom prst="ellipse">
            <a:avLst/>
          </a:prstGeom>
          <a:solidFill>
            <a:srgbClr val="0000FF"/>
          </a:solidFill>
          <a:ln w="9525">
            <a:solidFill>
              <a:schemeClr val="tx1"/>
            </a:solidFill>
            <a:round/>
            <a:headEnd/>
            <a:tailEnd/>
          </a:ln>
        </p:spPr>
        <p:txBody>
          <a:bodyPr wrap="none" anchor="ct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endParaRPr lang="ru-RU" altLang="ru-RU" sz="1800">
              <a:solidFill>
                <a:schemeClr val="tx1"/>
              </a:solidFill>
              <a:latin typeface="Arial" panose="020B0604020202020204" pitchFamily="34" charset="0"/>
            </a:endParaRPr>
          </a:p>
        </p:txBody>
      </p:sp>
      <p:sp>
        <p:nvSpPr>
          <p:cNvPr id="23724" name="Oval 607">
            <a:extLst>
              <a:ext uri="{FF2B5EF4-FFF2-40B4-BE49-F238E27FC236}">
                <a16:creationId xmlns:a16="http://schemas.microsoft.com/office/drawing/2014/main" id="{7E6EF0F3-4DE1-BC86-6945-07E6BC6DF794}"/>
              </a:ext>
            </a:extLst>
          </p:cNvPr>
          <p:cNvSpPr>
            <a:spLocks noChangeArrowheads="1"/>
          </p:cNvSpPr>
          <p:nvPr/>
        </p:nvSpPr>
        <p:spPr bwMode="auto">
          <a:xfrm>
            <a:off x="6672264" y="3590926"/>
            <a:ext cx="504825" cy="504825"/>
          </a:xfrm>
          <a:prstGeom prst="ellipse">
            <a:avLst/>
          </a:prstGeom>
          <a:solidFill>
            <a:srgbClr val="FF0000"/>
          </a:solidFill>
          <a:ln w="9525">
            <a:solidFill>
              <a:schemeClr val="tx1"/>
            </a:solidFill>
            <a:round/>
            <a:headEnd/>
            <a:tailEnd/>
          </a:ln>
        </p:spPr>
        <p:txBody>
          <a:bodyPr wrap="none" anchor="ct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endParaRPr lang="ru-RU" altLang="ru-RU" sz="1800">
              <a:solidFill>
                <a:schemeClr val="tx1"/>
              </a:solidFill>
              <a:latin typeface="Arial" panose="020B0604020202020204" pitchFamily="34" charset="0"/>
            </a:endParaRPr>
          </a:p>
        </p:txBody>
      </p:sp>
      <p:sp>
        <p:nvSpPr>
          <p:cNvPr id="23725" name="Oval 608">
            <a:extLst>
              <a:ext uri="{FF2B5EF4-FFF2-40B4-BE49-F238E27FC236}">
                <a16:creationId xmlns:a16="http://schemas.microsoft.com/office/drawing/2014/main" id="{53F0F5B0-E2FC-E10D-0C43-A51EBBD67087}"/>
              </a:ext>
            </a:extLst>
          </p:cNvPr>
          <p:cNvSpPr>
            <a:spLocks noChangeArrowheads="1"/>
          </p:cNvSpPr>
          <p:nvPr/>
        </p:nvSpPr>
        <p:spPr bwMode="auto">
          <a:xfrm>
            <a:off x="9551989" y="5445126"/>
            <a:ext cx="504825" cy="504825"/>
          </a:xfrm>
          <a:prstGeom prst="ellipse">
            <a:avLst/>
          </a:prstGeom>
          <a:solidFill>
            <a:srgbClr val="FF0000"/>
          </a:solidFill>
          <a:ln w="9525">
            <a:solidFill>
              <a:schemeClr val="tx1"/>
            </a:solidFill>
            <a:round/>
            <a:headEnd/>
            <a:tailEnd/>
          </a:ln>
        </p:spPr>
        <p:txBody>
          <a:bodyPr wrap="none" anchor="ct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endParaRPr lang="ru-RU" altLang="ru-RU" sz="1800">
              <a:solidFill>
                <a:schemeClr val="tx1"/>
              </a:solidFill>
              <a:latin typeface="Arial" panose="020B0604020202020204" pitchFamily="34" charset="0"/>
            </a:endParaRPr>
          </a:p>
        </p:txBody>
      </p:sp>
      <p:sp>
        <p:nvSpPr>
          <p:cNvPr id="23726" name="Oval 731">
            <a:extLst>
              <a:ext uri="{FF2B5EF4-FFF2-40B4-BE49-F238E27FC236}">
                <a16:creationId xmlns:a16="http://schemas.microsoft.com/office/drawing/2014/main" id="{DC529B3D-8C9A-062A-214B-6D016CBF66E0}"/>
              </a:ext>
            </a:extLst>
          </p:cNvPr>
          <p:cNvSpPr>
            <a:spLocks noChangeArrowheads="1"/>
          </p:cNvSpPr>
          <p:nvPr/>
        </p:nvSpPr>
        <p:spPr bwMode="auto">
          <a:xfrm>
            <a:off x="8401051" y="5445126"/>
            <a:ext cx="504825" cy="504825"/>
          </a:xfrm>
          <a:prstGeom prst="ellipse">
            <a:avLst/>
          </a:prstGeom>
          <a:solidFill>
            <a:srgbClr val="FF0000"/>
          </a:solidFill>
          <a:ln w="9525">
            <a:solidFill>
              <a:schemeClr val="tx1"/>
            </a:solidFill>
            <a:round/>
            <a:headEnd/>
            <a:tailEnd/>
          </a:ln>
        </p:spPr>
        <p:txBody>
          <a:bodyPr wrap="none" anchor="ct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endParaRPr lang="ru-RU" altLang="ru-RU" sz="1800">
              <a:solidFill>
                <a:schemeClr val="tx1"/>
              </a:solidFill>
              <a:latin typeface="Arial" panose="020B0604020202020204" pitchFamily="34" charset="0"/>
            </a:endParaRPr>
          </a:p>
        </p:txBody>
      </p:sp>
      <p:sp>
        <p:nvSpPr>
          <p:cNvPr id="23727" name="Oval 732">
            <a:extLst>
              <a:ext uri="{FF2B5EF4-FFF2-40B4-BE49-F238E27FC236}">
                <a16:creationId xmlns:a16="http://schemas.microsoft.com/office/drawing/2014/main" id="{D311B250-05DB-2B09-DDED-8E850FD43853}"/>
              </a:ext>
            </a:extLst>
          </p:cNvPr>
          <p:cNvSpPr>
            <a:spLocks noChangeArrowheads="1"/>
          </p:cNvSpPr>
          <p:nvPr/>
        </p:nvSpPr>
        <p:spPr bwMode="auto">
          <a:xfrm>
            <a:off x="3863976" y="4221164"/>
            <a:ext cx="504825" cy="504825"/>
          </a:xfrm>
          <a:prstGeom prst="ellipse">
            <a:avLst/>
          </a:prstGeom>
          <a:solidFill>
            <a:srgbClr val="FF0000"/>
          </a:solidFill>
          <a:ln w="9525">
            <a:solidFill>
              <a:schemeClr val="tx1"/>
            </a:solidFill>
            <a:round/>
            <a:headEnd/>
            <a:tailEnd/>
          </a:ln>
        </p:spPr>
        <p:txBody>
          <a:bodyPr wrap="none" anchor="ct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endParaRPr lang="ru-RU" altLang="ru-RU" sz="1800">
              <a:solidFill>
                <a:schemeClr val="tx1"/>
              </a:solidFill>
              <a:latin typeface="Arial" panose="020B0604020202020204" pitchFamily="34" charset="0"/>
            </a:endParaRPr>
          </a:p>
        </p:txBody>
      </p:sp>
      <p:sp>
        <p:nvSpPr>
          <p:cNvPr id="23728" name="Oval 733">
            <a:extLst>
              <a:ext uri="{FF2B5EF4-FFF2-40B4-BE49-F238E27FC236}">
                <a16:creationId xmlns:a16="http://schemas.microsoft.com/office/drawing/2014/main" id="{97CF23B5-16B7-D2B8-B668-92CBF51125F9}"/>
              </a:ext>
            </a:extLst>
          </p:cNvPr>
          <p:cNvSpPr>
            <a:spLocks noChangeArrowheads="1"/>
          </p:cNvSpPr>
          <p:nvPr/>
        </p:nvSpPr>
        <p:spPr bwMode="auto">
          <a:xfrm>
            <a:off x="2754314" y="5408614"/>
            <a:ext cx="504825" cy="504825"/>
          </a:xfrm>
          <a:prstGeom prst="ellipse">
            <a:avLst/>
          </a:prstGeom>
          <a:solidFill>
            <a:srgbClr val="FF0000"/>
          </a:solidFill>
          <a:ln w="9525">
            <a:solidFill>
              <a:schemeClr val="tx1"/>
            </a:solidFill>
            <a:round/>
            <a:headEnd/>
            <a:tailEnd/>
          </a:ln>
        </p:spPr>
        <p:txBody>
          <a:bodyPr wrap="none" anchor="ct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endParaRPr lang="ru-RU" altLang="ru-RU" sz="1800">
              <a:solidFill>
                <a:schemeClr val="tx1"/>
              </a:solidFill>
              <a:latin typeface="Arial" panose="020B0604020202020204" pitchFamily="34" charset="0"/>
            </a:endParaRPr>
          </a:p>
        </p:txBody>
      </p:sp>
      <p:sp>
        <p:nvSpPr>
          <p:cNvPr id="23729" name="Oval 859">
            <a:extLst>
              <a:ext uri="{FF2B5EF4-FFF2-40B4-BE49-F238E27FC236}">
                <a16:creationId xmlns:a16="http://schemas.microsoft.com/office/drawing/2014/main" id="{8D4A450C-37D9-7D0F-E525-C7668EEB366A}"/>
              </a:ext>
            </a:extLst>
          </p:cNvPr>
          <p:cNvSpPr>
            <a:spLocks noChangeArrowheads="1"/>
          </p:cNvSpPr>
          <p:nvPr/>
        </p:nvSpPr>
        <p:spPr bwMode="auto">
          <a:xfrm>
            <a:off x="7824789" y="4221164"/>
            <a:ext cx="504825" cy="504825"/>
          </a:xfrm>
          <a:prstGeom prst="ellipse">
            <a:avLst/>
          </a:prstGeom>
          <a:solidFill>
            <a:srgbClr val="FF0000"/>
          </a:solidFill>
          <a:ln w="9525">
            <a:solidFill>
              <a:schemeClr val="tx1"/>
            </a:solidFill>
            <a:round/>
            <a:headEnd/>
            <a:tailEnd/>
          </a:ln>
        </p:spPr>
        <p:txBody>
          <a:bodyPr wrap="none" anchor="ct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endParaRPr lang="ru-RU" altLang="ru-RU" sz="1800">
              <a:solidFill>
                <a:schemeClr val="tx1"/>
              </a:solidFill>
              <a:latin typeface="Arial" panose="020B0604020202020204" pitchFamily="34" charset="0"/>
            </a:endParaRPr>
          </a:p>
        </p:txBody>
      </p:sp>
      <p:sp>
        <p:nvSpPr>
          <p:cNvPr id="23730" name="Oval 860">
            <a:extLst>
              <a:ext uri="{FF2B5EF4-FFF2-40B4-BE49-F238E27FC236}">
                <a16:creationId xmlns:a16="http://schemas.microsoft.com/office/drawing/2014/main" id="{F4F28DA1-7549-FBF8-1960-FB0EB13C1425}"/>
              </a:ext>
            </a:extLst>
          </p:cNvPr>
          <p:cNvSpPr>
            <a:spLocks noChangeArrowheads="1"/>
          </p:cNvSpPr>
          <p:nvPr/>
        </p:nvSpPr>
        <p:spPr bwMode="auto">
          <a:xfrm>
            <a:off x="8904289" y="4221164"/>
            <a:ext cx="504825" cy="504825"/>
          </a:xfrm>
          <a:prstGeom prst="ellipse">
            <a:avLst/>
          </a:prstGeom>
          <a:solidFill>
            <a:srgbClr val="FF0000"/>
          </a:solidFill>
          <a:ln w="9525">
            <a:solidFill>
              <a:schemeClr val="tx1"/>
            </a:solidFill>
            <a:round/>
            <a:headEnd/>
            <a:tailEnd/>
          </a:ln>
        </p:spPr>
        <p:txBody>
          <a:bodyPr wrap="none" anchor="ct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endParaRPr lang="ru-RU" altLang="ru-RU" sz="1800">
              <a:solidFill>
                <a:schemeClr val="tx1"/>
              </a:solidFill>
              <a:latin typeface="Arial" panose="020B0604020202020204" pitchFamily="34" charset="0"/>
            </a:endParaRPr>
          </a:p>
        </p:txBody>
      </p:sp>
      <p:sp>
        <p:nvSpPr>
          <p:cNvPr id="23731" name="Oval 861">
            <a:extLst>
              <a:ext uri="{FF2B5EF4-FFF2-40B4-BE49-F238E27FC236}">
                <a16:creationId xmlns:a16="http://schemas.microsoft.com/office/drawing/2014/main" id="{3C43D133-10BA-01CF-A898-B76EB572CD5F}"/>
              </a:ext>
            </a:extLst>
          </p:cNvPr>
          <p:cNvSpPr>
            <a:spLocks noChangeArrowheads="1"/>
          </p:cNvSpPr>
          <p:nvPr/>
        </p:nvSpPr>
        <p:spPr bwMode="auto">
          <a:xfrm>
            <a:off x="8904289" y="2997201"/>
            <a:ext cx="504825" cy="504825"/>
          </a:xfrm>
          <a:prstGeom prst="ellipse">
            <a:avLst/>
          </a:prstGeom>
          <a:solidFill>
            <a:srgbClr val="FF0000"/>
          </a:solidFill>
          <a:ln w="9525">
            <a:solidFill>
              <a:schemeClr val="tx1"/>
            </a:solidFill>
            <a:round/>
            <a:headEnd/>
            <a:tailEnd/>
          </a:ln>
        </p:spPr>
        <p:txBody>
          <a:bodyPr wrap="none" anchor="ct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endParaRPr lang="ru-RU" altLang="ru-RU" sz="1800">
              <a:solidFill>
                <a:schemeClr val="tx1"/>
              </a:solidFill>
              <a:latin typeface="Arial" panose="020B0604020202020204" pitchFamily="34" charset="0"/>
            </a:endParaRPr>
          </a:p>
        </p:txBody>
      </p:sp>
      <p:sp>
        <p:nvSpPr>
          <p:cNvPr id="23732" name="Oval 862">
            <a:extLst>
              <a:ext uri="{FF2B5EF4-FFF2-40B4-BE49-F238E27FC236}">
                <a16:creationId xmlns:a16="http://schemas.microsoft.com/office/drawing/2014/main" id="{FD7841BC-5915-C996-2D31-1141B4AC0477}"/>
              </a:ext>
            </a:extLst>
          </p:cNvPr>
          <p:cNvSpPr>
            <a:spLocks noChangeArrowheads="1"/>
          </p:cNvSpPr>
          <p:nvPr/>
        </p:nvSpPr>
        <p:spPr bwMode="auto">
          <a:xfrm>
            <a:off x="8904289" y="2349501"/>
            <a:ext cx="504825" cy="504825"/>
          </a:xfrm>
          <a:prstGeom prst="ellipse">
            <a:avLst/>
          </a:prstGeom>
          <a:solidFill>
            <a:srgbClr val="FF0000"/>
          </a:solidFill>
          <a:ln w="9525">
            <a:solidFill>
              <a:schemeClr val="tx1"/>
            </a:solidFill>
            <a:round/>
            <a:headEnd/>
            <a:tailEnd/>
          </a:ln>
        </p:spPr>
        <p:txBody>
          <a:bodyPr wrap="none" anchor="ct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endParaRPr lang="ru-RU" altLang="ru-RU" sz="1800">
              <a:solidFill>
                <a:schemeClr val="tx1"/>
              </a:solidFill>
              <a:latin typeface="Arial" panose="020B0604020202020204" pitchFamily="34" charset="0"/>
            </a:endParaRPr>
          </a:p>
        </p:txBody>
      </p:sp>
      <p:sp>
        <p:nvSpPr>
          <p:cNvPr id="23733" name="Oval 863">
            <a:extLst>
              <a:ext uri="{FF2B5EF4-FFF2-40B4-BE49-F238E27FC236}">
                <a16:creationId xmlns:a16="http://schemas.microsoft.com/office/drawing/2014/main" id="{0A5F86C4-8F02-3F84-2F76-C7999BCA3C99}"/>
              </a:ext>
            </a:extLst>
          </p:cNvPr>
          <p:cNvSpPr>
            <a:spLocks noChangeArrowheads="1"/>
          </p:cNvSpPr>
          <p:nvPr/>
        </p:nvSpPr>
        <p:spPr bwMode="auto">
          <a:xfrm>
            <a:off x="6167439" y="2349501"/>
            <a:ext cx="504825" cy="504825"/>
          </a:xfrm>
          <a:prstGeom prst="ellipse">
            <a:avLst/>
          </a:prstGeom>
          <a:solidFill>
            <a:srgbClr val="FF0000"/>
          </a:solidFill>
          <a:ln w="9525">
            <a:solidFill>
              <a:schemeClr val="tx1"/>
            </a:solidFill>
            <a:round/>
            <a:headEnd/>
            <a:tailEnd/>
          </a:ln>
        </p:spPr>
        <p:txBody>
          <a:bodyPr wrap="none" anchor="ct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endParaRPr lang="ru-RU" altLang="ru-RU" sz="1800">
              <a:solidFill>
                <a:schemeClr val="tx1"/>
              </a:solidFill>
              <a:latin typeface="Arial" panose="020B0604020202020204" pitchFamily="34" charset="0"/>
            </a:endParaRPr>
          </a:p>
        </p:txBody>
      </p:sp>
      <p:sp>
        <p:nvSpPr>
          <p:cNvPr id="23734" name="Oval 864">
            <a:extLst>
              <a:ext uri="{FF2B5EF4-FFF2-40B4-BE49-F238E27FC236}">
                <a16:creationId xmlns:a16="http://schemas.microsoft.com/office/drawing/2014/main" id="{EE3C2F7E-D2C2-883B-F897-CBD299069930}"/>
              </a:ext>
            </a:extLst>
          </p:cNvPr>
          <p:cNvSpPr>
            <a:spLocks noChangeArrowheads="1"/>
          </p:cNvSpPr>
          <p:nvPr/>
        </p:nvSpPr>
        <p:spPr bwMode="auto">
          <a:xfrm>
            <a:off x="4367214" y="3573464"/>
            <a:ext cx="504825" cy="504825"/>
          </a:xfrm>
          <a:prstGeom prst="ellipse">
            <a:avLst/>
          </a:prstGeom>
          <a:solidFill>
            <a:srgbClr val="008000"/>
          </a:solidFill>
          <a:ln w="9525">
            <a:solidFill>
              <a:schemeClr val="tx1"/>
            </a:solidFill>
            <a:round/>
            <a:headEnd/>
            <a:tailEnd/>
          </a:ln>
        </p:spPr>
        <p:txBody>
          <a:bodyPr wrap="none" anchor="ct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endParaRPr lang="ru-RU" altLang="ru-RU" sz="1800">
              <a:solidFill>
                <a:schemeClr val="tx1"/>
              </a:solidFill>
              <a:latin typeface="Arial" panose="020B0604020202020204" pitchFamily="34" charset="0"/>
            </a:endParaRPr>
          </a:p>
        </p:txBody>
      </p:sp>
      <p:sp>
        <p:nvSpPr>
          <p:cNvPr id="23735" name="Oval 865">
            <a:extLst>
              <a:ext uri="{FF2B5EF4-FFF2-40B4-BE49-F238E27FC236}">
                <a16:creationId xmlns:a16="http://schemas.microsoft.com/office/drawing/2014/main" id="{A4322D81-DE85-70D3-7DF5-4DE444AFF00F}"/>
              </a:ext>
            </a:extLst>
          </p:cNvPr>
          <p:cNvSpPr>
            <a:spLocks noChangeArrowheads="1"/>
          </p:cNvSpPr>
          <p:nvPr/>
        </p:nvSpPr>
        <p:spPr bwMode="auto">
          <a:xfrm>
            <a:off x="6167439" y="2998789"/>
            <a:ext cx="504825" cy="504825"/>
          </a:xfrm>
          <a:prstGeom prst="ellipse">
            <a:avLst/>
          </a:prstGeom>
          <a:solidFill>
            <a:srgbClr val="FF0000"/>
          </a:solidFill>
          <a:ln w="9525">
            <a:solidFill>
              <a:schemeClr val="tx1"/>
            </a:solidFill>
            <a:round/>
            <a:headEnd/>
            <a:tailEnd/>
          </a:ln>
        </p:spPr>
        <p:txBody>
          <a:bodyPr wrap="none" anchor="ct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endParaRPr lang="ru-RU" altLang="ru-RU" sz="1800">
              <a:solidFill>
                <a:schemeClr val="tx1"/>
              </a:solidFill>
              <a:latin typeface="Arial" panose="020B0604020202020204" pitchFamily="34" charset="0"/>
            </a:endParaRPr>
          </a:p>
        </p:txBody>
      </p:sp>
      <p:sp>
        <p:nvSpPr>
          <p:cNvPr id="23736" name="Oval 866">
            <a:extLst>
              <a:ext uri="{FF2B5EF4-FFF2-40B4-BE49-F238E27FC236}">
                <a16:creationId xmlns:a16="http://schemas.microsoft.com/office/drawing/2014/main" id="{23C74417-D7DB-290E-F7B5-EA96BEF96562}"/>
              </a:ext>
            </a:extLst>
          </p:cNvPr>
          <p:cNvSpPr>
            <a:spLocks noChangeArrowheads="1"/>
          </p:cNvSpPr>
          <p:nvPr/>
        </p:nvSpPr>
        <p:spPr bwMode="auto">
          <a:xfrm>
            <a:off x="5591176" y="3573464"/>
            <a:ext cx="504825" cy="504825"/>
          </a:xfrm>
          <a:prstGeom prst="ellipse">
            <a:avLst/>
          </a:prstGeom>
          <a:solidFill>
            <a:srgbClr val="008000"/>
          </a:solidFill>
          <a:ln w="9525">
            <a:solidFill>
              <a:schemeClr val="tx1"/>
            </a:solidFill>
            <a:round/>
            <a:headEnd/>
            <a:tailEnd/>
          </a:ln>
        </p:spPr>
        <p:txBody>
          <a:bodyPr wrap="none" anchor="ct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endParaRPr lang="ru-RU" altLang="ru-RU" sz="1800">
              <a:solidFill>
                <a:schemeClr val="tx1"/>
              </a:solidFill>
              <a:latin typeface="Arial" panose="020B0604020202020204" pitchFamily="34" charset="0"/>
            </a:endParaRPr>
          </a:p>
        </p:txBody>
      </p:sp>
      <p:sp>
        <p:nvSpPr>
          <p:cNvPr id="23737" name="Oval 867">
            <a:extLst>
              <a:ext uri="{FF2B5EF4-FFF2-40B4-BE49-F238E27FC236}">
                <a16:creationId xmlns:a16="http://schemas.microsoft.com/office/drawing/2014/main" id="{84DC8DC3-022B-5789-D098-8D6582F84639}"/>
              </a:ext>
            </a:extLst>
          </p:cNvPr>
          <p:cNvSpPr>
            <a:spLocks noChangeArrowheads="1"/>
          </p:cNvSpPr>
          <p:nvPr/>
        </p:nvSpPr>
        <p:spPr bwMode="auto">
          <a:xfrm>
            <a:off x="7248526" y="2997201"/>
            <a:ext cx="504825" cy="504825"/>
          </a:xfrm>
          <a:prstGeom prst="ellipse">
            <a:avLst/>
          </a:prstGeom>
          <a:solidFill>
            <a:srgbClr val="FF0000"/>
          </a:solidFill>
          <a:ln w="9525">
            <a:solidFill>
              <a:schemeClr val="tx1"/>
            </a:solidFill>
            <a:round/>
            <a:headEnd/>
            <a:tailEnd/>
          </a:ln>
        </p:spPr>
        <p:txBody>
          <a:bodyPr wrap="none" anchor="ct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endParaRPr lang="ru-RU" altLang="ru-RU" sz="1800">
              <a:solidFill>
                <a:schemeClr val="tx1"/>
              </a:solidFill>
              <a:latin typeface="Arial" panose="020B0604020202020204" pitchFamily="34" charset="0"/>
            </a:endParaRPr>
          </a:p>
        </p:txBody>
      </p:sp>
      <p:sp>
        <p:nvSpPr>
          <p:cNvPr id="23738" name="Oval 868">
            <a:extLst>
              <a:ext uri="{FF2B5EF4-FFF2-40B4-BE49-F238E27FC236}">
                <a16:creationId xmlns:a16="http://schemas.microsoft.com/office/drawing/2014/main" id="{9EC38614-BBE1-16FA-5AAF-8732BE1BB171}"/>
              </a:ext>
            </a:extLst>
          </p:cNvPr>
          <p:cNvSpPr>
            <a:spLocks noChangeArrowheads="1"/>
          </p:cNvSpPr>
          <p:nvPr/>
        </p:nvSpPr>
        <p:spPr bwMode="auto">
          <a:xfrm>
            <a:off x="3203576" y="4251326"/>
            <a:ext cx="504825" cy="504825"/>
          </a:xfrm>
          <a:prstGeom prst="ellipse">
            <a:avLst/>
          </a:prstGeom>
          <a:solidFill>
            <a:srgbClr val="008000"/>
          </a:solidFill>
          <a:ln w="9525">
            <a:solidFill>
              <a:schemeClr val="tx1"/>
            </a:solidFill>
            <a:round/>
            <a:headEnd/>
            <a:tailEnd/>
          </a:ln>
        </p:spPr>
        <p:txBody>
          <a:bodyPr wrap="none" anchor="ct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endParaRPr lang="ru-RU" altLang="ru-RU" sz="1800">
              <a:solidFill>
                <a:schemeClr val="tx1"/>
              </a:solidFill>
              <a:latin typeface="Arial" panose="020B0604020202020204" pitchFamily="34" charset="0"/>
            </a:endParaRPr>
          </a:p>
        </p:txBody>
      </p:sp>
      <p:sp>
        <p:nvSpPr>
          <p:cNvPr id="23739" name="Oval 869">
            <a:extLst>
              <a:ext uri="{FF2B5EF4-FFF2-40B4-BE49-F238E27FC236}">
                <a16:creationId xmlns:a16="http://schemas.microsoft.com/office/drawing/2014/main" id="{456FACA7-CBC4-7E9C-716C-68EC2D8E3602}"/>
              </a:ext>
            </a:extLst>
          </p:cNvPr>
          <p:cNvSpPr>
            <a:spLocks noChangeArrowheads="1"/>
          </p:cNvSpPr>
          <p:nvPr/>
        </p:nvSpPr>
        <p:spPr bwMode="auto">
          <a:xfrm>
            <a:off x="5016501" y="3573464"/>
            <a:ext cx="504825" cy="504825"/>
          </a:xfrm>
          <a:prstGeom prst="ellipse">
            <a:avLst/>
          </a:prstGeom>
          <a:solidFill>
            <a:srgbClr val="FF0000"/>
          </a:solidFill>
          <a:ln w="9525">
            <a:solidFill>
              <a:schemeClr val="tx1"/>
            </a:solidFill>
            <a:round/>
            <a:headEnd/>
            <a:tailEnd/>
          </a:ln>
        </p:spPr>
        <p:txBody>
          <a:bodyPr wrap="none" anchor="ct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endParaRPr lang="ru-RU" altLang="ru-RU" sz="1800">
              <a:solidFill>
                <a:schemeClr val="tx1"/>
              </a:solidFill>
              <a:latin typeface="Arial" panose="020B0604020202020204" pitchFamily="34" charset="0"/>
            </a:endParaRPr>
          </a:p>
        </p:txBody>
      </p:sp>
      <p:sp>
        <p:nvSpPr>
          <p:cNvPr id="23740" name="Oval 993">
            <a:extLst>
              <a:ext uri="{FF2B5EF4-FFF2-40B4-BE49-F238E27FC236}">
                <a16:creationId xmlns:a16="http://schemas.microsoft.com/office/drawing/2014/main" id="{74714170-0B4F-9F60-502F-BA2D3C92F868}"/>
              </a:ext>
            </a:extLst>
          </p:cNvPr>
          <p:cNvSpPr>
            <a:spLocks noChangeArrowheads="1"/>
          </p:cNvSpPr>
          <p:nvPr/>
        </p:nvSpPr>
        <p:spPr bwMode="auto">
          <a:xfrm>
            <a:off x="6743701" y="2349501"/>
            <a:ext cx="504825" cy="504825"/>
          </a:xfrm>
          <a:prstGeom prst="ellipse">
            <a:avLst/>
          </a:prstGeom>
          <a:solidFill>
            <a:srgbClr val="0000FF"/>
          </a:solidFill>
          <a:ln w="9525">
            <a:solidFill>
              <a:schemeClr val="tx1"/>
            </a:solidFill>
            <a:round/>
            <a:headEnd/>
            <a:tailEnd/>
          </a:ln>
        </p:spPr>
        <p:txBody>
          <a:bodyPr wrap="none" anchor="ct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endParaRPr lang="ru-RU" altLang="ru-RU" sz="1800">
              <a:solidFill>
                <a:schemeClr val="tx1"/>
              </a:solidFill>
              <a:latin typeface="Arial" panose="020B0604020202020204" pitchFamily="34" charset="0"/>
            </a:endParaRPr>
          </a:p>
        </p:txBody>
      </p:sp>
      <p:sp>
        <p:nvSpPr>
          <p:cNvPr id="23741" name="Oval 994">
            <a:extLst>
              <a:ext uri="{FF2B5EF4-FFF2-40B4-BE49-F238E27FC236}">
                <a16:creationId xmlns:a16="http://schemas.microsoft.com/office/drawing/2014/main" id="{28878B5D-67B7-871A-FE85-3B1CCC514D84}"/>
              </a:ext>
            </a:extLst>
          </p:cNvPr>
          <p:cNvSpPr>
            <a:spLocks noChangeArrowheads="1"/>
          </p:cNvSpPr>
          <p:nvPr/>
        </p:nvSpPr>
        <p:spPr bwMode="auto">
          <a:xfrm>
            <a:off x="3216276" y="2924176"/>
            <a:ext cx="504825" cy="504825"/>
          </a:xfrm>
          <a:prstGeom prst="ellipse">
            <a:avLst/>
          </a:prstGeom>
          <a:solidFill>
            <a:srgbClr val="008000"/>
          </a:solidFill>
          <a:ln w="9525">
            <a:solidFill>
              <a:schemeClr val="tx1"/>
            </a:solidFill>
            <a:round/>
            <a:headEnd/>
            <a:tailEnd/>
          </a:ln>
        </p:spPr>
        <p:txBody>
          <a:bodyPr wrap="none" anchor="ct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endParaRPr lang="ru-RU" altLang="ru-RU" sz="1800">
              <a:solidFill>
                <a:schemeClr val="tx1"/>
              </a:solidFill>
              <a:latin typeface="Arial" panose="020B0604020202020204" pitchFamily="34" charset="0"/>
            </a:endParaRPr>
          </a:p>
        </p:txBody>
      </p:sp>
      <p:sp>
        <p:nvSpPr>
          <p:cNvPr id="23742" name="Oval 995">
            <a:extLst>
              <a:ext uri="{FF2B5EF4-FFF2-40B4-BE49-F238E27FC236}">
                <a16:creationId xmlns:a16="http://schemas.microsoft.com/office/drawing/2014/main" id="{9ABFBDF9-CEAB-21B6-2ECF-59E053094BF1}"/>
              </a:ext>
            </a:extLst>
          </p:cNvPr>
          <p:cNvSpPr>
            <a:spLocks noChangeArrowheads="1"/>
          </p:cNvSpPr>
          <p:nvPr/>
        </p:nvSpPr>
        <p:spPr bwMode="auto">
          <a:xfrm rot="20925643">
            <a:off x="8401051" y="4221164"/>
            <a:ext cx="504825" cy="504825"/>
          </a:xfrm>
          <a:prstGeom prst="ellipse">
            <a:avLst/>
          </a:prstGeom>
          <a:solidFill>
            <a:srgbClr val="008000"/>
          </a:solidFill>
          <a:ln w="9525">
            <a:solidFill>
              <a:schemeClr val="tx1"/>
            </a:solidFill>
            <a:round/>
            <a:headEnd/>
            <a:tailEnd/>
          </a:ln>
        </p:spPr>
        <p:txBody>
          <a:bodyPr wrap="none" anchor="ct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endParaRPr lang="ru-RU" altLang="ru-RU" sz="1800">
              <a:solidFill>
                <a:schemeClr val="tx1"/>
              </a:solidFill>
              <a:latin typeface="Arial" panose="020B0604020202020204" pitchFamily="34" charset="0"/>
            </a:endParaRPr>
          </a:p>
        </p:txBody>
      </p:sp>
      <p:sp>
        <p:nvSpPr>
          <p:cNvPr id="23743" name="Oval 1119">
            <a:extLst>
              <a:ext uri="{FF2B5EF4-FFF2-40B4-BE49-F238E27FC236}">
                <a16:creationId xmlns:a16="http://schemas.microsoft.com/office/drawing/2014/main" id="{F3F3E890-7E11-DA15-C4E6-02A747890F03}"/>
              </a:ext>
            </a:extLst>
          </p:cNvPr>
          <p:cNvSpPr>
            <a:spLocks noChangeArrowheads="1"/>
          </p:cNvSpPr>
          <p:nvPr/>
        </p:nvSpPr>
        <p:spPr bwMode="auto">
          <a:xfrm>
            <a:off x="6096001" y="4221164"/>
            <a:ext cx="504825" cy="504825"/>
          </a:xfrm>
          <a:prstGeom prst="ellipse">
            <a:avLst/>
          </a:prstGeom>
          <a:solidFill>
            <a:srgbClr val="008000"/>
          </a:solidFill>
          <a:ln w="9525">
            <a:solidFill>
              <a:schemeClr val="tx1"/>
            </a:solidFill>
            <a:round/>
            <a:headEnd/>
            <a:tailEnd/>
          </a:ln>
        </p:spPr>
        <p:txBody>
          <a:bodyPr wrap="none" anchor="ct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endParaRPr lang="ru-RU" altLang="ru-RU" sz="1800">
              <a:solidFill>
                <a:schemeClr val="tx1"/>
              </a:solidFill>
              <a:latin typeface="Arial" panose="020B0604020202020204" pitchFamily="34" charset="0"/>
            </a:endParaRPr>
          </a:p>
        </p:txBody>
      </p:sp>
      <p:sp>
        <p:nvSpPr>
          <p:cNvPr id="23744" name="Oval 1120">
            <a:extLst>
              <a:ext uri="{FF2B5EF4-FFF2-40B4-BE49-F238E27FC236}">
                <a16:creationId xmlns:a16="http://schemas.microsoft.com/office/drawing/2014/main" id="{DFBBAA90-FFBA-0954-FDD6-92931BD08B0F}"/>
              </a:ext>
            </a:extLst>
          </p:cNvPr>
          <p:cNvSpPr>
            <a:spLocks noChangeArrowheads="1"/>
          </p:cNvSpPr>
          <p:nvPr/>
        </p:nvSpPr>
        <p:spPr bwMode="auto">
          <a:xfrm>
            <a:off x="4367214" y="2276476"/>
            <a:ext cx="504825" cy="504825"/>
          </a:xfrm>
          <a:prstGeom prst="ellipse">
            <a:avLst/>
          </a:prstGeom>
          <a:solidFill>
            <a:srgbClr val="008000"/>
          </a:solidFill>
          <a:ln w="9525">
            <a:solidFill>
              <a:schemeClr val="tx1"/>
            </a:solidFill>
            <a:round/>
            <a:headEnd/>
            <a:tailEnd/>
          </a:ln>
        </p:spPr>
        <p:txBody>
          <a:bodyPr wrap="none" anchor="ct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endParaRPr lang="ru-RU" altLang="ru-RU" sz="1800">
              <a:solidFill>
                <a:schemeClr val="tx1"/>
              </a:solidFill>
              <a:latin typeface="Arial" panose="020B0604020202020204" pitchFamily="34" charset="0"/>
            </a:endParaRPr>
          </a:p>
        </p:txBody>
      </p:sp>
      <p:sp>
        <p:nvSpPr>
          <p:cNvPr id="23745" name="Oval 1121">
            <a:extLst>
              <a:ext uri="{FF2B5EF4-FFF2-40B4-BE49-F238E27FC236}">
                <a16:creationId xmlns:a16="http://schemas.microsoft.com/office/drawing/2014/main" id="{942FD537-7487-2D03-3F0A-C5C9A0696364}"/>
              </a:ext>
            </a:extLst>
          </p:cNvPr>
          <p:cNvSpPr>
            <a:spLocks noChangeArrowheads="1"/>
          </p:cNvSpPr>
          <p:nvPr/>
        </p:nvSpPr>
        <p:spPr bwMode="auto">
          <a:xfrm>
            <a:off x="4440239" y="4797426"/>
            <a:ext cx="504825" cy="504825"/>
          </a:xfrm>
          <a:prstGeom prst="ellipse">
            <a:avLst/>
          </a:prstGeom>
          <a:solidFill>
            <a:srgbClr val="008000"/>
          </a:solidFill>
          <a:ln w="9525">
            <a:solidFill>
              <a:schemeClr val="tx1"/>
            </a:solidFill>
            <a:round/>
            <a:headEnd/>
            <a:tailEnd/>
          </a:ln>
        </p:spPr>
        <p:txBody>
          <a:bodyPr wrap="none" anchor="ct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endParaRPr lang="ru-RU" altLang="ru-RU" sz="1800">
              <a:solidFill>
                <a:schemeClr val="tx1"/>
              </a:solidFill>
              <a:latin typeface="Arial" panose="020B0604020202020204" pitchFamily="34" charset="0"/>
            </a:endParaRPr>
          </a:p>
        </p:txBody>
      </p:sp>
      <p:sp>
        <p:nvSpPr>
          <p:cNvPr id="23746" name="Oval 1122">
            <a:extLst>
              <a:ext uri="{FF2B5EF4-FFF2-40B4-BE49-F238E27FC236}">
                <a16:creationId xmlns:a16="http://schemas.microsoft.com/office/drawing/2014/main" id="{702ED316-6C17-E5CF-D9C5-822D6D4DBF14}"/>
              </a:ext>
            </a:extLst>
          </p:cNvPr>
          <p:cNvSpPr>
            <a:spLocks noChangeArrowheads="1"/>
          </p:cNvSpPr>
          <p:nvPr/>
        </p:nvSpPr>
        <p:spPr bwMode="auto">
          <a:xfrm>
            <a:off x="7824789" y="5445126"/>
            <a:ext cx="504825" cy="504825"/>
          </a:xfrm>
          <a:prstGeom prst="ellipse">
            <a:avLst/>
          </a:prstGeom>
          <a:solidFill>
            <a:srgbClr val="008000"/>
          </a:solidFill>
          <a:ln w="9525">
            <a:solidFill>
              <a:schemeClr val="tx1"/>
            </a:solidFill>
            <a:round/>
            <a:headEnd/>
            <a:tailEnd/>
          </a:ln>
        </p:spPr>
        <p:txBody>
          <a:bodyPr wrap="none" anchor="ct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endParaRPr lang="ru-RU" altLang="ru-RU" sz="1800">
              <a:solidFill>
                <a:schemeClr val="tx1"/>
              </a:solidFill>
              <a:latin typeface="Arial" panose="020B0604020202020204" pitchFamily="34" charset="0"/>
            </a:endParaRPr>
          </a:p>
        </p:txBody>
      </p:sp>
      <p:sp>
        <p:nvSpPr>
          <p:cNvPr id="23747" name="Oval 1123">
            <a:extLst>
              <a:ext uri="{FF2B5EF4-FFF2-40B4-BE49-F238E27FC236}">
                <a16:creationId xmlns:a16="http://schemas.microsoft.com/office/drawing/2014/main" id="{B59ED5EB-792C-82FF-00AB-E77597113B8C}"/>
              </a:ext>
            </a:extLst>
          </p:cNvPr>
          <p:cNvSpPr>
            <a:spLocks noChangeArrowheads="1"/>
          </p:cNvSpPr>
          <p:nvPr/>
        </p:nvSpPr>
        <p:spPr bwMode="auto">
          <a:xfrm>
            <a:off x="6672264" y="4797426"/>
            <a:ext cx="504825" cy="504825"/>
          </a:xfrm>
          <a:prstGeom prst="ellipse">
            <a:avLst/>
          </a:prstGeom>
          <a:solidFill>
            <a:srgbClr val="FF0000"/>
          </a:solidFill>
          <a:ln w="9525">
            <a:solidFill>
              <a:schemeClr val="tx1"/>
            </a:solidFill>
            <a:round/>
            <a:headEnd/>
            <a:tailEnd/>
          </a:ln>
        </p:spPr>
        <p:txBody>
          <a:bodyPr wrap="none" anchor="ct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endParaRPr lang="ru-RU" altLang="ru-RU" sz="1800">
              <a:solidFill>
                <a:schemeClr val="tx1"/>
              </a:solidFill>
              <a:latin typeface="Arial" panose="020B0604020202020204" pitchFamily="34" charset="0"/>
            </a:endParaRPr>
          </a:p>
        </p:txBody>
      </p:sp>
      <p:sp>
        <p:nvSpPr>
          <p:cNvPr id="23748" name="Oval 1124">
            <a:extLst>
              <a:ext uri="{FF2B5EF4-FFF2-40B4-BE49-F238E27FC236}">
                <a16:creationId xmlns:a16="http://schemas.microsoft.com/office/drawing/2014/main" id="{8F3BFBE1-C874-8F16-3F8B-97577A4E1C44}"/>
              </a:ext>
            </a:extLst>
          </p:cNvPr>
          <p:cNvSpPr>
            <a:spLocks noChangeArrowheads="1"/>
          </p:cNvSpPr>
          <p:nvPr/>
        </p:nvSpPr>
        <p:spPr bwMode="auto">
          <a:xfrm>
            <a:off x="9551989" y="3590926"/>
            <a:ext cx="504825" cy="504825"/>
          </a:xfrm>
          <a:prstGeom prst="ellipse">
            <a:avLst/>
          </a:prstGeom>
          <a:solidFill>
            <a:srgbClr val="008000"/>
          </a:solidFill>
          <a:ln w="9525">
            <a:solidFill>
              <a:schemeClr val="tx1"/>
            </a:solidFill>
            <a:round/>
            <a:headEnd/>
            <a:tailEnd/>
          </a:ln>
        </p:spPr>
        <p:txBody>
          <a:bodyPr wrap="none" anchor="ct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endParaRPr lang="ru-RU" altLang="ru-RU" sz="1800">
              <a:solidFill>
                <a:schemeClr val="tx1"/>
              </a:solidFill>
              <a:latin typeface="Arial" panose="020B0604020202020204" pitchFamily="34" charset="0"/>
            </a:endParaRPr>
          </a:p>
        </p:txBody>
      </p:sp>
      <p:sp>
        <p:nvSpPr>
          <p:cNvPr id="23749" name="Oval 1125">
            <a:extLst>
              <a:ext uri="{FF2B5EF4-FFF2-40B4-BE49-F238E27FC236}">
                <a16:creationId xmlns:a16="http://schemas.microsoft.com/office/drawing/2014/main" id="{3AA76766-6448-B151-D55B-348C3DD3F24D}"/>
              </a:ext>
            </a:extLst>
          </p:cNvPr>
          <p:cNvSpPr>
            <a:spLocks noChangeArrowheads="1"/>
          </p:cNvSpPr>
          <p:nvPr/>
        </p:nvSpPr>
        <p:spPr bwMode="auto">
          <a:xfrm>
            <a:off x="7248526" y="4252914"/>
            <a:ext cx="504825" cy="504825"/>
          </a:xfrm>
          <a:prstGeom prst="ellipse">
            <a:avLst/>
          </a:prstGeom>
          <a:solidFill>
            <a:srgbClr val="008000"/>
          </a:solidFill>
          <a:ln w="9525">
            <a:solidFill>
              <a:schemeClr val="tx1"/>
            </a:solidFill>
            <a:round/>
            <a:headEnd/>
            <a:tailEnd/>
          </a:ln>
        </p:spPr>
        <p:txBody>
          <a:bodyPr wrap="none" anchor="ct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endParaRPr lang="ru-RU" altLang="ru-RU" sz="1800">
              <a:solidFill>
                <a:schemeClr val="tx1"/>
              </a:solidFill>
              <a:latin typeface="Arial" panose="020B0604020202020204" pitchFamily="34" charset="0"/>
            </a:endParaRPr>
          </a:p>
        </p:txBody>
      </p:sp>
      <p:sp>
        <p:nvSpPr>
          <p:cNvPr id="23750" name="Oval 1126">
            <a:extLst>
              <a:ext uri="{FF2B5EF4-FFF2-40B4-BE49-F238E27FC236}">
                <a16:creationId xmlns:a16="http://schemas.microsoft.com/office/drawing/2014/main" id="{19DF52CC-3FB6-C5E1-FF72-387768143E41}"/>
              </a:ext>
            </a:extLst>
          </p:cNvPr>
          <p:cNvSpPr>
            <a:spLocks noChangeArrowheads="1"/>
          </p:cNvSpPr>
          <p:nvPr/>
        </p:nvSpPr>
        <p:spPr bwMode="auto">
          <a:xfrm>
            <a:off x="4440239" y="5373689"/>
            <a:ext cx="504825" cy="504825"/>
          </a:xfrm>
          <a:prstGeom prst="ellipse">
            <a:avLst/>
          </a:prstGeom>
          <a:solidFill>
            <a:srgbClr val="993300"/>
          </a:solidFill>
          <a:ln w="9525">
            <a:solidFill>
              <a:schemeClr val="tx1"/>
            </a:solidFill>
            <a:round/>
            <a:headEnd/>
            <a:tailEnd/>
          </a:ln>
        </p:spPr>
        <p:txBody>
          <a:bodyPr wrap="none" anchor="ct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endParaRPr lang="ru-RU" altLang="ru-RU" sz="1800">
              <a:solidFill>
                <a:schemeClr val="tx1"/>
              </a:solidFill>
              <a:latin typeface="Arial" panose="020B0604020202020204" pitchFamily="34" charset="0"/>
            </a:endParaRPr>
          </a:p>
        </p:txBody>
      </p:sp>
      <p:sp>
        <p:nvSpPr>
          <p:cNvPr id="23751" name="Oval 1127">
            <a:extLst>
              <a:ext uri="{FF2B5EF4-FFF2-40B4-BE49-F238E27FC236}">
                <a16:creationId xmlns:a16="http://schemas.microsoft.com/office/drawing/2014/main" id="{E7F7E143-9ADA-F0EC-F714-32702510431C}"/>
              </a:ext>
            </a:extLst>
          </p:cNvPr>
          <p:cNvSpPr>
            <a:spLocks noChangeArrowheads="1"/>
          </p:cNvSpPr>
          <p:nvPr/>
        </p:nvSpPr>
        <p:spPr bwMode="auto">
          <a:xfrm>
            <a:off x="9551989" y="4797426"/>
            <a:ext cx="504825" cy="504825"/>
          </a:xfrm>
          <a:prstGeom prst="ellipse">
            <a:avLst/>
          </a:prstGeom>
          <a:solidFill>
            <a:srgbClr val="008000"/>
          </a:solidFill>
          <a:ln w="9525">
            <a:solidFill>
              <a:schemeClr val="tx1"/>
            </a:solidFill>
            <a:round/>
            <a:headEnd/>
            <a:tailEnd/>
          </a:ln>
        </p:spPr>
        <p:txBody>
          <a:bodyPr wrap="none" anchor="ct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endParaRPr lang="ru-RU" altLang="ru-RU" sz="1800">
              <a:solidFill>
                <a:schemeClr val="tx1"/>
              </a:solidFill>
              <a:latin typeface="Arial" panose="020B0604020202020204" pitchFamily="34" charset="0"/>
            </a:endParaRPr>
          </a:p>
        </p:txBody>
      </p:sp>
      <p:sp>
        <p:nvSpPr>
          <p:cNvPr id="23752" name="Oval 1128">
            <a:extLst>
              <a:ext uri="{FF2B5EF4-FFF2-40B4-BE49-F238E27FC236}">
                <a16:creationId xmlns:a16="http://schemas.microsoft.com/office/drawing/2014/main" id="{1E04A20E-AA30-20F5-E865-9C286868220C}"/>
              </a:ext>
            </a:extLst>
          </p:cNvPr>
          <p:cNvSpPr>
            <a:spLocks noChangeArrowheads="1"/>
          </p:cNvSpPr>
          <p:nvPr/>
        </p:nvSpPr>
        <p:spPr bwMode="auto">
          <a:xfrm>
            <a:off x="2711451" y="3573464"/>
            <a:ext cx="504825" cy="504825"/>
          </a:xfrm>
          <a:prstGeom prst="ellipse">
            <a:avLst/>
          </a:prstGeom>
          <a:solidFill>
            <a:srgbClr val="008000"/>
          </a:solidFill>
          <a:ln w="9525">
            <a:solidFill>
              <a:schemeClr val="tx1"/>
            </a:solidFill>
            <a:round/>
            <a:headEnd/>
            <a:tailEnd/>
          </a:ln>
        </p:spPr>
        <p:txBody>
          <a:bodyPr wrap="none" anchor="ct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endParaRPr lang="ru-RU" altLang="ru-RU" sz="1800">
              <a:solidFill>
                <a:schemeClr val="tx1"/>
              </a:solidFill>
              <a:latin typeface="Arial" panose="020B0604020202020204" pitchFamily="34" charset="0"/>
            </a:endParaRPr>
          </a:p>
        </p:txBody>
      </p:sp>
      <p:sp>
        <p:nvSpPr>
          <p:cNvPr id="23753" name="Oval 1498">
            <a:extLst>
              <a:ext uri="{FF2B5EF4-FFF2-40B4-BE49-F238E27FC236}">
                <a16:creationId xmlns:a16="http://schemas.microsoft.com/office/drawing/2014/main" id="{09885C40-C062-3F41-5958-5C57B8ADF4AA}"/>
              </a:ext>
            </a:extLst>
          </p:cNvPr>
          <p:cNvSpPr>
            <a:spLocks noChangeArrowheads="1"/>
          </p:cNvSpPr>
          <p:nvPr/>
        </p:nvSpPr>
        <p:spPr bwMode="auto">
          <a:xfrm>
            <a:off x="2711451" y="4221164"/>
            <a:ext cx="504825" cy="504825"/>
          </a:xfrm>
          <a:prstGeom prst="ellipse">
            <a:avLst/>
          </a:prstGeom>
          <a:solidFill>
            <a:srgbClr val="FFFF00"/>
          </a:solidFill>
          <a:ln w="9525">
            <a:solidFill>
              <a:schemeClr val="tx1"/>
            </a:solidFill>
            <a:round/>
            <a:headEnd/>
            <a:tailEnd/>
          </a:ln>
        </p:spPr>
        <p:txBody>
          <a:bodyPr wrap="none" anchor="ct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endParaRPr lang="ru-RU" altLang="ru-RU" sz="1800">
              <a:solidFill>
                <a:schemeClr val="tx1"/>
              </a:solidFill>
              <a:latin typeface="Arial" panose="020B0604020202020204" pitchFamily="34" charset="0"/>
            </a:endParaRPr>
          </a:p>
        </p:txBody>
      </p:sp>
      <p:sp>
        <p:nvSpPr>
          <p:cNvPr id="23754" name="Oval 1499">
            <a:extLst>
              <a:ext uri="{FF2B5EF4-FFF2-40B4-BE49-F238E27FC236}">
                <a16:creationId xmlns:a16="http://schemas.microsoft.com/office/drawing/2014/main" id="{D2678647-635A-F50A-E783-EAF52C9654F4}"/>
              </a:ext>
            </a:extLst>
          </p:cNvPr>
          <p:cNvSpPr>
            <a:spLocks noChangeArrowheads="1"/>
          </p:cNvSpPr>
          <p:nvPr/>
        </p:nvSpPr>
        <p:spPr bwMode="auto">
          <a:xfrm>
            <a:off x="4476751" y="2924176"/>
            <a:ext cx="504825" cy="504825"/>
          </a:xfrm>
          <a:prstGeom prst="ellipse">
            <a:avLst/>
          </a:prstGeom>
          <a:solidFill>
            <a:srgbClr val="FFFF00"/>
          </a:solidFill>
          <a:ln w="9525">
            <a:solidFill>
              <a:schemeClr val="tx1"/>
            </a:solidFill>
            <a:round/>
            <a:headEnd/>
            <a:tailEnd/>
          </a:ln>
        </p:spPr>
        <p:txBody>
          <a:bodyPr wrap="none" anchor="ct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endParaRPr lang="ru-RU" altLang="ru-RU" sz="1800">
              <a:solidFill>
                <a:schemeClr val="tx1"/>
              </a:solidFill>
              <a:latin typeface="Arial" panose="020B0604020202020204" pitchFamily="34" charset="0"/>
            </a:endParaRPr>
          </a:p>
        </p:txBody>
      </p:sp>
      <p:sp>
        <p:nvSpPr>
          <p:cNvPr id="23755" name="Oval 1500">
            <a:extLst>
              <a:ext uri="{FF2B5EF4-FFF2-40B4-BE49-F238E27FC236}">
                <a16:creationId xmlns:a16="http://schemas.microsoft.com/office/drawing/2014/main" id="{69C15D21-1412-16F7-044F-9C220693FFA3}"/>
              </a:ext>
            </a:extLst>
          </p:cNvPr>
          <p:cNvSpPr>
            <a:spLocks noChangeArrowheads="1"/>
          </p:cNvSpPr>
          <p:nvPr/>
        </p:nvSpPr>
        <p:spPr bwMode="auto">
          <a:xfrm>
            <a:off x="5591176" y="4797426"/>
            <a:ext cx="504825" cy="504825"/>
          </a:xfrm>
          <a:prstGeom prst="ellipse">
            <a:avLst/>
          </a:prstGeom>
          <a:solidFill>
            <a:srgbClr val="FFFF00"/>
          </a:solidFill>
          <a:ln w="9525">
            <a:solidFill>
              <a:schemeClr val="tx1"/>
            </a:solidFill>
            <a:round/>
            <a:headEnd/>
            <a:tailEnd/>
          </a:ln>
        </p:spPr>
        <p:txBody>
          <a:bodyPr wrap="none" anchor="ct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endParaRPr lang="ru-RU" altLang="ru-RU" sz="1800">
              <a:solidFill>
                <a:schemeClr val="tx1"/>
              </a:solidFill>
              <a:latin typeface="Arial" panose="020B0604020202020204" pitchFamily="34" charset="0"/>
            </a:endParaRPr>
          </a:p>
        </p:txBody>
      </p:sp>
      <p:sp>
        <p:nvSpPr>
          <p:cNvPr id="23756" name="Oval 1501">
            <a:extLst>
              <a:ext uri="{FF2B5EF4-FFF2-40B4-BE49-F238E27FC236}">
                <a16:creationId xmlns:a16="http://schemas.microsoft.com/office/drawing/2014/main" id="{408866A1-2DC4-8156-88C1-6DE703FCA14C}"/>
              </a:ext>
            </a:extLst>
          </p:cNvPr>
          <p:cNvSpPr>
            <a:spLocks noChangeArrowheads="1"/>
          </p:cNvSpPr>
          <p:nvPr/>
        </p:nvSpPr>
        <p:spPr bwMode="auto">
          <a:xfrm>
            <a:off x="3287714" y="2349501"/>
            <a:ext cx="504825" cy="504825"/>
          </a:xfrm>
          <a:prstGeom prst="ellipse">
            <a:avLst/>
          </a:prstGeom>
          <a:solidFill>
            <a:srgbClr val="008000"/>
          </a:solidFill>
          <a:ln w="9525">
            <a:solidFill>
              <a:schemeClr val="tx1"/>
            </a:solidFill>
            <a:round/>
            <a:headEnd/>
            <a:tailEnd/>
          </a:ln>
        </p:spPr>
        <p:txBody>
          <a:bodyPr wrap="none" anchor="ct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endParaRPr lang="ru-RU" altLang="ru-RU" sz="1800">
              <a:solidFill>
                <a:schemeClr val="tx1"/>
              </a:solidFill>
              <a:latin typeface="Arial" panose="020B0604020202020204" pitchFamily="34" charset="0"/>
            </a:endParaRPr>
          </a:p>
        </p:txBody>
      </p:sp>
      <p:sp>
        <p:nvSpPr>
          <p:cNvPr id="23757" name="Oval 1502">
            <a:extLst>
              <a:ext uri="{FF2B5EF4-FFF2-40B4-BE49-F238E27FC236}">
                <a16:creationId xmlns:a16="http://schemas.microsoft.com/office/drawing/2014/main" id="{36D5DD1D-E534-2872-E2E6-EA4C9EF1147D}"/>
              </a:ext>
            </a:extLst>
          </p:cNvPr>
          <p:cNvSpPr>
            <a:spLocks noChangeArrowheads="1"/>
          </p:cNvSpPr>
          <p:nvPr/>
        </p:nvSpPr>
        <p:spPr bwMode="auto">
          <a:xfrm>
            <a:off x="7248526" y="3573464"/>
            <a:ext cx="504825" cy="504825"/>
          </a:xfrm>
          <a:prstGeom prst="ellipse">
            <a:avLst/>
          </a:prstGeom>
          <a:solidFill>
            <a:srgbClr val="0000FF"/>
          </a:solidFill>
          <a:ln w="9525">
            <a:solidFill>
              <a:schemeClr val="tx1"/>
            </a:solidFill>
            <a:round/>
            <a:headEnd/>
            <a:tailEnd/>
          </a:ln>
        </p:spPr>
        <p:txBody>
          <a:bodyPr wrap="none" anchor="ct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endParaRPr lang="ru-RU" altLang="ru-RU" sz="1800">
              <a:solidFill>
                <a:schemeClr val="tx1"/>
              </a:solidFill>
              <a:latin typeface="Arial" panose="020B0604020202020204" pitchFamily="34" charset="0"/>
            </a:endParaRPr>
          </a:p>
        </p:txBody>
      </p:sp>
      <p:sp>
        <p:nvSpPr>
          <p:cNvPr id="23758" name="Oval 1503">
            <a:extLst>
              <a:ext uri="{FF2B5EF4-FFF2-40B4-BE49-F238E27FC236}">
                <a16:creationId xmlns:a16="http://schemas.microsoft.com/office/drawing/2014/main" id="{DB042B94-A858-E786-0803-BE2CA84D5F15}"/>
              </a:ext>
            </a:extLst>
          </p:cNvPr>
          <p:cNvSpPr>
            <a:spLocks noChangeArrowheads="1"/>
          </p:cNvSpPr>
          <p:nvPr/>
        </p:nvSpPr>
        <p:spPr bwMode="auto">
          <a:xfrm>
            <a:off x="4440239" y="4252914"/>
            <a:ext cx="504825" cy="504825"/>
          </a:xfrm>
          <a:prstGeom prst="ellipse">
            <a:avLst/>
          </a:prstGeom>
          <a:solidFill>
            <a:srgbClr val="0000FF"/>
          </a:solidFill>
          <a:ln w="9525">
            <a:solidFill>
              <a:schemeClr val="tx1"/>
            </a:solidFill>
            <a:round/>
            <a:headEnd/>
            <a:tailEnd/>
          </a:ln>
        </p:spPr>
        <p:txBody>
          <a:bodyPr wrap="none" anchor="ct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endParaRPr lang="ru-RU" altLang="ru-RU" sz="1800">
              <a:solidFill>
                <a:schemeClr val="tx1"/>
              </a:solidFill>
              <a:latin typeface="Arial" panose="020B0604020202020204" pitchFamily="34" charset="0"/>
            </a:endParaRPr>
          </a:p>
        </p:txBody>
      </p:sp>
      <p:sp>
        <p:nvSpPr>
          <p:cNvPr id="23759" name="Oval 1627">
            <a:extLst>
              <a:ext uri="{FF2B5EF4-FFF2-40B4-BE49-F238E27FC236}">
                <a16:creationId xmlns:a16="http://schemas.microsoft.com/office/drawing/2014/main" id="{585D3457-F246-5EE1-E1BB-6B555EF4FE5E}"/>
              </a:ext>
            </a:extLst>
          </p:cNvPr>
          <p:cNvSpPr>
            <a:spLocks noChangeArrowheads="1"/>
          </p:cNvSpPr>
          <p:nvPr/>
        </p:nvSpPr>
        <p:spPr bwMode="auto">
          <a:xfrm>
            <a:off x="3863976" y="4797426"/>
            <a:ext cx="504825" cy="504825"/>
          </a:xfrm>
          <a:prstGeom prst="ellipse">
            <a:avLst/>
          </a:prstGeom>
          <a:solidFill>
            <a:srgbClr val="993300"/>
          </a:solidFill>
          <a:ln w="9525">
            <a:solidFill>
              <a:schemeClr val="tx1"/>
            </a:solidFill>
            <a:round/>
            <a:headEnd/>
            <a:tailEnd/>
          </a:ln>
        </p:spPr>
        <p:txBody>
          <a:bodyPr wrap="none" anchor="ct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endParaRPr lang="ru-RU" altLang="ru-RU" sz="1800">
              <a:solidFill>
                <a:schemeClr val="tx1"/>
              </a:solidFill>
              <a:latin typeface="Arial" panose="020B0604020202020204" pitchFamily="34" charset="0"/>
            </a:endParaRPr>
          </a:p>
        </p:txBody>
      </p:sp>
      <p:sp>
        <p:nvSpPr>
          <p:cNvPr id="23760" name="Oval 1628">
            <a:extLst>
              <a:ext uri="{FF2B5EF4-FFF2-40B4-BE49-F238E27FC236}">
                <a16:creationId xmlns:a16="http://schemas.microsoft.com/office/drawing/2014/main" id="{65E8D50A-FFA6-5E39-18EB-1F28522AD446}"/>
              </a:ext>
            </a:extLst>
          </p:cNvPr>
          <p:cNvSpPr>
            <a:spLocks noChangeArrowheads="1"/>
          </p:cNvSpPr>
          <p:nvPr/>
        </p:nvSpPr>
        <p:spPr bwMode="auto">
          <a:xfrm>
            <a:off x="8401051" y="3573464"/>
            <a:ext cx="504825" cy="504825"/>
          </a:xfrm>
          <a:prstGeom prst="ellipse">
            <a:avLst/>
          </a:prstGeom>
          <a:solidFill>
            <a:srgbClr val="008000"/>
          </a:solidFill>
          <a:ln w="9525">
            <a:solidFill>
              <a:schemeClr val="tx1"/>
            </a:solidFill>
            <a:round/>
            <a:headEnd/>
            <a:tailEnd/>
          </a:ln>
        </p:spPr>
        <p:txBody>
          <a:bodyPr wrap="none" anchor="ct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defTabSz="449263"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endParaRPr lang="ru-RU" altLang="ru-RU" sz="1800">
              <a:solidFill>
                <a:schemeClr val="tx1"/>
              </a:solidFill>
              <a:latin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9" fill="hold" nodeType="withEffect">
                                  <p:stCondLst>
                                    <p:cond delay="0"/>
                                  </p:stCondLst>
                                  <p:iterate type="lt">
                                    <p:tmPct val="10000"/>
                                  </p:iterate>
                                  <p:childTnLst>
                                    <p:set>
                                      <p:cBhvr>
                                        <p:cTn id="6" dur="1" fill="hold">
                                          <p:stCondLst>
                                            <p:cond delay="0"/>
                                          </p:stCondLst>
                                        </p:cTn>
                                        <p:tgtEl>
                                          <p:spTgt spid="75938"/>
                                        </p:tgtEl>
                                        <p:attrNameLst>
                                          <p:attrName>style.visibility</p:attrName>
                                        </p:attrNameLst>
                                      </p:cBhvr>
                                      <p:to>
                                        <p:strVal val="visible"/>
                                      </p:to>
                                    </p:set>
                                    <p:anim calcmode="lin" valueType="num">
                                      <p:cBhvr additive="base">
                                        <p:cTn id="7" dur="800" fill="hold">
                                          <p:stCondLst>
                                            <p:cond delay="0"/>
                                          </p:stCondLst>
                                        </p:cTn>
                                        <p:tgtEl>
                                          <p:spTgt spid="75938"/>
                                        </p:tgtEl>
                                        <p:attrNameLst>
                                          <p:attrName>ppt_x</p:attrName>
                                        </p:attrNameLst>
                                      </p:cBhvr>
                                      <p:tavLst>
                                        <p:tav tm="0">
                                          <p:val>
                                            <p:strVal val="0-#ppt_w/2"/>
                                          </p:val>
                                        </p:tav>
                                        <p:tav tm="100000">
                                          <p:val>
                                            <p:strVal val="#ppt_x"/>
                                          </p:val>
                                        </p:tav>
                                      </p:tavLst>
                                    </p:anim>
                                    <p:anim calcmode="lin" valueType="num">
                                      <p:cBhvr additive="base">
                                        <p:cTn id="8" dur="800" fill="hold">
                                          <p:stCondLst>
                                            <p:cond delay="0"/>
                                          </p:stCondLst>
                                        </p:cTn>
                                        <p:tgtEl>
                                          <p:spTgt spid="7593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Прямоугольник 15">
            <a:extLst>
              <a:ext uri="{FF2B5EF4-FFF2-40B4-BE49-F238E27FC236}">
                <a16:creationId xmlns:a16="http://schemas.microsoft.com/office/drawing/2014/main" id="{305EA46B-CCC7-9E05-A605-BDCC7F3EECD6}"/>
              </a:ext>
            </a:extLst>
          </p:cNvPr>
          <p:cNvSpPr>
            <a:spLocks noChangeArrowheads="1"/>
          </p:cNvSpPr>
          <p:nvPr/>
        </p:nvSpPr>
        <p:spPr bwMode="auto">
          <a:xfrm>
            <a:off x="2135189" y="473076"/>
            <a:ext cx="77692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70000"/>
              <a:buFont typeface="Wingdings 2" pitchFamily="18" charset="2"/>
              <a:buChar char=""/>
              <a:defRPr sz="3200">
                <a:solidFill>
                  <a:schemeClr val="tx2"/>
                </a:solidFill>
                <a:latin typeface="Franklin Gothic Book" pitchFamily="34" charset="0"/>
              </a:defRPr>
            </a:lvl1pPr>
            <a:lvl2pPr marL="742950" indent="-285750">
              <a:spcBef>
                <a:spcPct val="20000"/>
              </a:spcBef>
              <a:buClr>
                <a:schemeClr val="accent1"/>
              </a:buClr>
              <a:buSzPct val="70000"/>
              <a:buFont typeface="Wingdings 2" pitchFamily="18" charset="2"/>
              <a:buChar char=""/>
              <a:defRPr sz="2800">
                <a:solidFill>
                  <a:schemeClr val="tx2"/>
                </a:solidFill>
                <a:latin typeface="Franklin Gothic Book" pitchFamily="34" charset="0"/>
              </a:defRPr>
            </a:lvl2pPr>
            <a:lvl3pPr marL="1143000" indent="-228600">
              <a:spcBef>
                <a:spcPct val="20000"/>
              </a:spcBef>
              <a:buClr>
                <a:schemeClr val="accent1"/>
              </a:buClr>
              <a:buSzPct val="70000"/>
              <a:buFont typeface="Wingdings 2" pitchFamily="18" charset="2"/>
              <a:buChar char=""/>
              <a:defRPr sz="2400">
                <a:solidFill>
                  <a:schemeClr val="tx2"/>
                </a:solidFill>
                <a:latin typeface="Franklin Gothic Book" pitchFamily="34" charset="0"/>
              </a:defRPr>
            </a:lvl3pPr>
            <a:lvl4pPr marL="1600200" indent="-228600">
              <a:spcBef>
                <a:spcPct val="20000"/>
              </a:spcBef>
              <a:buClr>
                <a:schemeClr val="accent1"/>
              </a:buClr>
              <a:buSzPct val="70000"/>
              <a:buFont typeface="Wingdings 2" pitchFamily="18" charset="2"/>
              <a:buChar char=""/>
              <a:defRPr sz="2000">
                <a:solidFill>
                  <a:schemeClr val="tx2"/>
                </a:solidFill>
                <a:latin typeface="Franklin Gothic Book" pitchFamily="34" charset="0"/>
              </a:defRPr>
            </a:lvl4pPr>
            <a:lvl5pPr marL="2057400" indent="-228600">
              <a:spcBef>
                <a:spcPct val="20000"/>
              </a:spcBef>
              <a:buClr>
                <a:schemeClr val="accent1"/>
              </a:buClr>
              <a:buSzPct val="60000"/>
              <a:buFont typeface="Wingdings 2" pitchFamily="18" charset="2"/>
              <a:buChar char=""/>
              <a:defRPr>
                <a:solidFill>
                  <a:schemeClr val="tx2"/>
                </a:solidFill>
                <a:latin typeface="Franklin Gothic Book" pitchFamily="34" charset="0"/>
              </a:defRPr>
            </a:lvl5pPr>
            <a:lvl6pPr marL="2514600" indent="-228600" defTabSz="449263" eaLnBrk="0" fontAlgn="base" hangingPunct="0">
              <a:spcBef>
                <a:spcPct val="20000"/>
              </a:spcBef>
              <a:spcAft>
                <a:spcPct val="0"/>
              </a:spcAft>
              <a:buClr>
                <a:schemeClr val="accent1"/>
              </a:buClr>
              <a:buSzPct val="60000"/>
              <a:buFont typeface="Wingdings 2" pitchFamily="18" charset="2"/>
              <a:buChar char=""/>
              <a:defRPr>
                <a:solidFill>
                  <a:schemeClr val="tx2"/>
                </a:solidFill>
                <a:latin typeface="Franklin Gothic Book" pitchFamily="34" charset="0"/>
              </a:defRPr>
            </a:lvl6pPr>
            <a:lvl7pPr marL="2971800" indent="-228600" defTabSz="449263" eaLnBrk="0" fontAlgn="base" hangingPunct="0">
              <a:spcBef>
                <a:spcPct val="20000"/>
              </a:spcBef>
              <a:spcAft>
                <a:spcPct val="0"/>
              </a:spcAft>
              <a:buClr>
                <a:schemeClr val="accent1"/>
              </a:buClr>
              <a:buSzPct val="60000"/>
              <a:buFont typeface="Wingdings 2" pitchFamily="18" charset="2"/>
              <a:buChar char=""/>
              <a:defRPr>
                <a:solidFill>
                  <a:schemeClr val="tx2"/>
                </a:solidFill>
                <a:latin typeface="Franklin Gothic Book" pitchFamily="34" charset="0"/>
              </a:defRPr>
            </a:lvl7pPr>
            <a:lvl8pPr marL="3429000" indent="-228600" defTabSz="449263" eaLnBrk="0" fontAlgn="base" hangingPunct="0">
              <a:spcBef>
                <a:spcPct val="20000"/>
              </a:spcBef>
              <a:spcAft>
                <a:spcPct val="0"/>
              </a:spcAft>
              <a:buClr>
                <a:schemeClr val="accent1"/>
              </a:buClr>
              <a:buSzPct val="60000"/>
              <a:buFont typeface="Wingdings 2" pitchFamily="18" charset="2"/>
              <a:buChar char=""/>
              <a:defRPr>
                <a:solidFill>
                  <a:schemeClr val="tx2"/>
                </a:solidFill>
                <a:latin typeface="Franklin Gothic Book" pitchFamily="34" charset="0"/>
              </a:defRPr>
            </a:lvl8pPr>
            <a:lvl9pPr marL="3886200" indent="-228600" defTabSz="449263" eaLnBrk="0" fontAlgn="base" hangingPunct="0">
              <a:spcBef>
                <a:spcPct val="20000"/>
              </a:spcBef>
              <a:spcAft>
                <a:spcPct val="0"/>
              </a:spcAft>
              <a:buClr>
                <a:schemeClr val="accent1"/>
              </a:buClr>
              <a:buSzPct val="60000"/>
              <a:buFont typeface="Wingdings 2" pitchFamily="18" charset="2"/>
              <a:buChar char=""/>
              <a:defRPr>
                <a:solidFill>
                  <a:schemeClr val="tx2"/>
                </a:solidFill>
                <a:latin typeface="Franklin Gothic Book" pitchFamily="34" charset="0"/>
              </a:defRPr>
            </a:lvl9pPr>
          </a:lstStyle>
          <a:p>
            <a:pPr algn="ctr">
              <a:spcBef>
                <a:spcPct val="0"/>
              </a:spcBef>
              <a:buClrTx/>
              <a:buSzTx/>
              <a:buFontTx/>
              <a:buNone/>
              <a:defRPr/>
            </a:pPr>
            <a:r>
              <a:rPr lang="ru-RU" altLang="ru-RU" sz="2800" dirty="0">
                <a:solidFill>
                  <a:schemeClr val="tx1"/>
                </a:solidFill>
                <a:latin typeface="+mj-lt"/>
              </a:rPr>
              <a:t>Таблица звуков</a:t>
            </a:r>
          </a:p>
        </p:txBody>
      </p:sp>
      <p:pic>
        <p:nvPicPr>
          <p:cNvPr id="21507" name="Picture 3">
            <a:extLst>
              <a:ext uri="{FF2B5EF4-FFF2-40B4-BE49-F238E27FC236}">
                <a16:creationId xmlns:a16="http://schemas.microsoft.com/office/drawing/2014/main" id="{E8792978-979B-D4C1-41D0-3EDEA4B18349}"/>
              </a:ext>
            </a:extLst>
          </p:cNvPr>
          <p:cNvPicPr>
            <a:picLocks noGrp="1" noChangeAspect="1" noChangeArrowheads="1"/>
          </p:cNvPicPr>
          <p:nvPr>
            <p:ph sz="half" idx="2"/>
          </p:nvPr>
        </p:nvPicPr>
        <p:blipFill>
          <a:blip r:embed="rId2"/>
          <a:srcRect/>
          <a:stretch>
            <a:fillRect/>
          </a:stretch>
        </p:blipFill>
        <p:spPr>
          <a:xfrm>
            <a:off x="2135189" y="1268413"/>
            <a:ext cx="8281987" cy="4824412"/>
          </a:xfrm>
          <a:solidFill>
            <a:schemeClr val="accent1">
              <a:lumMod val="40000"/>
              <a:lumOff val="60000"/>
            </a:schemeClr>
          </a:solidFill>
          <a:ln>
            <a:solidFill>
              <a:schemeClr val="accent2"/>
            </a:solidFill>
            <a:miter lim="800000"/>
            <a:headEnd/>
            <a:tailEnd/>
          </a:ln>
        </p:spPr>
      </p:pic>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a:extLst>
              <a:ext uri="{FF2B5EF4-FFF2-40B4-BE49-F238E27FC236}">
                <a16:creationId xmlns:a16="http://schemas.microsoft.com/office/drawing/2014/main" id="{2947B1D8-2F84-4D21-8349-34962A11B04D}"/>
              </a:ext>
            </a:extLst>
          </p:cNvPr>
          <p:cNvSpPr>
            <a:spLocks noGrp="1"/>
          </p:cNvSpPr>
          <p:nvPr>
            <p:ph type="title"/>
          </p:nvPr>
        </p:nvSpPr>
        <p:spPr>
          <a:xfrm>
            <a:off x="1858780" y="371476"/>
            <a:ext cx="10073286" cy="2781300"/>
          </a:xfrm>
        </p:spPr>
        <p:txBody>
          <a:bodyPr/>
          <a:lstStyle/>
          <a:p>
            <a:r>
              <a:rPr lang="ru-RU" dirty="0"/>
              <a:t>Функциональные блоки мозга</a:t>
            </a:r>
          </a:p>
        </p:txBody>
      </p:sp>
      <p:sp>
        <p:nvSpPr>
          <p:cNvPr id="5" name="Текст 4">
            <a:extLst>
              <a:ext uri="{FF2B5EF4-FFF2-40B4-BE49-F238E27FC236}">
                <a16:creationId xmlns:a16="http://schemas.microsoft.com/office/drawing/2014/main" id="{3B06AE4A-ED34-435E-B67C-E63BE8284382}"/>
              </a:ext>
            </a:extLst>
          </p:cNvPr>
          <p:cNvSpPr>
            <a:spLocks noGrp="1"/>
          </p:cNvSpPr>
          <p:nvPr>
            <p:ph type="body" idx="1"/>
          </p:nvPr>
        </p:nvSpPr>
        <p:spPr/>
        <p:txBody>
          <a:bodyPr/>
          <a:lstStyle/>
          <a:p>
            <a:endParaRPr lang="ru-RU" dirty="0"/>
          </a:p>
        </p:txBody>
      </p:sp>
      <p:pic>
        <p:nvPicPr>
          <p:cNvPr id="1026" name="Picture 2" descr="C:\Users\Logoped\Desktop\1621881093_5-phonoteka_org-p-fon-dlya-prezentatsii-po-neiropsikhologii-5.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7501" y="3465224"/>
            <a:ext cx="4674750" cy="23373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5584733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7D89464-4DA2-3370-79C3-3CF03E20EF7C}"/>
              </a:ext>
            </a:extLst>
          </p:cNvPr>
          <p:cNvSpPr>
            <a:spLocks noGrp="1"/>
          </p:cNvSpPr>
          <p:nvPr>
            <p:ph type="title"/>
          </p:nvPr>
        </p:nvSpPr>
        <p:spPr>
          <a:xfrm>
            <a:off x="1825625" y="457201"/>
            <a:ext cx="8686800" cy="841375"/>
          </a:xfrm>
        </p:spPr>
        <p:txBody>
          <a:bodyPr>
            <a:noAutofit/>
          </a:bodyPr>
          <a:lstStyle/>
          <a:p>
            <a:pPr algn="ctr">
              <a:defRPr/>
            </a:pPr>
            <a:r>
              <a:rPr lang="ru-RU" sz="2000" dirty="0">
                <a:cs typeface="Arabic Typesetting" panose="03020402040406030203" pitchFamily="66" charset="-78"/>
              </a:rPr>
              <a:t/>
            </a:r>
            <a:br>
              <a:rPr lang="ru-RU" sz="2000" dirty="0">
                <a:cs typeface="Arabic Typesetting" panose="03020402040406030203" pitchFamily="66" charset="-78"/>
              </a:rPr>
            </a:br>
            <a:r>
              <a:rPr lang="ru-RU" sz="2000" dirty="0">
                <a:solidFill>
                  <a:schemeClr val="tx1"/>
                </a:solidFill>
                <a:cs typeface="Arabic Typesetting" panose="03020402040406030203" pitchFamily="66" charset="-78"/>
              </a:rPr>
              <a:t>Тренируем технику чтения на материале таблиц слогов и слов. Для тренировки используются три способа их прочтения: </a:t>
            </a:r>
            <a:br>
              <a:rPr lang="ru-RU" sz="2000" dirty="0">
                <a:solidFill>
                  <a:schemeClr val="tx1"/>
                </a:solidFill>
                <a:cs typeface="Arabic Typesetting" panose="03020402040406030203" pitchFamily="66" charset="-78"/>
              </a:rPr>
            </a:br>
            <a:r>
              <a:rPr lang="ru-RU" sz="2000" dirty="0">
                <a:solidFill>
                  <a:schemeClr val="tx1"/>
                </a:solidFill>
                <a:cs typeface="Arabic Typesetting" panose="03020402040406030203" pitchFamily="66" charset="-78"/>
              </a:rPr>
              <a:t>«Прятки», «Титры», «Скороговорки».</a:t>
            </a:r>
            <a:br>
              <a:rPr lang="ru-RU" sz="2000" dirty="0">
                <a:solidFill>
                  <a:schemeClr val="tx1"/>
                </a:solidFill>
                <a:cs typeface="Arabic Typesetting" panose="03020402040406030203" pitchFamily="66" charset="-78"/>
              </a:rPr>
            </a:br>
            <a:endParaRPr lang="ru-RU" sz="2000" dirty="0">
              <a:solidFill>
                <a:schemeClr val="tx1"/>
              </a:solidFill>
              <a:cs typeface="Arabic Typesetting" panose="03020402040406030203" pitchFamily="66" charset="-78"/>
            </a:endParaRPr>
          </a:p>
        </p:txBody>
      </p:sp>
      <p:graphicFrame>
        <p:nvGraphicFramePr>
          <p:cNvPr id="8" name="Таблица 7">
            <a:extLst>
              <a:ext uri="{FF2B5EF4-FFF2-40B4-BE49-F238E27FC236}">
                <a16:creationId xmlns:a16="http://schemas.microsoft.com/office/drawing/2014/main" id="{F527060E-2880-C07D-52C8-DB6F9306B50D}"/>
              </a:ext>
            </a:extLst>
          </p:cNvPr>
          <p:cNvGraphicFramePr>
            <a:graphicFrameLocks noGrp="1"/>
          </p:cNvGraphicFramePr>
          <p:nvPr/>
        </p:nvGraphicFramePr>
        <p:xfrm>
          <a:off x="1992314" y="1700213"/>
          <a:ext cx="3024187" cy="4610104"/>
        </p:xfrm>
        <a:graphic>
          <a:graphicData uri="http://schemas.openxmlformats.org/drawingml/2006/table">
            <a:tbl>
              <a:tblPr/>
              <a:tblGrid>
                <a:gridCol w="587375">
                  <a:extLst>
                    <a:ext uri="{9D8B030D-6E8A-4147-A177-3AD203B41FA5}">
                      <a16:colId xmlns:a16="http://schemas.microsoft.com/office/drawing/2014/main" val="20000"/>
                    </a:ext>
                  </a:extLst>
                </a:gridCol>
                <a:gridCol w="549275">
                  <a:extLst>
                    <a:ext uri="{9D8B030D-6E8A-4147-A177-3AD203B41FA5}">
                      <a16:colId xmlns:a16="http://schemas.microsoft.com/office/drawing/2014/main" val="20001"/>
                    </a:ext>
                  </a:extLst>
                </a:gridCol>
                <a:gridCol w="628650">
                  <a:extLst>
                    <a:ext uri="{9D8B030D-6E8A-4147-A177-3AD203B41FA5}">
                      <a16:colId xmlns:a16="http://schemas.microsoft.com/office/drawing/2014/main" val="20002"/>
                    </a:ext>
                  </a:extLst>
                </a:gridCol>
                <a:gridCol w="639762">
                  <a:extLst>
                    <a:ext uri="{9D8B030D-6E8A-4147-A177-3AD203B41FA5}">
                      <a16:colId xmlns:a16="http://schemas.microsoft.com/office/drawing/2014/main" val="20003"/>
                    </a:ext>
                  </a:extLst>
                </a:gridCol>
                <a:gridCol w="619125">
                  <a:extLst>
                    <a:ext uri="{9D8B030D-6E8A-4147-A177-3AD203B41FA5}">
                      <a16:colId xmlns:a16="http://schemas.microsoft.com/office/drawing/2014/main" val="20004"/>
                    </a:ext>
                  </a:extLst>
                </a:gridCol>
              </a:tblGrid>
              <a:tr h="576263">
                <a:tc>
                  <a:txBody>
                    <a:bodyPr/>
                    <a:lstStyle>
                      <a:lvl1pPr>
                        <a:spcBef>
                          <a:spcPct val="20000"/>
                        </a:spcBef>
                        <a:buClr>
                          <a:schemeClr val="accent1"/>
                        </a:buClr>
                        <a:buSzPct val="70000"/>
                        <a:buFont typeface="Wingdings 2" pitchFamily="18" charset="2"/>
                        <a:defRPr sz="2800">
                          <a:solidFill>
                            <a:schemeClr val="tx2"/>
                          </a:solidFill>
                          <a:latin typeface="Franklin Gothic Book" pitchFamily="34" charset="0"/>
                        </a:defRPr>
                      </a:lvl1pPr>
                      <a:lvl2pPr marL="742950" indent="-285750">
                        <a:spcBef>
                          <a:spcPct val="20000"/>
                        </a:spcBef>
                        <a:buClr>
                          <a:schemeClr val="accent1"/>
                        </a:buClr>
                        <a:buSzPct val="70000"/>
                        <a:buFont typeface="Wingdings 2" pitchFamily="18" charset="2"/>
                        <a:defRPr sz="2400">
                          <a:solidFill>
                            <a:schemeClr val="tx2"/>
                          </a:solidFill>
                          <a:latin typeface="Franklin Gothic Book" pitchFamily="34" charset="0"/>
                        </a:defRPr>
                      </a:lvl2pPr>
                      <a:lvl3pPr marL="1143000" indent="-228600">
                        <a:spcBef>
                          <a:spcPct val="20000"/>
                        </a:spcBef>
                        <a:buClr>
                          <a:schemeClr val="accent1"/>
                        </a:buClr>
                        <a:buSzPct val="70000"/>
                        <a:buFont typeface="Wingdings 2" pitchFamily="18" charset="2"/>
                        <a:defRPr sz="2000">
                          <a:solidFill>
                            <a:schemeClr val="tx2"/>
                          </a:solidFill>
                          <a:latin typeface="Franklin Gothic Book" pitchFamily="34" charset="0"/>
                        </a:defRPr>
                      </a:lvl3pPr>
                      <a:lvl4pPr marL="1600200" indent="-228600">
                        <a:spcBef>
                          <a:spcPct val="20000"/>
                        </a:spcBef>
                        <a:buClr>
                          <a:schemeClr val="accent1"/>
                        </a:buClr>
                        <a:buSzPct val="70000"/>
                        <a:buFont typeface="Wingdings 2" pitchFamily="18" charset="2"/>
                        <a:defRPr>
                          <a:solidFill>
                            <a:schemeClr val="tx2"/>
                          </a:solidFill>
                          <a:latin typeface="Franklin Gothic Book" pitchFamily="34" charset="0"/>
                        </a:defRPr>
                      </a:lvl4pPr>
                      <a:lvl5pPr marL="2057400" indent="-228600">
                        <a:spcBef>
                          <a:spcPct val="20000"/>
                        </a:spcBef>
                        <a:buClr>
                          <a:schemeClr val="accent1"/>
                        </a:buClr>
                        <a:buSzPct val="60000"/>
                        <a:buFont typeface="Wingdings 2" pitchFamily="18" charset="2"/>
                        <a:defRPr sz="1600">
                          <a:solidFill>
                            <a:schemeClr val="tx2"/>
                          </a:solidFill>
                          <a:latin typeface="Franklin Gothic Book" pitchFamily="34" charset="0"/>
                        </a:defRPr>
                      </a:lvl5pPr>
                      <a:lvl6pPr marL="25146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6pPr>
                      <a:lvl7pPr marL="29718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7pPr>
                      <a:lvl8pPr marL="34290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8pPr>
                      <a:lvl9pPr marL="38862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200" b="1" i="0" u="none" strike="noStrike" cap="none" normalizeH="0" baseline="0" dirty="0">
                          <a:ln>
                            <a:noFill/>
                          </a:ln>
                          <a:solidFill>
                            <a:schemeClr val="tx1"/>
                          </a:solidFill>
                          <a:effectLst/>
                          <a:latin typeface="Times New Roman" pitchFamily="18" charset="0"/>
                          <a:cs typeface="Times New Roman" pitchFamily="18" charset="0"/>
                        </a:rPr>
                        <a:t>АГА</a:t>
                      </a:r>
                      <a:endParaRPr kumimoji="0" lang="ru-RU" altLang="ru-RU" sz="1200" b="0" i="0" u="none" strike="noStrike" cap="none" normalizeH="0" baseline="0" dirty="0">
                        <a:ln>
                          <a:noFill/>
                        </a:ln>
                        <a:solidFill>
                          <a:schemeClr val="tx1"/>
                        </a:solidFill>
                        <a:effectLst/>
                        <a:latin typeface="Times New Roman" pitchFamily="18" charset="0"/>
                        <a:cs typeface="Times New Roman" pitchFamily="18" charset="0"/>
                      </a:endParaRPr>
                    </a:p>
                  </a:txBody>
                  <a:tcPr marL="25400" marR="254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3CD60"/>
                    </a:solidFill>
                  </a:tcPr>
                </a:tc>
                <a:tc>
                  <a:txBody>
                    <a:bodyPr/>
                    <a:lstStyle>
                      <a:lvl1pPr>
                        <a:spcBef>
                          <a:spcPct val="20000"/>
                        </a:spcBef>
                        <a:buClr>
                          <a:schemeClr val="accent1"/>
                        </a:buClr>
                        <a:buSzPct val="70000"/>
                        <a:buFont typeface="Wingdings 2" pitchFamily="18" charset="2"/>
                        <a:defRPr sz="2800">
                          <a:solidFill>
                            <a:schemeClr val="tx2"/>
                          </a:solidFill>
                          <a:latin typeface="Franklin Gothic Book" pitchFamily="34" charset="0"/>
                        </a:defRPr>
                      </a:lvl1pPr>
                      <a:lvl2pPr marL="742950" indent="-285750">
                        <a:spcBef>
                          <a:spcPct val="20000"/>
                        </a:spcBef>
                        <a:buClr>
                          <a:schemeClr val="accent1"/>
                        </a:buClr>
                        <a:buSzPct val="70000"/>
                        <a:buFont typeface="Wingdings 2" pitchFamily="18" charset="2"/>
                        <a:defRPr sz="2400">
                          <a:solidFill>
                            <a:schemeClr val="tx2"/>
                          </a:solidFill>
                          <a:latin typeface="Franklin Gothic Book" pitchFamily="34" charset="0"/>
                        </a:defRPr>
                      </a:lvl2pPr>
                      <a:lvl3pPr marL="1143000" indent="-228600">
                        <a:spcBef>
                          <a:spcPct val="20000"/>
                        </a:spcBef>
                        <a:buClr>
                          <a:schemeClr val="accent1"/>
                        </a:buClr>
                        <a:buSzPct val="70000"/>
                        <a:buFont typeface="Wingdings 2" pitchFamily="18" charset="2"/>
                        <a:defRPr sz="2000">
                          <a:solidFill>
                            <a:schemeClr val="tx2"/>
                          </a:solidFill>
                          <a:latin typeface="Franklin Gothic Book" pitchFamily="34" charset="0"/>
                        </a:defRPr>
                      </a:lvl3pPr>
                      <a:lvl4pPr marL="1600200" indent="-228600">
                        <a:spcBef>
                          <a:spcPct val="20000"/>
                        </a:spcBef>
                        <a:buClr>
                          <a:schemeClr val="accent1"/>
                        </a:buClr>
                        <a:buSzPct val="70000"/>
                        <a:buFont typeface="Wingdings 2" pitchFamily="18" charset="2"/>
                        <a:defRPr>
                          <a:solidFill>
                            <a:schemeClr val="tx2"/>
                          </a:solidFill>
                          <a:latin typeface="Franklin Gothic Book" pitchFamily="34" charset="0"/>
                        </a:defRPr>
                      </a:lvl4pPr>
                      <a:lvl5pPr marL="2057400" indent="-228600">
                        <a:spcBef>
                          <a:spcPct val="20000"/>
                        </a:spcBef>
                        <a:buClr>
                          <a:schemeClr val="accent1"/>
                        </a:buClr>
                        <a:buSzPct val="60000"/>
                        <a:buFont typeface="Wingdings 2" pitchFamily="18" charset="2"/>
                        <a:defRPr sz="1600">
                          <a:solidFill>
                            <a:schemeClr val="tx2"/>
                          </a:solidFill>
                          <a:latin typeface="Franklin Gothic Book" pitchFamily="34" charset="0"/>
                        </a:defRPr>
                      </a:lvl5pPr>
                      <a:lvl6pPr marL="25146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6pPr>
                      <a:lvl7pPr marL="29718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7pPr>
                      <a:lvl8pPr marL="34290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8pPr>
                      <a:lvl9pPr marL="38862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200" b="1" i="0" u="none" strike="noStrike" cap="none" normalizeH="0" baseline="0" dirty="0">
                          <a:ln>
                            <a:noFill/>
                          </a:ln>
                          <a:solidFill>
                            <a:schemeClr val="tx1"/>
                          </a:solidFill>
                          <a:effectLst/>
                          <a:latin typeface="Times New Roman" pitchFamily="18" charset="0"/>
                          <a:cs typeface="Times New Roman" pitchFamily="18" charset="0"/>
                        </a:rPr>
                        <a:t>ЯГА</a:t>
                      </a:r>
                      <a:endParaRPr kumimoji="0" lang="ru-RU" altLang="ru-RU" sz="1200" b="0" i="0" u="none" strike="noStrike" cap="none" normalizeH="0" baseline="0" dirty="0">
                        <a:ln>
                          <a:noFill/>
                        </a:ln>
                        <a:solidFill>
                          <a:schemeClr val="tx1"/>
                        </a:solidFill>
                        <a:effectLst/>
                        <a:latin typeface="Times New Roman" pitchFamily="18" charset="0"/>
                        <a:cs typeface="Times New Roman" pitchFamily="18" charset="0"/>
                      </a:endParaRPr>
                    </a:p>
                  </a:txBody>
                  <a:tcPr marL="25400" marR="254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3CD60"/>
                    </a:solidFill>
                  </a:tcPr>
                </a:tc>
                <a:tc>
                  <a:txBody>
                    <a:bodyPr/>
                    <a:lstStyle>
                      <a:lvl1pPr>
                        <a:spcBef>
                          <a:spcPct val="20000"/>
                        </a:spcBef>
                        <a:buClr>
                          <a:schemeClr val="accent1"/>
                        </a:buClr>
                        <a:buSzPct val="70000"/>
                        <a:buFont typeface="Wingdings 2" pitchFamily="18" charset="2"/>
                        <a:defRPr sz="2800">
                          <a:solidFill>
                            <a:schemeClr val="tx2"/>
                          </a:solidFill>
                          <a:latin typeface="Franklin Gothic Book" pitchFamily="34" charset="0"/>
                        </a:defRPr>
                      </a:lvl1pPr>
                      <a:lvl2pPr marL="742950" indent="-285750">
                        <a:spcBef>
                          <a:spcPct val="20000"/>
                        </a:spcBef>
                        <a:buClr>
                          <a:schemeClr val="accent1"/>
                        </a:buClr>
                        <a:buSzPct val="70000"/>
                        <a:buFont typeface="Wingdings 2" pitchFamily="18" charset="2"/>
                        <a:defRPr sz="2400">
                          <a:solidFill>
                            <a:schemeClr val="tx2"/>
                          </a:solidFill>
                          <a:latin typeface="Franklin Gothic Book" pitchFamily="34" charset="0"/>
                        </a:defRPr>
                      </a:lvl2pPr>
                      <a:lvl3pPr marL="1143000" indent="-228600">
                        <a:spcBef>
                          <a:spcPct val="20000"/>
                        </a:spcBef>
                        <a:buClr>
                          <a:schemeClr val="accent1"/>
                        </a:buClr>
                        <a:buSzPct val="70000"/>
                        <a:buFont typeface="Wingdings 2" pitchFamily="18" charset="2"/>
                        <a:defRPr sz="2000">
                          <a:solidFill>
                            <a:schemeClr val="tx2"/>
                          </a:solidFill>
                          <a:latin typeface="Franklin Gothic Book" pitchFamily="34" charset="0"/>
                        </a:defRPr>
                      </a:lvl3pPr>
                      <a:lvl4pPr marL="1600200" indent="-228600">
                        <a:spcBef>
                          <a:spcPct val="20000"/>
                        </a:spcBef>
                        <a:buClr>
                          <a:schemeClr val="accent1"/>
                        </a:buClr>
                        <a:buSzPct val="70000"/>
                        <a:buFont typeface="Wingdings 2" pitchFamily="18" charset="2"/>
                        <a:defRPr>
                          <a:solidFill>
                            <a:schemeClr val="tx2"/>
                          </a:solidFill>
                          <a:latin typeface="Franklin Gothic Book" pitchFamily="34" charset="0"/>
                        </a:defRPr>
                      </a:lvl4pPr>
                      <a:lvl5pPr marL="2057400" indent="-228600">
                        <a:spcBef>
                          <a:spcPct val="20000"/>
                        </a:spcBef>
                        <a:buClr>
                          <a:schemeClr val="accent1"/>
                        </a:buClr>
                        <a:buSzPct val="60000"/>
                        <a:buFont typeface="Wingdings 2" pitchFamily="18" charset="2"/>
                        <a:defRPr sz="1600">
                          <a:solidFill>
                            <a:schemeClr val="tx2"/>
                          </a:solidFill>
                          <a:latin typeface="Franklin Gothic Book" pitchFamily="34" charset="0"/>
                        </a:defRPr>
                      </a:lvl5pPr>
                      <a:lvl6pPr marL="25146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6pPr>
                      <a:lvl7pPr marL="29718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7pPr>
                      <a:lvl8pPr marL="34290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8pPr>
                      <a:lvl9pPr marL="38862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200" b="1" i="0" u="none" strike="noStrike" cap="none" normalizeH="0" baseline="0" dirty="0">
                          <a:ln>
                            <a:noFill/>
                          </a:ln>
                          <a:solidFill>
                            <a:schemeClr val="tx1"/>
                          </a:solidFill>
                          <a:effectLst/>
                          <a:latin typeface="Times New Roman" pitchFamily="18" charset="0"/>
                          <a:cs typeface="Times New Roman" pitchFamily="18" charset="0"/>
                        </a:rPr>
                        <a:t>ЯМА</a:t>
                      </a:r>
                      <a:endParaRPr kumimoji="0" lang="ru-RU" altLang="ru-RU" sz="1200" b="0" i="0" u="none" strike="noStrike" cap="none" normalizeH="0" baseline="0" dirty="0">
                        <a:ln>
                          <a:noFill/>
                        </a:ln>
                        <a:solidFill>
                          <a:schemeClr val="tx1"/>
                        </a:solidFill>
                        <a:effectLst/>
                        <a:latin typeface="Times New Roman" pitchFamily="18" charset="0"/>
                        <a:cs typeface="Times New Roman" pitchFamily="18" charset="0"/>
                      </a:endParaRPr>
                    </a:p>
                  </a:txBody>
                  <a:tcPr marL="25400" marR="254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3CD60"/>
                    </a:solidFill>
                  </a:tcPr>
                </a:tc>
                <a:tc>
                  <a:txBody>
                    <a:bodyPr/>
                    <a:lstStyle>
                      <a:lvl1pPr>
                        <a:spcBef>
                          <a:spcPct val="20000"/>
                        </a:spcBef>
                        <a:buClr>
                          <a:schemeClr val="accent1"/>
                        </a:buClr>
                        <a:buSzPct val="70000"/>
                        <a:buFont typeface="Wingdings 2" pitchFamily="18" charset="2"/>
                        <a:defRPr sz="2800">
                          <a:solidFill>
                            <a:schemeClr val="tx2"/>
                          </a:solidFill>
                          <a:latin typeface="Franklin Gothic Book" pitchFamily="34" charset="0"/>
                        </a:defRPr>
                      </a:lvl1pPr>
                      <a:lvl2pPr marL="742950" indent="-285750">
                        <a:spcBef>
                          <a:spcPct val="20000"/>
                        </a:spcBef>
                        <a:buClr>
                          <a:schemeClr val="accent1"/>
                        </a:buClr>
                        <a:buSzPct val="70000"/>
                        <a:buFont typeface="Wingdings 2" pitchFamily="18" charset="2"/>
                        <a:defRPr sz="2400">
                          <a:solidFill>
                            <a:schemeClr val="tx2"/>
                          </a:solidFill>
                          <a:latin typeface="Franklin Gothic Book" pitchFamily="34" charset="0"/>
                        </a:defRPr>
                      </a:lvl2pPr>
                      <a:lvl3pPr marL="1143000" indent="-228600">
                        <a:spcBef>
                          <a:spcPct val="20000"/>
                        </a:spcBef>
                        <a:buClr>
                          <a:schemeClr val="accent1"/>
                        </a:buClr>
                        <a:buSzPct val="70000"/>
                        <a:buFont typeface="Wingdings 2" pitchFamily="18" charset="2"/>
                        <a:defRPr sz="2000">
                          <a:solidFill>
                            <a:schemeClr val="tx2"/>
                          </a:solidFill>
                          <a:latin typeface="Franklin Gothic Book" pitchFamily="34" charset="0"/>
                        </a:defRPr>
                      </a:lvl3pPr>
                      <a:lvl4pPr marL="1600200" indent="-228600">
                        <a:spcBef>
                          <a:spcPct val="20000"/>
                        </a:spcBef>
                        <a:buClr>
                          <a:schemeClr val="accent1"/>
                        </a:buClr>
                        <a:buSzPct val="70000"/>
                        <a:buFont typeface="Wingdings 2" pitchFamily="18" charset="2"/>
                        <a:defRPr>
                          <a:solidFill>
                            <a:schemeClr val="tx2"/>
                          </a:solidFill>
                          <a:latin typeface="Franklin Gothic Book" pitchFamily="34" charset="0"/>
                        </a:defRPr>
                      </a:lvl4pPr>
                      <a:lvl5pPr marL="2057400" indent="-228600">
                        <a:spcBef>
                          <a:spcPct val="20000"/>
                        </a:spcBef>
                        <a:buClr>
                          <a:schemeClr val="accent1"/>
                        </a:buClr>
                        <a:buSzPct val="60000"/>
                        <a:buFont typeface="Wingdings 2" pitchFamily="18" charset="2"/>
                        <a:defRPr sz="1600">
                          <a:solidFill>
                            <a:schemeClr val="tx2"/>
                          </a:solidFill>
                          <a:latin typeface="Franklin Gothic Book" pitchFamily="34" charset="0"/>
                        </a:defRPr>
                      </a:lvl5pPr>
                      <a:lvl6pPr marL="25146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6pPr>
                      <a:lvl7pPr marL="29718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7pPr>
                      <a:lvl8pPr marL="34290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8pPr>
                      <a:lvl9pPr marL="38862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200" b="1" i="0" u="none" strike="noStrike" cap="none" normalizeH="0" baseline="0" dirty="0">
                          <a:ln>
                            <a:noFill/>
                          </a:ln>
                          <a:solidFill>
                            <a:schemeClr val="tx1"/>
                          </a:solidFill>
                          <a:effectLst/>
                          <a:latin typeface="Times New Roman" pitchFamily="18" charset="0"/>
                          <a:cs typeface="Times New Roman" pitchFamily="18" charset="0"/>
                        </a:rPr>
                        <a:t>ЯВА</a:t>
                      </a:r>
                      <a:endParaRPr kumimoji="0" lang="ru-RU" altLang="ru-RU" sz="1200" b="0" i="0" u="none" strike="noStrike" cap="none" normalizeH="0" baseline="0" dirty="0">
                        <a:ln>
                          <a:noFill/>
                        </a:ln>
                        <a:solidFill>
                          <a:schemeClr val="tx1"/>
                        </a:solidFill>
                        <a:effectLst/>
                        <a:latin typeface="Times New Roman" pitchFamily="18" charset="0"/>
                        <a:cs typeface="Times New Roman" pitchFamily="18" charset="0"/>
                      </a:endParaRPr>
                    </a:p>
                  </a:txBody>
                  <a:tcPr marL="25400" marR="254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3CD60"/>
                    </a:solidFill>
                  </a:tcPr>
                </a:tc>
                <a:tc>
                  <a:txBody>
                    <a:bodyPr/>
                    <a:lstStyle>
                      <a:lvl1pPr>
                        <a:spcBef>
                          <a:spcPct val="20000"/>
                        </a:spcBef>
                        <a:buClr>
                          <a:schemeClr val="accent1"/>
                        </a:buClr>
                        <a:buSzPct val="70000"/>
                        <a:buFont typeface="Wingdings 2" pitchFamily="18" charset="2"/>
                        <a:defRPr sz="2800">
                          <a:solidFill>
                            <a:schemeClr val="tx2"/>
                          </a:solidFill>
                          <a:latin typeface="Franklin Gothic Book" pitchFamily="34" charset="0"/>
                        </a:defRPr>
                      </a:lvl1pPr>
                      <a:lvl2pPr marL="742950" indent="-285750">
                        <a:spcBef>
                          <a:spcPct val="20000"/>
                        </a:spcBef>
                        <a:buClr>
                          <a:schemeClr val="accent1"/>
                        </a:buClr>
                        <a:buSzPct val="70000"/>
                        <a:buFont typeface="Wingdings 2" pitchFamily="18" charset="2"/>
                        <a:defRPr sz="2400">
                          <a:solidFill>
                            <a:schemeClr val="tx2"/>
                          </a:solidFill>
                          <a:latin typeface="Franklin Gothic Book" pitchFamily="34" charset="0"/>
                        </a:defRPr>
                      </a:lvl2pPr>
                      <a:lvl3pPr marL="1143000" indent="-228600">
                        <a:spcBef>
                          <a:spcPct val="20000"/>
                        </a:spcBef>
                        <a:buClr>
                          <a:schemeClr val="accent1"/>
                        </a:buClr>
                        <a:buSzPct val="70000"/>
                        <a:buFont typeface="Wingdings 2" pitchFamily="18" charset="2"/>
                        <a:defRPr sz="2000">
                          <a:solidFill>
                            <a:schemeClr val="tx2"/>
                          </a:solidFill>
                          <a:latin typeface="Franklin Gothic Book" pitchFamily="34" charset="0"/>
                        </a:defRPr>
                      </a:lvl3pPr>
                      <a:lvl4pPr marL="1600200" indent="-228600">
                        <a:spcBef>
                          <a:spcPct val="20000"/>
                        </a:spcBef>
                        <a:buClr>
                          <a:schemeClr val="accent1"/>
                        </a:buClr>
                        <a:buSzPct val="70000"/>
                        <a:buFont typeface="Wingdings 2" pitchFamily="18" charset="2"/>
                        <a:defRPr>
                          <a:solidFill>
                            <a:schemeClr val="tx2"/>
                          </a:solidFill>
                          <a:latin typeface="Franklin Gothic Book" pitchFamily="34" charset="0"/>
                        </a:defRPr>
                      </a:lvl4pPr>
                      <a:lvl5pPr marL="2057400" indent="-228600">
                        <a:spcBef>
                          <a:spcPct val="20000"/>
                        </a:spcBef>
                        <a:buClr>
                          <a:schemeClr val="accent1"/>
                        </a:buClr>
                        <a:buSzPct val="60000"/>
                        <a:buFont typeface="Wingdings 2" pitchFamily="18" charset="2"/>
                        <a:defRPr sz="1600">
                          <a:solidFill>
                            <a:schemeClr val="tx2"/>
                          </a:solidFill>
                          <a:latin typeface="Franklin Gothic Book" pitchFamily="34" charset="0"/>
                        </a:defRPr>
                      </a:lvl5pPr>
                      <a:lvl6pPr marL="25146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6pPr>
                      <a:lvl7pPr marL="29718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7pPr>
                      <a:lvl8pPr marL="34290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8pPr>
                      <a:lvl9pPr marL="38862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200" b="1" i="0" u="none" strike="noStrike" cap="none" normalizeH="0" baseline="0" dirty="0">
                          <a:ln>
                            <a:noFill/>
                          </a:ln>
                          <a:solidFill>
                            <a:schemeClr val="tx1"/>
                          </a:solidFill>
                          <a:effectLst/>
                          <a:latin typeface="Times New Roman" pitchFamily="18" charset="0"/>
                          <a:cs typeface="Times New Roman" pitchFamily="18" charset="0"/>
                        </a:rPr>
                        <a:t>ЯНА</a:t>
                      </a:r>
                      <a:endParaRPr kumimoji="0" lang="ru-RU" altLang="ru-RU" sz="1200" b="0" i="0" u="none" strike="noStrike" cap="none" normalizeH="0" baseline="0" dirty="0">
                        <a:ln>
                          <a:noFill/>
                        </a:ln>
                        <a:solidFill>
                          <a:schemeClr val="tx1"/>
                        </a:solidFill>
                        <a:effectLst/>
                        <a:latin typeface="Times New Roman" pitchFamily="18" charset="0"/>
                        <a:cs typeface="Times New Roman" pitchFamily="18" charset="0"/>
                      </a:endParaRPr>
                    </a:p>
                  </a:txBody>
                  <a:tcPr marL="25400" marR="254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3CD60"/>
                    </a:solidFill>
                  </a:tcPr>
                </a:tc>
                <a:extLst>
                  <a:ext uri="{0D108BD9-81ED-4DB2-BD59-A6C34878D82A}">
                    <a16:rowId xmlns:a16="http://schemas.microsoft.com/office/drawing/2014/main" val="10000"/>
                  </a:ext>
                </a:extLst>
              </a:tr>
              <a:tr h="576263">
                <a:tc>
                  <a:txBody>
                    <a:bodyPr/>
                    <a:lstStyle>
                      <a:lvl1pPr>
                        <a:spcBef>
                          <a:spcPct val="20000"/>
                        </a:spcBef>
                        <a:buClr>
                          <a:schemeClr val="accent1"/>
                        </a:buClr>
                        <a:buSzPct val="70000"/>
                        <a:buFont typeface="Wingdings 2" pitchFamily="18" charset="2"/>
                        <a:defRPr sz="2800">
                          <a:solidFill>
                            <a:schemeClr val="tx2"/>
                          </a:solidFill>
                          <a:latin typeface="Franklin Gothic Book" pitchFamily="34" charset="0"/>
                        </a:defRPr>
                      </a:lvl1pPr>
                      <a:lvl2pPr marL="742950" indent="-285750">
                        <a:spcBef>
                          <a:spcPct val="20000"/>
                        </a:spcBef>
                        <a:buClr>
                          <a:schemeClr val="accent1"/>
                        </a:buClr>
                        <a:buSzPct val="70000"/>
                        <a:buFont typeface="Wingdings 2" pitchFamily="18" charset="2"/>
                        <a:defRPr sz="2400">
                          <a:solidFill>
                            <a:schemeClr val="tx2"/>
                          </a:solidFill>
                          <a:latin typeface="Franklin Gothic Book" pitchFamily="34" charset="0"/>
                        </a:defRPr>
                      </a:lvl2pPr>
                      <a:lvl3pPr marL="1143000" indent="-228600">
                        <a:spcBef>
                          <a:spcPct val="20000"/>
                        </a:spcBef>
                        <a:buClr>
                          <a:schemeClr val="accent1"/>
                        </a:buClr>
                        <a:buSzPct val="70000"/>
                        <a:buFont typeface="Wingdings 2" pitchFamily="18" charset="2"/>
                        <a:defRPr sz="2000">
                          <a:solidFill>
                            <a:schemeClr val="tx2"/>
                          </a:solidFill>
                          <a:latin typeface="Franklin Gothic Book" pitchFamily="34" charset="0"/>
                        </a:defRPr>
                      </a:lvl3pPr>
                      <a:lvl4pPr marL="1600200" indent="-228600">
                        <a:spcBef>
                          <a:spcPct val="20000"/>
                        </a:spcBef>
                        <a:buClr>
                          <a:schemeClr val="accent1"/>
                        </a:buClr>
                        <a:buSzPct val="70000"/>
                        <a:buFont typeface="Wingdings 2" pitchFamily="18" charset="2"/>
                        <a:defRPr>
                          <a:solidFill>
                            <a:schemeClr val="tx2"/>
                          </a:solidFill>
                          <a:latin typeface="Franklin Gothic Book" pitchFamily="34" charset="0"/>
                        </a:defRPr>
                      </a:lvl4pPr>
                      <a:lvl5pPr marL="2057400" indent="-228600">
                        <a:spcBef>
                          <a:spcPct val="20000"/>
                        </a:spcBef>
                        <a:buClr>
                          <a:schemeClr val="accent1"/>
                        </a:buClr>
                        <a:buSzPct val="60000"/>
                        <a:buFont typeface="Wingdings 2" pitchFamily="18" charset="2"/>
                        <a:defRPr sz="1600">
                          <a:solidFill>
                            <a:schemeClr val="tx2"/>
                          </a:solidFill>
                          <a:latin typeface="Franklin Gothic Book" pitchFamily="34" charset="0"/>
                        </a:defRPr>
                      </a:lvl5pPr>
                      <a:lvl6pPr marL="25146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6pPr>
                      <a:lvl7pPr marL="29718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7pPr>
                      <a:lvl8pPr marL="34290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8pPr>
                      <a:lvl9pPr marL="38862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200" b="1" i="0" u="none" strike="noStrike" cap="none" normalizeH="0" baseline="0" dirty="0">
                          <a:ln>
                            <a:noFill/>
                          </a:ln>
                          <a:solidFill>
                            <a:schemeClr val="tx1"/>
                          </a:solidFill>
                          <a:effectLst/>
                          <a:latin typeface="Times New Roman" pitchFamily="18" charset="0"/>
                          <a:cs typeface="Times New Roman" pitchFamily="18" charset="0"/>
                        </a:rPr>
                        <a:t>САД</a:t>
                      </a:r>
                      <a:endParaRPr kumimoji="0" lang="ru-RU" altLang="ru-RU" sz="1200" b="0" i="0" u="none" strike="noStrike" cap="none" normalizeH="0" baseline="0" dirty="0">
                        <a:ln>
                          <a:noFill/>
                        </a:ln>
                        <a:solidFill>
                          <a:schemeClr val="tx1"/>
                        </a:solidFill>
                        <a:effectLst/>
                        <a:latin typeface="Times New Roman" pitchFamily="18" charset="0"/>
                        <a:cs typeface="Times New Roman" pitchFamily="18" charset="0"/>
                      </a:endParaRPr>
                    </a:p>
                  </a:txBody>
                  <a:tcPr marL="25400" marR="254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3CD60"/>
                    </a:solidFill>
                  </a:tcPr>
                </a:tc>
                <a:tc>
                  <a:txBody>
                    <a:bodyPr/>
                    <a:lstStyle>
                      <a:lvl1pPr>
                        <a:spcBef>
                          <a:spcPct val="20000"/>
                        </a:spcBef>
                        <a:buClr>
                          <a:schemeClr val="accent1"/>
                        </a:buClr>
                        <a:buSzPct val="70000"/>
                        <a:buFont typeface="Wingdings 2" pitchFamily="18" charset="2"/>
                        <a:defRPr sz="2800">
                          <a:solidFill>
                            <a:schemeClr val="tx2"/>
                          </a:solidFill>
                          <a:latin typeface="Franklin Gothic Book" pitchFamily="34" charset="0"/>
                        </a:defRPr>
                      </a:lvl1pPr>
                      <a:lvl2pPr marL="742950" indent="-285750">
                        <a:spcBef>
                          <a:spcPct val="20000"/>
                        </a:spcBef>
                        <a:buClr>
                          <a:schemeClr val="accent1"/>
                        </a:buClr>
                        <a:buSzPct val="70000"/>
                        <a:buFont typeface="Wingdings 2" pitchFamily="18" charset="2"/>
                        <a:defRPr sz="2400">
                          <a:solidFill>
                            <a:schemeClr val="tx2"/>
                          </a:solidFill>
                          <a:latin typeface="Franklin Gothic Book" pitchFamily="34" charset="0"/>
                        </a:defRPr>
                      </a:lvl2pPr>
                      <a:lvl3pPr marL="1143000" indent="-228600">
                        <a:spcBef>
                          <a:spcPct val="20000"/>
                        </a:spcBef>
                        <a:buClr>
                          <a:schemeClr val="accent1"/>
                        </a:buClr>
                        <a:buSzPct val="70000"/>
                        <a:buFont typeface="Wingdings 2" pitchFamily="18" charset="2"/>
                        <a:defRPr sz="2000">
                          <a:solidFill>
                            <a:schemeClr val="tx2"/>
                          </a:solidFill>
                          <a:latin typeface="Franklin Gothic Book" pitchFamily="34" charset="0"/>
                        </a:defRPr>
                      </a:lvl3pPr>
                      <a:lvl4pPr marL="1600200" indent="-228600">
                        <a:spcBef>
                          <a:spcPct val="20000"/>
                        </a:spcBef>
                        <a:buClr>
                          <a:schemeClr val="accent1"/>
                        </a:buClr>
                        <a:buSzPct val="70000"/>
                        <a:buFont typeface="Wingdings 2" pitchFamily="18" charset="2"/>
                        <a:defRPr>
                          <a:solidFill>
                            <a:schemeClr val="tx2"/>
                          </a:solidFill>
                          <a:latin typeface="Franklin Gothic Book" pitchFamily="34" charset="0"/>
                        </a:defRPr>
                      </a:lvl4pPr>
                      <a:lvl5pPr marL="2057400" indent="-228600">
                        <a:spcBef>
                          <a:spcPct val="20000"/>
                        </a:spcBef>
                        <a:buClr>
                          <a:schemeClr val="accent1"/>
                        </a:buClr>
                        <a:buSzPct val="60000"/>
                        <a:buFont typeface="Wingdings 2" pitchFamily="18" charset="2"/>
                        <a:defRPr sz="1600">
                          <a:solidFill>
                            <a:schemeClr val="tx2"/>
                          </a:solidFill>
                          <a:latin typeface="Franklin Gothic Book" pitchFamily="34" charset="0"/>
                        </a:defRPr>
                      </a:lvl5pPr>
                      <a:lvl6pPr marL="25146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6pPr>
                      <a:lvl7pPr marL="29718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7pPr>
                      <a:lvl8pPr marL="34290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8pPr>
                      <a:lvl9pPr marL="38862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200" b="1" i="0" u="none" strike="noStrike" cap="none" normalizeH="0" baseline="0" dirty="0">
                          <a:ln>
                            <a:noFill/>
                          </a:ln>
                          <a:solidFill>
                            <a:schemeClr val="tx1"/>
                          </a:solidFill>
                          <a:effectLst/>
                          <a:latin typeface="Times New Roman" pitchFamily="18" charset="0"/>
                          <a:cs typeface="Times New Roman" pitchFamily="18" charset="0"/>
                        </a:rPr>
                        <a:t>СУД</a:t>
                      </a:r>
                      <a:endParaRPr kumimoji="0" lang="ru-RU" altLang="ru-RU" sz="1200" b="0" i="0" u="none" strike="noStrike" cap="none" normalizeH="0" baseline="0" dirty="0">
                        <a:ln>
                          <a:noFill/>
                        </a:ln>
                        <a:solidFill>
                          <a:schemeClr val="tx1"/>
                        </a:solidFill>
                        <a:effectLst/>
                        <a:latin typeface="Times New Roman" pitchFamily="18" charset="0"/>
                        <a:cs typeface="Times New Roman" pitchFamily="18" charset="0"/>
                      </a:endParaRPr>
                    </a:p>
                  </a:txBody>
                  <a:tcPr marL="25400" marR="254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3CD60"/>
                    </a:solidFill>
                  </a:tcPr>
                </a:tc>
                <a:tc>
                  <a:txBody>
                    <a:bodyPr/>
                    <a:lstStyle>
                      <a:lvl1pPr>
                        <a:spcBef>
                          <a:spcPct val="20000"/>
                        </a:spcBef>
                        <a:buClr>
                          <a:schemeClr val="accent1"/>
                        </a:buClr>
                        <a:buSzPct val="70000"/>
                        <a:buFont typeface="Wingdings 2" pitchFamily="18" charset="2"/>
                        <a:defRPr sz="2800">
                          <a:solidFill>
                            <a:schemeClr val="tx2"/>
                          </a:solidFill>
                          <a:latin typeface="Franklin Gothic Book" pitchFamily="34" charset="0"/>
                        </a:defRPr>
                      </a:lvl1pPr>
                      <a:lvl2pPr marL="742950" indent="-285750">
                        <a:spcBef>
                          <a:spcPct val="20000"/>
                        </a:spcBef>
                        <a:buClr>
                          <a:schemeClr val="accent1"/>
                        </a:buClr>
                        <a:buSzPct val="70000"/>
                        <a:buFont typeface="Wingdings 2" pitchFamily="18" charset="2"/>
                        <a:defRPr sz="2400">
                          <a:solidFill>
                            <a:schemeClr val="tx2"/>
                          </a:solidFill>
                          <a:latin typeface="Franklin Gothic Book" pitchFamily="34" charset="0"/>
                        </a:defRPr>
                      </a:lvl2pPr>
                      <a:lvl3pPr marL="1143000" indent="-228600">
                        <a:spcBef>
                          <a:spcPct val="20000"/>
                        </a:spcBef>
                        <a:buClr>
                          <a:schemeClr val="accent1"/>
                        </a:buClr>
                        <a:buSzPct val="70000"/>
                        <a:buFont typeface="Wingdings 2" pitchFamily="18" charset="2"/>
                        <a:defRPr sz="2000">
                          <a:solidFill>
                            <a:schemeClr val="tx2"/>
                          </a:solidFill>
                          <a:latin typeface="Franklin Gothic Book" pitchFamily="34" charset="0"/>
                        </a:defRPr>
                      </a:lvl3pPr>
                      <a:lvl4pPr marL="1600200" indent="-228600">
                        <a:spcBef>
                          <a:spcPct val="20000"/>
                        </a:spcBef>
                        <a:buClr>
                          <a:schemeClr val="accent1"/>
                        </a:buClr>
                        <a:buSzPct val="70000"/>
                        <a:buFont typeface="Wingdings 2" pitchFamily="18" charset="2"/>
                        <a:defRPr>
                          <a:solidFill>
                            <a:schemeClr val="tx2"/>
                          </a:solidFill>
                          <a:latin typeface="Franklin Gothic Book" pitchFamily="34" charset="0"/>
                        </a:defRPr>
                      </a:lvl4pPr>
                      <a:lvl5pPr marL="2057400" indent="-228600">
                        <a:spcBef>
                          <a:spcPct val="20000"/>
                        </a:spcBef>
                        <a:buClr>
                          <a:schemeClr val="accent1"/>
                        </a:buClr>
                        <a:buSzPct val="60000"/>
                        <a:buFont typeface="Wingdings 2" pitchFamily="18" charset="2"/>
                        <a:defRPr sz="1600">
                          <a:solidFill>
                            <a:schemeClr val="tx2"/>
                          </a:solidFill>
                          <a:latin typeface="Franklin Gothic Book" pitchFamily="34" charset="0"/>
                        </a:defRPr>
                      </a:lvl5pPr>
                      <a:lvl6pPr marL="25146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6pPr>
                      <a:lvl7pPr marL="29718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7pPr>
                      <a:lvl8pPr marL="34290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8pPr>
                      <a:lvl9pPr marL="38862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200" b="1" i="0" u="none" strike="noStrike" cap="none" normalizeH="0" baseline="0" dirty="0">
                          <a:ln>
                            <a:noFill/>
                          </a:ln>
                          <a:solidFill>
                            <a:schemeClr val="tx1"/>
                          </a:solidFill>
                          <a:effectLst/>
                          <a:latin typeface="Times New Roman" pitchFamily="18" charset="0"/>
                          <a:cs typeface="Times New Roman" pitchFamily="18" charset="0"/>
                        </a:rPr>
                        <a:t>СЕД</a:t>
                      </a:r>
                      <a:endParaRPr kumimoji="0" lang="ru-RU" altLang="ru-RU" sz="1200" b="0" i="0" u="none" strike="noStrike" cap="none" normalizeH="0" baseline="0" dirty="0">
                        <a:ln>
                          <a:noFill/>
                        </a:ln>
                        <a:solidFill>
                          <a:schemeClr val="tx1"/>
                        </a:solidFill>
                        <a:effectLst/>
                        <a:latin typeface="Times New Roman" pitchFamily="18" charset="0"/>
                        <a:cs typeface="Times New Roman" pitchFamily="18" charset="0"/>
                      </a:endParaRPr>
                    </a:p>
                  </a:txBody>
                  <a:tcPr marL="25400" marR="254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3CD60"/>
                    </a:solidFill>
                  </a:tcPr>
                </a:tc>
                <a:tc>
                  <a:txBody>
                    <a:bodyPr/>
                    <a:lstStyle>
                      <a:lvl1pPr>
                        <a:spcBef>
                          <a:spcPct val="20000"/>
                        </a:spcBef>
                        <a:buClr>
                          <a:schemeClr val="accent1"/>
                        </a:buClr>
                        <a:buSzPct val="70000"/>
                        <a:buFont typeface="Wingdings 2" pitchFamily="18" charset="2"/>
                        <a:defRPr sz="2800">
                          <a:solidFill>
                            <a:schemeClr val="tx2"/>
                          </a:solidFill>
                          <a:latin typeface="Franklin Gothic Book" pitchFamily="34" charset="0"/>
                        </a:defRPr>
                      </a:lvl1pPr>
                      <a:lvl2pPr marL="742950" indent="-285750">
                        <a:spcBef>
                          <a:spcPct val="20000"/>
                        </a:spcBef>
                        <a:buClr>
                          <a:schemeClr val="accent1"/>
                        </a:buClr>
                        <a:buSzPct val="70000"/>
                        <a:buFont typeface="Wingdings 2" pitchFamily="18" charset="2"/>
                        <a:defRPr sz="2400">
                          <a:solidFill>
                            <a:schemeClr val="tx2"/>
                          </a:solidFill>
                          <a:latin typeface="Franklin Gothic Book" pitchFamily="34" charset="0"/>
                        </a:defRPr>
                      </a:lvl2pPr>
                      <a:lvl3pPr marL="1143000" indent="-228600">
                        <a:spcBef>
                          <a:spcPct val="20000"/>
                        </a:spcBef>
                        <a:buClr>
                          <a:schemeClr val="accent1"/>
                        </a:buClr>
                        <a:buSzPct val="70000"/>
                        <a:buFont typeface="Wingdings 2" pitchFamily="18" charset="2"/>
                        <a:defRPr sz="2000">
                          <a:solidFill>
                            <a:schemeClr val="tx2"/>
                          </a:solidFill>
                          <a:latin typeface="Franklin Gothic Book" pitchFamily="34" charset="0"/>
                        </a:defRPr>
                      </a:lvl3pPr>
                      <a:lvl4pPr marL="1600200" indent="-228600">
                        <a:spcBef>
                          <a:spcPct val="20000"/>
                        </a:spcBef>
                        <a:buClr>
                          <a:schemeClr val="accent1"/>
                        </a:buClr>
                        <a:buSzPct val="70000"/>
                        <a:buFont typeface="Wingdings 2" pitchFamily="18" charset="2"/>
                        <a:defRPr>
                          <a:solidFill>
                            <a:schemeClr val="tx2"/>
                          </a:solidFill>
                          <a:latin typeface="Franklin Gothic Book" pitchFamily="34" charset="0"/>
                        </a:defRPr>
                      </a:lvl4pPr>
                      <a:lvl5pPr marL="2057400" indent="-228600">
                        <a:spcBef>
                          <a:spcPct val="20000"/>
                        </a:spcBef>
                        <a:buClr>
                          <a:schemeClr val="accent1"/>
                        </a:buClr>
                        <a:buSzPct val="60000"/>
                        <a:buFont typeface="Wingdings 2" pitchFamily="18" charset="2"/>
                        <a:defRPr sz="1600">
                          <a:solidFill>
                            <a:schemeClr val="tx2"/>
                          </a:solidFill>
                          <a:latin typeface="Franklin Gothic Book" pitchFamily="34" charset="0"/>
                        </a:defRPr>
                      </a:lvl5pPr>
                      <a:lvl6pPr marL="25146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6pPr>
                      <a:lvl7pPr marL="29718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7pPr>
                      <a:lvl8pPr marL="34290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8pPr>
                      <a:lvl9pPr marL="38862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200" b="1" i="0" u="none" strike="noStrike" cap="none" normalizeH="0" baseline="0" dirty="0">
                          <a:ln>
                            <a:noFill/>
                          </a:ln>
                          <a:solidFill>
                            <a:schemeClr val="tx1"/>
                          </a:solidFill>
                          <a:effectLst/>
                          <a:latin typeface="Times New Roman" pitchFamily="18" charset="0"/>
                          <a:cs typeface="Times New Roman" pitchFamily="18" charset="0"/>
                        </a:rPr>
                        <a:t>ДЕД</a:t>
                      </a:r>
                      <a:endParaRPr kumimoji="0" lang="ru-RU" altLang="ru-RU" sz="1200" b="0" i="0" u="none" strike="noStrike" cap="none" normalizeH="0" baseline="0" dirty="0">
                        <a:ln>
                          <a:noFill/>
                        </a:ln>
                        <a:solidFill>
                          <a:schemeClr val="tx1"/>
                        </a:solidFill>
                        <a:effectLst/>
                        <a:latin typeface="Times New Roman" pitchFamily="18" charset="0"/>
                        <a:cs typeface="Times New Roman" pitchFamily="18" charset="0"/>
                      </a:endParaRPr>
                    </a:p>
                  </a:txBody>
                  <a:tcPr marL="25400" marR="254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3CD60"/>
                    </a:solidFill>
                  </a:tcPr>
                </a:tc>
                <a:tc>
                  <a:txBody>
                    <a:bodyPr/>
                    <a:lstStyle>
                      <a:lvl1pPr>
                        <a:spcBef>
                          <a:spcPct val="20000"/>
                        </a:spcBef>
                        <a:buClr>
                          <a:schemeClr val="accent1"/>
                        </a:buClr>
                        <a:buSzPct val="70000"/>
                        <a:buFont typeface="Wingdings 2" pitchFamily="18" charset="2"/>
                        <a:defRPr sz="2800">
                          <a:solidFill>
                            <a:schemeClr val="tx2"/>
                          </a:solidFill>
                          <a:latin typeface="Franklin Gothic Book" pitchFamily="34" charset="0"/>
                        </a:defRPr>
                      </a:lvl1pPr>
                      <a:lvl2pPr marL="742950" indent="-285750">
                        <a:spcBef>
                          <a:spcPct val="20000"/>
                        </a:spcBef>
                        <a:buClr>
                          <a:schemeClr val="accent1"/>
                        </a:buClr>
                        <a:buSzPct val="70000"/>
                        <a:buFont typeface="Wingdings 2" pitchFamily="18" charset="2"/>
                        <a:defRPr sz="2400">
                          <a:solidFill>
                            <a:schemeClr val="tx2"/>
                          </a:solidFill>
                          <a:latin typeface="Franklin Gothic Book" pitchFamily="34" charset="0"/>
                        </a:defRPr>
                      </a:lvl2pPr>
                      <a:lvl3pPr marL="1143000" indent="-228600">
                        <a:spcBef>
                          <a:spcPct val="20000"/>
                        </a:spcBef>
                        <a:buClr>
                          <a:schemeClr val="accent1"/>
                        </a:buClr>
                        <a:buSzPct val="70000"/>
                        <a:buFont typeface="Wingdings 2" pitchFamily="18" charset="2"/>
                        <a:defRPr sz="2000">
                          <a:solidFill>
                            <a:schemeClr val="tx2"/>
                          </a:solidFill>
                          <a:latin typeface="Franklin Gothic Book" pitchFamily="34" charset="0"/>
                        </a:defRPr>
                      </a:lvl3pPr>
                      <a:lvl4pPr marL="1600200" indent="-228600">
                        <a:spcBef>
                          <a:spcPct val="20000"/>
                        </a:spcBef>
                        <a:buClr>
                          <a:schemeClr val="accent1"/>
                        </a:buClr>
                        <a:buSzPct val="70000"/>
                        <a:buFont typeface="Wingdings 2" pitchFamily="18" charset="2"/>
                        <a:defRPr>
                          <a:solidFill>
                            <a:schemeClr val="tx2"/>
                          </a:solidFill>
                          <a:latin typeface="Franklin Gothic Book" pitchFamily="34" charset="0"/>
                        </a:defRPr>
                      </a:lvl4pPr>
                      <a:lvl5pPr marL="2057400" indent="-228600">
                        <a:spcBef>
                          <a:spcPct val="20000"/>
                        </a:spcBef>
                        <a:buClr>
                          <a:schemeClr val="accent1"/>
                        </a:buClr>
                        <a:buSzPct val="60000"/>
                        <a:buFont typeface="Wingdings 2" pitchFamily="18" charset="2"/>
                        <a:defRPr sz="1600">
                          <a:solidFill>
                            <a:schemeClr val="tx2"/>
                          </a:solidFill>
                          <a:latin typeface="Franklin Gothic Book" pitchFamily="34" charset="0"/>
                        </a:defRPr>
                      </a:lvl5pPr>
                      <a:lvl6pPr marL="25146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6pPr>
                      <a:lvl7pPr marL="29718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7pPr>
                      <a:lvl8pPr marL="34290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8pPr>
                      <a:lvl9pPr marL="38862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200" b="1" i="0" u="none" strike="noStrike" cap="none" normalizeH="0" baseline="0" dirty="0">
                          <a:ln>
                            <a:noFill/>
                          </a:ln>
                          <a:solidFill>
                            <a:schemeClr val="tx1"/>
                          </a:solidFill>
                          <a:effectLst/>
                          <a:latin typeface="Times New Roman" pitchFamily="18" charset="0"/>
                          <a:cs typeface="Times New Roman" pitchFamily="18" charset="0"/>
                        </a:rPr>
                        <a:t>БЕД</a:t>
                      </a:r>
                      <a:endParaRPr kumimoji="0" lang="ru-RU" altLang="ru-RU" sz="1200" b="0" i="0" u="none" strike="noStrike" cap="none" normalizeH="0" baseline="0" dirty="0">
                        <a:ln>
                          <a:noFill/>
                        </a:ln>
                        <a:solidFill>
                          <a:schemeClr val="tx1"/>
                        </a:solidFill>
                        <a:effectLst/>
                        <a:latin typeface="Times New Roman" pitchFamily="18" charset="0"/>
                        <a:cs typeface="Times New Roman" pitchFamily="18" charset="0"/>
                      </a:endParaRPr>
                    </a:p>
                  </a:txBody>
                  <a:tcPr marL="25400" marR="254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3CD60"/>
                    </a:solidFill>
                  </a:tcPr>
                </a:tc>
                <a:extLst>
                  <a:ext uri="{0D108BD9-81ED-4DB2-BD59-A6C34878D82A}">
                    <a16:rowId xmlns:a16="http://schemas.microsoft.com/office/drawing/2014/main" val="10001"/>
                  </a:ext>
                </a:extLst>
              </a:tr>
              <a:tr h="576263">
                <a:tc>
                  <a:txBody>
                    <a:bodyPr/>
                    <a:lstStyle>
                      <a:lvl1pPr>
                        <a:spcBef>
                          <a:spcPct val="20000"/>
                        </a:spcBef>
                        <a:buClr>
                          <a:schemeClr val="accent1"/>
                        </a:buClr>
                        <a:buSzPct val="70000"/>
                        <a:buFont typeface="Wingdings 2" pitchFamily="18" charset="2"/>
                        <a:defRPr sz="2800">
                          <a:solidFill>
                            <a:schemeClr val="tx2"/>
                          </a:solidFill>
                          <a:latin typeface="Franklin Gothic Book" pitchFamily="34" charset="0"/>
                        </a:defRPr>
                      </a:lvl1pPr>
                      <a:lvl2pPr marL="742950" indent="-285750">
                        <a:spcBef>
                          <a:spcPct val="20000"/>
                        </a:spcBef>
                        <a:buClr>
                          <a:schemeClr val="accent1"/>
                        </a:buClr>
                        <a:buSzPct val="70000"/>
                        <a:buFont typeface="Wingdings 2" pitchFamily="18" charset="2"/>
                        <a:defRPr sz="2400">
                          <a:solidFill>
                            <a:schemeClr val="tx2"/>
                          </a:solidFill>
                          <a:latin typeface="Franklin Gothic Book" pitchFamily="34" charset="0"/>
                        </a:defRPr>
                      </a:lvl2pPr>
                      <a:lvl3pPr marL="1143000" indent="-228600">
                        <a:spcBef>
                          <a:spcPct val="20000"/>
                        </a:spcBef>
                        <a:buClr>
                          <a:schemeClr val="accent1"/>
                        </a:buClr>
                        <a:buSzPct val="70000"/>
                        <a:buFont typeface="Wingdings 2" pitchFamily="18" charset="2"/>
                        <a:defRPr sz="2000">
                          <a:solidFill>
                            <a:schemeClr val="tx2"/>
                          </a:solidFill>
                          <a:latin typeface="Franklin Gothic Book" pitchFamily="34" charset="0"/>
                        </a:defRPr>
                      </a:lvl3pPr>
                      <a:lvl4pPr marL="1600200" indent="-228600">
                        <a:spcBef>
                          <a:spcPct val="20000"/>
                        </a:spcBef>
                        <a:buClr>
                          <a:schemeClr val="accent1"/>
                        </a:buClr>
                        <a:buSzPct val="70000"/>
                        <a:buFont typeface="Wingdings 2" pitchFamily="18" charset="2"/>
                        <a:defRPr>
                          <a:solidFill>
                            <a:schemeClr val="tx2"/>
                          </a:solidFill>
                          <a:latin typeface="Franklin Gothic Book" pitchFamily="34" charset="0"/>
                        </a:defRPr>
                      </a:lvl4pPr>
                      <a:lvl5pPr marL="2057400" indent="-228600">
                        <a:spcBef>
                          <a:spcPct val="20000"/>
                        </a:spcBef>
                        <a:buClr>
                          <a:schemeClr val="accent1"/>
                        </a:buClr>
                        <a:buSzPct val="60000"/>
                        <a:buFont typeface="Wingdings 2" pitchFamily="18" charset="2"/>
                        <a:defRPr sz="1600">
                          <a:solidFill>
                            <a:schemeClr val="tx2"/>
                          </a:solidFill>
                          <a:latin typeface="Franklin Gothic Book" pitchFamily="34" charset="0"/>
                        </a:defRPr>
                      </a:lvl5pPr>
                      <a:lvl6pPr marL="25146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6pPr>
                      <a:lvl7pPr marL="29718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7pPr>
                      <a:lvl8pPr marL="34290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8pPr>
                      <a:lvl9pPr marL="38862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200" b="1" i="0" u="none" strike="noStrike" cap="none" normalizeH="0" baseline="0">
                          <a:ln>
                            <a:noFill/>
                          </a:ln>
                          <a:solidFill>
                            <a:schemeClr val="tx1"/>
                          </a:solidFill>
                          <a:effectLst/>
                          <a:latin typeface="Times New Roman" pitchFamily="18" charset="0"/>
                          <a:cs typeface="Times New Roman" pitchFamily="18" charset="0"/>
                        </a:rPr>
                        <a:t>БАЙ</a:t>
                      </a:r>
                      <a:endParaRPr kumimoji="0" lang="ru-RU" altLang="ru-RU" sz="1200" b="0" i="0" u="none" strike="noStrike" cap="none" normalizeH="0" baseline="0">
                        <a:ln>
                          <a:noFill/>
                        </a:ln>
                        <a:solidFill>
                          <a:schemeClr val="tx1"/>
                        </a:solidFill>
                        <a:effectLst/>
                        <a:latin typeface="Times New Roman" pitchFamily="18" charset="0"/>
                        <a:cs typeface="Times New Roman" pitchFamily="18" charset="0"/>
                      </a:endParaRPr>
                    </a:p>
                  </a:txBody>
                  <a:tcPr marL="25400" marR="254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3CD60"/>
                    </a:solidFill>
                  </a:tcPr>
                </a:tc>
                <a:tc>
                  <a:txBody>
                    <a:bodyPr/>
                    <a:lstStyle>
                      <a:lvl1pPr>
                        <a:spcBef>
                          <a:spcPct val="20000"/>
                        </a:spcBef>
                        <a:buClr>
                          <a:schemeClr val="accent1"/>
                        </a:buClr>
                        <a:buSzPct val="70000"/>
                        <a:buFont typeface="Wingdings 2" pitchFamily="18" charset="2"/>
                        <a:defRPr sz="2800">
                          <a:solidFill>
                            <a:schemeClr val="tx2"/>
                          </a:solidFill>
                          <a:latin typeface="Franklin Gothic Book" pitchFamily="34" charset="0"/>
                        </a:defRPr>
                      </a:lvl1pPr>
                      <a:lvl2pPr marL="742950" indent="-285750">
                        <a:spcBef>
                          <a:spcPct val="20000"/>
                        </a:spcBef>
                        <a:buClr>
                          <a:schemeClr val="accent1"/>
                        </a:buClr>
                        <a:buSzPct val="70000"/>
                        <a:buFont typeface="Wingdings 2" pitchFamily="18" charset="2"/>
                        <a:defRPr sz="2400">
                          <a:solidFill>
                            <a:schemeClr val="tx2"/>
                          </a:solidFill>
                          <a:latin typeface="Franklin Gothic Book" pitchFamily="34" charset="0"/>
                        </a:defRPr>
                      </a:lvl2pPr>
                      <a:lvl3pPr marL="1143000" indent="-228600">
                        <a:spcBef>
                          <a:spcPct val="20000"/>
                        </a:spcBef>
                        <a:buClr>
                          <a:schemeClr val="accent1"/>
                        </a:buClr>
                        <a:buSzPct val="70000"/>
                        <a:buFont typeface="Wingdings 2" pitchFamily="18" charset="2"/>
                        <a:defRPr sz="2000">
                          <a:solidFill>
                            <a:schemeClr val="tx2"/>
                          </a:solidFill>
                          <a:latin typeface="Franklin Gothic Book" pitchFamily="34" charset="0"/>
                        </a:defRPr>
                      </a:lvl3pPr>
                      <a:lvl4pPr marL="1600200" indent="-228600">
                        <a:spcBef>
                          <a:spcPct val="20000"/>
                        </a:spcBef>
                        <a:buClr>
                          <a:schemeClr val="accent1"/>
                        </a:buClr>
                        <a:buSzPct val="70000"/>
                        <a:buFont typeface="Wingdings 2" pitchFamily="18" charset="2"/>
                        <a:defRPr>
                          <a:solidFill>
                            <a:schemeClr val="tx2"/>
                          </a:solidFill>
                          <a:latin typeface="Franklin Gothic Book" pitchFamily="34" charset="0"/>
                        </a:defRPr>
                      </a:lvl4pPr>
                      <a:lvl5pPr marL="2057400" indent="-228600">
                        <a:spcBef>
                          <a:spcPct val="20000"/>
                        </a:spcBef>
                        <a:buClr>
                          <a:schemeClr val="accent1"/>
                        </a:buClr>
                        <a:buSzPct val="60000"/>
                        <a:buFont typeface="Wingdings 2" pitchFamily="18" charset="2"/>
                        <a:defRPr sz="1600">
                          <a:solidFill>
                            <a:schemeClr val="tx2"/>
                          </a:solidFill>
                          <a:latin typeface="Franklin Gothic Book" pitchFamily="34" charset="0"/>
                        </a:defRPr>
                      </a:lvl5pPr>
                      <a:lvl6pPr marL="25146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6pPr>
                      <a:lvl7pPr marL="29718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7pPr>
                      <a:lvl8pPr marL="34290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8pPr>
                      <a:lvl9pPr marL="38862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200" b="1" i="0" u="none" strike="noStrike" cap="none" normalizeH="0" baseline="0">
                          <a:ln>
                            <a:noFill/>
                          </a:ln>
                          <a:solidFill>
                            <a:schemeClr val="tx1"/>
                          </a:solidFill>
                          <a:effectLst/>
                          <a:latin typeface="Times New Roman" pitchFamily="18" charset="0"/>
                          <a:cs typeface="Times New Roman" pitchFamily="18" charset="0"/>
                        </a:rPr>
                        <a:t>РАЙ</a:t>
                      </a:r>
                      <a:endParaRPr kumimoji="0" lang="ru-RU" altLang="ru-RU" sz="1200" b="0" i="0" u="none" strike="noStrike" cap="none" normalizeH="0" baseline="0">
                        <a:ln>
                          <a:noFill/>
                        </a:ln>
                        <a:solidFill>
                          <a:schemeClr val="tx1"/>
                        </a:solidFill>
                        <a:effectLst/>
                        <a:latin typeface="Times New Roman" pitchFamily="18" charset="0"/>
                        <a:cs typeface="Times New Roman" pitchFamily="18" charset="0"/>
                      </a:endParaRPr>
                    </a:p>
                  </a:txBody>
                  <a:tcPr marL="25400" marR="254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3CD60"/>
                    </a:solidFill>
                  </a:tcPr>
                </a:tc>
                <a:tc>
                  <a:txBody>
                    <a:bodyPr/>
                    <a:lstStyle>
                      <a:lvl1pPr>
                        <a:spcBef>
                          <a:spcPct val="20000"/>
                        </a:spcBef>
                        <a:buClr>
                          <a:schemeClr val="accent1"/>
                        </a:buClr>
                        <a:buSzPct val="70000"/>
                        <a:buFont typeface="Wingdings 2" pitchFamily="18" charset="2"/>
                        <a:defRPr sz="2800">
                          <a:solidFill>
                            <a:schemeClr val="tx2"/>
                          </a:solidFill>
                          <a:latin typeface="Franklin Gothic Book" pitchFamily="34" charset="0"/>
                        </a:defRPr>
                      </a:lvl1pPr>
                      <a:lvl2pPr marL="742950" indent="-285750">
                        <a:spcBef>
                          <a:spcPct val="20000"/>
                        </a:spcBef>
                        <a:buClr>
                          <a:schemeClr val="accent1"/>
                        </a:buClr>
                        <a:buSzPct val="70000"/>
                        <a:buFont typeface="Wingdings 2" pitchFamily="18" charset="2"/>
                        <a:defRPr sz="2400">
                          <a:solidFill>
                            <a:schemeClr val="tx2"/>
                          </a:solidFill>
                          <a:latin typeface="Franklin Gothic Book" pitchFamily="34" charset="0"/>
                        </a:defRPr>
                      </a:lvl2pPr>
                      <a:lvl3pPr marL="1143000" indent="-228600">
                        <a:spcBef>
                          <a:spcPct val="20000"/>
                        </a:spcBef>
                        <a:buClr>
                          <a:schemeClr val="accent1"/>
                        </a:buClr>
                        <a:buSzPct val="70000"/>
                        <a:buFont typeface="Wingdings 2" pitchFamily="18" charset="2"/>
                        <a:defRPr sz="2000">
                          <a:solidFill>
                            <a:schemeClr val="tx2"/>
                          </a:solidFill>
                          <a:latin typeface="Franklin Gothic Book" pitchFamily="34" charset="0"/>
                        </a:defRPr>
                      </a:lvl3pPr>
                      <a:lvl4pPr marL="1600200" indent="-228600">
                        <a:spcBef>
                          <a:spcPct val="20000"/>
                        </a:spcBef>
                        <a:buClr>
                          <a:schemeClr val="accent1"/>
                        </a:buClr>
                        <a:buSzPct val="70000"/>
                        <a:buFont typeface="Wingdings 2" pitchFamily="18" charset="2"/>
                        <a:defRPr>
                          <a:solidFill>
                            <a:schemeClr val="tx2"/>
                          </a:solidFill>
                          <a:latin typeface="Franklin Gothic Book" pitchFamily="34" charset="0"/>
                        </a:defRPr>
                      </a:lvl4pPr>
                      <a:lvl5pPr marL="2057400" indent="-228600">
                        <a:spcBef>
                          <a:spcPct val="20000"/>
                        </a:spcBef>
                        <a:buClr>
                          <a:schemeClr val="accent1"/>
                        </a:buClr>
                        <a:buSzPct val="60000"/>
                        <a:buFont typeface="Wingdings 2" pitchFamily="18" charset="2"/>
                        <a:defRPr sz="1600">
                          <a:solidFill>
                            <a:schemeClr val="tx2"/>
                          </a:solidFill>
                          <a:latin typeface="Franklin Gothic Book" pitchFamily="34" charset="0"/>
                        </a:defRPr>
                      </a:lvl5pPr>
                      <a:lvl6pPr marL="25146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6pPr>
                      <a:lvl7pPr marL="29718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7pPr>
                      <a:lvl8pPr marL="34290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8pPr>
                      <a:lvl9pPr marL="38862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200" b="1" i="0" u="none" strike="noStrike" cap="none" normalizeH="0" baseline="0">
                          <a:ln>
                            <a:noFill/>
                          </a:ln>
                          <a:solidFill>
                            <a:schemeClr val="tx1"/>
                          </a:solidFill>
                          <a:effectLst/>
                          <a:latin typeface="Times New Roman" pitchFamily="18" charset="0"/>
                          <a:cs typeface="Times New Roman" pitchFamily="18" charset="0"/>
                        </a:rPr>
                        <a:t>ЛАЙ</a:t>
                      </a:r>
                      <a:endParaRPr kumimoji="0" lang="ru-RU" altLang="ru-RU" sz="1200" b="0" i="0" u="none" strike="noStrike" cap="none" normalizeH="0" baseline="0">
                        <a:ln>
                          <a:noFill/>
                        </a:ln>
                        <a:solidFill>
                          <a:schemeClr val="tx1"/>
                        </a:solidFill>
                        <a:effectLst/>
                        <a:latin typeface="Times New Roman" pitchFamily="18" charset="0"/>
                        <a:cs typeface="Times New Roman" pitchFamily="18" charset="0"/>
                      </a:endParaRPr>
                    </a:p>
                  </a:txBody>
                  <a:tcPr marL="25400" marR="254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3CD60"/>
                    </a:solidFill>
                  </a:tcPr>
                </a:tc>
                <a:tc>
                  <a:txBody>
                    <a:bodyPr/>
                    <a:lstStyle>
                      <a:lvl1pPr>
                        <a:spcBef>
                          <a:spcPct val="20000"/>
                        </a:spcBef>
                        <a:buClr>
                          <a:schemeClr val="accent1"/>
                        </a:buClr>
                        <a:buSzPct val="70000"/>
                        <a:buFont typeface="Wingdings 2" pitchFamily="18" charset="2"/>
                        <a:defRPr sz="2800">
                          <a:solidFill>
                            <a:schemeClr val="tx2"/>
                          </a:solidFill>
                          <a:latin typeface="Franklin Gothic Book" pitchFamily="34" charset="0"/>
                        </a:defRPr>
                      </a:lvl1pPr>
                      <a:lvl2pPr marL="742950" indent="-285750">
                        <a:spcBef>
                          <a:spcPct val="20000"/>
                        </a:spcBef>
                        <a:buClr>
                          <a:schemeClr val="accent1"/>
                        </a:buClr>
                        <a:buSzPct val="70000"/>
                        <a:buFont typeface="Wingdings 2" pitchFamily="18" charset="2"/>
                        <a:defRPr sz="2400">
                          <a:solidFill>
                            <a:schemeClr val="tx2"/>
                          </a:solidFill>
                          <a:latin typeface="Franklin Gothic Book" pitchFamily="34" charset="0"/>
                        </a:defRPr>
                      </a:lvl2pPr>
                      <a:lvl3pPr marL="1143000" indent="-228600">
                        <a:spcBef>
                          <a:spcPct val="20000"/>
                        </a:spcBef>
                        <a:buClr>
                          <a:schemeClr val="accent1"/>
                        </a:buClr>
                        <a:buSzPct val="70000"/>
                        <a:buFont typeface="Wingdings 2" pitchFamily="18" charset="2"/>
                        <a:defRPr sz="2000">
                          <a:solidFill>
                            <a:schemeClr val="tx2"/>
                          </a:solidFill>
                          <a:latin typeface="Franklin Gothic Book" pitchFamily="34" charset="0"/>
                        </a:defRPr>
                      </a:lvl3pPr>
                      <a:lvl4pPr marL="1600200" indent="-228600">
                        <a:spcBef>
                          <a:spcPct val="20000"/>
                        </a:spcBef>
                        <a:buClr>
                          <a:schemeClr val="accent1"/>
                        </a:buClr>
                        <a:buSzPct val="70000"/>
                        <a:buFont typeface="Wingdings 2" pitchFamily="18" charset="2"/>
                        <a:defRPr>
                          <a:solidFill>
                            <a:schemeClr val="tx2"/>
                          </a:solidFill>
                          <a:latin typeface="Franklin Gothic Book" pitchFamily="34" charset="0"/>
                        </a:defRPr>
                      </a:lvl4pPr>
                      <a:lvl5pPr marL="2057400" indent="-228600">
                        <a:spcBef>
                          <a:spcPct val="20000"/>
                        </a:spcBef>
                        <a:buClr>
                          <a:schemeClr val="accent1"/>
                        </a:buClr>
                        <a:buSzPct val="60000"/>
                        <a:buFont typeface="Wingdings 2" pitchFamily="18" charset="2"/>
                        <a:defRPr sz="1600">
                          <a:solidFill>
                            <a:schemeClr val="tx2"/>
                          </a:solidFill>
                          <a:latin typeface="Franklin Gothic Book" pitchFamily="34" charset="0"/>
                        </a:defRPr>
                      </a:lvl5pPr>
                      <a:lvl6pPr marL="25146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6pPr>
                      <a:lvl7pPr marL="29718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7pPr>
                      <a:lvl8pPr marL="34290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8pPr>
                      <a:lvl9pPr marL="38862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200" b="1" i="0" u="none" strike="noStrike" cap="none" normalizeH="0" baseline="0" dirty="0">
                          <a:ln>
                            <a:noFill/>
                          </a:ln>
                          <a:solidFill>
                            <a:schemeClr val="tx1"/>
                          </a:solidFill>
                          <a:effectLst/>
                          <a:latin typeface="Times New Roman" pitchFamily="18" charset="0"/>
                          <a:cs typeface="Times New Roman" pitchFamily="18" charset="0"/>
                        </a:rPr>
                        <a:t>ЛЕЙ</a:t>
                      </a:r>
                      <a:endParaRPr kumimoji="0" lang="ru-RU" altLang="ru-RU" sz="1200" b="0" i="0" u="none" strike="noStrike" cap="none" normalizeH="0" baseline="0" dirty="0">
                        <a:ln>
                          <a:noFill/>
                        </a:ln>
                        <a:solidFill>
                          <a:schemeClr val="tx1"/>
                        </a:solidFill>
                        <a:effectLst/>
                        <a:latin typeface="Times New Roman" pitchFamily="18" charset="0"/>
                        <a:cs typeface="Times New Roman" pitchFamily="18" charset="0"/>
                      </a:endParaRPr>
                    </a:p>
                  </a:txBody>
                  <a:tcPr marL="25400" marR="254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3CD60"/>
                    </a:solidFill>
                  </a:tcPr>
                </a:tc>
                <a:tc>
                  <a:txBody>
                    <a:bodyPr/>
                    <a:lstStyle>
                      <a:lvl1pPr>
                        <a:spcBef>
                          <a:spcPct val="20000"/>
                        </a:spcBef>
                        <a:buClr>
                          <a:schemeClr val="accent1"/>
                        </a:buClr>
                        <a:buSzPct val="70000"/>
                        <a:buFont typeface="Wingdings 2" pitchFamily="18" charset="2"/>
                        <a:defRPr sz="2800">
                          <a:solidFill>
                            <a:schemeClr val="tx2"/>
                          </a:solidFill>
                          <a:latin typeface="Franklin Gothic Book" pitchFamily="34" charset="0"/>
                        </a:defRPr>
                      </a:lvl1pPr>
                      <a:lvl2pPr marL="742950" indent="-285750">
                        <a:spcBef>
                          <a:spcPct val="20000"/>
                        </a:spcBef>
                        <a:buClr>
                          <a:schemeClr val="accent1"/>
                        </a:buClr>
                        <a:buSzPct val="70000"/>
                        <a:buFont typeface="Wingdings 2" pitchFamily="18" charset="2"/>
                        <a:defRPr sz="2400">
                          <a:solidFill>
                            <a:schemeClr val="tx2"/>
                          </a:solidFill>
                          <a:latin typeface="Franklin Gothic Book" pitchFamily="34" charset="0"/>
                        </a:defRPr>
                      </a:lvl2pPr>
                      <a:lvl3pPr marL="1143000" indent="-228600">
                        <a:spcBef>
                          <a:spcPct val="20000"/>
                        </a:spcBef>
                        <a:buClr>
                          <a:schemeClr val="accent1"/>
                        </a:buClr>
                        <a:buSzPct val="70000"/>
                        <a:buFont typeface="Wingdings 2" pitchFamily="18" charset="2"/>
                        <a:defRPr sz="2000">
                          <a:solidFill>
                            <a:schemeClr val="tx2"/>
                          </a:solidFill>
                          <a:latin typeface="Franklin Gothic Book" pitchFamily="34" charset="0"/>
                        </a:defRPr>
                      </a:lvl3pPr>
                      <a:lvl4pPr marL="1600200" indent="-228600">
                        <a:spcBef>
                          <a:spcPct val="20000"/>
                        </a:spcBef>
                        <a:buClr>
                          <a:schemeClr val="accent1"/>
                        </a:buClr>
                        <a:buSzPct val="70000"/>
                        <a:buFont typeface="Wingdings 2" pitchFamily="18" charset="2"/>
                        <a:defRPr>
                          <a:solidFill>
                            <a:schemeClr val="tx2"/>
                          </a:solidFill>
                          <a:latin typeface="Franklin Gothic Book" pitchFamily="34" charset="0"/>
                        </a:defRPr>
                      </a:lvl4pPr>
                      <a:lvl5pPr marL="2057400" indent="-228600">
                        <a:spcBef>
                          <a:spcPct val="20000"/>
                        </a:spcBef>
                        <a:buClr>
                          <a:schemeClr val="accent1"/>
                        </a:buClr>
                        <a:buSzPct val="60000"/>
                        <a:buFont typeface="Wingdings 2" pitchFamily="18" charset="2"/>
                        <a:defRPr sz="1600">
                          <a:solidFill>
                            <a:schemeClr val="tx2"/>
                          </a:solidFill>
                          <a:latin typeface="Franklin Gothic Book" pitchFamily="34" charset="0"/>
                        </a:defRPr>
                      </a:lvl5pPr>
                      <a:lvl6pPr marL="25146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6pPr>
                      <a:lvl7pPr marL="29718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7pPr>
                      <a:lvl8pPr marL="34290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8pPr>
                      <a:lvl9pPr marL="38862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200" b="1" i="0" u="none" strike="noStrike" cap="none" normalizeH="0" baseline="0" dirty="0">
                          <a:ln>
                            <a:noFill/>
                          </a:ln>
                          <a:solidFill>
                            <a:schemeClr val="tx1"/>
                          </a:solidFill>
                          <a:effectLst/>
                          <a:latin typeface="Times New Roman" pitchFamily="18" charset="0"/>
                          <a:cs typeface="Times New Roman" pitchFamily="18" charset="0"/>
                        </a:rPr>
                        <a:t>ЛЕС</a:t>
                      </a:r>
                      <a:endParaRPr kumimoji="0" lang="ru-RU" altLang="ru-RU" sz="1200" b="0" i="0" u="none" strike="noStrike" cap="none" normalizeH="0" baseline="0" dirty="0">
                        <a:ln>
                          <a:noFill/>
                        </a:ln>
                        <a:solidFill>
                          <a:schemeClr val="tx1"/>
                        </a:solidFill>
                        <a:effectLst/>
                        <a:latin typeface="Times New Roman" pitchFamily="18" charset="0"/>
                        <a:cs typeface="Times New Roman" pitchFamily="18" charset="0"/>
                      </a:endParaRPr>
                    </a:p>
                  </a:txBody>
                  <a:tcPr marL="25400" marR="254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3CD60"/>
                    </a:solidFill>
                  </a:tcPr>
                </a:tc>
                <a:extLst>
                  <a:ext uri="{0D108BD9-81ED-4DB2-BD59-A6C34878D82A}">
                    <a16:rowId xmlns:a16="http://schemas.microsoft.com/office/drawing/2014/main" val="10002"/>
                  </a:ext>
                </a:extLst>
              </a:tr>
              <a:tr h="576263">
                <a:tc>
                  <a:txBody>
                    <a:bodyPr/>
                    <a:lstStyle>
                      <a:lvl1pPr>
                        <a:spcBef>
                          <a:spcPct val="20000"/>
                        </a:spcBef>
                        <a:buClr>
                          <a:schemeClr val="accent1"/>
                        </a:buClr>
                        <a:buSzPct val="70000"/>
                        <a:buFont typeface="Wingdings 2" pitchFamily="18" charset="2"/>
                        <a:defRPr sz="2800">
                          <a:solidFill>
                            <a:schemeClr val="tx2"/>
                          </a:solidFill>
                          <a:latin typeface="Franklin Gothic Book" pitchFamily="34" charset="0"/>
                        </a:defRPr>
                      </a:lvl1pPr>
                      <a:lvl2pPr marL="742950" indent="-285750">
                        <a:spcBef>
                          <a:spcPct val="20000"/>
                        </a:spcBef>
                        <a:buClr>
                          <a:schemeClr val="accent1"/>
                        </a:buClr>
                        <a:buSzPct val="70000"/>
                        <a:buFont typeface="Wingdings 2" pitchFamily="18" charset="2"/>
                        <a:defRPr sz="2400">
                          <a:solidFill>
                            <a:schemeClr val="tx2"/>
                          </a:solidFill>
                          <a:latin typeface="Franklin Gothic Book" pitchFamily="34" charset="0"/>
                        </a:defRPr>
                      </a:lvl2pPr>
                      <a:lvl3pPr marL="1143000" indent="-228600">
                        <a:spcBef>
                          <a:spcPct val="20000"/>
                        </a:spcBef>
                        <a:buClr>
                          <a:schemeClr val="accent1"/>
                        </a:buClr>
                        <a:buSzPct val="70000"/>
                        <a:buFont typeface="Wingdings 2" pitchFamily="18" charset="2"/>
                        <a:defRPr sz="2000">
                          <a:solidFill>
                            <a:schemeClr val="tx2"/>
                          </a:solidFill>
                          <a:latin typeface="Franklin Gothic Book" pitchFamily="34" charset="0"/>
                        </a:defRPr>
                      </a:lvl3pPr>
                      <a:lvl4pPr marL="1600200" indent="-228600">
                        <a:spcBef>
                          <a:spcPct val="20000"/>
                        </a:spcBef>
                        <a:buClr>
                          <a:schemeClr val="accent1"/>
                        </a:buClr>
                        <a:buSzPct val="70000"/>
                        <a:buFont typeface="Wingdings 2" pitchFamily="18" charset="2"/>
                        <a:defRPr>
                          <a:solidFill>
                            <a:schemeClr val="tx2"/>
                          </a:solidFill>
                          <a:latin typeface="Franklin Gothic Book" pitchFamily="34" charset="0"/>
                        </a:defRPr>
                      </a:lvl4pPr>
                      <a:lvl5pPr marL="2057400" indent="-228600">
                        <a:spcBef>
                          <a:spcPct val="20000"/>
                        </a:spcBef>
                        <a:buClr>
                          <a:schemeClr val="accent1"/>
                        </a:buClr>
                        <a:buSzPct val="60000"/>
                        <a:buFont typeface="Wingdings 2" pitchFamily="18" charset="2"/>
                        <a:defRPr sz="1600">
                          <a:solidFill>
                            <a:schemeClr val="tx2"/>
                          </a:solidFill>
                          <a:latin typeface="Franklin Gothic Book" pitchFamily="34" charset="0"/>
                        </a:defRPr>
                      </a:lvl5pPr>
                      <a:lvl6pPr marL="25146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6pPr>
                      <a:lvl7pPr marL="29718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7pPr>
                      <a:lvl8pPr marL="34290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8pPr>
                      <a:lvl9pPr marL="38862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200" b="1" i="0" u="none" strike="noStrike" cap="none" normalizeH="0" baseline="0">
                          <a:ln>
                            <a:noFill/>
                          </a:ln>
                          <a:solidFill>
                            <a:schemeClr val="tx1"/>
                          </a:solidFill>
                          <a:effectLst/>
                          <a:latin typeface="Times New Roman" pitchFamily="18" charset="0"/>
                          <a:cs typeface="Times New Roman" pitchFamily="18" charset="0"/>
                        </a:rPr>
                        <a:t>САМ</a:t>
                      </a:r>
                      <a:endParaRPr kumimoji="0" lang="ru-RU" altLang="ru-RU" sz="1200" b="0" i="0" u="none" strike="noStrike" cap="none" normalizeH="0" baseline="0">
                        <a:ln>
                          <a:noFill/>
                        </a:ln>
                        <a:solidFill>
                          <a:schemeClr val="tx1"/>
                        </a:solidFill>
                        <a:effectLst/>
                        <a:latin typeface="Times New Roman" pitchFamily="18" charset="0"/>
                        <a:cs typeface="Times New Roman" pitchFamily="18" charset="0"/>
                      </a:endParaRPr>
                    </a:p>
                  </a:txBody>
                  <a:tcPr marL="25400" marR="254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3CD60"/>
                    </a:solidFill>
                  </a:tcPr>
                </a:tc>
                <a:tc>
                  <a:txBody>
                    <a:bodyPr/>
                    <a:lstStyle>
                      <a:lvl1pPr>
                        <a:spcBef>
                          <a:spcPct val="20000"/>
                        </a:spcBef>
                        <a:buClr>
                          <a:schemeClr val="accent1"/>
                        </a:buClr>
                        <a:buSzPct val="70000"/>
                        <a:buFont typeface="Wingdings 2" pitchFamily="18" charset="2"/>
                        <a:defRPr sz="2800">
                          <a:solidFill>
                            <a:schemeClr val="tx2"/>
                          </a:solidFill>
                          <a:latin typeface="Franklin Gothic Book" pitchFamily="34" charset="0"/>
                        </a:defRPr>
                      </a:lvl1pPr>
                      <a:lvl2pPr marL="742950" indent="-285750">
                        <a:spcBef>
                          <a:spcPct val="20000"/>
                        </a:spcBef>
                        <a:buClr>
                          <a:schemeClr val="accent1"/>
                        </a:buClr>
                        <a:buSzPct val="70000"/>
                        <a:buFont typeface="Wingdings 2" pitchFamily="18" charset="2"/>
                        <a:defRPr sz="2400">
                          <a:solidFill>
                            <a:schemeClr val="tx2"/>
                          </a:solidFill>
                          <a:latin typeface="Franklin Gothic Book" pitchFamily="34" charset="0"/>
                        </a:defRPr>
                      </a:lvl2pPr>
                      <a:lvl3pPr marL="1143000" indent="-228600">
                        <a:spcBef>
                          <a:spcPct val="20000"/>
                        </a:spcBef>
                        <a:buClr>
                          <a:schemeClr val="accent1"/>
                        </a:buClr>
                        <a:buSzPct val="70000"/>
                        <a:buFont typeface="Wingdings 2" pitchFamily="18" charset="2"/>
                        <a:defRPr sz="2000">
                          <a:solidFill>
                            <a:schemeClr val="tx2"/>
                          </a:solidFill>
                          <a:latin typeface="Franklin Gothic Book" pitchFamily="34" charset="0"/>
                        </a:defRPr>
                      </a:lvl3pPr>
                      <a:lvl4pPr marL="1600200" indent="-228600">
                        <a:spcBef>
                          <a:spcPct val="20000"/>
                        </a:spcBef>
                        <a:buClr>
                          <a:schemeClr val="accent1"/>
                        </a:buClr>
                        <a:buSzPct val="70000"/>
                        <a:buFont typeface="Wingdings 2" pitchFamily="18" charset="2"/>
                        <a:defRPr>
                          <a:solidFill>
                            <a:schemeClr val="tx2"/>
                          </a:solidFill>
                          <a:latin typeface="Franklin Gothic Book" pitchFamily="34" charset="0"/>
                        </a:defRPr>
                      </a:lvl4pPr>
                      <a:lvl5pPr marL="2057400" indent="-228600">
                        <a:spcBef>
                          <a:spcPct val="20000"/>
                        </a:spcBef>
                        <a:buClr>
                          <a:schemeClr val="accent1"/>
                        </a:buClr>
                        <a:buSzPct val="60000"/>
                        <a:buFont typeface="Wingdings 2" pitchFamily="18" charset="2"/>
                        <a:defRPr sz="1600">
                          <a:solidFill>
                            <a:schemeClr val="tx2"/>
                          </a:solidFill>
                          <a:latin typeface="Franklin Gothic Book" pitchFamily="34" charset="0"/>
                        </a:defRPr>
                      </a:lvl5pPr>
                      <a:lvl6pPr marL="25146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6pPr>
                      <a:lvl7pPr marL="29718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7pPr>
                      <a:lvl8pPr marL="34290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8pPr>
                      <a:lvl9pPr marL="38862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200" b="1" i="0" u="none" strike="noStrike" cap="none" normalizeH="0" baseline="0">
                          <a:ln>
                            <a:noFill/>
                          </a:ln>
                          <a:solidFill>
                            <a:schemeClr val="tx1"/>
                          </a:solidFill>
                          <a:effectLst/>
                          <a:latin typeface="Times New Roman" pitchFamily="18" charset="0"/>
                          <a:cs typeface="Times New Roman" pitchFamily="18" charset="0"/>
                        </a:rPr>
                        <a:t>ЭАМ</a:t>
                      </a:r>
                      <a:endParaRPr kumimoji="0" lang="ru-RU" altLang="ru-RU" sz="1200" b="0" i="0" u="none" strike="noStrike" cap="none" normalizeH="0" baseline="0">
                        <a:ln>
                          <a:noFill/>
                        </a:ln>
                        <a:solidFill>
                          <a:schemeClr val="tx1"/>
                        </a:solidFill>
                        <a:effectLst/>
                        <a:latin typeface="Times New Roman" pitchFamily="18" charset="0"/>
                        <a:cs typeface="Times New Roman" pitchFamily="18" charset="0"/>
                      </a:endParaRPr>
                    </a:p>
                  </a:txBody>
                  <a:tcPr marL="25400" marR="254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3CD60"/>
                    </a:solidFill>
                  </a:tcPr>
                </a:tc>
                <a:tc>
                  <a:txBody>
                    <a:bodyPr/>
                    <a:lstStyle>
                      <a:lvl1pPr>
                        <a:spcBef>
                          <a:spcPct val="20000"/>
                        </a:spcBef>
                        <a:buClr>
                          <a:schemeClr val="accent1"/>
                        </a:buClr>
                        <a:buSzPct val="70000"/>
                        <a:buFont typeface="Wingdings 2" pitchFamily="18" charset="2"/>
                        <a:defRPr sz="2800">
                          <a:solidFill>
                            <a:schemeClr val="tx2"/>
                          </a:solidFill>
                          <a:latin typeface="Franklin Gothic Book" pitchFamily="34" charset="0"/>
                        </a:defRPr>
                      </a:lvl1pPr>
                      <a:lvl2pPr marL="742950" indent="-285750">
                        <a:spcBef>
                          <a:spcPct val="20000"/>
                        </a:spcBef>
                        <a:buClr>
                          <a:schemeClr val="accent1"/>
                        </a:buClr>
                        <a:buSzPct val="70000"/>
                        <a:buFont typeface="Wingdings 2" pitchFamily="18" charset="2"/>
                        <a:defRPr sz="2400">
                          <a:solidFill>
                            <a:schemeClr val="tx2"/>
                          </a:solidFill>
                          <a:latin typeface="Franklin Gothic Book" pitchFamily="34" charset="0"/>
                        </a:defRPr>
                      </a:lvl2pPr>
                      <a:lvl3pPr marL="1143000" indent="-228600">
                        <a:spcBef>
                          <a:spcPct val="20000"/>
                        </a:spcBef>
                        <a:buClr>
                          <a:schemeClr val="accent1"/>
                        </a:buClr>
                        <a:buSzPct val="70000"/>
                        <a:buFont typeface="Wingdings 2" pitchFamily="18" charset="2"/>
                        <a:defRPr sz="2000">
                          <a:solidFill>
                            <a:schemeClr val="tx2"/>
                          </a:solidFill>
                          <a:latin typeface="Franklin Gothic Book" pitchFamily="34" charset="0"/>
                        </a:defRPr>
                      </a:lvl3pPr>
                      <a:lvl4pPr marL="1600200" indent="-228600">
                        <a:spcBef>
                          <a:spcPct val="20000"/>
                        </a:spcBef>
                        <a:buClr>
                          <a:schemeClr val="accent1"/>
                        </a:buClr>
                        <a:buSzPct val="70000"/>
                        <a:buFont typeface="Wingdings 2" pitchFamily="18" charset="2"/>
                        <a:defRPr>
                          <a:solidFill>
                            <a:schemeClr val="tx2"/>
                          </a:solidFill>
                          <a:latin typeface="Franklin Gothic Book" pitchFamily="34" charset="0"/>
                        </a:defRPr>
                      </a:lvl4pPr>
                      <a:lvl5pPr marL="2057400" indent="-228600">
                        <a:spcBef>
                          <a:spcPct val="20000"/>
                        </a:spcBef>
                        <a:buClr>
                          <a:schemeClr val="accent1"/>
                        </a:buClr>
                        <a:buSzPct val="60000"/>
                        <a:buFont typeface="Wingdings 2" pitchFamily="18" charset="2"/>
                        <a:defRPr sz="1600">
                          <a:solidFill>
                            <a:schemeClr val="tx2"/>
                          </a:solidFill>
                          <a:latin typeface="Franklin Gothic Book" pitchFamily="34" charset="0"/>
                        </a:defRPr>
                      </a:lvl5pPr>
                      <a:lvl6pPr marL="25146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6pPr>
                      <a:lvl7pPr marL="29718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7pPr>
                      <a:lvl8pPr marL="34290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8pPr>
                      <a:lvl9pPr marL="38862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200" b="1" i="0" u="none" strike="noStrike" cap="none" normalizeH="0" baseline="0" dirty="0">
                          <a:ln>
                            <a:noFill/>
                          </a:ln>
                          <a:solidFill>
                            <a:schemeClr val="tx1"/>
                          </a:solidFill>
                          <a:effectLst/>
                          <a:latin typeface="Times New Roman" pitchFamily="18" charset="0"/>
                          <a:cs typeface="Times New Roman" pitchFamily="18" charset="0"/>
                        </a:rPr>
                        <a:t>ТАМ</a:t>
                      </a:r>
                      <a:endParaRPr kumimoji="0" lang="ru-RU" altLang="ru-RU" sz="1200" b="0" i="0" u="none" strike="noStrike" cap="none" normalizeH="0" baseline="0" dirty="0">
                        <a:ln>
                          <a:noFill/>
                        </a:ln>
                        <a:solidFill>
                          <a:schemeClr val="tx1"/>
                        </a:solidFill>
                        <a:effectLst/>
                        <a:latin typeface="Times New Roman" pitchFamily="18" charset="0"/>
                        <a:cs typeface="Times New Roman" pitchFamily="18" charset="0"/>
                      </a:endParaRPr>
                    </a:p>
                  </a:txBody>
                  <a:tcPr marL="25400" marR="254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3CD60"/>
                    </a:solidFill>
                  </a:tcPr>
                </a:tc>
                <a:tc>
                  <a:txBody>
                    <a:bodyPr/>
                    <a:lstStyle>
                      <a:lvl1pPr>
                        <a:spcBef>
                          <a:spcPct val="20000"/>
                        </a:spcBef>
                        <a:buClr>
                          <a:schemeClr val="accent1"/>
                        </a:buClr>
                        <a:buSzPct val="70000"/>
                        <a:buFont typeface="Wingdings 2" pitchFamily="18" charset="2"/>
                        <a:defRPr sz="2800">
                          <a:solidFill>
                            <a:schemeClr val="tx2"/>
                          </a:solidFill>
                          <a:latin typeface="Franklin Gothic Book" pitchFamily="34" charset="0"/>
                        </a:defRPr>
                      </a:lvl1pPr>
                      <a:lvl2pPr marL="742950" indent="-285750">
                        <a:spcBef>
                          <a:spcPct val="20000"/>
                        </a:spcBef>
                        <a:buClr>
                          <a:schemeClr val="accent1"/>
                        </a:buClr>
                        <a:buSzPct val="70000"/>
                        <a:buFont typeface="Wingdings 2" pitchFamily="18" charset="2"/>
                        <a:defRPr sz="2400">
                          <a:solidFill>
                            <a:schemeClr val="tx2"/>
                          </a:solidFill>
                          <a:latin typeface="Franklin Gothic Book" pitchFamily="34" charset="0"/>
                        </a:defRPr>
                      </a:lvl2pPr>
                      <a:lvl3pPr marL="1143000" indent="-228600">
                        <a:spcBef>
                          <a:spcPct val="20000"/>
                        </a:spcBef>
                        <a:buClr>
                          <a:schemeClr val="accent1"/>
                        </a:buClr>
                        <a:buSzPct val="70000"/>
                        <a:buFont typeface="Wingdings 2" pitchFamily="18" charset="2"/>
                        <a:defRPr sz="2000">
                          <a:solidFill>
                            <a:schemeClr val="tx2"/>
                          </a:solidFill>
                          <a:latin typeface="Franklin Gothic Book" pitchFamily="34" charset="0"/>
                        </a:defRPr>
                      </a:lvl3pPr>
                      <a:lvl4pPr marL="1600200" indent="-228600">
                        <a:spcBef>
                          <a:spcPct val="20000"/>
                        </a:spcBef>
                        <a:buClr>
                          <a:schemeClr val="accent1"/>
                        </a:buClr>
                        <a:buSzPct val="70000"/>
                        <a:buFont typeface="Wingdings 2" pitchFamily="18" charset="2"/>
                        <a:defRPr>
                          <a:solidFill>
                            <a:schemeClr val="tx2"/>
                          </a:solidFill>
                          <a:latin typeface="Franklin Gothic Book" pitchFamily="34" charset="0"/>
                        </a:defRPr>
                      </a:lvl4pPr>
                      <a:lvl5pPr marL="2057400" indent="-228600">
                        <a:spcBef>
                          <a:spcPct val="20000"/>
                        </a:spcBef>
                        <a:buClr>
                          <a:schemeClr val="accent1"/>
                        </a:buClr>
                        <a:buSzPct val="60000"/>
                        <a:buFont typeface="Wingdings 2" pitchFamily="18" charset="2"/>
                        <a:defRPr sz="1600">
                          <a:solidFill>
                            <a:schemeClr val="tx2"/>
                          </a:solidFill>
                          <a:latin typeface="Franklin Gothic Book" pitchFamily="34" charset="0"/>
                        </a:defRPr>
                      </a:lvl5pPr>
                      <a:lvl6pPr marL="25146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6pPr>
                      <a:lvl7pPr marL="29718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7pPr>
                      <a:lvl8pPr marL="34290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8pPr>
                      <a:lvl9pPr marL="38862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200" b="1" i="0" u="none" strike="noStrike" cap="none" normalizeH="0" baseline="0">
                          <a:ln>
                            <a:noFill/>
                          </a:ln>
                          <a:solidFill>
                            <a:schemeClr val="tx1"/>
                          </a:solidFill>
                          <a:effectLst/>
                          <a:latin typeface="Times New Roman" pitchFamily="18" charset="0"/>
                          <a:cs typeface="Times New Roman" pitchFamily="18" charset="0"/>
                        </a:rPr>
                        <a:t>НАМ</a:t>
                      </a:r>
                      <a:endParaRPr kumimoji="0" lang="ru-RU" altLang="ru-RU" sz="1200" b="0" i="0" u="none" strike="noStrike" cap="none" normalizeH="0" baseline="0">
                        <a:ln>
                          <a:noFill/>
                        </a:ln>
                        <a:solidFill>
                          <a:schemeClr val="tx1"/>
                        </a:solidFill>
                        <a:effectLst/>
                        <a:latin typeface="Times New Roman" pitchFamily="18" charset="0"/>
                        <a:cs typeface="Times New Roman" pitchFamily="18" charset="0"/>
                      </a:endParaRPr>
                    </a:p>
                  </a:txBody>
                  <a:tcPr marL="25400" marR="254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3CD60"/>
                    </a:solidFill>
                  </a:tcPr>
                </a:tc>
                <a:tc>
                  <a:txBody>
                    <a:bodyPr/>
                    <a:lstStyle>
                      <a:lvl1pPr>
                        <a:spcBef>
                          <a:spcPct val="20000"/>
                        </a:spcBef>
                        <a:buClr>
                          <a:schemeClr val="accent1"/>
                        </a:buClr>
                        <a:buSzPct val="70000"/>
                        <a:buFont typeface="Wingdings 2" pitchFamily="18" charset="2"/>
                        <a:defRPr sz="2800">
                          <a:solidFill>
                            <a:schemeClr val="tx2"/>
                          </a:solidFill>
                          <a:latin typeface="Franklin Gothic Book" pitchFamily="34" charset="0"/>
                        </a:defRPr>
                      </a:lvl1pPr>
                      <a:lvl2pPr marL="742950" indent="-285750">
                        <a:spcBef>
                          <a:spcPct val="20000"/>
                        </a:spcBef>
                        <a:buClr>
                          <a:schemeClr val="accent1"/>
                        </a:buClr>
                        <a:buSzPct val="70000"/>
                        <a:buFont typeface="Wingdings 2" pitchFamily="18" charset="2"/>
                        <a:defRPr sz="2400">
                          <a:solidFill>
                            <a:schemeClr val="tx2"/>
                          </a:solidFill>
                          <a:latin typeface="Franklin Gothic Book" pitchFamily="34" charset="0"/>
                        </a:defRPr>
                      </a:lvl2pPr>
                      <a:lvl3pPr marL="1143000" indent="-228600">
                        <a:spcBef>
                          <a:spcPct val="20000"/>
                        </a:spcBef>
                        <a:buClr>
                          <a:schemeClr val="accent1"/>
                        </a:buClr>
                        <a:buSzPct val="70000"/>
                        <a:buFont typeface="Wingdings 2" pitchFamily="18" charset="2"/>
                        <a:defRPr sz="2000">
                          <a:solidFill>
                            <a:schemeClr val="tx2"/>
                          </a:solidFill>
                          <a:latin typeface="Franklin Gothic Book" pitchFamily="34" charset="0"/>
                        </a:defRPr>
                      </a:lvl3pPr>
                      <a:lvl4pPr marL="1600200" indent="-228600">
                        <a:spcBef>
                          <a:spcPct val="20000"/>
                        </a:spcBef>
                        <a:buClr>
                          <a:schemeClr val="accent1"/>
                        </a:buClr>
                        <a:buSzPct val="70000"/>
                        <a:buFont typeface="Wingdings 2" pitchFamily="18" charset="2"/>
                        <a:defRPr>
                          <a:solidFill>
                            <a:schemeClr val="tx2"/>
                          </a:solidFill>
                          <a:latin typeface="Franklin Gothic Book" pitchFamily="34" charset="0"/>
                        </a:defRPr>
                      </a:lvl4pPr>
                      <a:lvl5pPr marL="2057400" indent="-228600">
                        <a:spcBef>
                          <a:spcPct val="20000"/>
                        </a:spcBef>
                        <a:buClr>
                          <a:schemeClr val="accent1"/>
                        </a:buClr>
                        <a:buSzPct val="60000"/>
                        <a:buFont typeface="Wingdings 2" pitchFamily="18" charset="2"/>
                        <a:defRPr sz="1600">
                          <a:solidFill>
                            <a:schemeClr val="tx2"/>
                          </a:solidFill>
                          <a:latin typeface="Franklin Gothic Book" pitchFamily="34" charset="0"/>
                        </a:defRPr>
                      </a:lvl5pPr>
                      <a:lvl6pPr marL="25146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6pPr>
                      <a:lvl7pPr marL="29718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7pPr>
                      <a:lvl8pPr marL="34290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8pPr>
                      <a:lvl9pPr marL="38862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200" b="1" i="0" u="none" strike="noStrike" cap="none" normalizeH="0" baseline="0" dirty="0">
                          <a:ln>
                            <a:noFill/>
                          </a:ln>
                          <a:solidFill>
                            <a:schemeClr val="tx1"/>
                          </a:solidFill>
                          <a:effectLst/>
                          <a:latin typeface="Times New Roman" pitchFamily="18" charset="0"/>
                          <a:cs typeface="Times New Roman" pitchFamily="18" charset="0"/>
                        </a:rPr>
                        <a:t>НАШ</a:t>
                      </a:r>
                      <a:endParaRPr kumimoji="0" lang="ru-RU" altLang="ru-RU" sz="1200" b="0" i="0" u="none" strike="noStrike" cap="none" normalizeH="0" baseline="0" dirty="0">
                        <a:ln>
                          <a:noFill/>
                        </a:ln>
                        <a:solidFill>
                          <a:schemeClr val="tx1"/>
                        </a:solidFill>
                        <a:effectLst/>
                        <a:latin typeface="Times New Roman" pitchFamily="18" charset="0"/>
                        <a:cs typeface="Times New Roman" pitchFamily="18" charset="0"/>
                      </a:endParaRPr>
                    </a:p>
                  </a:txBody>
                  <a:tcPr marL="25400" marR="254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3CD60"/>
                    </a:solidFill>
                  </a:tcPr>
                </a:tc>
                <a:extLst>
                  <a:ext uri="{0D108BD9-81ED-4DB2-BD59-A6C34878D82A}">
                    <a16:rowId xmlns:a16="http://schemas.microsoft.com/office/drawing/2014/main" val="10003"/>
                  </a:ext>
                </a:extLst>
              </a:tr>
              <a:tr h="576263">
                <a:tc>
                  <a:txBody>
                    <a:bodyPr/>
                    <a:lstStyle>
                      <a:lvl1pPr>
                        <a:spcBef>
                          <a:spcPct val="20000"/>
                        </a:spcBef>
                        <a:buClr>
                          <a:schemeClr val="accent1"/>
                        </a:buClr>
                        <a:buSzPct val="70000"/>
                        <a:buFont typeface="Wingdings 2" pitchFamily="18" charset="2"/>
                        <a:defRPr sz="2800">
                          <a:solidFill>
                            <a:schemeClr val="tx2"/>
                          </a:solidFill>
                          <a:latin typeface="Franklin Gothic Book" pitchFamily="34" charset="0"/>
                        </a:defRPr>
                      </a:lvl1pPr>
                      <a:lvl2pPr marL="742950" indent="-285750">
                        <a:spcBef>
                          <a:spcPct val="20000"/>
                        </a:spcBef>
                        <a:buClr>
                          <a:schemeClr val="accent1"/>
                        </a:buClr>
                        <a:buSzPct val="70000"/>
                        <a:buFont typeface="Wingdings 2" pitchFamily="18" charset="2"/>
                        <a:defRPr sz="2400">
                          <a:solidFill>
                            <a:schemeClr val="tx2"/>
                          </a:solidFill>
                          <a:latin typeface="Franklin Gothic Book" pitchFamily="34" charset="0"/>
                        </a:defRPr>
                      </a:lvl2pPr>
                      <a:lvl3pPr marL="1143000" indent="-228600">
                        <a:spcBef>
                          <a:spcPct val="20000"/>
                        </a:spcBef>
                        <a:buClr>
                          <a:schemeClr val="accent1"/>
                        </a:buClr>
                        <a:buSzPct val="70000"/>
                        <a:buFont typeface="Wingdings 2" pitchFamily="18" charset="2"/>
                        <a:defRPr sz="2000">
                          <a:solidFill>
                            <a:schemeClr val="tx2"/>
                          </a:solidFill>
                          <a:latin typeface="Franklin Gothic Book" pitchFamily="34" charset="0"/>
                        </a:defRPr>
                      </a:lvl3pPr>
                      <a:lvl4pPr marL="1600200" indent="-228600">
                        <a:spcBef>
                          <a:spcPct val="20000"/>
                        </a:spcBef>
                        <a:buClr>
                          <a:schemeClr val="accent1"/>
                        </a:buClr>
                        <a:buSzPct val="70000"/>
                        <a:buFont typeface="Wingdings 2" pitchFamily="18" charset="2"/>
                        <a:defRPr>
                          <a:solidFill>
                            <a:schemeClr val="tx2"/>
                          </a:solidFill>
                          <a:latin typeface="Franklin Gothic Book" pitchFamily="34" charset="0"/>
                        </a:defRPr>
                      </a:lvl4pPr>
                      <a:lvl5pPr marL="2057400" indent="-228600">
                        <a:spcBef>
                          <a:spcPct val="20000"/>
                        </a:spcBef>
                        <a:buClr>
                          <a:schemeClr val="accent1"/>
                        </a:buClr>
                        <a:buSzPct val="60000"/>
                        <a:buFont typeface="Wingdings 2" pitchFamily="18" charset="2"/>
                        <a:defRPr sz="1600">
                          <a:solidFill>
                            <a:schemeClr val="tx2"/>
                          </a:solidFill>
                          <a:latin typeface="Franklin Gothic Book" pitchFamily="34" charset="0"/>
                        </a:defRPr>
                      </a:lvl5pPr>
                      <a:lvl6pPr marL="25146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6pPr>
                      <a:lvl7pPr marL="29718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7pPr>
                      <a:lvl8pPr marL="34290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8pPr>
                      <a:lvl9pPr marL="38862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200" b="1" i="0" u="none" strike="noStrike" cap="none" normalizeH="0" baseline="0">
                          <a:ln>
                            <a:noFill/>
                          </a:ln>
                          <a:solidFill>
                            <a:schemeClr val="tx1"/>
                          </a:solidFill>
                          <a:effectLst/>
                          <a:latin typeface="Times New Roman" pitchFamily="18" charset="0"/>
                          <a:cs typeface="Times New Roman" pitchFamily="18" charset="0"/>
                        </a:rPr>
                        <a:t>ШАР</a:t>
                      </a:r>
                      <a:endParaRPr kumimoji="0" lang="ru-RU" altLang="ru-RU" sz="1200" b="0" i="0" u="none" strike="noStrike" cap="none" normalizeH="0" baseline="0">
                        <a:ln>
                          <a:noFill/>
                        </a:ln>
                        <a:solidFill>
                          <a:schemeClr val="tx1"/>
                        </a:solidFill>
                        <a:effectLst/>
                        <a:latin typeface="Times New Roman" pitchFamily="18" charset="0"/>
                        <a:cs typeface="Times New Roman" pitchFamily="18" charset="0"/>
                      </a:endParaRPr>
                    </a:p>
                  </a:txBody>
                  <a:tcPr marL="25400" marR="254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3CD60"/>
                    </a:solidFill>
                  </a:tcPr>
                </a:tc>
                <a:tc>
                  <a:txBody>
                    <a:bodyPr/>
                    <a:lstStyle>
                      <a:lvl1pPr>
                        <a:spcBef>
                          <a:spcPct val="20000"/>
                        </a:spcBef>
                        <a:buClr>
                          <a:schemeClr val="accent1"/>
                        </a:buClr>
                        <a:buSzPct val="70000"/>
                        <a:buFont typeface="Wingdings 2" pitchFamily="18" charset="2"/>
                        <a:defRPr sz="2800">
                          <a:solidFill>
                            <a:schemeClr val="tx2"/>
                          </a:solidFill>
                          <a:latin typeface="Franklin Gothic Book" pitchFamily="34" charset="0"/>
                        </a:defRPr>
                      </a:lvl1pPr>
                      <a:lvl2pPr marL="742950" indent="-285750">
                        <a:spcBef>
                          <a:spcPct val="20000"/>
                        </a:spcBef>
                        <a:buClr>
                          <a:schemeClr val="accent1"/>
                        </a:buClr>
                        <a:buSzPct val="70000"/>
                        <a:buFont typeface="Wingdings 2" pitchFamily="18" charset="2"/>
                        <a:defRPr sz="2400">
                          <a:solidFill>
                            <a:schemeClr val="tx2"/>
                          </a:solidFill>
                          <a:latin typeface="Franklin Gothic Book" pitchFamily="34" charset="0"/>
                        </a:defRPr>
                      </a:lvl2pPr>
                      <a:lvl3pPr marL="1143000" indent="-228600">
                        <a:spcBef>
                          <a:spcPct val="20000"/>
                        </a:spcBef>
                        <a:buClr>
                          <a:schemeClr val="accent1"/>
                        </a:buClr>
                        <a:buSzPct val="70000"/>
                        <a:buFont typeface="Wingdings 2" pitchFamily="18" charset="2"/>
                        <a:defRPr sz="2000">
                          <a:solidFill>
                            <a:schemeClr val="tx2"/>
                          </a:solidFill>
                          <a:latin typeface="Franklin Gothic Book" pitchFamily="34" charset="0"/>
                        </a:defRPr>
                      </a:lvl3pPr>
                      <a:lvl4pPr marL="1600200" indent="-228600">
                        <a:spcBef>
                          <a:spcPct val="20000"/>
                        </a:spcBef>
                        <a:buClr>
                          <a:schemeClr val="accent1"/>
                        </a:buClr>
                        <a:buSzPct val="70000"/>
                        <a:buFont typeface="Wingdings 2" pitchFamily="18" charset="2"/>
                        <a:defRPr>
                          <a:solidFill>
                            <a:schemeClr val="tx2"/>
                          </a:solidFill>
                          <a:latin typeface="Franklin Gothic Book" pitchFamily="34" charset="0"/>
                        </a:defRPr>
                      </a:lvl4pPr>
                      <a:lvl5pPr marL="2057400" indent="-228600">
                        <a:spcBef>
                          <a:spcPct val="20000"/>
                        </a:spcBef>
                        <a:buClr>
                          <a:schemeClr val="accent1"/>
                        </a:buClr>
                        <a:buSzPct val="60000"/>
                        <a:buFont typeface="Wingdings 2" pitchFamily="18" charset="2"/>
                        <a:defRPr sz="1600">
                          <a:solidFill>
                            <a:schemeClr val="tx2"/>
                          </a:solidFill>
                          <a:latin typeface="Franklin Gothic Book" pitchFamily="34" charset="0"/>
                        </a:defRPr>
                      </a:lvl5pPr>
                      <a:lvl6pPr marL="25146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6pPr>
                      <a:lvl7pPr marL="29718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7pPr>
                      <a:lvl8pPr marL="34290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8pPr>
                      <a:lvl9pPr marL="38862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200" b="1" i="0" u="none" strike="noStrike" cap="none" normalizeH="0" baseline="0" dirty="0">
                          <a:ln>
                            <a:noFill/>
                          </a:ln>
                          <a:solidFill>
                            <a:schemeClr val="tx1"/>
                          </a:solidFill>
                          <a:effectLst/>
                          <a:latin typeface="Times New Roman" pitchFamily="18" charset="0"/>
                          <a:cs typeface="Times New Roman" pitchFamily="18" charset="0"/>
                        </a:rPr>
                        <a:t>КАР</a:t>
                      </a:r>
                      <a:endParaRPr kumimoji="0" lang="ru-RU" altLang="ru-RU" sz="1200" b="0" i="0" u="none" strike="noStrike" cap="none" normalizeH="0" baseline="0" dirty="0">
                        <a:ln>
                          <a:noFill/>
                        </a:ln>
                        <a:solidFill>
                          <a:schemeClr val="tx1"/>
                        </a:solidFill>
                        <a:effectLst/>
                        <a:latin typeface="Times New Roman" pitchFamily="18" charset="0"/>
                        <a:cs typeface="Times New Roman" pitchFamily="18" charset="0"/>
                      </a:endParaRPr>
                    </a:p>
                  </a:txBody>
                  <a:tcPr marL="25400" marR="254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3CD60"/>
                    </a:solidFill>
                  </a:tcPr>
                </a:tc>
                <a:tc>
                  <a:txBody>
                    <a:bodyPr/>
                    <a:lstStyle>
                      <a:lvl1pPr>
                        <a:spcBef>
                          <a:spcPct val="20000"/>
                        </a:spcBef>
                        <a:buClr>
                          <a:schemeClr val="accent1"/>
                        </a:buClr>
                        <a:buSzPct val="70000"/>
                        <a:buFont typeface="Wingdings 2" pitchFamily="18" charset="2"/>
                        <a:defRPr sz="2800">
                          <a:solidFill>
                            <a:schemeClr val="tx2"/>
                          </a:solidFill>
                          <a:latin typeface="Franklin Gothic Book" pitchFamily="34" charset="0"/>
                        </a:defRPr>
                      </a:lvl1pPr>
                      <a:lvl2pPr marL="742950" indent="-285750">
                        <a:spcBef>
                          <a:spcPct val="20000"/>
                        </a:spcBef>
                        <a:buClr>
                          <a:schemeClr val="accent1"/>
                        </a:buClr>
                        <a:buSzPct val="70000"/>
                        <a:buFont typeface="Wingdings 2" pitchFamily="18" charset="2"/>
                        <a:defRPr sz="2400">
                          <a:solidFill>
                            <a:schemeClr val="tx2"/>
                          </a:solidFill>
                          <a:latin typeface="Franklin Gothic Book" pitchFamily="34" charset="0"/>
                        </a:defRPr>
                      </a:lvl2pPr>
                      <a:lvl3pPr marL="1143000" indent="-228600">
                        <a:spcBef>
                          <a:spcPct val="20000"/>
                        </a:spcBef>
                        <a:buClr>
                          <a:schemeClr val="accent1"/>
                        </a:buClr>
                        <a:buSzPct val="70000"/>
                        <a:buFont typeface="Wingdings 2" pitchFamily="18" charset="2"/>
                        <a:defRPr sz="2000">
                          <a:solidFill>
                            <a:schemeClr val="tx2"/>
                          </a:solidFill>
                          <a:latin typeface="Franklin Gothic Book" pitchFamily="34" charset="0"/>
                        </a:defRPr>
                      </a:lvl3pPr>
                      <a:lvl4pPr marL="1600200" indent="-228600">
                        <a:spcBef>
                          <a:spcPct val="20000"/>
                        </a:spcBef>
                        <a:buClr>
                          <a:schemeClr val="accent1"/>
                        </a:buClr>
                        <a:buSzPct val="70000"/>
                        <a:buFont typeface="Wingdings 2" pitchFamily="18" charset="2"/>
                        <a:defRPr>
                          <a:solidFill>
                            <a:schemeClr val="tx2"/>
                          </a:solidFill>
                          <a:latin typeface="Franklin Gothic Book" pitchFamily="34" charset="0"/>
                        </a:defRPr>
                      </a:lvl4pPr>
                      <a:lvl5pPr marL="2057400" indent="-228600">
                        <a:spcBef>
                          <a:spcPct val="20000"/>
                        </a:spcBef>
                        <a:buClr>
                          <a:schemeClr val="accent1"/>
                        </a:buClr>
                        <a:buSzPct val="60000"/>
                        <a:buFont typeface="Wingdings 2" pitchFamily="18" charset="2"/>
                        <a:defRPr sz="1600">
                          <a:solidFill>
                            <a:schemeClr val="tx2"/>
                          </a:solidFill>
                          <a:latin typeface="Franklin Gothic Book" pitchFamily="34" charset="0"/>
                        </a:defRPr>
                      </a:lvl5pPr>
                      <a:lvl6pPr marL="25146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6pPr>
                      <a:lvl7pPr marL="29718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7pPr>
                      <a:lvl8pPr marL="34290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8pPr>
                      <a:lvl9pPr marL="38862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200" b="1" i="0" u="none" strike="noStrike" cap="none" normalizeH="0" baseline="0">
                          <a:ln>
                            <a:noFill/>
                          </a:ln>
                          <a:solidFill>
                            <a:schemeClr val="tx1"/>
                          </a:solidFill>
                          <a:effectLst/>
                          <a:latin typeface="Times New Roman" pitchFamily="18" charset="0"/>
                          <a:cs typeface="Times New Roman" pitchFamily="18" charset="0"/>
                        </a:rPr>
                        <a:t>КУР</a:t>
                      </a:r>
                      <a:endParaRPr kumimoji="0" lang="ru-RU" altLang="ru-RU" sz="1200" b="0" i="0" u="none" strike="noStrike" cap="none" normalizeH="0" baseline="0">
                        <a:ln>
                          <a:noFill/>
                        </a:ln>
                        <a:solidFill>
                          <a:schemeClr val="tx1"/>
                        </a:solidFill>
                        <a:effectLst/>
                        <a:latin typeface="Times New Roman" pitchFamily="18" charset="0"/>
                        <a:cs typeface="Times New Roman" pitchFamily="18" charset="0"/>
                      </a:endParaRPr>
                    </a:p>
                  </a:txBody>
                  <a:tcPr marL="25400" marR="254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3CD60"/>
                    </a:solidFill>
                  </a:tcPr>
                </a:tc>
                <a:tc>
                  <a:txBody>
                    <a:bodyPr/>
                    <a:lstStyle>
                      <a:lvl1pPr>
                        <a:spcBef>
                          <a:spcPct val="20000"/>
                        </a:spcBef>
                        <a:buClr>
                          <a:schemeClr val="accent1"/>
                        </a:buClr>
                        <a:buSzPct val="70000"/>
                        <a:buFont typeface="Wingdings 2" pitchFamily="18" charset="2"/>
                        <a:defRPr sz="2800">
                          <a:solidFill>
                            <a:schemeClr val="tx2"/>
                          </a:solidFill>
                          <a:latin typeface="Franklin Gothic Book" pitchFamily="34" charset="0"/>
                        </a:defRPr>
                      </a:lvl1pPr>
                      <a:lvl2pPr marL="742950" indent="-285750">
                        <a:spcBef>
                          <a:spcPct val="20000"/>
                        </a:spcBef>
                        <a:buClr>
                          <a:schemeClr val="accent1"/>
                        </a:buClr>
                        <a:buSzPct val="70000"/>
                        <a:buFont typeface="Wingdings 2" pitchFamily="18" charset="2"/>
                        <a:defRPr sz="2400">
                          <a:solidFill>
                            <a:schemeClr val="tx2"/>
                          </a:solidFill>
                          <a:latin typeface="Franklin Gothic Book" pitchFamily="34" charset="0"/>
                        </a:defRPr>
                      </a:lvl2pPr>
                      <a:lvl3pPr marL="1143000" indent="-228600">
                        <a:spcBef>
                          <a:spcPct val="20000"/>
                        </a:spcBef>
                        <a:buClr>
                          <a:schemeClr val="accent1"/>
                        </a:buClr>
                        <a:buSzPct val="70000"/>
                        <a:buFont typeface="Wingdings 2" pitchFamily="18" charset="2"/>
                        <a:defRPr sz="2000">
                          <a:solidFill>
                            <a:schemeClr val="tx2"/>
                          </a:solidFill>
                          <a:latin typeface="Franklin Gothic Book" pitchFamily="34" charset="0"/>
                        </a:defRPr>
                      </a:lvl3pPr>
                      <a:lvl4pPr marL="1600200" indent="-228600">
                        <a:spcBef>
                          <a:spcPct val="20000"/>
                        </a:spcBef>
                        <a:buClr>
                          <a:schemeClr val="accent1"/>
                        </a:buClr>
                        <a:buSzPct val="70000"/>
                        <a:buFont typeface="Wingdings 2" pitchFamily="18" charset="2"/>
                        <a:defRPr>
                          <a:solidFill>
                            <a:schemeClr val="tx2"/>
                          </a:solidFill>
                          <a:latin typeface="Franklin Gothic Book" pitchFamily="34" charset="0"/>
                        </a:defRPr>
                      </a:lvl4pPr>
                      <a:lvl5pPr marL="2057400" indent="-228600">
                        <a:spcBef>
                          <a:spcPct val="20000"/>
                        </a:spcBef>
                        <a:buClr>
                          <a:schemeClr val="accent1"/>
                        </a:buClr>
                        <a:buSzPct val="60000"/>
                        <a:buFont typeface="Wingdings 2" pitchFamily="18" charset="2"/>
                        <a:defRPr sz="1600">
                          <a:solidFill>
                            <a:schemeClr val="tx2"/>
                          </a:solidFill>
                          <a:latin typeface="Franklin Gothic Book" pitchFamily="34" charset="0"/>
                        </a:defRPr>
                      </a:lvl5pPr>
                      <a:lvl6pPr marL="25146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6pPr>
                      <a:lvl7pPr marL="29718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7pPr>
                      <a:lvl8pPr marL="34290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8pPr>
                      <a:lvl9pPr marL="38862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200" b="1" i="0" u="none" strike="noStrike" cap="none" normalizeH="0" baseline="0">
                          <a:ln>
                            <a:noFill/>
                          </a:ln>
                          <a:solidFill>
                            <a:schemeClr val="tx1"/>
                          </a:solidFill>
                          <a:effectLst/>
                          <a:latin typeface="Times New Roman" pitchFamily="18" charset="0"/>
                          <a:cs typeface="Times New Roman" pitchFamily="18" charset="0"/>
                        </a:rPr>
                        <a:t>РУК</a:t>
                      </a:r>
                      <a:endParaRPr kumimoji="0" lang="ru-RU" altLang="ru-RU" sz="1200" b="0" i="0" u="none" strike="noStrike" cap="none" normalizeH="0" baseline="0">
                        <a:ln>
                          <a:noFill/>
                        </a:ln>
                        <a:solidFill>
                          <a:schemeClr val="tx1"/>
                        </a:solidFill>
                        <a:effectLst/>
                        <a:latin typeface="Times New Roman" pitchFamily="18" charset="0"/>
                        <a:cs typeface="Times New Roman" pitchFamily="18" charset="0"/>
                      </a:endParaRPr>
                    </a:p>
                  </a:txBody>
                  <a:tcPr marL="25400" marR="254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3CD60"/>
                    </a:solidFill>
                  </a:tcPr>
                </a:tc>
                <a:tc>
                  <a:txBody>
                    <a:bodyPr/>
                    <a:lstStyle>
                      <a:lvl1pPr>
                        <a:spcBef>
                          <a:spcPct val="20000"/>
                        </a:spcBef>
                        <a:buClr>
                          <a:schemeClr val="accent1"/>
                        </a:buClr>
                        <a:buSzPct val="70000"/>
                        <a:buFont typeface="Wingdings 2" pitchFamily="18" charset="2"/>
                        <a:defRPr sz="2800">
                          <a:solidFill>
                            <a:schemeClr val="tx2"/>
                          </a:solidFill>
                          <a:latin typeface="Franklin Gothic Book" pitchFamily="34" charset="0"/>
                        </a:defRPr>
                      </a:lvl1pPr>
                      <a:lvl2pPr marL="742950" indent="-285750">
                        <a:spcBef>
                          <a:spcPct val="20000"/>
                        </a:spcBef>
                        <a:buClr>
                          <a:schemeClr val="accent1"/>
                        </a:buClr>
                        <a:buSzPct val="70000"/>
                        <a:buFont typeface="Wingdings 2" pitchFamily="18" charset="2"/>
                        <a:defRPr sz="2400">
                          <a:solidFill>
                            <a:schemeClr val="tx2"/>
                          </a:solidFill>
                          <a:latin typeface="Franklin Gothic Book" pitchFamily="34" charset="0"/>
                        </a:defRPr>
                      </a:lvl2pPr>
                      <a:lvl3pPr marL="1143000" indent="-228600">
                        <a:spcBef>
                          <a:spcPct val="20000"/>
                        </a:spcBef>
                        <a:buClr>
                          <a:schemeClr val="accent1"/>
                        </a:buClr>
                        <a:buSzPct val="70000"/>
                        <a:buFont typeface="Wingdings 2" pitchFamily="18" charset="2"/>
                        <a:defRPr sz="2000">
                          <a:solidFill>
                            <a:schemeClr val="tx2"/>
                          </a:solidFill>
                          <a:latin typeface="Franklin Gothic Book" pitchFamily="34" charset="0"/>
                        </a:defRPr>
                      </a:lvl3pPr>
                      <a:lvl4pPr marL="1600200" indent="-228600">
                        <a:spcBef>
                          <a:spcPct val="20000"/>
                        </a:spcBef>
                        <a:buClr>
                          <a:schemeClr val="accent1"/>
                        </a:buClr>
                        <a:buSzPct val="70000"/>
                        <a:buFont typeface="Wingdings 2" pitchFamily="18" charset="2"/>
                        <a:defRPr>
                          <a:solidFill>
                            <a:schemeClr val="tx2"/>
                          </a:solidFill>
                          <a:latin typeface="Franklin Gothic Book" pitchFamily="34" charset="0"/>
                        </a:defRPr>
                      </a:lvl4pPr>
                      <a:lvl5pPr marL="2057400" indent="-228600">
                        <a:spcBef>
                          <a:spcPct val="20000"/>
                        </a:spcBef>
                        <a:buClr>
                          <a:schemeClr val="accent1"/>
                        </a:buClr>
                        <a:buSzPct val="60000"/>
                        <a:buFont typeface="Wingdings 2" pitchFamily="18" charset="2"/>
                        <a:defRPr sz="1600">
                          <a:solidFill>
                            <a:schemeClr val="tx2"/>
                          </a:solidFill>
                          <a:latin typeface="Franklin Gothic Book" pitchFamily="34" charset="0"/>
                        </a:defRPr>
                      </a:lvl5pPr>
                      <a:lvl6pPr marL="25146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6pPr>
                      <a:lvl7pPr marL="29718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7pPr>
                      <a:lvl8pPr marL="34290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8pPr>
                      <a:lvl9pPr marL="38862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200" b="1" i="0" u="none" strike="noStrike" cap="none" normalizeH="0" baseline="0" dirty="0">
                          <a:ln>
                            <a:noFill/>
                          </a:ln>
                          <a:solidFill>
                            <a:schemeClr val="tx1"/>
                          </a:solidFill>
                          <a:effectLst/>
                          <a:latin typeface="Times New Roman" pitchFamily="18" charset="0"/>
                          <a:cs typeface="Times New Roman" pitchFamily="18" charset="0"/>
                        </a:rPr>
                        <a:t>РАК</a:t>
                      </a:r>
                      <a:endParaRPr kumimoji="0" lang="ru-RU" altLang="ru-RU" sz="1200" b="0" i="0" u="none" strike="noStrike" cap="none" normalizeH="0" baseline="0" dirty="0">
                        <a:ln>
                          <a:noFill/>
                        </a:ln>
                        <a:solidFill>
                          <a:schemeClr val="tx1"/>
                        </a:solidFill>
                        <a:effectLst/>
                        <a:latin typeface="Times New Roman" pitchFamily="18" charset="0"/>
                        <a:cs typeface="Times New Roman" pitchFamily="18" charset="0"/>
                      </a:endParaRPr>
                    </a:p>
                  </a:txBody>
                  <a:tcPr marL="25400" marR="254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3CD60"/>
                    </a:solidFill>
                  </a:tcPr>
                </a:tc>
                <a:extLst>
                  <a:ext uri="{0D108BD9-81ED-4DB2-BD59-A6C34878D82A}">
                    <a16:rowId xmlns:a16="http://schemas.microsoft.com/office/drawing/2014/main" val="10004"/>
                  </a:ext>
                </a:extLst>
              </a:tr>
              <a:tr h="576263">
                <a:tc>
                  <a:txBody>
                    <a:bodyPr/>
                    <a:lstStyle>
                      <a:lvl1pPr>
                        <a:spcBef>
                          <a:spcPct val="20000"/>
                        </a:spcBef>
                        <a:buClr>
                          <a:schemeClr val="accent1"/>
                        </a:buClr>
                        <a:buSzPct val="70000"/>
                        <a:buFont typeface="Wingdings 2" pitchFamily="18" charset="2"/>
                        <a:defRPr sz="2800">
                          <a:solidFill>
                            <a:schemeClr val="tx2"/>
                          </a:solidFill>
                          <a:latin typeface="Franklin Gothic Book" pitchFamily="34" charset="0"/>
                        </a:defRPr>
                      </a:lvl1pPr>
                      <a:lvl2pPr marL="742950" indent="-285750">
                        <a:spcBef>
                          <a:spcPct val="20000"/>
                        </a:spcBef>
                        <a:buClr>
                          <a:schemeClr val="accent1"/>
                        </a:buClr>
                        <a:buSzPct val="70000"/>
                        <a:buFont typeface="Wingdings 2" pitchFamily="18" charset="2"/>
                        <a:defRPr sz="2400">
                          <a:solidFill>
                            <a:schemeClr val="tx2"/>
                          </a:solidFill>
                          <a:latin typeface="Franklin Gothic Book" pitchFamily="34" charset="0"/>
                        </a:defRPr>
                      </a:lvl2pPr>
                      <a:lvl3pPr marL="1143000" indent="-228600">
                        <a:spcBef>
                          <a:spcPct val="20000"/>
                        </a:spcBef>
                        <a:buClr>
                          <a:schemeClr val="accent1"/>
                        </a:buClr>
                        <a:buSzPct val="70000"/>
                        <a:buFont typeface="Wingdings 2" pitchFamily="18" charset="2"/>
                        <a:defRPr sz="2000">
                          <a:solidFill>
                            <a:schemeClr val="tx2"/>
                          </a:solidFill>
                          <a:latin typeface="Franklin Gothic Book" pitchFamily="34" charset="0"/>
                        </a:defRPr>
                      </a:lvl3pPr>
                      <a:lvl4pPr marL="1600200" indent="-228600">
                        <a:spcBef>
                          <a:spcPct val="20000"/>
                        </a:spcBef>
                        <a:buClr>
                          <a:schemeClr val="accent1"/>
                        </a:buClr>
                        <a:buSzPct val="70000"/>
                        <a:buFont typeface="Wingdings 2" pitchFamily="18" charset="2"/>
                        <a:defRPr>
                          <a:solidFill>
                            <a:schemeClr val="tx2"/>
                          </a:solidFill>
                          <a:latin typeface="Franklin Gothic Book" pitchFamily="34" charset="0"/>
                        </a:defRPr>
                      </a:lvl4pPr>
                      <a:lvl5pPr marL="2057400" indent="-228600">
                        <a:spcBef>
                          <a:spcPct val="20000"/>
                        </a:spcBef>
                        <a:buClr>
                          <a:schemeClr val="accent1"/>
                        </a:buClr>
                        <a:buSzPct val="60000"/>
                        <a:buFont typeface="Wingdings 2" pitchFamily="18" charset="2"/>
                        <a:defRPr sz="1600">
                          <a:solidFill>
                            <a:schemeClr val="tx2"/>
                          </a:solidFill>
                          <a:latin typeface="Franklin Gothic Book" pitchFamily="34" charset="0"/>
                        </a:defRPr>
                      </a:lvl5pPr>
                      <a:lvl6pPr marL="25146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6pPr>
                      <a:lvl7pPr marL="29718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7pPr>
                      <a:lvl8pPr marL="34290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8pPr>
                      <a:lvl9pPr marL="38862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200" b="1" i="0" u="none" strike="noStrike" cap="none" normalizeH="0" baseline="0">
                          <a:ln>
                            <a:noFill/>
                          </a:ln>
                          <a:solidFill>
                            <a:schemeClr val="tx1"/>
                          </a:solidFill>
                          <a:effectLst/>
                          <a:latin typeface="Times New Roman" pitchFamily="18" charset="0"/>
                          <a:cs typeface="Times New Roman" pitchFamily="18" charset="0"/>
                        </a:rPr>
                        <a:t>ПАХ</a:t>
                      </a:r>
                      <a:endParaRPr kumimoji="0" lang="ru-RU" altLang="ru-RU" sz="1200" b="0" i="0" u="none" strike="noStrike" cap="none" normalizeH="0" baseline="0">
                        <a:ln>
                          <a:noFill/>
                        </a:ln>
                        <a:solidFill>
                          <a:schemeClr val="tx1"/>
                        </a:solidFill>
                        <a:effectLst/>
                        <a:latin typeface="Times New Roman" pitchFamily="18" charset="0"/>
                        <a:cs typeface="Times New Roman" pitchFamily="18" charset="0"/>
                      </a:endParaRPr>
                    </a:p>
                  </a:txBody>
                  <a:tcPr marL="25400" marR="254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3CD60"/>
                    </a:solidFill>
                  </a:tcPr>
                </a:tc>
                <a:tc>
                  <a:txBody>
                    <a:bodyPr/>
                    <a:lstStyle>
                      <a:lvl1pPr>
                        <a:spcBef>
                          <a:spcPct val="20000"/>
                        </a:spcBef>
                        <a:buClr>
                          <a:schemeClr val="accent1"/>
                        </a:buClr>
                        <a:buSzPct val="70000"/>
                        <a:buFont typeface="Wingdings 2" pitchFamily="18" charset="2"/>
                        <a:defRPr sz="2800">
                          <a:solidFill>
                            <a:schemeClr val="tx2"/>
                          </a:solidFill>
                          <a:latin typeface="Franklin Gothic Book" pitchFamily="34" charset="0"/>
                        </a:defRPr>
                      </a:lvl1pPr>
                      <a:lvl2pPr marL="742950" indent="-285750">
                        <a:spcBef>
                          <a:spcPct val="20000"/>
                        </a:spcBef>
                        <a:buClr>
                          <a:schemeClr val="accent1"/>
                        </a:buClr>
                        <a:buSzPct val="70000"/>
                        <a:buFont typeface="Wingdings 2" pitchFamily="18" charset="2"/>
                        <a:defRPr sz="2400">
                          <a:solidFill>
                            <a:schemeClr val="tx2"/>
                          </a:solidFill>
                          <a:latin typeface="Franklin Gothic Book" pitchFamily="34" charset="0"/>
                        </a:defRPr>
                      </a:lvl2pPr>
                      <a:lvl3pPr marL="1143000" indent="-228600">
                        <a:spcBef>
                          <a:spcPct val="20000"/>
                        </a:spcBef>
                        <a:buClr>
                          <a:schemeClr val="accent1"/>
                        </a:buClr>
                        <a:buSzPct val="70000"/>
                        <a:buFont typeface="Wingdings 2" pitchFamily="18" charset="2"/>
                        <a:defRPr sz="2000">
                          <a:solidFill>
                            <a:schemeClr val="tx2"/>
                          </a:solidFill>
                          <a:latin typeface="Franklin Gothic Book" pitchFamily="34" charset="0"/>
                        </a:defRPr>
                      </a:lvl3pPr>
                      <a:lvl4pPr marL="1600200" indent="-228600">
                        <a:spcBef>
                          <a:spcPct val="20000"/>
                        </a:spcBef>
                        <a:buClr>
                          <a:schemeClr val="accent1"/>
                        </a:buClr>
                        <a:buSzPct val="70000"/>
                        <a:buFont typeface="Wingdings 2" pitchFamily="18" charset="2"/>
                        <a:defRPr>
                          <a:solidFill>
                            <a:schemeClr val="tx2"/>
                          </a:solidFill>
                          <a:latin typeface="Franklin Gothic Book" pitchFamily="34" charset="0"/>
                        </a:defRPr>
                      </a:lvl4pPr>
                      <a:lvl5pPr marL="2057400" indent="-228600">
                        <a:spcBef>
                          <a:spcPct val="20000"/>
                        </a:spcBef>
                        <a:buClr>
                          <a:schemeClr val="accent1"/>
                        </a:buClr>
                        <a:buSzPct val="60000"/>
                        <a:buFont typeface="Wingdings 2" pitchFamily="18" charset="2"/>
                        <a:defRPr sz="1600">
                          <a:solidFill>
                            <a:schemeClr val="tx2"/>
                          </a:solidFill>
                          <a:latin typeface="Franklin Gothic Book" pitchFamily="34" charset="0"/>
                        </a:defRPr>
                      </a:lvl5pPr>
                      <a:lvl6pPr marL="25146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6pPr>
                      <a:lvl7pPr marL="29718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7pPr>
                      <a:lvl8pPr marL="34290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8pPr>
                      <a:lvl9pPr marL="38862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200" b="1" i="0" u="none" strike="noStrike" cap="none" normalizeH="0" baseline="0">
                          <a:ln>
                            <a:noFill/>
                          </a:ln>
                          <a:solidFill>
                            <a:schemeClr val="tx1"/>
                          </a:solidFill>
                          <a:effectLst/>
                          <a:latin typeface="Times New Roman" pitchFamily="18" charset="0"/>
                          <a:cs typeface="Times New Roman" pitchFamily="18" charset="0"/>
                        </a:rPr>
                        <a:t>ПАТ</a:t>
                      </a:r>
                      <a:endParaRPr kumimoji="0" lang="ru-RU" altLang="ru-RU" sz="1200" b="0" i="0" u="none" strike="noStrike" cap="none" normalizeH="0" baseline="0">
                        <a:ln>
                          <a:noFill/>
                        </a:ln>
                        <a:solidFill>
                          <a:schemeClr val="tx1"/>
                        </a:solidFill>
                        <a:effectLst/>
                        <a:latin typeface="Times New Roman" pitchFamily="18" charset="0"/>
                        <a:cs typeface="Times New Roman" pitchFamily="18" charset="0"/>
                      </a:endParaRPr>
                    </a:p>
                  </a:txBody>
                  <a:tcPr marL="25400" marR="254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3CD60"/>
                    </a:solidFill>
                  </a:tcPr>
                </a:tc>
                <a:tc>
                  <a:txBody>
                    <a:bodyPr/>
                    <a:lstStyle>
                      <a:lvl1pPr>
                        <a:spcBef>
                          <a:spcPct val="20000"/>
                        </a:spcBef>
                        <a:buClr>
                          <a:schemeClr val="accent1"/>
                        </a:buClr>
                        <a:buSzPct val="70000"/>
                        <a:buFont typeface="Wingdings 2" pitchFamily="18" charset="2"/>
                        <a:defRPr sz="2800">
                          <a:solidFill>
                            <a:schemeClr val="tx2"/>
                          </a:solidFill>
                          <a:latin typeface="Franklin Gothic Book" pitchFamily="34" charset="0"/>
                        </a:defRPr>
                      </a:lvl1pPr>
                      <a:lvl2pPr marL="742950" indent="-285750">
                        <a:spcBef>
                          <a:spcPct val="20000"/>
                        </a:spcBef>
                        <a:buClr>
                          <a:schemeClr val="accent1"/>
                        </a:buClr>
                        <a:buSzPct val="70000"/>
                        <a:buFont typeface="Wingdings 2" pitchFamily="18" charset="2"/>
                        <a:defRPr sz="2400">
                          <a:solidFill>
                            <a:schemeClr val="tx2"/>
                          </a:solidFill>
                          <a:latin typeface="Franklin Gothic Book" pitchFamily="34" charset="0"/>
                        </a:defRPr>
                      </a:lvl2pPr>
                      <a:lvl3pPr marL="1143000" indent="-228600">
                        <a:spcBef>
                          <a:spcPct val="20000"/>
                        </a:spcBef>
                        <a:buClr>
                          <a:schemeClr val="accent1"/>
                        </a:buClr>
                        <a:buSzPct val="70000"/>
                        <a:buFont typeface="Wingdings 2" pitchFamily="18" charset="2"/>
                        <a:defRPr sz="2000">
                          <a:solidFill>
                            <a:schemeClr val="tx2"/>
                          </a:solidFill>
                          <a:latin typeface="Franklin Gothic Book" pitchFamily="34" charset="0"/>
                        </a:defRPr>
                      </a:lvl3pPr>
                      <a:lvl4pPr marL="1600200" indent="-228600">
                        <a:spcBef>
                          <a:spcPct val="20000"/>
                        </a:spcBef>
                        <a:buClr>
                          <a:schemeClr val="accent1"/>
                        </a:buClr>
                        <a:buSzPct val="70000"/>
                        <a:buFont typeface="Wingdings 2" pitchFamily="18" charset="2"/>
                        <a:defRPr>
                          <a:solidFill>
                            <a:schemeClr val="tx2"/>
                          </a:solidFill>
                          <a:latin typeface="Franklin Gothic Book" pitchFamily="34" charset="0"/>
                        </a:defRPr>
                      </a:lvl4pPr>
                      <a:lvl5pPr marL="2057400" indent="-228600">
                        <a:spcBef>
                          <a:spcPct val="20000"/>
                        </a:spcBef>
                        <a:buClr>
                          <a:schemeClr val="accent1"/>
                        </a:buClr>
                        <a:buSzPct val="60000"/>
                        <a:buFont typeface="Wingdings 2" pitchFamily="18" charset="2"/>
                        <a:defRPr sz="1600">
                          <a:solidFill>
                            <a:schemeClr val="tx2"/>
                          </a:solidFill>
                          <a:latin typeface="Franklin Gothic Book" pitchFamily="34" charset="0"/>
                        </a:defRPr>
                      </a:lvl5pPr>
                      <a:lvl6pPr marL="25146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6pPr>
                      <a:lvl7pPr marL="29718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7pPr>
                      <a:lvl8pPr marL="34290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8pPr>
                      <a:lvl9pPr marL="38862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200" b="1" i="0" u="none" strike="noStrike" cap="none" normalizeH="0" baseline="0">
                          <a:ln>
                            <a:noFill/>
                          </a:ln>
                          <a:solidFill>
                            <a:schemeClr val="tx1"/>
                          </a:solidFill>
                          <a:effectLst/>
                          <a:latin typeface="Times New Roman" pitchFamily="18" charset="0"/>
                          <a:cs typeface="Times New Roman" pitchFamily="18" charset="0"/>
                        </a:rPr>
                        <a:t>МАТ</a:t>
                      </a:r>
                      <a:endParaRPr kumimoji="0" lang="ru-RU" altLang="ru-RU" sz="1200" b="0" i="0" u="none" strike="noStrike" cap="none" normalizeH="0" baseline="0">
                        <a:ln>
                          <a:noFill/>
                        </a:ln>
                        <a:solidFill>
                          <a:schemeClr val="tx1"/>
                        </a:solidFill>
                        <a:effectLst/>
                        <a:latin typeface="Times New Roman" pitchFamily="18" charset="0"/>
                        <a:cs typeface="Times New Roman" pitchFamily="18" charset="0"/>
                      </a:endParaRPr>
                    </a:p>
                  </a:txBody>
                  <a:tcPr marL="25400" marR="254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3CD60"/>
                    </a:solidFill>
                  </a:tcPr>
                </a:tc>
                <a:tc>
                  <a:txBody>
                    <a:bodyPr/>
                    <a:lstStyle>
                      <a:lvl1pPr>
                        <a:spcBef>
                          <a:spcPct val="20000"/>
                        </a:spcBef>
                        <a:buClr>
                          <a:schemeClr val="accent1"/>
                        </a:buClr>
                        <a:buSzPct val="70000"/>
                        <a:buFont typeface="Wingdings 2" pitchFamily="18" charset="2"/>
                        <a:defRPr sz="2800">
                          <a:solidFill>
                            <a:schemeClr val="tx2"/>
                          </a:solidFill>
                          <a:latin typeface="Franklin Gothic Book" pitchFamily="34" charset="0"/>
                        </a:defRPr>
                      </a:lvl1pPr>
                      <a:lvl2pPr marL="742950" indent="-285750">
                        <a:spcBef>
                          <a:spcPct val="20000"/>
                        </a:spcBef>
                        <a:buClr>
                          <a:schemeClr val="accent1"/>
                        </a:buClr>
                        <a:buSzPct val="70000"/>
                        <a:buFont typeface="Wingdings 2" pitchFamily="18" charset="2"/>
                        <a:defRPr sz="2400">
                          <a:solidFill>
                            <a:schemeClr val="tx2"/>
                          </a:solidFill>
                          <a:latin typeface="Franklin Gothic Book" pitchFamily="34" charset="0"/>
                        </a:defRPr>
                      </a:lvl2pPr>
                      <a:lvl3pPr marL="1143000" indent="-228600">
                        <a:spcBef>
                          <a:spcPct val="20000"/>
                        </a:spcBef>
                        <a:buClr>
                          <a:schemeClr val="accent1"/>
                        </a:buClr>
                        <a:buSzPct val="70000"/>
                        <a:buFont typeface="Wingdings 2" pitchFamily="18" charset="2"/>
                        <a:defRPr sz="2000">
                          <a:solidFill>
                            <a:schemeClr val="tx2"/>
                          </a:solidFill>
                          <a:latin typeface="Franklin Gothic Book" pitchFamily="34" charset="0"/>
                        </a:defRPr>
                      </a:lvl3pPr>
                      <a:lvl4pPr marL="1600200" indent="-228600">
                        <a:spcBef>
                          <a:spcPct val="20000"/>
                        </a:spcBef>
                        <a:buClr>
                          <a:schemeClr val="accent1"/>
                        </a:buClr>
                        <a:buSzPct val="70000"/>
                        <a:buFont typeface="Wingdings 2" pitchFamily="18" charset="2"/>
                        <a:defRPr>
                          <a:solidFill>
                            <a:schemeClr val="tx2"/>
                          </a:solidFill>
                          <a:latin typeface="Franklin Gothic Book" pitchFamily="34" charset="0"/>
                        </a:defRPr>
                      </a:lvl4pPr>
                      <a:lvl5pPr marL="2057400" indent="-228600">
                        <a:spcBef>
                          <a:spcPct val="20000"/>
                        </a:spcBef>
                        <a:buClr>
                          <a:schemeClr val="accent1"/>
                        </a:buClr>
                        <a:buSzPct val="60000"/>
                        <a:buFont typeface="Wingdings 2" pitchFamily="18" charset="2"/>
                        <a:defRPr sz="1600">
                          <a:solidFill>
                            <a:schemeClr val="tx2"/>
                          </a:solidFill>
                          <a:latin typeface="Franklin Gothic Book" pitchFamily="34" charset="0"/>
                        </a:defRPr>
                      </a:lvl5pPr>
                      <a:lvl6pPr marL="25146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6pPr>
                      <a:lvl7pPr marL="29718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7pPr>
                      <a:lvl8pPr marL="34290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8pPr>
                      <a:lvl9pPr marL="38862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200" b="1" i="0" u="none" strike="noStrike" cap="none" normalizeH="0" baseline="0">
                          <a:ln>
                            <a:noFill/>
                          </a:ln>
                          <a:solidFill>
                            <a:schemeClr val="tx1"/>
                          </a:solidFill>
                          <a:effectLst/>
                          <a:latin typeface="Times New Roman" pitchFamily="18" charset="0"/>
                          <a:cs typeface="Times New Roman" pitchFamily="18" charset="0"/>
                        </a:rPr>
                        <a:t>МАЛ</a:t>
                      </a:r>
                      <a:endParaRPr kumimoji="0" lang="ru-RU" altLang="ru-RU" sz="1200" b="0" i="0" u="none" strike="noStrike" cap="none" normalizeH="0" baseline="0">
                        <a:ln>
                          <a:noFill/>
                        </a:ln>
                        <a:solidFill>
                          <a:schemeClr val="tx1"/>
                        </a:solidFill>
                        <a:effectLst/>
                        <a:latin typeface="Times New Roman" pitchFamily="18" charset="0"/>
                        <a:cs typeface="Times New Roman" pitchFamily="18" charset="0"/>
                      </a:endParaRPr>
                    </a:p>
                  </a:txBody>
                  <a:tcPr marL="25400" marR="254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3CD60"/>
                    </a:solidFill>
                  </a:tcPr>
                </a:tc>
                <a:tc>
                  <a:txBody>
                    <a:bodyPr/>
                    <a:lstStyle>
                      <a:lvl1pPr>
                        <a:spcBef>
                          <a:spcPct val="20000"/>
                        </a:spcBef>
                        <a:buClr>
                          <a:schemeClr val="accent1"/>
                        </a:buClr>
                        <a:buSzPct val="70000"/>
                        <a:buFont typeface="Wingdings 2" pitchFamily="18" charset="2"/>
                        <a:defRPr sz="2800">
                          <a:solidFill>
                            <a:schemeClr val="tx2"/>
                          </a:solidFill>
                          <a:latin typeface="Franklin Gothic Book" pitchFamily="34" charset="0"/>
                        </a:defRPr>
                      </a:lvl1pPr>
                      <a:lvl2pPr marL="742950" indent="-285750">
                        <a:spcBef>
                          <a:spcPct val="20000"/>
                        </a:spcBef>
                        <a:buClr>
                          <a:schemeClr val="accent1"/>
                        </a:buClr>
                        <a:buSzPct val="70000"/>
                        <a:buFont typeface="Wingdings 2" pitchFamily="18" charset="2"/>
                        <a:defRPr sz="2400">
                          <a:solidFill>
                            <a:schemeClr val="tx2"/>
                          </a:solidFill>
                          <a:latin typeface="Franklin Gothic Book" pitchFamily="34" charset="0"/>
                        </a:defRPr>
                      </a:lvl2pPr>
                      <a:lvl3pPr marL="1143000" indent="-228600">
                        <a:spcBef>
                          <a:spcPct val="20000"/>
                        </a:spcBef>
                        <a:buClr>
                          <a:schemeClr val="accent1"/>
                        </a:buClr>
                        <a:buSzPct val="70000"/>
                        <a:buFont typeface="Wingdings 2" pitchFamily="18" charset="2"/>
                        <a:defRPr sz="2000">
                          <a:solidFill>
                            <a:schemeClr val="tx2"/>
                          </a:solidFill>
                          <a:latin typeface="Franklin Gothic Book" pitchFamily="34" charset="0"/>
                        </a:defRPr>
                      </a:lvl3pPr>
                      <a:lvl4pPr marL="1600200" indent="-228600">
                        <a:spcBef>
                          <a:spcPct val="20000"/>
                        </a:spcBef>
                        <a:buClr>
                          <a:schemeClr val="accent1"/>
                        </a:buClr>
                        <a:buSzPct val="70000"/>
                        <a:buFont typeface="Wingdings 2" pitchFamily="18" charset="2"/>
                        <a:defRPr>
                          <a:solidFill>
                            <a:schemeClr val="tx2"/>
                          </a:solidFill>
                          <a:latin typeface="Franklin Gothic Book" pitchFamily="34" charset="0"/>
                        </a:defRPr>
                      </a:lvl4pPr>
                      <a:lvl5pPr marL="2057400" indent="-228600">
                        <a:spcBef>
                          <a:spcPct val="20000"/>
                        </a:spcBef>
                        <a:buClr>
                          <a:schemeClr val="accent1"/>
                        </a:buClr>
                        <a:buSzPct val="60000"/>
                        <a:buFont typeface="Wingdings 2" pitchFamily="18" charset="2"/>
                        <a:defRPr sz="1600">
                          <a:solidFill>
                            <a:schemeClr val="tx2"/>
                          </a:solidFill>
                          <a:latin typeface="Franklin Gothic Book" pitchFamily="34" charset="0"/>
                        </a:defRPr>
                      </a:lvl5pPr>
                      <a:lvl6pPr marL="25146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6pPr>
                      <a:lvl7pPr marL="29718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7pPr>
                      <a:lvl8pPr marL="34290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8pPr>
                      <a:lvl9pPr marL="38862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200" b="1" i="0" u="none" strike="noStrike" cap="none" normalizeH="0" baseline="0" dirty="0">
                          <a:ln>
                            <a:noFill/>
                          </a:ln>
                          <a:solidFill>
                            <a:schemeClr val="tx1"/>
                          </a:solidFill>
                          <a:effectLst/>
                          <a:latin typeface="Times New Roman" pitchFamily="18" charset="0"/>
                          <a:cs typeface="Times New Roman" pitchFamily="18" charset="0"/>
                        </a:rPr>
                        <a:t>МАЙ</a:t>
                      </a:r>
                      <a:endParaRPr kumimoji="0" lang="ru-RU" altLang="ru-RU" sz="1200" b="0" i="0" u="none" strike="noStrike" cap="none" normalizeH="0" baseline="0" dirty="0">
                        <a:ln>
                          <a:noFill/>
                        </a:ln>
                        <a:solidFill>
                          <a:schemeClr val="tx1"/>
                        </a:solidFill>
                        <a:effectLst/>
                        <a:latin typeface="Times New Roman" pitchFamily="18" charset="0"/>
                        <a:cs typeface="Times New Roman" pitchFamily="18" charset="0"/>
                      </a:endParaRPr>
                    </a:p>
                  </a:txBody>
                  <a:tcPr marL="25400" marR="254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3CD60"/>
                    </a:solidFill>
                  </a:tcPr>
                </a:tc>
                <a:extLst>
                  <a:ext uri="{0D108BD9-81ED-4DB2-BD59-A6C34878D82A}">
                    <a16:rowId xmlns:a16="http://schemas.microsoft.com/office/drawing/2014/main" val="10005"/>
                  </a:ext>
                </a:extLst>
              </a:tr>
              <a:tr h="576263">
                <a:tc>
                  <a:txBody>
                    <a:bodyPr/>
                    <a:lstStyle>
                      <a:lvl1pPr>
                        <a:spcBef>
                          <a:spcPct val="20000"/>
                        </a:spcBef>
                        <a:buClr>
                          <a:schemeClr val="accent1"/>
                        </a:buClr>
                        <a:buSzPct val="70000"/>
                        <a:buFont typeface="Wingdings 2" pitchFamily="18" charset="2"/>
                        <a:defRPr sz="2800">
                          <a:solidFill>
                            <a:schemeClr val="tx2"/>
                          </a:solidFill>
                          <a:latin typeface="Franklin Gothic Book" pitchFamily="34" charset="0"/>
                        </a:defRPr>
                      </a:lvl1pPr>
                      <a:lvl2pPr marL="742950" indent="-285750">
                        <a:spcBef>
                          <a:spcPct val="20000"/>
                        </a:spcBef>
                        <a:buClr>
                          <a:schemeClr val="accent1"/>
                        </a:buClr>
                        <a:buSzPct val="70000"/>
                        <a:buFont typeface="Wingdings 2" pitchFamily="18" charset="2"/>
                        <a:defRPr sz="2400">
                          <a:solidFill>
                            <a:schemeClr val="tx2"/>
                          </a:solidFill>
                          <a:latin typeface="Franklin Gothic Book" pitchFamily="34" charset="0"/>
                        </a:defRPr>
                      </a:lvl2pPr>
                      <a:lvl3pPr marL="1143000" indent="-228600">
                        <a:spcBef>
                          <a:spcPct val="20000"/>
                        </a:spcBef>
                        <a:buClr>
                          <a:schemeClr val="accent1"/>
                        </a:buClr>
                        <a:buSzPct val="70000"/>
                        <a:buFont typeface="Wingdings 2" pitchFamily="18" charset="2"/>
                        <a:defRPr sz="2000">
                          <a:solidFill>
                            <a:schemeClr val="tx2"/>
                          </a:solidFill>
                          <a:latin typeface="Franklin Gothic Book" pitchFamily="34" charset="0"/>
                        </a:defRPr>
                      </a:lvl3pPr>
                      <a:lvl4pPr marL="1600200" indent="-228600">
                        <a:spcBef>
                          <a:spcPct val="20000"/>
                        </a:spcBef>
                        <a:buClr>
                          <a:schemeClr val="accent1"/>
                        </a:buClr>
                        <a:buSzPct val="70000"/>
                        <a:buFont typeface="Wingdings 2" pitchFamily="18" charset="2"/>
                        <a:defRPr>
                          <a:solidFill>
                            <a:schemeClr val="tx2"/>
                          </a:solidFill>
                          <a:latin typeface="Franklin Gothic Book" pitchFamily="34" charset="0"/>
                        </a:defRPr>
                      </a:lvl4pPr>
                      <a:lvl5pPr marL="2057400" indent="-228600">
                        <a:spcBef>
                          <a:spcPct val="20000"/>
                        </a:spcBef>
                        <a:buClr>
                          <a:schemeClr val="accent1"/>
                        </a:buClr>
                        <a:buSzPct val="60000"/>
                        <a:buFont typeface="Wingdings 2" pitchFamily="18" charset="2"/>
                        <a:defRPr sz="1600">
                          <a:solidFill>
                            <a:schemeClr val="tx2"/>
                          </a:solidFill>
                          <a:latin typeface="Franklin Gothic Book" pitchFamily="34" charset="0"/>
                        </a:defRPr>
                      </a:lvl5pPr>
                      <a:lvl6pPr marL="25146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6pPr>
                      <a:lvl7pPr marL="29718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7pPr>
                      <a:lvl8pPr marL="34290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8pPr>
                      <a:lvl9pPr marL="38862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200" b="1" i="0" u="none" strike="noStrike" cap="none" normalizeH="0" baseline="0">
                          <a:ln>
                            <a:noFill/>
                          </a:ln>
                          <a:solidFill>
                            <a:schemeClr val="tx1"/>
                          </a:solidFill>
                          <a:effectLst/>
                          <a:latin typeface="Times New Roman" pitchFamily="18" charset="0"/>
                          <a:cs typeface="Times New Roman" pitchFamily="18" charset="0"/>
                        </a:rPr>
                        <a:t>АТУ</a:t>
                      </a:r>
                      <a:endParaRPr kumimoji="0" lang="ru-RU" altLang="ru-RU" sz="1200" b="0" i="0" u="none" strike="noStrike" cap="none" normalizeH="0" baseline="0">
                        <a:ln>
                          <a:noFill/>
                        </a:ln>
                        <a:solidFill>
                          <a:schemeClr val="tx1"/>
                        </a:solidFill>
                        <a:effectLst/>
                        <a:latin typeface="Times New Roman" pitchFamily="18" charset="0"/>
                        <a:cs typeface="Times New Roman" pitchFamily="18" charset="0"/>
                      </a:endParaRPr>
                    </a:p>
                  </a:txBody>
                  <a:tcPr marL="25400" marR="254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3CD60"/>
                    </a:solidFill>
                  </a:tcPr>
                </a:tc>
                <a:tc>
                  <a:txBody>
                    <a:bodyPr/>
                    <a:lstStyle>
                      <a:lvl1pPr>
                        <a:spcBef>
                          <a:spcPct val="20000"/>
                        </a:spcBef>
                        <a:buClr>
                          <a:schemeClr val="accent1"/>
                        </a:buClr>
                        <a:buSzPct val="70000"/>
                        <a:buFont typeface="Wingdings 2" pitchFamily="18" charset="2"/>
                        <a:defRPr sz="2800">
                          <a:solidFill>
                            <a:schemeClr val="tx2"/>
                          </a:solidFill>
                          <a:latin typeface="Franklin Gothic Book" pitchFamily="34" charset="0"/>
                        </a:defRPr>
                      </a:lvl1pPr>
                      <a:lvl2pPr marL="742950" indent="-285750">
                        <a:spcBef>
                          <a:spcPct val="20000"/>
                        </a:spcBef>
                        <a:buClr>
                          <a:schemeClr val="accent1"/>
                        </a:buClr>
                        <a:buSzPct val="70000"/>
                        <a:buFont typeface="Wingdings 2" pitchFamily="18" charset="2"/>
                        <a:defRPr sz="2400">
                          <a:solidFill>
                            <a:schemeClr val="tx2"/>
                          </a:solidFill>
                          <a:latin typeface="Franklin Gothic Book" pitchFamily="34" charset="0"/>
                        </a:defRPr>
                      </a:lvl2pPr>
                      <a:lvl3pPr marL="1143000" indent="-228600">
                        <a:spcBef>
                          <a:spcPct val="20000"/>
                        </a:spcBef>
                        <a:buClr>
                          <a:schemeClr val="accent1"/>
                        </a:buClr>
                        <a:buSzPct val="70000"/>
                        <a:buFont typeface="Wingdings 2" pitchFamily="18" charset="2"/>
                        <a:defRPr sz="2000">
                          <a:solidFill>
                            <a:schemeClr val="tx2"/>
                          </a:solidFill>
                          <a:latin typeface="Franklin Gothic Book" pitchFamily="34" charset="0"/>
                        </a:defRPr>
                      </a:lvl3pPr>
                      <a:lvl4pPr marL="1600200" indent="-228600">
                        <a:spcBef>
                          <a:spcPct val="20000"/>
                        </a:spcBef>
                        <a:buClr>
                          <a:schemeClr val="accent1"/>
                        </a:buClr>
                        <a:buSzPct val="70000"/>
                        <a:buFont typeface="Wingdings 2" pitchFamily="18" charset="2"/>
                        <a:defRPr>
                          <a:solidFill>
                            <a:schemeClr val="tx2"/>
                          </a:solidFill>
                          <a:latin typeface="Franklin Gothic Book" pitchFamily="34" charset="0"/>
                        </a:defRPr>
                      </a:lvl4pPr>
                      <a:lvl5pPr marL="2057400" indent="-228600">
                        <a:spcBef>
                          <a:spcPct val="20000"/>
                        </a:spcBef>
                        <a:buClr>
                          <a:schemeClr val="accent1"/>
                        </a:buClr>
                        <a:buSzPct val="60000"/>
                        <a:buFont typeface="Wingdings 2" pitchFamily="18" charset="2"/>
                        <a:defRPr sz="1600">
                          <a:solidFill>
                            <a:schemeClr val="tx2"/>
                          </a:solidFill>
                          <a:latin typeface="Franklin Gothic Book" pitchFamily="34" charset="0"/>
                        </a:defRPr>
                      </a:lvl5pPr>
                      <a:lvl6pPr marL="25146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6pPr>
                      <a:lvl7pPr marL="29718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7pPr>
                      <a:lvl8pPr marL="34290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8pPr>
                      <a:lvl9pPr marL="38862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200" b="1" i="0" u="none" strike="noStrike" cap="none" normalizeH="0" baseline="0">
                          <a:ln>
                            <a:noFill/>
                          </a:ln>
                          <a:solidFill>
                            <a:schemeClr val="tx1"/>
                          </a:solidFill>
                          <a:effectLst/>
                          <a:latin typeface="Times New Roman" pitchFamily="18" charset="0"/>
                          <a:cs typeface="Times New Roman" pitchFamily="18" charset="0"/>
                        </a:rPr>
                        <a:t>ТУШ</a:t>
                      </a:r>
                      <a:endParaRPr kumimoji="0" lang="ru-RU" altLang="ru-RU" sz="1200" b="0" i="0" u="none" strike="noStrike" cap="none" normalizeH="0" baseline="0">
                        <a:ln>
                          <a:noFill/>
                        </a:ln>
                        <a:solidFill>
                          <a:schemeClr val="tx1"/>
                        </a:solidFill>
                        <a:effectLst/>
                        <a:latin typeface="Times New Roman" pitchFamily="18" charset="0"/>
                        <a:cs typeface="Times New Roman" pitchFamily="18" charset="0"/>
                      </a:endParaRPr>
                    </a:p>
                  </a:txBody>
                  <a:tcPr marL="25400" marR="254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3CD60"/>
                    </a:solidFill>
                  </a:tcPr>
                </a:tc>
                <a:tc>
                  <a:txBody>
                    <a:bodyPr/>
                    <a:lstStyle>
                      <a:lvl1pPr>
                        <a:spcBef>
                          <a:spcPct val="20000"/>
                        </a:spcBef>
                        <a:buClr>
                          <a:schemeClr val="accent1"/>
                        </a:buClr>
                        <a:buSzPct val="70000"/>
                        <a:buFont typeface="Wingdings 2" pitchFamily="18" charset="2"/>
                        <a:defRPr sz="2800">
                          <a:solidFill>
                            <a:schemeClr val="tx2"/>
                          </a:solidFill>
                          <a:latin typeface="Franklin Gothic Book" pitchFamily="34" charset="0"/>
                        </a:defRPr>
                      </a:lvl1pPr>
                      <a:lvl2pPr marL="742950" indent="-285750">
                        <a:spcBef>
                          <a:spcPct val="20000"/>
                        </a:spcBef>
                        <a:buClr>
                          <a:schemeClr val="accent1"/>
                        </a:buClr>
                        <a:buSzPct val="70000"/>
                        <a:buFont typeface="Wingdings 2" pitchFamily="18" charset="2"/>
                        <a:defRPr sz="2400">
                          <a:solidFill>
                            <a:schemeClr val="tx2"/>
                          </a:solidFill>
                          <a:latin typeface="Franklin Gothic Book" pitchFamily="34" charset="0"/>
                        </a:defRPr>
                      </a:lvl2pPr>
                      <a:lvl3pPr marL="1143000" indent="-228600">
                        <a:spcBef>
                          <a:spcPct val="20000"/>
                        </a:spcBef>
                        <a:buClr>
                          <a:schemeClr val="accent1"/>
                        </a:buClr>
                        <a:buSzPct val="70000"/>
                        <a:buFont typeface="Wingdings 2" pitchFamily="18" charset="2"/>
                        <a:defRPr sz="2000">
                          <a:solidFill>
                            <a:schemeClr val="tx2"/>
                          </a:solidFill>
                          <a:latin typeface="Franklin Gothic Book" pitchFamily="34" charset="0"/>
                        </a:defRPr>
                      </a:lvl3pPr>
                      <a:lvl4pPr marL="1600200" indent="-228600">
                        <a:spcBef>
                          <a:spcPct val="20000"/>
                        </a:spcBef>
                        <a:buClr>
                          <a:schemeClr val="accent1"/>
                        </a:buClr>
                        <a:buSzPct val="70000"/>
                        <a:buFont typeface="Wingdings 2" pitchFamily="18" charset="2"/>
                        <a:defRPr>
                          <a:solidFill>
                            <a:schemeClr val="tx2"/>
                          </a:solidFill>
                          <a:latin typeface="Franklin Gothic Book" pitchFamily="34" charset="0"/>
                        </a:defRPr>
                      </a:lvl4pPr>
                      <a:lvl5pPr marL="2057400" indent="-228600">
                        <a:spcBef>
                          <a:spcPct val="20000"/>
                        </a:spcBef>
                        <a:buClr>
                          <a:schemeClr val="accent1"/>
                        </a:buClr>
                        <a:buSzPct val="60000"/>
                        <a:buFont typeface="Wingdings 2" pitchFamily="18" charset="2"/>
                        <a:defRPr sz="1600">
                          <a:solidFill>
                            <a:schemeClr val="tx2"/>
                          </a:solidFill>
                          <a:latin typeface="Franklin Gothic Book" pitchFamily="34" charset="0"/>
                        </a:defRPr>
                      </a:lvl5pPr>
                      <a:lvl6pPr marL="25146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6pPr>
                      <a:lvl7pPr marL="29718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7pPr>
                      <a:lvl8pPr marL="34290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8pPr>
                      <a:lvl9pPr marL="38862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200" b="1" i="0" u="none" strike="noStrike" cap="none" normalizeH="0" baseline="0">
                          <a:ln>
                            <a:noFill/>
                          </a:ln>
                          <a:solidFill>
                            <a:schemeClr val="tx1"/>
                          </a:solidFill>
                          <a:effectLst/>
                          <a:latin typeface="Times New Roman" pitchFamily="18" charset="0"/>
                          <a:cs typeface="Times New Roman" pitchFamily="18" charset="0"/>
                        </a:rPr>
                        <a:t>УШИ</a:t>
                      </a:r>
                      <a:endParaRPr kumimoji="0" lang="ru-RU" altLang="ru-RU" sz="1200" b="0" i="0" u="none" strike="noStrike" cap="none" normalizeH="0" baseline="0">
                        <a:ln>
                          <a:noFill/>
                        </a:ln>
                        <a:solidFill>
                          <a:schemeClr val="tx1"/>
                        </a:solidFill>
                        <a:effectLst/>
                        <a:latin typeface="Times New Roman" pitchFamily="18" charset="0"/>
                        <a:cs typeface="Times New Roman" pitchFamily="18" charset="0"/>
                      </a:endParaRPr>
                    </a:p>
                  </a:txBody>
                  <a:tcPr marL="25400" marR="254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3CD60"/>
                    </a:solidFill>
                  </a:tcPr>
                </a:tc>
                <a:tc>
                  <a:txBody>
                    <a:bodyPr/>
                    <a:lstStyle>
                      <a:lvl1pPr>
                        <a:spcBef>
                          <a:spcPct val="20000"/>
                        </a:spcBef>
                        <a:buClr>
                          <a:schemeClr val="accent1"/>
                        </a:buClr>
                        <a:buSzPct val="70000"/>
                        <a:buFont typeface="Wingdings 2" pitchFamily="18" charset="2"/>
                        <a:defRPr sz="2800">
                          <a:solidFill>
                            <a:schemeClr val="tx2"/>
                          </a:solidFill>
                          <a:latin typeface="Franklin Gothic Book" pitchFamily="34" charset="0"/>
                        </a:defRPr>
                      </a:lvl1pPr>
                      <a:lvl2pPr marL="742950" indent="-285750">
                        <a:spcBef>
                          <a:spcPct val="20000"/>
                        </a:spcBef>
                        <a:buClr>
                          <a:schemeClr val="accent1"/>
                        </a:buClr>
                        <a:buSzPct val="70000"/>
                        <a:buFont typeface="Wingdings 2" pitchFamily="18" charset="2"/>
                        <a:defRPr sz="2400">
                          <a:solidFill>
                            <a:schemeClr val="tx2"/>
                          </a:solidFill>
                          <a:latin typeface="Franklin Gothic Book" pitchFamily="34" charset="0"/>
                        </a:defRPr>
                      </a:lvl2pPr>
                      <a:lvl3pPr marL="1143000" indent="-228600">
                        <a:spcBef>
                          <a:spcPct val="20000"/>
                        </a:spcBef>
                        <a:buClr>
                          <a:schemeClr val="accent1"/>
                        </a:buClr>
                        <a:buSzPct val="70000"/>
                        <a:buFont typeface="Wingdings 2" pitchFamily="18" charset="2"/>
                        <a:defRPr sz="2000">
                          <a:solidFill>
                            <a:schemeClr val="tx2"/>
                          </a:solidFill>
                          <a:latin typeface="Franklin Gothic Book" pitchFamily="34" charset="0"/>
                        </a:defRPr>
                      </a:lvl3pPr>
                      <a:lvl4pPr marL="1600200" indent="-228600">
                        <a:spcBef>
                          <a:spcPct val="20000"/>
                        </a:spcBef>
                        <a:buClr>
                          <a:schemeClr val="accent1"/>
                        </a:buClr>
                        <a:buSzPct val="70000"/>
                        <a:buFont typeface="Wingdings 2" pitchFamily="18" charset="2"/>
                        <a:defRPr>
                          <a:solidFill>
                            <a:schemeClr val="tx2"/>
                          </a:solidFill>
                          <a:latin typeface="Franklin Gothic Book" pitchFamily="34" charset="0"/>
                        </a:defRPr>
                      </a:lvl4pPr>
                      <a:lvl5pPr marL="2057400" indent="-228600">
                        <a:spcBef>
                          <a:spcPct val="20000"/>
                        </a:spcBef>
                        <a:buClr>
                          <a:schemeClr val="accent1"/>
                        </a:buClr>
                        <a:buSzPct val="60000"/>
                        <a:buFont typeface="Wingdings 2" pitchFamily="18" charset="2"/>
                        <a:defRPr sz="1600">
                          <a:solidFill>
                            <a:schemeClr val="tx2"/>
                          </a:solidFill>
                          <a:latin typeface="Franklin Gothic Book" pitchFamily="34" charset="0"/>
                        </a:defRPr>
                      </a:lvl5pPr>
                      <a:lvl6pPr marL="25146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6pPr>
                      <a:lvl7pPr marL="29718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7pPr>
                      <a:lvl8pPr marL="34290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8pPr>
                      <a:lvl9pPr marL="38862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200" b="1" i="0" u="none" strike="noStrike" cap="none" normalizeH="0" baseline="0">
                          <a:ln>
                            <a:noFill/>
                          </a:ln>
                          <a:solidFill>
                            <a:schemeClr val="tx1"/>
                          </a:solidFill>
                          <a:effectLst/>
                          <a:latin typeface="Times New Roman" pitchFamily="18" charset="0"/>
                          <a:cs typeface="Times New Roman" pitchFamily="18" charset="0"/>
                        </a:rPr>
                        <a:t>ШИН</a:t>
                      </a:r>
                      <a:endParaRPr kumimoji="0" lang="ru-RU" altLang="ru-RU" sz="1200" b="0" i="0" u="none" strike="noStrike" cap="none" normalizeH="0" baseline="0">
                        <a:ln>
                          <a:noFill/>
                        </a:ln>
                        <a:solidFill>
                          <a:schemeClr val="tx1"/>
                        </a:solidFill>
                        <a:effectLst/>
                        <a:latin typeface="Times New Roman" pitchFamily="18" charset="0"/>
                        <a:cs typeface="Times New Roman" pitchFamily="18" charset="0"/>
                      </a:endParaRPr>
                    </a:p>
                  </a:txBody>
                  <a:tcPr marL="25400" marR="254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3CD60"/>
                    </a:solidFill>
                  </a:tcPr>
                </a:tc>
                <a:tc>
                  <a:txBody>
                    <a:bodyPr/>
                    <a:lstStyle>
                      <a:lvl1pPr>
                        <a:spcBef>
                          <a:spcPct val="20000"/>
                        </a:spcBef>
                        <a:buClr>
                          <a:schemeClr val="accent1"/>
                        </a:buClr>
                        <a:buSzPct val="70000"/>
                        <a:buFont typeface="Wingdings 2" pitchFamily="18" charset="2"/>
                        <a:defRPr sz="2800">
                          <a:solidFill>
                            <a:schemeClr val="tx2"/>
                          </a:solidFill>
                          <a:latin typeface="Franklin Gothic Book" pitchFamily="34" charset="0"/>
                        </a:defRPr>
                      </a:lvl1pPr>
                      <a:lvl2pPr marL="742950" indent="-285750">
                        <a:spcBef>
                          <a:spcPct val="20000"/>
                        </a:spcBef>
                        <a:buClr>
                          <a:schemeClr val="accent1"/>
                        </a:buClr>
                        <a:buSzPct val="70000"/>
                        <a:buFont typeface="Wingdings 2" pitchFamily="18" charset="2"/>
                        <a:defRPr sz="2400">
                          <a:solidFill>
                            <a:schemeClr val="tx2"/>
                          </a:solidFill>
                          <a:latin typeface="Franklin Gothic Book" pitchFamily="34" charset="0"/>
                        </a:defRPr>
                      </a:lvl2pPr>
                      <a:lvl3pPr marL="1143000" indent="-228600">
                        <a:spcBef>
                          <a:spcPct val="20000"/>
                        </a:spcBef>
                        <a:buClr>
                          <a:schemeClr val="accent1"/>
                        </a:buClr>
                        <a:buSzPct val="70000"/>
                        <a:buFont typeface="Wingdings 2" pitchFamily="18" charset="2"/>
                        <a:defRPr sz="2000">
                          <a:solidFill>
                            <a:schemeClr val="tx2"/>
                          </a:solidFill>
                          <a:latin typeface="Franklin Gothic Book" pitchFamily="34" charset="0"/>
                        </a:defRPr>
                      </a:lvl3pPr>
                      <a:lvl4pPr marL="1600200" indent="-228600">
                        <a:spcBef>
                          <a:spcPct val="20000"/>
                        </a:spcBef>
                        <a:buClr>
                          <a:schemeClr val="accent1"/>
                        </a:buClr>
                        <a:buSzPct val="70000"/>
                        <a:buFont typeface="Wingdings 2" pitchFamily="18" charset="2"/>
                        <a:defRPr>
                          <a:solidFill>
                            <a:schemeClr val="tx2"/>
                          </a:solidFill>
                          <a:latin typeface="Franklin Gothic Book" pitchFamily="34" charset="0"/>
                        </a:defRPr>
                      </a:lvl4pPr>
                      <a:lvl5pPr marL="2057400" indent="-228600">
                        <a:spcBef>
                          <a:spcPct val="20000"/>
                        </a:spcBef>
                        <a:buClr>
                          <a:schemeClr val="accent1"/>
                        </a:buClr>
                        <a:buSzPct val="60000"/>
                        <a:buFont typeface="Wingdings 2" pitchFamily="18" charset="2"/>
                        <a:defRPr sz="1600">
                          <a:solidFill>
                            <a:schemeClr val="tx2"/>
                          </a:solidFill>
                          <a:latin typeface="Franklin Gothic Book" pitchFamily="34" charset="0"/>
                        </a:defRPr>
                      </a:lvl5pPr>
                      <a:lvl6pPr marL="25146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6pPr>
                      <a:lvl7pPr marL="29718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7pPr>
                      <a:lvl8pPr marL="34290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8pPr>
                      <a:lvl9pPr marL="38862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200" b="1" i="0" u="none" strike="noStrike" cap="none" normalizeH="0" baseline="0" dirty="0">
                          <a:ln>
                            <a:noFill/>
                          </a:ln>
                          <a:solidFill>
                            <a:schemeClr val="tx1"/>
                          </a:solidFill>
                          <a:effectLst/>
                          <a:latin typeface="Times New Roman" pitchFamily="18" charset="0"/>
                          <a:cs typeface="Times New Roman" pitchFamily="18" charset="0"/>
                        </a:rPr>
                        <a:t>ШИТ</a:t>
                      </a:r>
                      <a:endParaRPr kumimoji="0" lang="ru-RU" altLang="ru-RU" sz="1200" b="0" i="0" u="none" strike="noStrike" cap="none" normalizeH="0" baseline="0" dirty="0">
                        <a:ln>
                          <a:noFill/>
                        </a:ln>
                        <a:solidFill>
                          <a:schemeClr val="tx1"/>
                        </a:solidFill>
                        <a:effectLst/>
                        <a:latin typeface="Times New Roman" pitchFamily="18" charset="0"/>
                        <a:cs typeface="Times New Roman" pitchFamily="18" charset="0"/>
                      </a:endParaRPr>
                    </a:p>
                  </a:txBody>
                  <a:tcPr marL="25400" marR="254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3CD60"/>
                    </a:solidFill>
                  </a:tcPr>
                </a:tc>
                <a:extLst>
                  <a:ext uri="{0D108BD9-81ED-4DB2-BD59-A6C34878D82A}">
                    <a16:rowId xmlns:a16="http://schemas.microsoft.com/office/drawing/2014/main" val="10006"/>
                  </a:ext>
                </a:extLst>
              </a:tr>
              <a:tr h="576263">
                <a:tc>
                  <a:txBody>
                    <a:bodyPr/>
                    <a:lstStyle>
                      <a:lvl1pPr>
                        <a:spcBef>
                          <a:spcPct val="20000"/>
                        </a:spcBef>
                        <a:buClr>
                          <a:schemeClr val="accent1"/>
                        </a:buClr>
                        <a:buSzPct val="70000"/>
                        <a:buFont typeface="Wingdings 2" pitchFamily="18" charset="2"/>
                        <a:defRPr sz="2800">
                          <a:solidFill>
                            <a:schemeClr val="tx2"/>
                          </a:solidFill>
                          <a:latin typeface="Franklin Gothic Book" pitchFamily="34" charset="0"/>
                        </a:defRPr>
                      </a:lvl1pPr>
                      <a:lvl2pPr marL="742950" indent="-285750">
                        <a:spcBef>
                          <a:spcPct val="20000"/>
                        </a:spcBef>
                        <a:buClr>
                          <a:schemeClr val="accent1"/>
                        </a:buClr>
                        <a:buSzPct val="70000"/>
                        <a:buFont typeface="Wingdings 2" pitchFamily="18" charset="2"/>
                        <a:defRPr sz="2400">
                          <a:solidFill>
                            <a:schemeClr val="tx2"/>
                          </a:solidFill>
                          <a:latin typeface="Franklin Gothic Book" pitchFamily="34" charset="0"/>
                        </a:defRPr>
                      </a:lvl2pPr>
                      <a:lvl3pPr marL="1143000" indent="-228600">
                        <a:spcBef>
                          <a:spcPct val="20000"/>
                        </a:spcBef>
                        <a:buClr>
                          <a:schemeClr val="accent1"/>
                        </a:buClr>
                        <a:buSzPct val="70000"/>
                        <a:buFont typeface="Wingdings 2" pitchFamily="18" charset="2"/>
                        <a:defRPr sz="2000">
                          <a:solidFill>
                            <a:schemeClr val="tx2"/>
                          </a:solidFill>
                          <a:latin typeface="Franklin Gothic Book" pitchFamily="34" charset="0"/>
                        </a:defRPr>
                      </a:lvl3pPr>
                      <a:lvl4pPr marL="1600200" indent="-228600">
                        <a:spcBef>
                          <a:spcPct val="20000"/>
                        </a:spcBef>
                        <a:buClr>
                          <a:schemeClr val="accent1"/>
                        </a:buClr>
                        <a:buSzPct val="70000"/>
                        <a:buFont typeface="Wingdings 2" pitchFamily="18" charset="2"/>
                        <a:defRPr>
                          <a:solidFill>
                            <a:schemeClr val="tx2"/>
                          </a:solidFill>
                          <a:latin typeface="Franklin Gothic Book" pitchFamily="34" charset="0"/>
                        </a:defRPr>
                      </a:lvl4pPr>
                      <a:lvl5pPr marL="2057400" indent="-228600">
                        <a:spcBef>
                          <a:spcPct val="20000"/>
                        </a:spcBef>
                        <a:buClr>
                          <a:schemeClr val="accent1"/>
                        </a:buClr>
                        <a:buSzPct val="60000"/>
                        <a:buFont typeface="Wingdings 2" pitchFamily="18" charset="2"/>
                        <a:defRPr sz="1600">
                          <a:solidFill>
                            <a:schemeClr val="tx2"/>
                          </a:solidFill>
                          <a:latin typeface="Franklin Gothic Book" pitchFamily="34" charset="0"/>
                        </a:defRPr>
                      </a:lvl5pPr>
                      <a:lvl6pPr marL="25146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6pPr>
                      <a:lvl7pPr marL="29718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7pPr>
                      <a:lvl8pPr marL="34290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8pPr>
                      <a:lvl9pPr marL="38862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200" b="1" i="0" u="none" strike="noStrike" cap="none" normalizeH="0" baseline="0">
                          <a:ln>
                            <a:noFill/>
                          </a:ln>
                          <a:solidFill>
                            <a:schemeClr val="tx1"/>
                          </a:solidFill>
                          <a:effectLst/>
                          <a:latin typeface="Times New Roman" pitchFamily="18" charset="0"/>
                          <a:cs typeface="Times New Roman" pitchFamily="18" charset="0"/>
                        </a:rPr>
                        <a:t>АУТ</a:t>
                      </a:r>
                      <a:endParaRPr kumimoji="0" lang="ru-RU" altLang="ru-RU" sz="1200" b="0" i="0" u="none" strike="noStrike" cap="none" normalizeH="0" baseline="0">
                        <a:ln>
                          <a:noFill/>
                        </a:ln>
                        <a:solidFill>
                          <a:schemeClr val="tx1"/>
                        </a:solidFill>
                        <a:effectLst/>
                        <a:latin typeface="Times New Roman" pitchFamily="18" charset="0"/>
                        <a:cs typeface="Times New Roman" pitchFamily="18" charset="0"/>
                      </a:endParaRPr>
                    </a:p>
                  </a:txBody>
                  <a:tcPr marL="25400" marR="254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3CD60"/>
                    </a:solidFill>
                  </a:tcPr>
                </a:tc>
                <a:tc>
                  <a:txBody>
                    <a:bodyPr/>
                    <a:lstStyle>
                      <a:lvl1pPr>
                        <a:spcBef>
                          <a:spcPct val="20000"/>
                        </a:spcBef>
                        <a:buClr>
                          <a:schemeClr val="accent1"/>
                        </a:buClr>
                        <a:buSzPct val="70000"/>
                        <a:buFont typeface="Wingdings 2" pitchFamily="18" charset="2"/>
                        <a:defRPr sz="2800">
                          <a:solidFill>
                            <a:schemeClr val="tx2"/>
                          </a:solidFill>
                          <a:latin typeface="Franklin Gothic Book" pitchFamily="34" charset="0"/>
                        </a:defRPr>
                      </a:lvl1pPr>
                      <a:lvl2pPr marL="742950" indent="-285750">
                        <a:spcBef>
                          <a:spcPct val="20000"/>
                        </a:spcBef>
                        <a:buClr>
                          <a:schemeClr val="accent1"/>
                        </a:buClr>
                        <a:buSzPct val="70000"/>
                        <a:buFont typeface="Wingdings 2" pitchFamily="18" charset="2"/>
                        <a:defRPr sz="2400">
                          <a:solidFill>
                            <a:schemeClr val="tx2"/>
                          </a:solidFill>
                          <a:latin typeface="Franklin Gothic Book" pitchFamily="34" charset="0"/>
                        </a:defRPr>
                      </a:lvl2pPr>
                      <a:lvl3pPr marL="1143000" indent="-228600">
                        <a:spcBef>
                          <a:spcPct val="20000"/>
                        </a:spcBef>
                        <a:buClr>
                          <a:schemeClr val="accent1"/>
                        </a:buClr>
                        <a:buSzPct val="70000"/>
                        <a:buFont typeface="Wingdings 2" pitchFamily="18" charset="2"/>
                        <a:defRPr sz="2000">
                          <a:solidFill>
                            <a:schemeClr val="tx2"/>
                          </a:solidFill>
                          <a:latin typeface="Franklin Gothic Book" pitchFamily="34" charset="0"/>
                        </a:defRPr>
                      </a:lvl3pPr>
                      <a:lvl4pPr marL="1600200" indent="-228600">
                        <a:spcBef>
                          <a:spcPct val="20000"/>
                        </a:spcBef>
                        <a:buClr>
                          <a:schemeClr val="accent1"/>
                        </a:buClr>
                        <a:buSzPct val="70000"/>
                        <a:buFont typeface="Wingdings 2" pitchFamily="18" charset="2"/>
                        <a:defRPr>
                          <a:solidFill>
                            <a:schemeClr val="tx2"/>
                          </a:solidFill>
                          <a:latin typeface="Franklin Gothic Book" pitchFamily="34" charset="0"/>
                        </a:defRPr>
                      </a:lvl4pPr>
                      <a:lvl5pPr marL="2057400" indent="-228600">
                        <a:spcBef>
                          <a:spcPct val="20000"/>
                        </a:spcBef>
                        <a:buClr>
                          <a:schemeClr val="accent1"/>
                        </a:buClr>
                        <a:buSzPct val="60000"/>
                        <a:buFont typeface="Wingdings 2" pitchFamily="18" charset="2"/>
                        <a:defRPr sz="1600">
                          <a:solidFill>
                            <a:schemeClr val="tx2"/>
                          </a:solidFill>
                          <a:latin typeface="Franklin Gothic Book" pitchFamily="34" charset="0"/>
                        </a:defRPr>
                      </a:lvl5pPr>
                      <a:lvl6pPr marL="25146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6pPr>
                      <a:lvl7pPr marL="29718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7pPr>
                      <a:lvl8pPr marL="34290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8pPr>
                      <a:lvl9pPr marL="38862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200" b="1" i="0" u="none" strike="noStrike" cap="none" normalizeH="0" baseline="0">
                          <a:ln>
                            <a:noFill/>
                          </a:ln>
                          <a:solidFill>
                            <a:schemeClr val="tx1"/>
                          </a:solidFill>
                          <a:effectLst/>
                          <a:latin typeface="Times New Roman" pitchFamily="18" charset="0"/>
                          <a:cs typeface="Times New Roman" pitchFamily="18" charset="0"/>
                        </a:rPr>
                        <a:t>ШУТ</a:t>
                      </a:r>
                      <a:endParaRPr kumimoji="0" lang="ru-RU" altLang="ru-RU" sz="1200" b="0" i="0" u="none" strike="noStrike" cap="none" normalizeH="0" baseline="0">
                        <a:ln>
                          <a:noFill/>
                        </a:ln>
                        <a:solidFill>
                          <a:schemeClr val="tx1"/>
                        </a:solidFill>
                        <a:effectLst/>
                        <a:latin typeface="Times New Roman" pitchFamily="18" charset="0"/>
                        <a:cs typeface="Times New Roman" pitchFamily="18" charset="0"/>
                      </a:endParaRPr>
                    </a:p>
                  </a:txBody>
                  <a:tcPr marL="25400" marR="254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3CD60"/>
                    </a:solidFill>
                  </a:tcPr>
                </a:tc>
                <a:tc>
                  <a:txBody>
                    <a:bodyPr/>
                    <a:lstStyle>
                      <a:lvl1pPr>
                        <a:spcBef>
                          <a:spcPct val="20000"/>
                        </a:spcBef>
                        <a:buClr>
                          <a:schemeClr val="accent1"/>
                        </a:buClr>
                        <a:buSzPct val="70000"/>
                        <a:buFont typeface="Wingdings 2" pitchFamily="18" charset="2"/>
                        <a:defRPr sz="2800">
                          <a:solidFill>
                            <a:schemeClr val="tx2"/>
                          </a:solidFill>
                          <a:latin typeface="Franklin Gothic Book" pitchFamily="34" charset="0"/>
                        </a:defRPr>
                      </a:lvl1pPr>
                      <a:lvl2pPr marL="742950" indent="-285750">
                        <a:spcBef>
                          <a:spcPct val="20000"/>
                        </a:spcBef>
                        <a:buClr>
                          <a:schemeClr val="accent1"/>
                        </a:buClr>
                        <a:buSzPct val="70000"/>
                        <a:buFont typeface="Wingdings 2" pitchFamily="18" charset="2"/>
                        <a:defRPr sz="2400">
                          <a:solidFill>
                            <a:schemeClr val="tx2"/>
                          </a:solidFill>
                          <a:latin typeface="Franklin Gothic Book" pitchFamily="34" charset="0"/>
                        </a:defRPr>
                      </a:lvl2pPr>
                      <a:lvl3pPr marL="1143000" indent="-228600">
                        <a:spcBef>
                          <a:spcPct val="20000"/>
                        </a:spcBef>
                        <a:buClr>
                          <a:schemeClr val="accent1"/>
                        </a:buClr>
                        <a:buSzPct val="70000"/>
                        <a:buFont typeface="Wingdings 2" pitchFamily="18" charset="2"/>
                        <a:defRPr sz="2000">
                          <a:solidFill>
                            <a:schemeClr val="tx2"/>
                          </a:solidFill>
                          <a:latin typeface="Franklin Gothic Book" pitchFamily="34" charset="0"/>
                        </a:defRPr>
                      </a:lvl3pPr>
                      <a:lvl4pPr marL="1600200" indent="-228600">
                        <a:spcBef>
                          <a:spcPct val="20000"/>
                        </a:spcBef>
                        <a:buClr>
                          <a:schemeClr val="accent1"/>
                        </a:buClr>
                        <a:buSzPct val="70000"/>
                        <a:buFont typeface="Wingdings 2" pitchFamily="18" charset="2"/>
                        <a:defRPr>
                          <a:solidFill>
                            <a:schemeClr val="tx2"/>
                          </a:solidFill>
                          <a:latin typeface="Franklin Gothic Book" pitchFamily="34" charset="0"/>
                        </a:defRPr>
                      </a:lvl4pPr>
                      <a:lvl5pPr marL="2057400" indent="-228600">
                        <a:spcBef>
                          <a:spcPct val="20000"/>
                        </a:spcBef>
                        <a:buClr>
                          <a:schemeClr val="accent1"/>
                        </a:buClr>
                        <a:buSzPct val="60000"/>
                        <a:buFont typeface="Wingdings 2" pitchFamily="18" charset="2"/>
                        <a:defRPr sz="1600">
                          <a:solidFill>
                            <a:schemeClr val="tx2"/>
                          </a:solidFill>
                          <a:latin typeface="Franklin Gothic Book" pitchFamily="34" charset="0"/>
                        </a:defRPr>
                      </a:lvl5pPr>
                      <a:lvl6pPr marL="25146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6pPr>
                      <a:lvl7pPr marL="29718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7pPr>
                      <a:lvl8pPr marL="34290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8pPr>
                      <a:lvl9pPr marL="38862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200" b="1" i="0" u="none" strike="noStrike" cap="none" normalizeH="0" baseline="0">
                          <a:ln>
                            <a:noFill/>
                          </a:ln>
                          <a:solidFill>
                            <a:schemeClr val="tx1"/>
                          </a:solidFill>
                          <a:effectLst/>
                          <a:latin typeface="Times New Roman" pitchFamily="18" charset="0"/>
                          <a:cs typeface="Times New Roman" pitchFamily="18" charset="0"/>
                        </a:rPr>
                        <a:t>ШУБ</a:t>
                      </a:r>
                      <a:endParaRPr kumimoji="0" lang="ru-RU" altLang="ru-RU" sz="1200" b="0" i="0" u="none" strike="noStrike" cap="none" normalizeH="0" baseline="0">
                        <a:ln>
                          <a:noFill/>
                        </a:ln>
                        <a:solidFill>
                          <a:schemeClr val="tx1"/>
                        </a:solidFill>
                        <a:effectLst/>
                        <a:latin typeface="Times New Roman" pitchFamily="18" charset="0"/>
                        <a:cs typeface="Times New Roman" pitchFamily="18" charset="0"/>
                      </a:endParaRPr>
                    </a:p>
                  </a:txBody>
                  <a:tcPr marL="25400" marR="254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3CD60"/>
                    </a:solidFill>
                  </a:tcPr>
                </a:tc>
                <a:tc>
                  <a:txBody>
                    <a:bodyPr/>
                    <a:lstStyle>
                      <a:lvl1pPr>
                        <a:spcBef>
                          <a:spcPct val="20000"/>
                        </a:spcBef>
                        <a:buClr>
                          <a:schemeClr val="accent1"/>
                        </a:buClr>
                        <a:buSzPct val="70000"/>
                        <a:buFont typeface="Wingdings 2" pitchFamily="18" charset="2"/>
                        <a:defRPr sz="2800">
                          <a:solidFill>
                            <a:schemeClr val="tx2"/>
                          </a:solidFill>
                          <a:latin typeface="Franklin Gothic Book" pitchFamily="34" charset="0"/>
                        </a:defRPr>
                      </a:lvl1pPr>
                      <a:lvl2pPr marL="742950" indent="-285750">
                        <a:spcBef>
                          <a:spcPct val="20000"/>
                        </a:spcBef>
                        <a:buClr>
                          <a:schemeClr val="accent1"/>
                        </a:buClr>
                        <a:buSzPct val="70000"/>
                        <a:buFont typeface="Wingdings 2" pitchFamily="18" charset="2"/>
                        <a:defRPr sz="2400">
                          <a:solidFill>
                            <a:schemeClr val="tx2"/>
                          </a:solidFill>
                          <a:latin typeface="Franklin Gothic Book" pitchFamily="34" charset="0"/>
                        </a:defRPr>
                      </a:lvl2pPr>
                      <a:lvl3pPr marL="1143000" indent="-228600">
                        <a:spcBef>
                          <a:spcPct val="20000"/>
                        </a:spcBef>
                        <a:buClr>
                          <a:schemeClr val="accent1"/>
                        </a:buClr>
                        <a:buSzPct val="70000"/>
                        <a:buFont typeface="Wingdings 2" pitchFamily="18" charset="2"/>
                        <a:defRPr sz="2000">
                          <a:solidFill>
                            <a:schemeClr val="tx2"/>
                          </a:solidFill>
                          <a:latin typeface="Franklin Gothic Book" pitchFamily="34" charset="0"/>
                        </a:defRPr>
                      </a:lvl3pPr>
                      <a:lvl4pPr marL="1600200" indent="-228600">
                        <a:spcBef>
                          <a:spcPct val="20000"/>
                        </a:spcBef>
                        <a:buClr>
                          <a:schemeClr val="accent1"/>
                        </a:buClr>
                        <a:buSzPct val="70000"/>
                        <a:buFont typeface="Wingdings 2" pitchFamily="18" charset="2"/>
                        <a:defRPr>
                          <a:solidFill>
                            <a:schemeClr val="tx2"/>
                          </a:solidFill>
                          <a:latin typeface="Franklin Gothic Book" pitchFamily="34" charset="0"/>
                        </a:defRPr>
                      </a:lvl4pPr>
                      <a:lvl5pPr marL="2057400" indent="-228600">
                        <a:spcBef>
                          <a:spcPct val="20000"/>
                        </a:spcBef>
                        <a:buClr>
                          <a:schemeClr val="accent1"/>
                        </a:buClr>
                        <a:buSzPct val="60000"/>
                        <a:buFont typeface="Wingdings 2" pitchFamily="18" charset="2"/>
                        <a:defRPr sz="1600">
                          <a:solidFill>
                            <a:schemeClr val="tx2"/>
                          </a:solidFill>
                          <a:latin typeface="Franklin Gothic Book" pitchFamily="34" charset="0"/>
                        </a:defRPr>
                      </a:lvl5pPr>
                      <a:lvl6pPr marL="25146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6pPr>
                      <a:lvl7pPr marL="29718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7pPr>
                      <a:lvl8pPr marL="34290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8pPr>
                      <a:lvl9pPr marL="38862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200" b="1" i="0" u="none" strike="noStrike" cap="none" normalizeH="0" baseline="0">
                          <a:ln>
                            <a:noFill/>
                          </a:ln>
                          <a:solidFill>
                            <a:schemeClr val="tx1"/>
                          </a:solidFill>
                          <a:effectLst/>
                          <a:latin typeface="Times New Roman" pitchFamily="18" charset="0"/>
                          <a:cs typeface="Times New Roman" pitchFamily="18" charset="0"/>
                        </a:rPr>
                        <a:t>ШУМ</a:t>
                      </a:r>
                      <a:endParaRPr kumimoji="0" lang="ru-RU" altLang="ru-RU" sz="1200" b="0" i="0" u="none" strike="noStrike" cap="none" normalizeH="0" baseline="0">
                        <a:ln>
                          <a:noFill/>
                        </a:ln>
                        <a:solidFill>
                          <a:schemeClr val="tx1"/>
                        </a:solidFill>
                        <a:effectLst/>
                        <a:latin typeface="Times New Roman" pitchFamily="18" charset="0"/>
                        <a:cs typeface="Times New Roman" pitchFamily="18" charset="0"/>
                      </a:endParaRPr>
                    </a:p>
                  </a:txBody>
                  <a:tcPr marL="25400" marR="254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3CD60"/>
                    </a:solidFill>
                  </a:tcPr>
                </a:tc>
                <a:tc>
                  <a:txBody>
                    <a:bodyPr/>
                    <a:lstStyle>
                      <a:lvl1pPr>
                        <a:spcBef>
                          <a:spcPct val="20000"/>
                        </a:spcBef>
                        <a:buClr>
                          <a:schemeClr val="accent1"/>
                        </a:buClr>
                        <a:buSzPct val="70000"/>
                        <a:buFont typeface="Wingdings 2" pitchFamily="18" charset="2"/>
                        <a:defRPr sz="2800">
                          <a:solidFill>
                            <a:schemeClr val="tx2"/>
                          </a:solidFill>
                          <a:latin typeface="Franklin Gothic Book" pitchFamily="34" charset="0"/>
                        </a:defRPr>
                      </a:lvl1pPr>
                      <a:lvl2pPr marL="742950" indent="-285750">
                        <a:spcBef>
                          <a:spcPct val="20000"/>
                        </a:spcBef>
                        <a:buClr>
                          <a:schemeClr val="accent1"/>
                        </a:buClr>
                        <a:buSzPct val="70000"/>
                        <a:buFont typeface="Wingdings 2" pitchFamily="18" charset="2"/>
                        <a:defRPr sz="2400">
                          <a:solidFill>
                            <a:schemeClr val="tx2"/>
                          </a:solidFill>
                          <a:latin typeface="Franklin Gothic Book" pitchFamily="34" charset="0"/>
                        </a:defRPr>
                      </a:lvl2pPr>
                      <a:lvl3pPr marL="1143000" indent="-228600">
                        <a:spcBef>
                          <a:spcPct val="20000"/>
                        </a:spcBef>
                        <a:buClr>
                          <a:schemeClr val="accent1"/>
                        </a:buClr>
                        <a:buSzPct val="70000"/>
                        <a:buFont typeface="Wingdings 2" pitchFamily="18" charset="2"/>
                        <a:defRPr sz="2000">
                          <a:solidFill>
                            <a:schemeClr val="tx2"/>
                          </a:solidFill>
                          <a:latin typeface="Franklin Gothic Book" pitchFamily="34" charset="0"/>
                        </a:defRPr>
                      </a:lvl3pPr>
                      <a:lvl4pPr marL="1600200" indent="-228600">
                        <a:spcBef>
                          <a:spcPct val="20000"/>
                        </a:spcBef>
                        <a:buClr>
                          <a:schemeClr val="accent1"/>
                        </a:buClr>
                        <a:buSzPct val="70000"/>
                        <a:buFont typeface="Wingdings 2" pitchFamily="18" charset="2"/>
                        <a:defRPr>
                          <a:solidFill>
                            <a:schemeClr val="tx2"/>
                          </a:solidFill>
                          <a:latin typeface="Franklin Gothic Book" pitchFamily="34" charset="0"/>
                        </a:defRPr>
                      </a:lvl4pPr>
                      <a:lvl5pPr marL="2057400" indent="-228600">
                        <a:spcBef>
                          <a:spcPct val="20000"/>
                        </a:spcBef>
                        <a:buClr>
                          <a:schemeClr val="accent1"/>
                        </a:buClr>
                        <a:buSzPct val="60000"/>
                        <a:buFont typeface="Wingdings 2" pitchFamily="18" charset="2"/>
                        <a:defRPr sz="1600">
                          <a:solidFill>
                            <a:schemeClr val="tx2"/>
                          </a:solidFill>
                          <a:latin typeface="Franklin Gothic Book" pitchFamily="34" charset="0"/>
                        </a:defRPr>
                      </a:lvl5pPr>
                      <a:lvl6pPr marL="25146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6pPr>
                      <a:lvl7pPr marL="29718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7pPr>
                      <a:lvl8pPr marL="34290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8pPr>
                      <a:lvl9pPr marL="3886200" indent="-228600" eaLnBrk="0" fontAlgn="base" hangingPunct="0">
                        <a:spcBef>
                          <a:spcPct val="20000"/>
                        </a:spcBef>
                        <a:spcAft>
                          <a:spcPct val="0"/>
                        </a:spcAft>
                        <a:buClr>
                          <a:schemeClr val="accent1"/>
                        </a:buClr>
                        <a:buSzPct val="60000"/>
                        <a:buFont typeface="Wingdings 2" pitchFamily="18" charset="2"/>
                        <a:defRPr sz="1600">
                          <a:solidFill>
                            <a:schemeClr val="tx2"/>
                          </a:solidFill>
                          <a:latin typeface="Franklin Gothic Book"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200" b="1" i="0" u="none" strike="noStrike" cap="none" normalizeH="0" baseline="0" dirty="0">
                          <a:ln>
                            <a:noFill/>
                          </a:ln>
                          <a:solidFill>
                            <a:schemeClr val="tx1"/>
                          </a:solidFill>
                          <a:effectLst/>
                          <a:latin typeface="Times New Roman" pitchFamily="18" charset="0"/>
                          <a:cs typeface="Times New Roman" pitchFamily="18" charset="0"/>
                        </a:rPr>
                        <a:t>УМА</a:t>
                      </a:r>
                      <a:endParaRPr kumimoji="0" lang="ru-RU" altLang="ru-RU" sz="1200" b="0" i="0" u="none" strike="noStrike" cap="none" normalizeH="0" baseline="0" dirty="0">
                        <a:ln>
                          <a:noFill/>
                        </a:ln>
                        <a:solidFill>
                          <a:schemeClr val="tx1"/>
                        </a:solidFill>
                        <a:effectLst/>
                        <a:latin typeface="Times New Roman" pitchFamily="18" charset="0"/>
                        <a:cs typeface="Times New Roman" pitchFamily="18" charset="0"/>
                      </a:endParaRPr>
                    </a:p>
                  </a:txBody>
                  <a:tcPr marL="25400" marR="254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3CD60"/>
                    </a:solidFill>
                  </a:tcPr>
                </a:tc>
                <a:extLst>
                  <a:ext uri="{0D108BD9-81ED-4DB2-BD59-A6C34878D82A}">
                    <a16:rowId xmlns:a16="http://schemas.microsoft.com/office/drawing/2014/main" val="10007"/>
                  </a:ext>
                </a:extLst>
              </a:tr>
            </a:tbl>
          </a:graphicData>
        </a:graphic>
      </p:graphicFrame>
      <p:sp>
        <p:nvSpPr>
          <p:cNvPr id="11" name="Заголовок 1">
            <a:extLst>
              <a:ext uri="{FF2B5EF4-FFF2-40B4-BE49-F238E27FC236}">
                <a16:creationId xmlns:a16="http://schemas.microsoft.com/office/drawing/2014/main" id="{356B4DD7-C3B3-498C-300C-49517578ED5B}"/>
              </a:ext>
            </a:extLst>
          </p:cNvPr>
          <p:cNvSpPr txBox="1">
            <a:spLocks/>
          </p:cNvSpPr>
          <p:nvPr/>
        </p:nvSpPr>
        <p:spPr>
          <a:xfrm>
            <a:off x="5879976" y="1700808"/>
            <a:ext cx="4392488" cy="4392488"/>
          </a:xfrm>
          <a:prstGeom prst="rect">
            <a:avLst/>
          </a:prstGeom>
          <a:solidFill>
            <a:schemeClr val="bg2">
              <a:lumMod val="75000"/>
            </a:schemeClr>
          </a:solidFill>
          <a:ln>
            <a:solidFill>
              <a:schemeClr val="accent2"/>
            </a:solidFill>
          </a:ln>
        </p:spPr>
        <p:txBody>
          <a:bodyPr anchor="ct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itchFamily="34" charset="0"/>
              </a:defRPr>
            </a:lvl2pPr>
            <a:lvl3pPr algn="l" rtl="0" eaLnBrk="0" fontAlgn="base" hangingPunct="0">
              <a:spcBef>
                <a:spcPct val="0"/>
              </a:spcBef>
              <a:spcAft>
                <a:spcPct val="0"/>
              </a:spcAft>
              <a:defRPr sz="3600">
                <a:solidFill>
                  <a:schemeClr val="tx2"/>
                </a:solidFill>
                <a:latin typeface="Franklin Gothic Medium" pitchFamily="34" charset="0"/>
              </a:defRPr>
            </a:lvl3pPr>
            <a:lvl4pPr algn="l" rtl="0" eaLnBrk="0" fontAlgn="base" hangingPunct="0">
              <a:spcBef>
                <a:spcPct val="0"/>
              </a:spcBef>
              <a:spcAft>
                <a:spcPct val="0"/>
              </a:spcAft>
              <a:defRPr sz="3600">
                <a:solidFill>
                  <a:schemeClr val="tx2"/>
                </a:solidFill>
                <a:latin typeface="Franklin Gothic Medium" pitchFamily="34" charset="0"/>
              </a:defRPr>
            </a:lvl4pPr>
            <a:lvl5pPr algn="l" rtl="0" eaLnBrk="0" fontAlgn="base" hangingPunct="0">
              <a:spcBef>
                <a:spcPct val="0"/>
              </a:spcBef>
              <a:spcAft>
                <a:spcPct val="0"/>
              </a:spcAft>
              <a:defRPr sz="3600">
                <a:solidFill>
                  <a:schemeClr val="tx2"/>
                </a:solidFill>
                <a:latin typeface="Franklin Gothic Medium" pitchFamily="34" charset="0"/>
              </a:defRPr>
            </a:lvl5pPr>
            <a:lvl6pPr marL="457200" algn="l" rtl="0" fontAlgn="base">
              <a:spcBef>
                <a:spcPct val="0"/>
              </a:spcBef>
              <a:spcAft>
                <a:spcPct val="0"/>
              </a:spcAft>
              <a:defRPr sz="3600">
                <a:solidFill>
                  <a:schemeClr val="tx2"/>
                </a:solidFill>
                <a:latin typeface="Franklin Gothic Medium" pitchFamily="34" charset="0"/>
              </a:defRPr>
            </a:lvl6pPr>
            <a:lvl7pPr marL="914400" algn="l" rtl="0" fontAlgn="base">
              <a:spcBef>
                <a:spcPct val="0"/>
              </a:spcBef>
              <a:spcAft>
                <a:spcPct val="0"/>
              </a:spcAft>
              <a:defRPr sz="3600">
                <a:solidFill>
                  <a:schemeClr val="tx2"/>
                </a:solidFill>
                <a:latin typeface="Franklin Gothic Medium" pitchFamily="34" charset="0"/>
              </a:defRPr>
            </a:lvl7pPr>
            <a:lvl8pPr marL="1371600" algn="l" rtl="0" fontAlgn="base">
              <a:spcBef>
                <a:spcPct val="0"/>
              </a:spcBef>
              <a:spcAft>
                <a:spcPct val="0"/>
              </a:spcAft>
              <a:defRPr sz="3600">
                <a:solidFill>
                  <a:schemeClr val="tx2"/>
                </a:solidFill>
                <a:latin typeface="Franklin Gothic Medium" pitchFamily="34" charset="0"/>
              </a:defRPr>
            </a:lvl8pPr>
            <a:lvl9pPr marL="1828800" algn="l" rtl="0" fontAlgn="base">
              <a:spcBef>
                <a:spcPct val="0"/>
              </a:spcBef>
              <a:spcAft>
                <a:spcPct val="0"/>
              </a:spcAft>
              <a:defRPr sz="3600">
                <a:solidFill>
                  <a:schemeClr val="tx2"/>
                </a:solidFill>
                <a:latin typeface="Franklin Gothic Medium" pitchFamily="34" charset="0"/>
              </a:defRPr>
            </a:lvl9pPr>
          </a:lstStyle>
          <a:p>
            <a:pPr>
              <a:lnSpc>
                <a:spcPct val="150000"/>
              </a:lnSpc>
              <a:defRPr/>
            </a:pPr>
            <a:r>
              <a:rPr lang="ru-RU" sz="1800" dirty="0">
                <a:solidFill>
                  <a:schemeClr val="tx1"/>
                </a:solidFill>
                <a:effectLst/>
              </a:rPr>
              <a:t>навернулась большущая </a:t>
            </a:r>
            <a:r>
              <a:rPr lang="ru-RU" sz="1800" dirty="0" err="1">
                <a:solidFill>
                  <a:schemeClr val="tx1"/>
                </a:solidFill>
                <a:effectLst/>
              </a:rPr>
              <a:t>слезища</a:t>
            </a:r>
            <a:r>
              <a:rPr lang="ru-RU" sz="1800" dirty="0">
                <a:solidFill>
                  <a:schemeClr val="tx1"/>
                </a:solidFill>
                <a:effectLst/>
              </a:rPr>
              <a:t> </a:t>
            </a:r>
          </a:p>
          <a:p>
            <a:pPr>
              <a:lnSpc>
                <a:spcPct val="150000"/>
              </a:lnSpc>
              <a:defRPr/>
            </a:pPr>
            <a:r>
              <a:rPr lang="ru-RU" sz="1800" dirty="0">
                <a:solidFill>
                  <a:schemeClr val="tx1"/>
                </a:solidFill>
                <a:effectLst/>
              </a:rPr>
              <a:t>засадили в каталажку взбрело </a:t>
            </a:r>
          </a:p>
          <a:p>
            <a:pPr>
              <a:lnSpc>
                <a:spcPct val="150000"/>
              </a:lnSpc>
              <a:defRPr/>
            </a:pPr>
            <a:r>
              <a:rPr lang="ru-RU" sz="1800" dirty="0">
                <a:solidFill>
                  <a:schemeClr val="tx1"/>
                </a:solidFill>
                <a:effectLst/>
              </a:rPr>
              <a:t>в голову ожесточённо </a:t>
            </a:r>
          </a:p>
          <a:p>
            <a:pPr>
              <a:lnSpc>
                <a:spcPct val="150000"/>
              </a:lnSpc>
              <a:defRPr/>
            </a:pPr>
            <a:r>
              <a:rPr lang="ru-RU" sz="1800" dirty="0">
                <a:solidFill>
                  <a:schemeClr val="tx1"/>
                </a:solidFill>
                <a:effectLst/>
              </a:rPr>
              <a:t>почёсывая обнаружились</a:t>
            </a:r>
          </a:p>
          <a:p>
            <a:pPr>
              <a:lnSpc>
                <a:spcPct val="150000"/>
              </a:lnSpc>
              <a:defRPr/>
            </a:pPr>
            <a:r>
              <a:rPr lang="ru-RU" sz="1800" dirty="0">
                <a:solidFill>
                  <a:schemeClr val="tx1"/>
                </a:solidFill>
                <a:effectLst/>
              </a:rPr>
              <a:t> затруднения взъерошенный</a:t>
            </a:r>
          </a:p>
          <a:p>
            <a:pPr>
              <a:lnSpc>
                <a:spcPct val="150000"/>
              </a:lnSpc>
              <a:defRPr/>
            </a:pPr>
            <a:r>
              <a:rPr lang="ru-RU" sz="1800" dirty="0">
                <a:solidFill>
                  <a:schemeClr val="tx1"/>
                </a:solidFill>
                <a:effectLst/>
              </a:rPr>
              <a:t> мальчуган пришлёпал босиком</a:t>
            </a:r>
          </a:p>
          <a:p>
            <a:pPr>
              <a:lnSpc>
                <a:spcPct val="150000"/>
              </a:lnSpc>
              <a:defRPr/>
            </a:pPr>
            <a:r>
              <a:rPr lang="ru-RU" sz="1800" dirty="0">
                <a:solidFill>
                  <a:schemeClr val="tx1"/>
                </a:solidFill>
                <a:effectLst/>
              </a:rPr>
              <a:t> примостившись у стола</a:t>
            </a:r>
          </a:p>
          <a:p>
            <a:pPr>
              <a:lnSpc>
                <a:spcPct val="150000"/>
              </a:lnSpc>
              <a:defRPr/>
            </a:pPr>
            <a:r>
              <a:rPr lang="ru-RU" sz="1800" dirty="0">
                <a:solidFill>
                  <a:schemeClr val="tx1"/>
                </a:solidFill>
                <a:effectLst/>
              </a:rPr>
              <a:t> напряжённо думал ни о чем не</a:t>
            </a:r>
          </a:p>
          <a:p>
            <a:pPr>
              <a:lnSpc>
                <a:spcPct val="150000"/>
              </a:lnSpc>
              <a:defRPr/>
            </a:pPr>
            <a:r>
              <a:rPr lang="ru-RU" sz="1800" dirty="0">
                <a:solidFill>
                  <a:schemeClr val="tx1"/>
                </a:solidFill>
                <a:effectLst/>
              </a:rPr>
              <a:t> расспрашивать блюдечко</a:t>
            </a:r>
          </a:p>
          <a:p>
            <a:pPr>
              <a:lnSpc>
                <a:spcPct val="150000"/>
              </a:lnSpc>
              <a:defRPr/>
            </a:pPr>
            <a:r>
              <a:rPr lang="ru-RU" sz="1800" dirty="0">
                <a:solidFill>
                  <a:schemeClr val="tx1"/>
                </a:solidFill>
                <a:effectLst/>
              </a:rPr>
              <a:t> помутнело неприятностей не </a:t>
            </a:r>
            <a:endParaRPr lang="ru-RU" sz="1800" dirty="0">
              <a:solidFill>
                <a:schemeClr val="tx1"/>
              </a:solidFill>
            </a:endParaRP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Прямоугольник 4">
            <a:extLst>
              <a:ext uri="{FF2B5EF4-FFF2-40B4-BE49-F238E27FC236}">
                <a16:creationId xmlns:a16="http://schemas.microsoft.com/office/drawing/2014/main" id="{994FB12E-2AC3-7406-14AD-8293E340FA04}"/>
              </a:ext>
            </a:extLst>
          </p:cNvPr>
          <p:cNvSpPr>
            <a:spLocks noChangeArrowheads="1"/>
          </p:cNvSpPr>
          <p:nvPr/>
        </p:nvSpPr>
        <p:spPr bwMode="auto">
          <a:xfrm>
            <a:off x="1774825" y="260350"/>
            <a:ext cx="8497888"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70000"/>
              <a:buFont typeface="Wingdings 2" pitchFamily="18" charset="2"/>
              <a:buChar char=""/>
              <a:defRPr sz="3200">
                <a:solidFill>
                  <a:schemeClr val="tx2"/>
                </a:solidFill>
                <a:latin typeface="Franklin Gothic Book" pitchFamily="34" charset="0"/>
              </a:defRPr>
            </a:lvl1pPr>
            <a:lvl2pPr marL="742950" indent="-285750">
              <a:spcBef>
                <a:spcPct val="20000"/>
              </a:spcBef>
              <a:buClr>
                <a:schemeClr val="accent1"/>
              </a:buClr>
              <a:buSzPct val="70000"/>
              <a:buFont typeface="Wingdings 2" pitchFamily="18" charset="2"/>
              <a:buChar char=""/>
              <a:defRPr sz="2800">
                <a:solidFill>
                  <a:schemeClr val="tx2"/>
                </a:solidFill>
                <a:latin typeface="Franklin Gothic Book" pitchFamily="34" charset="0"/>
              </a:defRPr>
            </a:lvl2pPr>
            <a:lvl3pPr marL="1143000" indent="-228600">
              <a:spcBef>
                <a:spcPct val="20000"/>
              </a:spcBef>
              <a:buClr>
                <a:schemeClr val="accent1"/>
              </a:buClr>
              <a:buSzPct val="70000"/>
              <a:buFont typeface="Wingdings 2" pitchFamily="18" charset="2"/>
              <a:buChar char=""/>
              <a:defRPr sz="2400">
                <a:solidFill>
                  <a:schemeClr val="tx2"/>
                </a:solidFill>
                <a:latin typeface="Franklin Gothic Book" pitchFamily="34" charset="0"/>
              </a:defRPr>
            </a:lvl3pPr>
            <a:lvl4pPr marL="1600200" indent="-228600">
              <a:spcBef>
                <a:spcPct val="20000"/>
              </a:spcBef>
              <a:buClr>
                <a:schemeClr val="accent1"/>
              </a:buClr>
              <a:buSzPct val="70000"/>
              <a:buFont typeface="Wingdings 2" pitchFamily="18" charset="2"/>
              <a:buChar char=""/>
              <a:defRPr sz="2000">
                <a:solidFill>
                  <a:schemeClr val="tx2"/>
                </a:solidFill>
                <a:latin typeface="Franklin Gothic Book" pitchFamily="34" charset="0"/>
              </a:defRPr>
            </a:lvl4pPr>
            <a:lvl5pPr marL="2057400" indent="-228600">
              <a:spcBef>
                <a:spcPct val="20000"/>
              </a:spcBef>
              <a:buClr>
                <a:schemeClr val="accent1"/>
              </a:buClr>
              <a:buSzPct val="60000"/>
              <a:buFont typeface="Wingdings 2" pitchFamily="18" charset="2"/>
              <a:buChar char=""/>
              <a:defRPr>
                <a:solidFill>
                  <a:schemeClr val="tx2"/>
                </a:solidFill>
                <a:latin typeface="Franklin Gothic Book" pitchFamily="34" charset="0"/>
              </a:defRPr>
            </a:lvl5pPr>
            <a:lvl6pPr marL="2514600" indent="-228600" defTabSz="449263" eaLnBrk="0" fontAlgn="base" hangingPunct="0">
              <a:spcBef>
                <a:spcPct val="20000"/>
              </a:spcBef>
              <a:spcAft>
                <a:spcPct val="0"/>
              </a:spcAft>
              <a:buClr>
                <a:schemeClr val="accent1"/>
              </a:buClr>
              <a:buSzPct val="60000"/>
              <a:buFont typeface="Wingdings 2" pitchFamily="18" charset="2"/>
              <a:buChar char=""/>
              <a:defRPr>
                <a:solidFill>
                  <a:schemeClr val="tx2"/>
                </a:solidFill>
                <a:latin typeface="Franklin Gothic Book" pitchFamily="34" charset="0"/>
              </a:defRPr>
            </a:lvl6pPr>
            <a:lvl7pPr marL="2971800" indent="-228600" defTabSz="449263" eaLnBrk="0" fontAlgn="base" hangingPunct="0">
              <a:spcBef>
                <a:spcPct val="20000"/>
              </a:spcBef>
              <a:spcAft>
                <a:spcPct val="0"/>
              </a:spcAft>
              <a:buClr>
                <a:schemeClr val="accent1"/>
              </a:buClr>
              <a:buSzPct val="60000"/>
              <a:buFont typeface="Wingdings 2" pitchFamily="18" charset="2"/>
              <a:buChar char=""/>
              <a:defRPr>
                <a:solidFill>
                  <a:schemeClr val="tx2"/>
                </a:solidFill>
                <a:latin typeface="Franklin Gothic Book" pitchFamily="34" charset="0"/>
              </a:defRPr>
            </a:lvl7pPr>
            <a:lvl8pPr marL="3429000" indent="-228600" defTabSz="449263" eaLnBrk="0" fontAlgn="base" hangingPunct="0">
              <a:spcBef>
                <a:spcPct val="20000"/>
              </a:spcBef>
              <a:spcAft>
                <a:spcPct val="0"/>
              </a:spcAft>
              <a:buClr>
                <a:schemeClr val="accent1"/>
              </a:buClr>
              <a:buSzPct val="60000"/>
              <a:buFont typeface="Wingdings 2" pitchFamily="18" charset="2"/>
              <a:buChar char=""/>
              <a:defRPr>
                <a:solidFill>
                  <a:schemeClr val="tx2"/>
                </a:solidFill>
                <a:latin typeface="Franklin Gothic Book" pitchFamily="34" charset="0"/>
              </a:defRPr>
            </a:lvl8pPr>
            <a:lvl9pPr marL="3886200" indent="-228600" defTabSz="449263" eaLnBrk="0" fontAlgn="base" hangingPunct="0">
              <a:spcBef>
                <a:spcPct val="20000"/>
              </a:spcBef>
              <a:spcAft>
                <a:spcPct val="0"/>
              </a:spcAft>
              <a:buClr>
                <a:schemeClr val="accent1"/>
              </a:buClr>
              <a:buSzPct val="60000"/>
              <a:buFont typeface="Wingdings 2" pitchFamily="18" charset="2"/>
              <a:buChar char=""/>
              <a:defRPr>
                <a:solidFill>
                  <a:schemeClr val="tx2"/>
                </a:solidFill>
                <a:latin typeface="Franklin Gothic Book" pitchFamily="34" charset="0"/>
              </a:defRPr>
            </a:lvl9pPr>
          </a:lstStyle>
          <a:p>
            <a:pPr algn="ctr">
              <a:spcBef>
                <a:spcPct val="0"/>
              </a:spcBef>
              <a:buClrTx/>
              <a:buSzTx/>
              <a:buFontTx/>
              <a:buNone/>
              <a:defRPr/>
            </a:pPr>
            <a:r>
              <a:rPr lang="ru-RU" altLang="ru-RU" sz="1800" b="1" dirty="0">
                <a:solidFill>
                  <a:schemeClr val="tx1"/>
                </a:solidFill>
                <a:latin typeface="+mn-lt"/>
              </a:rPr>
              <a:t>Упражнение</a:t>
            </a:r>
          </a:p>
          <a:p>
            <a:pPr>
              <a:spcBef>
                <a:spcPct val="0"/>
              </a:spcBef>
              <a:buClrTx/>
              <a:buSzTx/>
              <a:buFontTx/>
              <a:buNone/>
              <a:defRPr/>
            </a:pPr>
            <a:r>
              <a:rPr lang="ru-RU" altLang="ru-RU" sz="1800" i="1" u="sng" dirty="0">
                <a:solidFill>
                  <a:schemeClr val="tx1"/>
                </a:solidFill>
                <a:latin typeface="+mn-lt"/>
              </a:rPr>
              <a:t>Вычеркни заданную букву (слог, слово, цифру, число</a:t>
            </a:r>
            <a:r>
              <a:rPr lang="ru-RU" altLang="ru-RU" sz="1800" u="sng" dirty="0">
                <a:solidFill>
                  <a:schemeClr val="tx1"/>
                </a:solidFill>
                <a:latin typeface="+mn-lt"/>
              </a:rPr>
              <a:t>)</a:t>
            </a:r>
            <a:r>
              <a:rPr lang="ru-RU" altLang="ru-RU" sz="1800" dirty="0">
                <a:solidFill>
                  <a:schemeClr val="tx1"/>
                </a:solidFill>
                <a:latin typeface="+mn-lt"/>
              </a:rPr>
              <a:t>, в конце строки, укажите количество вычеркнутых вами букв (слогов….)</a:t>
            </a:r>
          </a:p>
          <a:p>
            <a:pPr>
              <a:spcBef>
                <a:spcPct val="0"/>
              </a:spcBef>
              <a:buClrTx/>
              <a:buSzTx/>
              <a:buFontTx/>
              <a:buNone/>
              <a:defRPr/>
            </a:pPr>
            <a:r>
              <a:rPr lang="ru-RU" altLang="ru-RU" sz="1800" b="1" dirty="0">
                <a:solidFill>
                  <a:schemeClr val="tx1"/>
                </a:solidFill>
                <a:latin typeface="+mn-lt"/>
              </a:rPr>
              <a:t>Цели: </a:t>
            </a:r>
            <a:r>
              <a:rPr lang="ru-RU" altLang="ru-RU" sz="1800" dirty="0">
                <a:solidFill>
                  <a:schemeClr val="tx1"/>
                </a:solidFill>
                <a:latin typeface="+mn-lt"/>
              </a:rPr>
              <a:t>Закрепление зрительного образа определённой буквы, развитие внимания, зрительного анализа, расширение поля зрения.</a:t>
            </a:r>
          </a:p>
          <a:p>
            <a:pPr>
              <a:spcBef>
                <a:spcPct val="0"/>
              </a:spcBef>
              <a:buClrTx/>
              <a:buSzTx/>
              <a:buFontTx/>
              <a:buNone/>
              <a:defRPr/>
            </a:pPr>
            <a:endParaRPr lang="ru-RU" altLang="ru-RU" sz="1800" dirty="0">
              <a:solidFill>
                <a:schemeClr val="tx1"/>
              </a:solidFill>
              <a:latin typeface="Arial" charset="0"/>
            </a:endParaRPr>
          </a:p>
        </p:txBody>
      </p:sp>
      <p:sp>
        <p:nvSpPr>
          <p:cNvPr id="6" name="Прямоугольник 5">
            <a:extLst>
              <a:ext uri="{FF2B5EF4-FFF2-40B4-BE49-F238E27FC236}">
                <a16:creationId xmlns:a16="http://schemas.microsoft.com/office/drawing/2014/main" id="{CEE5BE1C-C96B-4F1F-2EE6-F22F0DFF8562}"/>
              </a:ext>
            </a:extLst>
          </p:cNvPr>
          <p:cNvSpPr/>
          <p:nvPr/>
        </p:nvSpPr>
        <p:spPr>
          <a:xfrm>
            <a:off x="1895476" y="2014538"/>
            <a:ext cx="8137525" cy="4248150"/>
          </a:xfrm>
          <a:prstGeom prst="rect">
            <a:avLst/>
          </a:prstGeom>
        </p:spPr>
        <p:txBody>
          <a:bodyPr>
            <a:spAutoFit/>
          </a:bodyPr>
          <a:lstStyle/>
          <a:p>
            <a:pPr algn="ctr">
              <a:defRPr/>
            </a:pPr>
            <a:r>
              <a:rPr lang="ru-RU" b="1" dirty="0"/>
              <a:t>Упражнение</a:t>
            </a:r>
            <a:endParaRPr lang="ru-RU" b="1" u="sng" dirty="0"/>
          </a:p>
          <a:p>
            <a:pPr>
              <a:defRPr/>
            </a:pPr>
            <a:r>
              <a:rPr lang="ru-RU" i="1" u="sng" dirty="0"/>
              <a:t>Расшифруйте слова (фразы, пословицы…), </a:t>
            </a:r>
            <a:r>
              <a:rPr lang="ru-RU" dirty="0"/>
              <a:t>используя ключ – порядковый номер букв русского алфавита.</a:t>
            </a:r>
          </a:p>
          <a:p>
            <a:pPr>
              <a:defRPr/>
            </a:pPr>
            <a:r>
              <a:rPr lang="ru-RU" b="1" dirty="0"/>
              <a:t>Цели:</a:t>
            </a:r>
          </a:p>
          <a:p>
            <a:pPr>
              <a:defRPr/>
            </a:pPr>
            <a:r>
              <a:rPr lang="ru-RU" dirty="0"/>
              <a:t>  Развитие пространственно-временных ориентировок при переходе из цифровой системы в буквенную. Развитие памяти, мыслительных операций анализа и синтеза.</a:t>
            </a:r>
          </a:p>
          <a:p>
            <a:pPr>
              <a:defRPr/>
            </a:pPr>
            <a:endParaRPr lang="ru-RU" dirty="0"/>
          </a:p>
          <a:p>
            <a:pPr marL="609600" indent="-609600">
              <a:defRPr/>
            </a:pPr>
            <a:r>
              <a:rPr lang="ru-RU" altLang="ru-RU" kern="0" dirty="0"/>
              <a:t>4  18  1  14  16  20  6           </a:t>
            </a:r>
          </a:p>
          <a:p>
            <a:pPr marL="609600" indent="-609600">
              <a:defRPr/>
            </a:pPr>
            <a:r>
              <a:rPr lang="ru-RU" altLang="ru-RU" kern="0" dirty="0"/>
              <a:t> 21  25  10  20  30  19  33     </a:t>
            </a:r>
          </a:p>
          <a:p>
            <a:pPr marL="609600" indent="-609600">
              <a:defRPr/>
            </a:pPr>
            <a:r>
              <a:rPr lang="ru-RU" altLang="ru-RU" kern="0" dirty="0"/>
              <a:t> 3  19  6  4  5  1</a:t>
            </a:r>
          </a:p>
          <a:p>
            <a:pPr marL="609600" indent="-609600">
              <a:defRPr/>
            </a:pPr>
            <a:r>
              <a:rPr lang="ru-RU" altLang="ru-RU" kern="0" dirty="0"/>
              <a:t>17  18  10  4  16  5  10  20  19  33</a:t>
            </a:r>
          </a:p>
          <a:p>
            <a:pPr marL="609600" indent="-609600">
              <a:defRPr/>
            </a:pPr>
            <a:endParaRPr lang="ru-RU" altLang="ru-RU" kern="0" dirty="0"/>
          </a:p>
          <a:p>
            <a:pPr marL="609600" indent="-609600">
              <a:defRPr/>
            </a:pPr>
            <a:r>
              <a:rPr lang="ru-RU" altLang="ru-RU" i="1" kern="0" dirty="0"/>
              <a:t>Грамоте учиться всегда пригодится</a:t>
            </a:r>
          </a:p>
          <a:p>
            <a:pPr>
              <a:defRPr/>
            </a:pPr>
            <a:endParaRPr lang="ru-RU" dirty="0"/>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3">
            <a:extLst>
              <a:ext uri="{FF2B5EF4-FFF2-40B4-BE49-F238E27FC236}">
                <a16:creationId xmlns:a16="http://schemas.microsoft.com/office/drawing/2014/main" id="{2C32D6FB-9B58-7ADC-8A88-79BF7651FC92}"/>
              </a:ext>
            </a:extLst>
          </p:cNvPr>
          <p:cNvSpPr>
            <a:spLocks noChangeArrowheads="1"/>
          </p:cNvSpPr>
          <p:nvPr/>
        </p:nvSpPr>
        <p:spPr bwMode="auto">
          <a:xfrm>
            <a:off x="1811339" y="969963"/>
            <a:ext cx="8461375" cy="523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indent="179388">
              <a:spcBef>
                <a:spcPct val="20000"/>
              </a:spcBef>
              <a:buClr>
                <a:schemeClr val="accent1"/>
              </a:buClr>
              <a:buSzPct val="70000"/>
              <a:buFont typeface="Wingdings 2" pitchFamily="18" charset="2"/>
              <a:buChar char=""/>
              <a:defRPr sz="3200">
                <a:solidFill>
                  <a:schemeClr val="tx2"/>
                </a:solidFill>
                <a:latin typeface="Franklin Gothic Book" pitchFamily="34" charset="0"/>
              </a:defRPr>
            </a:lvl1pPr>
            <a:lvl2pPr marL="742950" indent="-285750">
              <a:spcBef>
                <a:spcPct val="20000"/>
              </a:spcBef>
              <a:buClr>
                <a:schemeClr val="accent1"/>
              </a:buClr>
              <a:buSzPct val="70000"/>
              <a:buFont typeface="Wingdings 2" pitchFamily="18" charset="2"/>
              <a:buChar char=""/>
              <a:defRPr sz="2800">
                <a:solidFill>
                  <a:schemeClr val="tx2"/>
                </a:solidFill>
                <a:latin typeface="Franklin Gothic Book" pitchFamily="34" charset="0"/>
              </a:defRPr>
            </a:lvl2pPr>
            <a:lvl3pPr marL="1143000" indent="-228600">
              <a:spcBef>
                <a:spcPct val="20000"/>
              </a:spcBef>
              <a:buClr>
                <a:schemeClr val="accent1"/>
              </a:buClr>
              <a:buSzPct val="70000"/>
              <a:buFont typeface="Wingdings 2" pitchFamily="18" charset="2"/>
              <a:buChar char=""/>
              <a:defRPr sz="2400">
                <a:solidFill>
                  <a:schemeClr val="tx2"/>
                </a:solidFill>
                <a:latin typeface="Franklin Gothic Book" pitchFamily="34" charset="0"/>
              </a:defRPr>
            </a:lvl3pPr>
            <a:lvl4pPr marL="1600200" indent="-228600">
              <a:spcBef>
                <a:spcPct val="20000"/>
              </a:spcBef>
              <a:buClr>
                <a:schemeClr val="accent1"/>
              </a:buClr>
              <a:buSzPct val="70000"/>
              <a:buFont typeface="Wingdings 2" pitchFamily="18" charset="2"/>
              <a:buChar char=""/>
              <a:defRPr sz="2000">
                <a:solidFill>
                  <a:schemeClr val="tx2"/>
                </a:solidFill>
                <a:latin typeface="Franklin Gothic Book" pitchFamily="34" charset="0"/>
              </a:defRPr>
            </a:lvl4pPr>
            <a:lvl5pPr marL="2057400" indent="-228600">
              <a:spcBef>
                <a:spcPct val="20000"/>
              </a:spcBef>
              <a:buClr>
                <a:schemeClr val="accent1"/>
              </a:buClr>
              <a:buSzPct val="60000"/>
              <a:buFont typeface="Wingdings 2" pitchFamily="18" charset="2"/>
              <a:buChar char=""/>
              <a:defRPr>
                <a:solidFill>
                  <a:schemeClr val="tx2"/>
                </a:solidFill>
                <a:latin typeface="Franklin Gothic Book" pitchFamily="34" charset="0"/>
              </a:defRPr>
            </a:lvl5pPr>
            <a:lvl6pPr marL="2514600" indent="-228600" defTabSz="449263" eaLnBrk="0" fontAlgn="base" hangingPunct="0">
              <a:spcBef>
                <a:spcPct val="20000"/>
              </a:spcBef>
              <a:spcAft>
                <a:spcPct val="0"/>
              </a:spcAft>
              <a:buClr>
                <a:schemeClr val="accent1"/>
              </a:buClr>
              <a:buSzPct val="60000"/>
              <a:buFont typeface="Wingdings 2" pitchFamily="18" charset="2"/>
              <a:buChar char=""/>
              <a:defRPr>
                <a:solidFill>
                  <a:schemeClr val="tx2"/>
                </a:solidFill>
                <a:latin typeface="Franklin Gothic Book" pitchFamily="34" charset="0"/>
              </a:defRPr>
            </a:lvl6pPr>
            <a:lvl7pPr marL="2971800" indent="-228600" defTabSz="449263" eaLnBrk="0" fontAlgn="base" hangingPunct="0">
              <a:spcBef>
                <a:spcPct val="20000"/>
              </a:spcBef>
              <a:spcAft>
                <a:spcPct val="0"/>
              </a:spcAft>
              <a:buClr>
                <a:schemeClr val="accent1"/>
              </a:buClr>
              <a:buSzPct val="60000"/>
              <a:buFont typeface="Wingdings 2" pitchFamily="18" charset="2"/>
              <a:buChar char=""/>
              <a:defRPr>
                <a:solidFill>
                  <a:schemeClr val="tx2"/>
                </a:solidFill>
                <a:latin typeface="Franklin Gothic Book" pitchFamily="34" charset="0"/>
              </a:defRPr>
            </a:lvl7pPr>
            <a:lvl8pPr marL="3429000" indent="-228600" defTabSz="449263" eaLnBrk="0" fontAlgn="base" hangingPunct="0">
              <a:spcBef>
                <a:spcPct val="20000"/>
              </a:spcBef>
              <a:spcAft>
                <a:spcPct val="0"/>
              </a:spcAft>
              <a:buClr>
                <a:schemeClr val="accent1"/>
              </a:buClr>
              <a:buSzPct val="60000"/>
              <a:buFont typeface="Wingdings 2" pitchFamily="18" charset="2"/>
              <a:buChar char=""/>
              <a:defRPr>
                <a:solidFill>
                  <a:schemeClr val="tx2"/>
                </a:solidFill>
                <a:latin typeface="Franklin Gothic Book" pitchFamily="34" charset="0"/>
              </a:defRPr>
            </a:lvl8pPr>
            <a:lvl9pPr marL="3886200" indent="-228600" defTabSz="449263" eaLnBrk="0" fontAlgn="base" hangingPunct="0">
              <a:spcBef>
                <a:spcPct val="20000"/>
              </a:spcBef>
              <a:spcAft>
                <a:spcPct val="0"/>
              </a:spcAft>
              <a:buClr>
                <a:schemeClr val="accent1"/>
              </a:buClr>
              <a:buSzPct val="60000"/>
              <a:buFont typeface="Wingdings 2" pitchFamily="18" charset="2"/>
              <a:buChar char=""/>
              <a:defRPr>
                <a:solidFill>
                  <a:schemeClr val="tx2"/>
                </a:solidFill>
                <a:latin typeface="Franklin Gothic Book" pitchFamily="34" charset="0"/>
              </a:defRPr>
            </a:lvl9pPr>
          </a:lstStyle>
          <a:p>
            <a:pPr algn="ctr">
              <a:spcBef>
                <a:spcPct val="0"/>
              </a:spcBef>
              <a:buClrTx/>
              <a:buSzTx/>
              <a:buFontTx/>
              <a:buNone/>
              <a:defRPr/>
            </a:pPr>
            <a:r>
              <a:rPr lang="ru-RU" altLang="ru-RU" sz="1800" b="1" dirty="0">
                <a:solidFill>
                  <a:schemeClr val="tx1"/>
                </a:solidFill>
                <a:latin typeface="+mn-lt"/>
                <a:cs typeface="Times New Roman" pitchFamily="18" charset="0"/>
              </a:rPr>
              <a:t>Упражнение</a:t>
            </a:r>
            <a:endParaRPr lang="ru-RU" altLang="ru-RU" sz="1600" dirty="0">
              <a:solidFill>
                <a:schemeClr val="tx1"/>
              </a:solidFill>
              <a:latin typeface="+mn-lt"/>
            </a:endParaRPr>
          </a:p>
          <a:p>
            <a:pPr algn="ctr">
              <a:spcBef>
                <a:spcPct val="0"/>
              </a:spcBef>
              <a:buClrTx/>
              <a:buSzTx/>
              <a:buFontTx/>
              <a:buNone/>
              <a:defRPr/>
            </a:pPr>
            <a:r>
              <a:rPr lang="ru-RU" altLang="ru-RU" sz="1800" dirty="0">
                <a:solidFill>
                  <a:schemeClr val="tx1"/>
                </a:solidFill>
                <a:latin typeface="+mn-lt"/>
                <a:cs typeface="Times New Roman" pitchFamily="18" charset="0"/>
              </a:rPr>
              <a:t>Развитие фонематического восприятия.</a:t>
            </a:r>
            <a:endParaRPr lang="ru-RU" altLang="ru-RU" sz="1600" dirty="0">
              <a:solidFill>
                <a:schemeClr val="tx1"/>
              </a:solidFill>
              <a:latin typeface="+mn-lt"/>
            </a:endParaRPr>
          </a:p>
          <a:p>
            <a:pPr algn="just">
              <a:spcBef>
                <a:spcPct val="0"/>
              </a:spcBef>
              <a:buClrTx/>
              <a:buSzTx/>
              <a:buFontTx/>
              <a:buNone/>
              <a:defRPr/>
            </a:pPr>
            <a:r>
              <a:rPr lang="ru-RU" altLang="ru-RU" sz="1800" dirty="0">
                <a:solidFill>
                  <a:schemeClr val="tx1"/>
                </a:solidFill>
                <a:latin typeface="+mn-lt"/>
                <a:cs typeface="Times New Roman" pitchFamily="18" charset="0"/>
              </a:rPr>
              <a:t>	По первым (или последним) звукам названных учителем слов нужно </a:t>
            </a:r>
            <a:r>
              <a:rPr lang="ru-RU" altLang="ru-RU" sz="1800" i="1" u="sng" dirty="0">
                <a:solidFill>
                  <a:schemeClr val="tx1"/>
                </a:solidFill>
                <a:latin typeface="+mn-lt"/>
                <a:cs typeface="Times New Roman" pitchFamily="18" charset="0"/>
              </a:rPr>
              <a:t>отгадать задуманное слово</a:t>
            </a:r>
            <a:r>
              <a:rPr lang="ru-RU" altLang="ru-RU" sz="1800" dirty="0">
                <a:solidFill>
                  <a:schemeClr val="tx1"/>
                </a:solidFill>
                <a:latin typeface="+mn-lt"/>
                <a:cs typeface="Times New Roman" pitchFamily="18" charset="0"/>
              </a:rPr>
              <a:t>. Например, учитель загадал </a:t>
            </a:r>
            <a:r>
              <a:rPr lang="ru-RU" altLang="ru-RU" sz="1800" i="1" dirty="0">
                <a:solidFill>
                  <a:schemeClr val="tx1"/>
                </a:solidFill>
                <a:latin typeface="+mn-lt"/>
                <a:cs typeface="Times New Roman" pitchFamily="18" charset="0"/>
              </a:rPr>
              <a:t>сад. </a:t>
            </a:r>
            <a:r>
              <a:rPr lang="ru-RU" altLang="ru-RU" sz="1800" dirty="0">
                <a:solidFill>
                  <a:schemeClr val="tx1"/>
                </a:solidFill>
                <a:latin typeface="+mn-lt"/>
                <a:cs typeface="Times New Roman" pitchFamily="18" charset="0"/>
              </a:rPr>
              <a:t>Он последовательно называет 3 слова: </a:t>
            </a:r>
            <a:r>
              <a:rPr lang="ru-RU" altLang="ru-RU" sz="1800" i="1" dirty="0">
                <a:solidFill>
                  <a:schemeClr val="tx1"/>
                </a:solidFill>
                <a:latin typeface="+mn-lt"/>
                <a:cs typeface="Times New Roman" pitchFamily="18" charset="0"/>
              </a:rPr>
              <a:t>солнце, аист, дом.</a:t>
            </a:r>
          </a:p>
          <a:p>
            <a:pPr>
              <a:spcBef>
                <a:spcPct val="0"/>
              </a:spcBef>
              <a:buClrTx/>
              <a:buSzTx/>
              <a:buFontTx/>
              <a:buNone/>
              <a:defRPr/>
            </a:pPr>
            <a:endParaRPr lang="ru-RU" altLang="ru-RU" sz="1600" dirty="0">
              <a:solidFill>
                <a:schemeClr val="tx1"/>
              </a:solidFill>
              <a:latin typeface="+mn-lt"/>
            </a:endParaRPr>
          </a:p>
          <a:p>
            <a:pPr algn="ctr">
              <a:spcBef>
                <a:spcPct val="0"/>
              </a:spcBef>
              <a:buClrTx/>
              <a:buSzTx/>
              <a:buFontTx/>
              <a:buNone/>
              <a:defRPr/>
            </a:pPr>
            <a:r>
              <a:rPr lang="ru-RU" altLang="ru-RU" sz="1800" b="1" dirty="0">
                <a:solidFill>
                  <a:schemeClr val="tx1"/>
                </a:solidFill>
                <a:latin typeface="+mn-lt"/>
                <a:cs typeface="Times New Roman" pitchFamily="18" charset="0"/>
              </a:rPr>
              <a:t>Упражнение</a:t>
            </a:r>
            <a:endParaRPr lang="ru-RU" altLang="ru-RU" sz="1600" dirty="0">
              <a:solidFill>
                <a:schemeClr val="tx1"/>
              </a:solidFill>
              <a:latin typeface="+mn-lt"/>
            </a:endParaRPr>
          </a:p>
          <a:p>
            <a:pPr>
              <a:spcBef>
                <a:spcPct val="0"/>
              </a:spcBef>
              <a:buClrTx/>
              <a:buSzTx/>
              <a:buFontTx/>
              <a:buNone/>
              <a:defRPr/>
            </a:pPr>
            <a:r>
              <a:rPr lang="ru-RU" altLang="ru-RU" sz="1800" dirty="0">
                <a:solidFill>
                  <a:schemeClr val="tx1"/>
                </a:solidFill>
                <a:latin typeface="+mn-lt"/>
                <a:cs typeface="Times New Roman" pitchFamily="18" charset="0"/>
              </a:rPr>
              <a:t>	</a:t>
            </a:r>
            <a:r>
              <a:rPr lang="ru-RU" altLang="ru-RU" sz="1800" i="1" u="sng" dirty="0">
                <a:solidFill>
                  <a:schemeClr val="tx1"/>
                </a:solidFill>
                <a:latin typeface="+mn-lt"/>
                <a:cs typeface="Times New Roman" pitchFamily="18" charset="0"/>
              </a:rPr>
              <a:t>Чтение текста из учебника «вверх ногами». </a:t>
            </a:r>
            <a:r>
              <a:rPr lang="ru-RU" altLang="ru-RU" sz="1800" dirty="0">
                <a:solidFill>
                  <a:schemeClr val="tx1"/>
                </a:solidFill>
                <a:latin typeface="+mn-lt"/>
                <a:cs typeface="Times New Roman" pitchFamily="18" charset="0"/>
              </a:rPr>
              <a:t>Уточнение содержания прочитанного текста по вопросам учителя</a:t>
            </a:r>
          </a:p>
          <a:p>
            <a:pPr>
              <a:spcBef>
                <a:spcPct val="0"/>
              </a:spcBef>
              <a:buClrTx/>
              <a:buSzTx/>
              <a:buFontTx/>
              <a:buNone/>
              <a:defRPr/>
            </a:pPr>
            <a:endParaRPr lang="ru-RU" altLang="ru-RU" sz="1600" dirty="0">
              <a:solidFill>
                <a:schemeClr val="tx1"/>
              </a:solidFill>
              <a:latin typeface="+mn-lt"/>
            </a:endParaRPr>
          </a:p>
          <a:p>
            <a:pPr algn="ctr">
              <a:spcBef>
                <a:spcPct val="0"/>
              </a:spcBef>
              <a:buClrTx/>
              <a:buSzTx/>
              <a:buFontTx/>
              <a:buNone/>
              <a:defRPr/>
            </a:pPr>
            <a:r>
              <a:rPr lang="ru-RU" altLang="ru-RU" sz="1800" b="1" dirty="0">
                <a:solidFill>
                  <a:schemeClr val="tx1"/>
                </a:solidFill>
                <a:latin typeface="+mn-lt"/>
                <a:cs typeface="Times New Roman" pitchFamily="18" charset="0"/>
              </a:rPr>
              <a:t>Упражнение</a:t>
            </a:r>
            <a:endParaRPr lang="ru-RU" altLang="ru-RU" sz="1600" dirty="0">
              <a:solidFill>
                <a:schemeClr val="tx1"/>
              </a:solidFill>
              <a:latin typeface="+mn-lt"/>
            </a:endParaRPr>
          </a:p>
          <a:p>
            <a:pPr>
              <a:spcBef>
                <a:spcPct val="0"/>
              </a:spcBef>
              <a:buClrTx/>
              <a:buSzTx/>
              <a:buFontTx/>
              <a:buNone/>
              <a:defRPr/>
            </a:pPr>
            <a:r>
              <a:rPr lang="ru-RU" altLang="ru-RU" sz="1800" dirty="0">
                <a:solidFill>
                  <a:schemeClr val="tx1"/>
                </a:solidFill>
                <a:latin typeface="+mn-lt"/>
                <a:cs typeface="Times New Roman" pitchFamily="18" charset="0"/>
              </a:rPr>
              <a:t>Чтение текста с прикрытой нижней (или верхней) половиной строчки.</a:t>
            </a:r>
          </a:p>
          <a:p>
            <a:pPr>
              <a:spcBef>
                <a:spcPct val="0"/>
              </a:spcBef>
              <a:buClrTx/>
              <a:buSzTx/>
              <a:buFontTx/>
              <a:buNone/>
              <a:defRPr/>
            </a:pPr>
            <a:endParaRPr lang="ru-RU" altLang="ru-RU" sz="1600" dirty="0">
              <a:solidFill>
                <a:schemeClr val="tx1"/>
              </a:solidFill>
              <a:latin typeface="+mn-lt"/>
            </a:endParaRPr>
          </a:p>
          <a:p>
            <a:pPr algn="ctr">
              <a:spcBef>
                <a:spcPct val="0"/>
              </a:spcBef>
              <a:buClrTx/>
              <a:buSzTx/>
              <a:buFontTx/>
              <a:buNone/>
              <a:defRPr/>
            </a:pPr>
            <a:r>
              <a:rPr lang="ru-RU" altLang="ru-RU" sz="1800" b="1" dirty="0">
                <a:solidFill>
                  <a:schemeClr val="tx1"/>
                </a:solidFill>
                <a:latin typeface="+mn-lt"/>
                <a:cs typeface="Times New Roman" pitchFamily="18" charset="0"/>
              </a:rPr>
              <a:t>Упражнение</a:t>
            </a:r>
            <a:endParaRPr lang="ru-RU" altLang="ru-RU" sz="1600" dirty="0">
              <a:solidFill>
                <a:schemeClr val="tx1"/>
              </a:solidFill>
              <a:latin typeface="+mn-lt"/>
            </a:endParaRPr>
          </a:p>
          <a:p>
            <a:pPr>
              <a:spcBef>
                <a:spcPct val="0"/>
              </a:spcBef>
              <a:buClrTx/>
              <a:buSzTx/>
              <a:buFontTx/>
              <a:buNone/>
              <a:defRPr/>
            </a:pPr>
            <a:r>
              <a:rPr lang="ru-RU" altLang="ru-RU" sz="1800" i="1" u="sng" dirty="0">
                <a:solidFill>
                  <a:schemeClr val="tx1"/>
                </a:solidFill>
                <a:latin typeface="+mn-lt"/>
                <a:cs typeface="Times New Roman" pitchFamily="18" charset="0"/>
              </a:rPr>
              <a:t>Отделение слов от </a:t>
            </a:r>
            <a:r>
              <a:rPr lang="ru-RU" altLang="ru-RU" sz="1800" i="1" u="sng" dirty="0" err="1">
                <a:solidFill>
                  <a:schemeClr val="tx1"/>
                </a:solidFill>
                <a:latin typeface="+mn-lt"/>
                <a:cs typeface="Times New Roman" pitchFamily="18" charset="0"/>
              </a:rPr>
              <a:t>псевдослов</a:t>
            </a:r>
            <a:r>
              <a:rPr lang="ru-RU" altLang="ru-RU" sz="1800" i="1" u="sng" dirty="0">
                <a:solidFill>
                  <a:schemeClr val="tx1"/>
                </a:solidFill>
                <a:latin typeface="+mn-lt"/>
                <a:cs typeface="Times New Roman" pitchFamily="18" charset="0"/>
              </a:rPr>
              <a:t>.</a:t>
            </a:r>
            <a:r>
              <a:rPr lang="ru-RU" altLang="ru-RU" sz="1800" dirty="0">
                <a:solidFill>
                  <a:schemeClr val="tx1"/>
                </a:solidFill>
                <a:latin typeface="+mn-lt"/>
                <a:cs typeface="Times New Roman" pitchFamily="18" charset="0"/>
              </a:rPr>
              <a:t> Записать на доске слова и бессмысленные буквосочетания. Дети должны разделить на 2 группы.</a:t>
            </a:r>
          </a:p>
          <a:p>
            <a:pPr>
              <a:spcBef>
                <a:spcPct val="0"/>
              </a:spcBef>
              <a:buClrTx/>
              <a:buSzTx/>
              <a:buFontTx/>
              <a:buNone/>
              <a:defRPr/>
            </a:pPr>
            <a:endParaRPr lang="ru-RU" altLang="ru-RU" sz="1800" dirty="0">
              <a:solidFill>
                <a:schemeClr val="tx1"/>
              </a:solidFill>
              <a:latin typeface="Arial" charset="0"/>
              <a:cs typeface="Times New Roman" pitchFamily="18" charset="0"/>
            </a:endParaRPr>
          </a:p>
          <a:p>
            <a:pPr>
              <a:spcBef>
                <a:spcPct val="0"/>
              </a:spcBef>
              <a:buClrTx/>
              <a:buSzTx/>
              <a:buFontTx/>
              <a:buNone/>
              <a:defRPr/>
            </a:pPr>
            <a:endParaRPr lang="ru-RU" altLang="ru-RU" sz="1600" dirty="0">
              <a:solidFill>
                <a:schemeClr val="tx1"/>
              </a:solidFill>
              <a:latin typeface="Arial" charset="0"/>
            </a:endParaRPr>
          </a:p>
          <a:p>
            <a:pPr>
              <a:spcBef>
                <a:spcPct val="0"/>
              </a:spcBef>
              <a:buClrTx/>
              <a:buSzTx/>
              <a:buFontTx/>
              <a:buNone/>
              <a:defRPr/>
            </a:pPr>
            <a:endParaRPr lang="ru-RU" altLang="ru-RU" sz="1800" dirty="0">
              <a:solidFill>
                <a:schemeClr val="tx1"/>
              </a:solidFill>
              <a:latin typeface="Arial" charset="0"/>
            </a:endParaRP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Прямоугольник 1">
            <a:extLst>
              <a:ext uri="{FF2B5EF4-FFF2-40B4-BE49-F238E27FC236}">
                <a16:creationId xmlns:a16="http://schemas.microsoft.com/office/drawing/2014/main" id="{CD621996-F221-D09B-97E1-A29FDA315781}"/>
              </a:ext>
            </a:extLst>
          </p:cNvPr>
          <p:cNvSpPr>
            <a:spLocks noChangeArrowheads="1"/>
          </p:cNvSpPr>
          <p:nvPr/>
        </p:nvSpPr>
        <p:spPr bwMode="auto">
          <a:xfrm>
            <a:off x="1919289" y="188914"/>
            <a:ext cx="8569325" cy="590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70000"/>
              <a:buFont typeface="Wingdings 2" pitchFamily="18" charset="2"/>
              <a:buChar char=""/>
              <a:defRPr sz="3200">
                <a:solidFill>
                  <a:schemeClr val="tx2"/>
                </a:solidFill>
                <a:latin typeface="Franklin Gothic Book" pitchFamily="34" charset="0"/>
              </a:defRPr>
            </a:lvl1pPr>
            <a:lvl2pPr marL="742950" indent="-285750">
              <a:spcBef>
                <a:spcPct val="20000"/>
              </a:spcBef>
              <a:buClr>
                <a:schemeClr val="accent1"/>
              </a:buClr>
              <a:buSzPct val="70000"/>
              <a:buFont typeface="Wingdings 2" pitchFamily="18" charset="2"/>
              <a:buChar char=""/>
              <a:defRPr sz="2800">
                <a:solidFill>
                  <a:schemeClr val="tx2"/>
                </a:solidFill>
                <a:latin typeface="Franklin Gothic Book" pitchFamily="34" charset="0"/>
              </a:defRPr>
            </a:lvl2pPr>
            <a:lvl3pPr marL="1143000" indent="-228600">
              <a:spcBef>
                <a:spcPct val="20000"/>
              </a:spcBef>
              <a:buClr>
                <a:schemeClr val="accent1"/>
              </a:buClr>
              <a:buSzPct val="70000"/>
              <a:buFont typeface="Wingdings 2" pitchFamily="18" charset="2"/>
              <a:buChar char=""/>
              <a:defRPr sz="2400">
                <a:solidFill>
                  <a:schemeClr val="tx2"/>
                </a:solidFill>
                <a:latin typeface="Franklin Gothic Book" pitchFamily="34" charset="0"/>
              </a:defRPr>
            </a:lvl3pPr>
            <a:lvl4pPr marL="1600200" indent="-228600">
              <a:spcBef>
                <a:spcPct val="20000"/>
              </a:spcBef>
              <a:buClr>
                <a:schemeClr val="accent1"/>
              </a:buClr>
              <a:buSzPct val="70000"/>
              <a:buFont typeface="Wingdings 2" pitchFamily="18" charset="2"/>
              <a:buChar char=""/>
              <a:defRPr sz="2000">
                <a:solidFill>
                  <a:schemeClr val="tx2"/>
                </a:solidFill>
                <a:latin typeface="Franklin Gothic Book" pitchFamily="34" charset="0"/>
              </a:defRPr>
            </a:lvl4pPr>
            <a:lvl5pPr marL="2057400" indent="-228600">
              <a:spcBef>
                <a:spcPct val="20000"/>
              </a:spcBef>
              <a:buClr>
                <a:schemeClr val="accent1"/>
              </a:buClr>
              <a:buSzPct val="60000"/>
              <a:buFont typeface="Wingdings 2" pitchFamily="18" charset="2"/>
              <a:buChar char=""/>
              <a:defRPr>
                <a:solidFill>
                  <a:schemeClr val="tx2"/>
                </a:solidFill>
                <a:latin typeface="Franklin Gothic Book" pitchFamily="34" charset="0"/>
              </a:defRPr>
            </a:lvl5pPr>
            <a:lvl6pPr marL="2514600" indent="-228600" defTabSz="449263" eaLnBrk="0" fontAlgn="base" hangingPunct="0">
              <a:spcBef>
                <a:spcPct val="20000"/>
              </a:spcBef>
              <a:spcAft>
                <a:spcPct val="0"/>
              </a:spcAft>
              <a:buClr>
                <a:schemeClr val="accent1"/>
              </a:buClr>
              <a:buSzPct val="60000"/>
              <a:buFont typeface="Wingdings 2" pitchFamily="18" charset="2"/>
              <a:buChar char=""/>
              <a:defRPr>
                <a:solidFill>
                  <a:schemeClr val="tx2"/>
                </a:solidFill>
                <a:latin typeface="Franklin Gothic Book" pitchFamily="34" charset="0"/>
              </a:defRPr>
            </a:lvl6pPr>
            <a:lvl7pPr marL="2971800" indent="-228600" defTabSz="449263" eaLnBrk="0" fontAlgn="base" hangingPunct="0">
              <a:spcBef>
                <a:spcPct val="20000"/>
              </a:spcBef>
              <a:spcAft>
                <a:spcPct val="0"/>
              </a:spcAft>
              <a:buClr>
                <a:schemeClr val="accent1"/>
              </a:buClr>
              <a:buSzPct val="60000"/>
              <a:buFont typeface="Wingdings 2" pitchFamily="18" charset="2"/>
              <a:buChar char=""/>
              <a:defRPr>
                <a:solidFill>
                  <a:schemeClr val="tx2"/>
                </a:solidFill>
                <a:latin typeface="Franklin Gothic Book" pitchFamily="34" charset="0"/>
              </a:defRPr>
            </a:lvl7pPr>
            <a:lvl8pPr marL="3429000" indent="-228600" defTabSz="449263" eaLnBrk="0" fontAlgn="base" hangingPunct="0">
              <a:spcBef>
                <a:spcPct val="20000"/>
              </a:spcBef>
              <a:spcAft>
                <a:spcPct val="0"/>
              </a:spcAft>
              <a:buClr>
                <a:schemeClr val="accent1"/>
              </a:buClr>
              <a:buSzPct val="60000"/>
              <a:buFont typeface="Wingdings 2" pitchFamily="18" charset="2"/>
              <a:buChar char=""/>
              <a:defRPr>
                <a:solidFill>
                  <a:schemeClr val="tx2"/>
                </a:solidFill>
                <a:latin typeface="Franklin Gothic Book" pitchFamily="34" charset="0"/>
              </a:defRPr>
            </a:lvl8pPr>
            <a:lvl9pPr marL="3886200" indent="-228600" defTabSz="449263" eaLnBrk="0" fontAlgn="base" hangingPunct="0">
              <a:spcBef>
                <a:spcPct val="20000"/>
              </a:spcBef>
              <a:spcAft>
                <a:spcPct val="0"/>
              </a:spcAft>
              <a:buClr>
                <a:schemeClr val="accent1"/>
              </a:buClr>
              <a:buSzPct val="60000"/>
              <a:buFont typeface="Wingdings 2" pitchFamily="18" charset="2"/>
              <a:buChar char=""/>
              <a:defRPr>
                <a:solidFill>
                  <a:schemeClr val="tx2"/>
                </a:solidFill>
                <a:latin typeface="Franklin Gothic Book" pitchFamily="34" charset="0"/>
              </a:defRPr>
            </a:lvl9pPr>
          </a:lstStyle>
          <a:p>
            <a:pPr algn="ctr">
              <a:spcBef>
                <a:spcPct val="0"/>
              </a:spcBef>
              <a:buClrTx/>
              <a:buSzTx/>
              <a:buFontTx/>
              <a:buNone/>
              <a:defRPr/>
            </a:pPr>
            <a:r>
              <a:rPr lang="ru-RU" altLang="ru-RU" sz="1800" b="1" dirty="0">
                <a:solidFill>
                  <a:schemeClr val="tx1"/>
                </a:solidFill>
                <a:latin typeface="+mn-lt"/>
              </a:rPr>
              <a:t>Упражнение</a:t>
            </a:r>
            <a:endParaRPr lang="ru-RU" altLang="ru-RU" sz="1800" dirty="0">
              <a:solidFill>
                <a:schemeClr val="tx1"/>
              </a:solidFill>
              <a:latin typeface="+mn-lt"/>
            </a:endParaRPr>
          </a:p>
          <a:p>
            <a:pPr>
              <a:spcBef>
                <a:spcPct val="0"/>
              </a:spcBef>
              <a:buClrTx/>
              <a:buSzTx/>
              <a:buFontTx/>
              <a:buNone/>
              <a:defRPr/>
            </a:pPr>
            <a:r>
              <a:rPr lang="ru-RU" altLang="ru-RU" sz="1800" dirty="0">
                <a:solidFill>
                  <a:schemeClr val="tx1"/>
                </a:solidFill>
                <a:latin typeface="+mn-lt"/>
              </a:rPr>
              <a:t>Чтение текста из учебника. Дети должны мысленно </a:t>
            </a:r>
            <a:r>
              <a:rPr lang="ru-RU" altLang="ru-RU" sz="1800" i="1" u="sng" dirty="0">
                <a:solidFill>
                  <a:schemeClr val="tx1"/>
                </a:solidFill>
                <a:latin typeface="+mn-lt"/>
              </a:rPr>
              <a:t>разделить слово на 2 половины и озвучивать только вторую.</a:t>
            </a:r>
          </a:p>
          <a:p>
            <a:pPr>
              <a:spcBef>
                <a:spcPct val="0"/>
              </a:spcBef>
              <a:buClrTx/>
              <a:buSzTx/>
              <a:buFontTx/>
              <a:buNone/>
              <a:defRPr/>
            </a:pPr>
            <a:endParaRPr lang="ru-RU" altLang="ru-RU" sz="1800" dirty="0">
              <a:solidFill>
                <a:schemeClr val="tx1"/>
              </a:solidFill>
              <a:latin typeface="+mn-lt"/>
            </a:endParaRPr>
          </a:p>
          <a:p>
            <a:pPr algn="ctr">
              <a:spcBef>
                <a:spcPct val="0"/>
              </a:spcBef>
              <a:buClrTx/>
              <a:buSzTx/>
              <a:buFontTx/>
              <a:buNone/>
              <a:defRPr/>
            </a:pPr>
            <a:r>
              <a:rPr lang="ru-RU" altLang="ru-RU" sz="1800" b="1" dirty="0">
                <a:solidFill>
                  <a:schemeClr val="tx1"/>
                </a:solidFill>
                <a:latin typeface="+mn-lt"/>
              </a:rPr>
              <a:t>Упражнение</a:t>
            </a:r>
            <a:endParaRPr lang="ru-RU" altLang="ru-RU" sz="1800" dirty="0">
              <a:solidFill>
                <a:schemeClr val="tx1"/>
              </a:solidFill>
              <a:latin typeface="+mn-lt"/>
            </a:endParaRPr>
          </a:p>
          <a:p>
            <a:pPr>
              <a:spcBef>
                <a:spcPct val="0"/>
              </a:spcBef>
              <a:buClrTx/>
              <a:buSzTx/>
              <a:buFontTx/>
              <a:buNone/>
              <a:defRPr/>
            </a:pPr>
            <a:r>
              <a:rPr lang="ru-RU" altLang="ru-RU" sz="1800" dirty="0">
                <a:solidFill>
                  <a:schemeClr val="tx1"/>
                </a:solidFill>
                <a:latin typeface="+mn-lt"/>
              </a:rPr>
              <a:t> </a:t>
            </a:r>
            <a:r>
              <a:rPr lang="ru-RU" altLang="ru-RU" sz="1800" i="1" u="sng" dirty="0">
                <a:solidFill>
                  <a:schemeClr val="tx1"/>
                </a:solidFill>
                <a:latin typeface="+mn-lt"/>
              </a:rPr>
              <a:t>Чтение текста из учебника через слово</a:t>
            </a:r>
            <a:r>
              <a:rPr lang="ru-RU" altLang="ru-RU" sz="1800" dirty="0">
                <a:solidFill>
                  <a:schemeClr val="tx1"/>
                </a:solidFill>
                <a:latin typeface="+mn-lt"/>
              </a:rPr>
              <a:t> (через 2-3 слова).</a:t>
            </a:r>
          </a:p>
          <a:p>
            <a:pPr>
              <a:spcBef>
                <a:spcPct val="0"/>
              </a:spcBef>
              <a:buClrTx/>
              <a:buSzTx/>
              <a:buFontTx/>
              <a:buNone/>
              <a:defRPr/>
            </a:pPr>
            <a:r>
              <a:rPr lang="ru-RU" altLang="ru-RU" sz="1800" dirty="0">
                <a:solidFill>
                  <a:schemeClr val="tx1"/>
                </a:solidFill>
                <a:latin typeface="+mn-lt"/>
              </a:rPr>
              <a:t> </a:t>
            </a:r>
          </a:p>
          <a:p>
            <a:pPr algn="ctr">
              <a:spcBef>
                <a:spcPct val="0"/>
              </a:spcBef>
              <a:buClrTx/>
              <a:buSzTx/>
              <a:buFontTx/>
              <a:buNone/>
              <a:defRPr/>
            </a:pPr>
            <a:r>
              <a:rPr lang="ru-RU" altLang="ru-RU" sz="1800" b="1" dirty="0">
                <a:solidFill>
                  <a:schemeClr val="tx1"/>
                </a:solidFill>
                <a:latin typeface="+mn-lt"/>
              </a:rPr>
              <a:t>Упражнение</a:t>
            </a:r>
            <a:endParaRPr lang="ru-RU" altLang="ru-RU" sz="1800" dirty="0">
              <a:solidFill>
                <a:schemeClr val="tx1"/>
              </a:solidFill>
              <a:latin typeface="+mn-lt"/>
            </a:endParaRPr>
          </a:p>
          <a:p>
            <a:pPr>
              <a:spcBef>
                <a:spcPct val="0"/>
              </a:spcBef>
              <a:buClrTx/>
              <a:buSzTx/>
              <a:buFontTx/>
              <a:buNone/>
              <a:defRPr/>
            </a:pPr>
            <a:r>
              <a:rPr lang="ru-RU" altLang="ru-RU" sz="1800" dirty="0">
                <a:solidFill>
                  <a:schemeClr val="tx1"/>
                </a:solidFill>
                <a:latin typeface="+mn-lt"/>
              </a:rPr>
              <a:t> </a:t>
            </a:r>
            <a:r>
              <a:rPr lang="ru-RU" altLang="ru-RU" sz="1800" i="1" u="sng" dirty="0">
                <a:solidFill>
                  <a:schemeClr val="tx1"/>
                </a:solidFill>
                <a:latin typeface="+mn-lt"/>
              </a:rPr>
              <a:t>Чтение текста, восполняя пропуски букв в словах</a:t>
            </a:r>
            <a:r>
              <a:rPr lang="ru-RU" altLang="ru-RU" sz="1800" dirty="0">
                <a:solidFill>
                  <a:schemeClr val="tx1"/>
                </a:solidFill>
                <a:latin typeface="+mn-lt"/>
              </a:rPr>
              <a:t>.</a:t>
            </a:r>
          </a:p>
          <a:p>
            <a:pPr>
              <a:spcBef>
                <a:spcPct val="0"/>
              </a:spcBef>
              <a:buClrTx/>
              <a:buSzTx/>
              <a:buFontTx/>
              <a:buNone/>
              <a:defRPr/>
            </a:pPr>
            <a:r>
              <a:rPr lang="ru-RU" altLang="ru-RU" sz="1800" dirty="0">
                <a:solidFill>
                  <a:schemeClr val="tx1"/>
                </a:solidFill>
                <a:latin typeface="+mn-lt"/>
              </a:rPr>
              <a:t> </a:t>
            </a:r>
          </a:p>
          <a:p>
            <a:pPr algn="ctr">
              <a:spcBef>
                <a:spcPct val="0"/>
              </a:spcBef>
              <a:buClrTx/>
              <a:buSzTx/>
              <a:buFontTx/>
              <a:buNone/>
              <a:defRPr/>
            </a:pPr>
            <a:r>
              <a:rPr lang="ru-RU" altLang="ru-RU" sz="1800" b="1" dirty="0">
                <a:solidFill>
                  <a:schemeClr val="tx1"/>
                </a:solidFill>
                <a:latin typeface="+mn-lt"/>
              </a:rPr>
              <a:t>Упражнение «Магнитофон»</a:t>
            </a:r>
            <a:endParaRPr lang="ru-RU" altLang="ru-RU" sz="1800" dirty="0">
              <a:solidFill>
                <a:schemeClr val="tx1"/>
              </a:solidFill>
              <a:latin typeface="+mn-lt"/>
            </a:endParaRPr>
          </a:p>
          <a:p>
            <a:pPr>
              <a:spcBef>
                <a:spcPct val="0"/>
              </a:spcBef>
              <a:buClrTx/>
              <a:buSzTx/>
              <a:buFontTx/>
              <a:buNone/>
              <a:defRPr/>
            </a:pPr>
            <a:r>
              <a:rPr lang="ru-RU" altLang="ru-RU" sz="1800" dirty="0">
                <a:solidFill>
                  <a:schemeClr val="tx1"/>
                </a:solidFill>
                <a:latin typeface="+mn-lt"/>
              </a:rPr>
              <a:t>Учитель с паузами называет слоги, из которых ученики должны сложить слова.</a:t>
            </a:r>
          </a:p>
          <a:p>
            <a:pPr>
              <a:spcBef>
                <a:spcPct val="0"/>
              </a:spcBef>
              <a:buClrTx/>
              <a:buSzTx/>
              <a:buFontTx/>
              <a:buNone/>
              <a:defRPr/>
            </a:pPr>
            <a:r>
              <a:rPr lang="ru-RU" altLang="ru-RU" sz="1800" dirty="0">
                <a:solidFill>
                  <a:schemeClr val="tx1"/>
                </a:solidFill>
                <a:latin typeface="+mn-lt"/>
              </a:rPr>
              <a:t> </a:t>
            </a:r>
          </a:p>
          <a:p>
            <a:pPr algn="ctr">
              <a:spcBef>
                <a:spcPct val="0"/>
              </a:spcBef>
              <a:buClrTx/>
              <a:buSzTx/>
              <a:buFontTx/>
              <a:buNone/>
              <a:defRPr/>
            </a:pPr>
            <a:r>
              <a:rPr lang="ru-RU" altLang="ru-RU" sz="1800" b="1" dirty="0">
                <a:solidFill>
                  <a:schemeClr val="tx1"/>
                </a:solidFill>
                <a:latin typeface="+mn-lt"/>
              </a:rPr>
              <a:t>Упражнение</a:t>
            </a:r>
            <a:endParaRPr lang="ru-RU" altLang="ru-RU" sz="1800" dirty="0">
              <a:solidFill>
                <a:schemeClr val="tx1"/>
              </a:solidFill>
              <a:latin typeface="+mn-lt"/>
            </a:endParaRPr>
          </a:p>
          <a:p>
            <a:pPr>
              <a:spcBef>
                <a:spcPct val="0"/>
              </a:spcBef>
              <a:buClrTx/>
              <a:buSzTx/>
              <a:buFontTx/>
              <a:buNone/>
              <a:defRPr/>
            </a:pPr>
            <a:r>
              <a:rPr lang="ru-RU" altLang="ru-RU" sz="1800" dirty="0">
                <a:solidFill>
                  <a:schemeClr val="tx1"/>
                </a:solidFill>
                <a:latin typeface="+mn-lt"/>
              </a:rPr>
              <a:t>Чтение текста из учебника с двукратным произнесением каждого слова.</a:t>
            </a:r>
          </a:p>
          <a:p>
            <a:pPr>
              <a:spcBef>
                <a:spcPct val="0"/>
              </a:spcBef>
              <a:buClrTx/>
              <a:buSzTx/>
              <a:buFontTx/>
              <a:buNone/>
              <a:defRPr/>
            </a:pPr>
            <a:r>
              <a:rPr lang="ru-RU" altLang="ru-RU" sz="1800" dirty="0">
                <a:solidFill>
                  <a:schemeClr val="tx1"/>
                </a:solidFill>
                <a:latin typeface="+mn-lt"/>
              </a:rPr>
              <a:t> </a:t>
            </a:r>
          </a:p>
          <a:p>
            <a:pPr algn="ctr">
              <a:spcBef>
                <a:spcPct val="0"/>
              </a:spcBef>
              <a:buClrTx/>
              <a:buSzTx/>
              <a:buFontTx/>
              <a:buNone/>
              <a:defRPr/>
            </a:pPr>
            <a:r>
              <a:rPr lang="ru-RU" altLang="ru-RU" sz="1800" b="1" dirty="0">
                <a:solidFill>
                  <a:schemeClr val="tx1"/>
                </a:solidFill>
                <a:latin typeface="+mn-lt"/>
              </a:rPr>
              <a:t>Упражнение</a:t>
            </a:r>
            <a:endParaRPr lang="ru-RU" altLang="ru-RU" sz="1800" dirty="0">
              <a:solidFill>
                <a:schemeClr val="tx1"/>
              </a:solidFill>
              <a:latin typeface="+mn-lt"/>
            </a:endParaRPr>
          </a:p>
          <a:p>
            <a:pPr>
              <a:spcBef>
                <a:spcPct val="0"/>
              </a:spcBef>
              <a:buClrTx/>
              <a:buSzTx/>
              <a:buFontTx/>
              <a:buNone/>
              <a:defRPr/>
            </a:pPr>
            <a:r>
              <a:rPr lang="ru-RU" altLang="ru-RU" sz="1800" dirty="0">
                <a:solidFill>
                  <a:schemeClr val="tx1"/>
                </a:solidFill>
                <a:latin typeface="+mn-lt"/>
              </a:rPr>
              <a:t>Чтение текста из учебника, развёрнутого на 90 градусов (т.е. строчки ставятся столбиком).</a:t>
            </a:r>
          </a:p>
          <a:p>
            <a:pPr>
              <a:spcBef>
                <a:spcPct val="0"/>
              </a:spcBef>
              <a:buClrTx/>
              <a:buSzTx/>
              <a:buFontTx/>
              <a:buNone/>
              <a:defRPr/>
            </a:pPr>
            <a:endParaRPr lang="ru-RU" altLang="ru-RU" sz="1800" dirty="0">
              <a:solidFill>
                <a:schemeClr val="tx1"/>
              </a:solidFill>
              <a:latin typeface="Arial" charset="0"/>
            </a:endParaRPr>
          </a:p>
          <a:p>
            <a:pPr>
              <a:spcBef>
                <a:spcPct val="0"/>
              </a:spcBef>
              <a:buClrTx/>
              <a:buSzTx/>
              <a:buFontTx/>
              <a:buNone/>
              <a:defRPr/>
            </a:pPr>
            <a:endParaRPr lang="ru-RU" altLang="ru-RU" sz="1800" dirty="0">
              <a:solidFill>
                <a:schemeClr val="tx1"/>
              </a:solidFill>
              <a:latin typeface="Arial" charset="0"/>
            </a:endParaRPr>
          </a:p>
        </p:txBody>
      </p:sp>
      <p:pic>
        <p:nvPicPr>
          <p:cNvPr id="28675" name="Picture 3">
            <a:extLst>
              <a:ext uri="{FF2B5EF4-FFF2-40B4-BE49-F238E27FC236}">
                <a16:creationId xmlns:a16="http://schemas.microsoft.com/office/drawing/2014/main" id="{52FA9B15-300E-9740-92EE-6B615DE5B74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67726" y="1412876"/>
            <a:ext cx="2047875" cy="1725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4C4EE54-EC7F-0FA9-E1A8-A66704FFAE7A}"/>
              </a:ext>
            </a:extLst>
          </p:cNvPr>
          <p:cNvSpPr>
            <a:spLocks noGrp="1"/>
          </p:cNvSpPr>
          <p:nvPr>
            <p:ph type="title"/>
          </p:nvPr>
        </p:nvSpPr>
        <p:spPr>
          <a:xfrm>
            <a:off x="1651322" y="-121351"/>
            <a:ext cx="8229600" cy="1642194"/>
          </a:xfrm>
        </p:spPr>
        <p:txBody>
          <a:bodyPr/>
          <a:lstStyle/>
          <a:p>
            <a:pPr algn="ctr">
              <a:defRPr/>
            </a:pPr>
            <a:r>
              <a:rPr lang="ru-RU" b="1" dirty="0" smtClean="0">
                <a:solidFill>
                  <a:srgbClr val="FF0000"/>
                </a:solidFill>
              </a:rPr>
              <a:t>Желаем  </a:t>
            </a:r>
            <a:r>
              <a:rPr lang="ru-RU" b="1" dirty="0">
                <a:solidFill>
                  <a:srgbClr val="FF0000"/>
                </a:solidFill>
              </a:rPr>
              <a:t>успехов !</a:t>
            </a:r>
          </a:p>
        </p:txBody>
      </p:sp>
      <p:pic>
        <p:nvPicPr>
          <p:cNvPr id="3" name="Picture 7" descr="137117_233833">
            <a:extLst>
              <a:ext uri="{FF2B5EF4-FFF2-40B4-BE49-F238E27FC236}">
                <a16:creationId xmlns:a16="http://schemas.microsoft.com/office/drawing/2014/main" id="{7F6669BE-17F4-0C26-4739-B681DA9EA72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90639" y="1053549"/>
            <a:ext cx="5537380" cy="5564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51FB8B4-A7A8-4D7B-B698-8C0FE025B3C0}"/>
              </a:ext>
            </a:extLst>
          </p:cNvPr>
          <p:cNvSpPr>
            <a:spLocks noGrp="1"/>
          </p:cNvSpPr>
          <p:nvPr>
            <p:ph type="title"/>
          </p:nvPr>
        </p:nvSpPr>
        <p:spPr>
          <a:xfrm>
            <a:off x="1123009" y="365125"/>
            <a:ext cx="10716565" cy="1613800"/>
          </a:xfrm>
        </p:spPr>
        <p:txBody>
          <a:bodyPr>
            <a:noAutofit/>
          </a:bodyPr>
          <a:lstStyle/>
          <a:p>
            <a:pPr marL="0" indent="0"/>
            <a:r>
              <a:rPr lang="ru-RU" sz="3600" dirty="0"/>
              <a:t>Грамотность связана с функционированием отделов головного мозга.  </a:t>
            </a:r>
            <a:br>
              <a:rPr lang="ru-RU" sz="3600" dirty="0"/>
            </a:br>
            <a:endParaRPr lang="ru-RU" sz="2400" dirty="0">
              <a:solidFill>
                <a:schemeClr val="tx1"/>
              </a:solidFill>
              <a:latin typeface="Arial" panose="020B0604020202020204" pitchFamily="34" charset="0"/>
              <a:ea typeface="+mn-ea"/>
              <a:cs typeface="Arial" panose="020B0604020202020204" pitchFamily="34" charset="0"/>
            </a:endParaRPr>
          </a:p>
        </p:txBody>
      </p:sp>
      <p:sp>
        <p:nvSpPr>
          <p:cNvPr id="3" name="Объект 2">
            <a:extLst>
              <a:ext uri="{FF2B5EF4-FFF2-40B4-BE49-F238E27FC236}">
                <a16:creationId xmlns:a16="http://schemas.microsoft.com/office/drawing/2014/main" id="{F8171675-44ED-4EA1-96CE-1E52917307B3}"/>
              </a:ext>
            </a:extLst>
          </p:cNvPr>
          <p:cNvSpPr>
            <a:spLocks noGrp="1"/>
          </p:cNvSpPr>
          <p:nvPr>
            <p:ph idx="1"/>
          </p:nvPr>
        </p:nvSpPr>
        <p:spPr>
          <a:xfrm>
            <a:off x="721058" y="1842448"/>
            <a:ext cx="6851318" cy="4844955"/>
          </a:xfrm>
        </p:spPr>
        <p:txBody>
          <a:bodyPr>
            <a:normAutofit/>
          </a:bodyPr>
          <a:lstStyle/>
          <a:p>
            <a:pPr marL="1798638" indent="-1798638" algn="just">
              <a:buNone/>
            </a:pPr>
            <a:r>
              <a:rPr lang="ru-RU" sz="2400" b="1" dirty="0">
                <a:solidFill>
                  <a:prstClr val="black"/>
                </a:solidFill>
              </a:rPr>
              <a:t>I </a:t>
            </a:r>
            <a:r>
              <a:rPr lang="ru-RU" sz="2400" b="1" dirty="0" smtClean="0">
                <a:solidFill>
                  <a:prstClr val="black"/>
                </a:solidFill>
              </a:rPr>
              <a:t>блок (глубинные структуры мозга)</a:t>
            </a:r>
            <a:r>
              <a:rPr lang="ru-RU" sz="2400" dirty="0" smtClean="0">
                <a:solidFill>
                  <a:prstClr val="black"/>
                </a:solidFill>
              </a:rPr>
              <a:t> </a:t>
            </a:r>
            <a:r>
              <a:rPr lang="ru-RU" sz="2400" dirty="0">
                <a:solidFill>
                  <a:prstClr val="black"/>
                </a:solidFill>
              </a:rPr>
              <a:t>– </a:t>
            </a:r>
            <a:endParaRPr lang="ru-RU" sz="2400" dirty="0" smtClean="0">
              <a:solidFill>
                <a:prstClr val="black"/>
              </a:solidFill>
            </a:endParaRPr>
          </a:p>
          <a:p>
            <a:pPr marL="0" indent="0" algn="just">
              <a:buNone/>
            </a:pPr>
            <a:r>
              <a:rPr lang="ru-RU" sz="2400" dirty="0" smtClean="0">
                <a:solidFill>
                  <a:prstClr val="black"/>
                </a:solidFill>
              </a:rPr>
              <a:t>блок </a:t>
            </a:r>
            <a:r>
              <a:rPr lang="ru-RU" dirty="0" smtClean="0"/>
              <a:t>регуляции </a:t>
            </a:r>
            <a:r>
              <a:rPr lang="ru-RU" dirty="0"/>
              <a:t>тонуса и бодрствования, обеспечивает условия, в которых будет проистекать психическая деятельность. Он отвечает за поддержание и устойчивость активного тонуса при письме и чтении, кинестетический анализ.</a:t>
            </a:r>
          </a:p>
          <a:p>
            <a:pPr marL="1433513" lvl="0" indent="-1433513" algn="just">
              <a:buNone/>
            </a:pPr>
            <a:endParaRPr lang="ru-RU" sz="2400" b="1" dirty="0"/>
          </a:p>
        </p:txBody>
      </p:sp>
      <p:pic>
        <p:nvPicPr>
          <p:cNvPr id="6" name="Рисунок 5" descr="C:\Users\компьютер\Desktop\slide-3.jpg"/>
          <p:cNvPicPr/>
          <p:nvPr/>
        </p:nvPicPr>
        <p:blipFill rotWithShape="1">
          <a:blip r:embed="rId2">
            <a:extLst>
              <a:ext uri="{28A0092B-C50C-407E-A947-70E740481C1C}">
                <a14:useLocalDpi xmlns:a14="http://schemas.microsoft.com/office/drawing/2010/main" val="0"/>
              </a:ext>
            </a:extLst>
          </a:blip>
          <a:srcRect l="1" t="25414" r="47967" b="12841"/>
          <a:stretch/>
        </p:blipFill>
        <p:spPr bwMode="auto">
          <a:xfrm>
            <a:off x="7572376" y="1714500"/>
            <a:ext cx="4267198" cy="4352925"/>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35454318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123010" y="313899"/>
            <a:ext cx="10515600" cy="5863064"/>
          </a:xfrm>
        </p:spPr>
        <p:txBody>
          <a:bodyPr>
            <a:normAutofit/>
          </a:bodyPr>
          <a:lstStyle/>
          <a:p>
            <a:pPr marL="1158875" indent="-1158875" algn="just" defTabSz="927100">
              <a:lnSpc>
                <a:spcPct val="100000"/>
              </a:lnSpc>
              <a:buNone/>
              <a:tabLst>
                <a:tab pos="4572000" algn="l"/>
              </a:tabLst>
            </a:pPr>
            <a:r>
              <a:rPr lang="ru-RU" sz="2400" b="1" dirty="0"/>
              <a:t>II блок</a:t>
            </a:r>
            <a:r>
              <a:rPr lang="ru-RU" sz="2400" dirty="0"/>
              <a:t> головного мозга – </a:t>
            </a:r>
            <a:r>
              <a:rPr lang="ru-RU" sz="2400" dirty="0" smtClean="0"/>
              <a:t>блок </a:t>
            </a:r>
            <a:r>
              <a:rPr lang="ru-RU" dirty="0" smtClean="0"/>
              <a:t>приёма, переработки </a:t>
            </a:r>
            <a:r>
              <a:rPr lang="ru-RU" dirty="0"/>
              <a:t>и </a:t>
            </a:r>
            <a:r>
              <a:rPr lang="ru-RU" dirty="0" smtClean="0"/>
              <a:t>хранения информации отвечает за фонематический слух, вербальную </a:t>
            </a:r>
            <a:r>
              <a:rPr lang="ru-RU" dirty="0"/>
              <a:t>память, зрительный </a:t>
            </a:r>
            <a:r>
              <a:rPr lang="ru-RU" dirty="0" err="1"/>
              <a:t>гнозис</a:t>
            </a:r>
            <a:r>
              <a:rPr lang="ru-RU" dirty="0"/>
              <a:t> и зрительную память, пространственный </a:t>
            </a:r>
            <a:r>
              <a:rPr lang="ru-RU" dirty="0" err="1"/>
              <a:t>гнозис</a:t>
            </a:r>
            <a:r>
              <a:rPr lang="ru-RU" dirty="0"/>
              <a:t> и синтез, пространственную память,  зрительно – моторную координацию. </a:t>
            </a:r>
          </a:p>
          <a:p>
            <a:pPr marL="895350" indent="-895350" algn="just">
              <a:buNone/>
            </a:pPr>
            <a:endParaRPr lang="ru-RU" dirty="0"/>
          </a:p>
        </p:txBody>
      </p:sp>
      <p:pic>
        <p:nvPicPr>
          <p:cNvPr id="3074" name="Picture 2" descr="C:\Users\Logoped\Desktop\Мозг\file.jpeg"/>
          <p:cNvPicPr>
            <a:picLocks noChangeAspect="1" noChangeArrowheads="1"/>
          </p:cNvPicPr>
          <p:nvPr/>
        </p:nvPicPr>
        <p:blipFill rotWithShape="1">
          <a:blip r:embed="rId2">
            <a:extLst>
              <a:ext uri="{28A0092B-C50C-407E-A947-70E740481C1C}">
                <a14:useLocalDpi xmlns:a14="http://schemas.microsoft.com/office/drawing/2010/main" val="0"/>
              </a:ext>
            </a:extLst>
          </a:blip>
          <a:srcRect l="11260" t="28259" r="9935" b="23184"/>
          <a:stretch/>
        </p:blipFill>
        <p:spPr bwMode="auto">
          <a:xfrm>
            <a:off x="5074920" y="3109715"/>
            <a:ext cx="5013050" cy="3224409"/>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927239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123010" y="368490"/>
            <a:ext cx="10515600" cy="5808473"/>
          </a:xfrm>
        </p:spPr>
        <p:txBody>
          <a:bodyPr>
            <a:normAutofit/>
          </a:bodyPr>
          <a:lstStyle/>
          <a:p>
            <a:pPr marL="1609725" indent="-1609725" algn="just">
              <a:buNone/>
            </a:pPr>
            <a:r>
              <a:rPr lang="ru-RU" b="1" dirty="0"/>
              <a:t>III блок</a:t>
            </a:r>
            <a:r>
              <a:rPr lang="ru-RU" dirty="0"/>
              <a:t> – программирования, регуляции и контроля деятельности обеспечивает кинетическую (серийную) организацию движений при письме и чтении, планирование, контроль и инициацию действий письма и чтения.</a:t>
            </a:r>
          </a:p>
          <a:p>
            <a:pPr marL="1609725" indent="-1609725" algn="just">
              <a:buNone/>
            </a:pPr>
            <a:endParaRPr lang="ru-RU" dirty="0" smtClean="0"/>
          </a:p>
          <a:p>
            <a:pPr marL="1609725" indent="-1609725" algn="just">
              <a:buNone/>
            </a:pPr>
            <a:endParaRPr lang="ru-RU" dirty="0"/>
          </a:p>
          <a:p>
            <a:endParaRPr lang="ru-RU" dirty="0"/>
          </a:p>
        </p:txBody>
      </p:sp>
      <p:pic>
        <p:nvPicPr>
          <p:cNvPr id="1026" name="Picture 2" descr="C:\Users\Logoped\Desktop\Мозг\a27d24_5ef57983afab43638245a20e6a88a55b~mv2.jpeg"/>
          <p:cNvPicPr>
            <a:picLocks noChangeAspect="1" noChangeArrowheads="1"/>
          </p:cNvPicPr>
          <p:nvPr/>
        </p:nvPicPr>
        <p:blipFill rotWithShape="1">
          <a:blip r:embed="rId2">
            <a:extLst>
              <a:ext uri="{28A0092B-C50C-407E-A947-70E740481C1C}">
                <a14:useLocalDpi xmlns:a14="http://schemas.microsoft.com/office/drawing/2010/main" val="0"/>
              </a:ext>
            </a:extLst>
          </a:blip>
          <a:srcRect l="12454" t="26931" r="8939" b="25572"/>
          <a:stretch/>
        </p:blipFill>
        <p:spPr bwMode="auto">
          <a:xfrm>
            <a:off x="1634793" y="2733675"/>
            <a:ext cx="4969132" cy="3221297"/>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9353033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a:t/>
            </a:r>
            <a:br>
              <a:rPr lang="ru-RU" dirty="0"/>
            </a:br>
            <a:r>
              <a:rPr lang="ru-RU" dirty="0"/>
              <a:t/>
            </a:r>
            <a:br>
              <a:rPr lang="ru-RU" dirty="0"/>
            </a:br>
            <a:r>
              <a:rPr lang="ru-RU" dirty="0"/>
              <a:t>Функциональная  система чтения</a:t>
            </a:r>
            <a:br>
              <a:rPr lang="ru-RU" dirty="0"/>
            </a:br>
            <a:r>
              <a:rPr lang="ru-RU" dirty="0"/>
              <a:t> </a:t>
            </a:r>
            <a:br>
              <a:rPr lang="ru-RU" dirty="0"/>
            </a:br>
            <a:endParaRPr lang="ru-RU" dirty="0"/>
          </a:p>
        </p:txBody>
      </p:sp>
      <p:graphicFrame>
        <p:nvGraphicFramePr>
          <p:cNvPr id="4" name="Объект 3"/>
          <p:cNvGraphicFramePr>
            <a:graphicFrameLocks noGrp="1"/>
          </p:cNvGraphicFramePr>
          <p:nvPr>
            <p:ph idx="1"/>
            <p:extLst>
              <p:ext uri="{D42A27DB-BD31-4B8C-83A1-F6EECF244321}">
                <p14:modId xmlns:p14="http://schemas.microsoft.com/office/powerpoint/2010/main" val="3219323778"/>
              </p:ext>
            </p:extLst>
          </p:nvPr>
        </p:nvGraphicFramePr>
        <p:xfrm>
          <a:off x="2306473" y="1868030"/>
          <a:ext cx="8147712" cy="4327398"/>
        </p:xfrm>
        <a:graphic>
          <a:graphicData uri="http://schemas.openxmlformats.org/drawingml/2006/table">
            <a:tbl>
              <a:tblPr firstRow="1" firstCol="1" bandRow="1">
                <a:tableStyleId>{5C22544A-7EE6-4342-B048-85BDC9FD1C3A}</a:tableStyleId>
              </a:tblPr>
              <a:tblGrid>
                <a:gridCol w="3010417">
                  <a:extLst>
                    <a:ext uri="{9D8B030D-6E8A-4147-A177-3AD203B41FA5}">
                      <a16:colId xmlns:a16="http://schemas.microsoft.com/office/drawing/2014/main" val="20000"/>
                    </a:ext>
                  </a:extLst>
                </a:gridCol>
                <a:gridCol w="5137295">
                  <a:extLst>
                    <a:ext uri="{9D8B030D-6E8A-4147-A177-3AD203B41FA5}">
                      <a16:colId xmlns:a16="http://schemas.microsoft.com/office/drawing/2014/main" val="20001"/>
                    </a:ext>
                  </a:extLst>
                </a:gridCol>
              </a:tblGrid>
              <a:tr h="0">
                <a:tc>
                  <a:txBody>
                    <a:bodyPr/>
                    <a:lstStyle/>
                    <a:p>
                      <a:pPr algn="ctr">
                        <a:lnSpc>
                          <a:spcPct val="115000"/>
                        </a:lnSpc>
                        <a:spcAft>
                          <a:spcPts val="0"/>
                        </a:spcAft>
                      </a:pPr>
                      <a:r>
                        <a:rPr lang="ru-RU" sz="1900" dirty="0">
                          <a:effectLst/>
                        </a:rPr>
                        <a:t>Дефект</a:t>
                      </a:r>
                      <a:endParaRPr lang="ru-RU" sz="1900" dirty="0">
                        <a:effectLst/>
                        <a:latin typeface="Times New Roman"/>
                        <a:ea typeface="Times New Roman"/>
                      </a:endParaRPr>
                    </a:p>
                  </a:txBody>
                  <a:tcPr marL="55245" marR="55245" marT="55245" marB="55245"/>
                </a:tc>
                <a:tc>
                  <a:txBody>
                    <a:bodyPr/>
                    <a:lstStyle/>
                    <a:p>
                      <a:pPr algn="ctr">
                        <a:lnSpc>
                          <a:spcPct val="115000"/>
                        </a:lnSpc>
                        <a:spcAft>
                          <a:spcPts val="0"/>
                        </a:spcAft>
                      </a:pPr>
                      <a:r>
                        <a:rPr lang="ru-RU" sz="1900" dirty="0">
                          <a:effectLst/>
                        </a:rPr>
                        <a:t>Нарушения чтения</a:t>
                      </a:r>
                      <a:endParaRPr lang="ru-RU" sz="1900" dirty="0">
                        <a:effectLst/>
                        <a:latin typeface="Times New Roman"/>
                        <a:ea typeface="Times New Roman"/>
                      </a:endParaRPr>
                    </a:p>
                  </a:txBody>
                  <a:tcPr marL="55245" marR="55245" marT="55245" marB="55245"/>
                </a:tc>
                <a:extLst>
                  <a:ext uri="{0D108BD9-81ED-4DB2-BD59-A6C34878D82A}">
                    <a16:rowId xmlns:a16="http://schemas.microsoft.com/office/drawing/2014/main" val="10000"/>
                  </a:ext>
                </a:extLst>
              </a:tr>
              <a:tr h="0">
                <a:tc gridSpan="2">
                  <a:txBody>
                    <a:bodyPr/>
                    <a:lstStyle/>
                    <a:p>
                      <a:pPr algn="ctr">
                        <a:lnSpc>
                          <a:spcPct val="115000"/>
                        </a:lnSpc>
                        <a:spcAft>
                          <a:spcPts val="0"/>
                        </a:spcAft>
                      </a:pPr>
                      <a:r>
                        <a:rPr lang="ru-RU" sz="1900">
                          <a:effectLst/>
                        </a:rPr>
                        <a:t>I блок – регуляции тонуса и бодрствования</a:t>
                      </a:r>
                      <a:endParaRPr lang="ru-RU" sz="1900">
                        <a:effectLst/>
                        <a:latin typeface="Times New Roman"/>
                        <a:ea typeface="Times New Roman"/>
                      </a:endParaRPr>
                    </a:p>
                  </a:txBody>
                  <a:tcPr marL="55245" marR="55245" marT="55245" marB="55245"/>
                </a:tc>
                <a:tc hMerge="1">
                  <a:txBody>
                    <a:bodyPr/>
                    <a:lstStyle/>
                    <a:p>
                      <a:endParaRPr lang="ru-RU"/>
                    </a:p>
                  </a:txBody>
                  <a:tcPr/>
                </a:tc>
                <a:extLst>
                  <a:ext uri="{0D108BD9-81ED-4DB2-BD59-A6C34878D82A}">
                    <a16:rowId xmlns:a16="http://schemas.microsoft.com/office/drawing/2014/main" val="10001"/>
                  </a:ext>
                </a:extLst>
              </a:tr>
              <a:tr h="0">
                <a:tc>
                  <a:txBody>
                    <a:bodyPr/>
                    <a:lstStyle/>
                    <a:p>
                      <a:pPr algn="l">
                        <a:lnSpc>
                          <a:spcPct val="115000"/>
                        </a:lnSpc>
                        <a:spcAft>
                          <a:spcPts val="0"/>
                        </a:spcAft>
                      </a:pPr>
                      <a:r>
                        <a:rPr lang="ru-RU" sz="1900" dirty="0">
                          <a:effectLst/>
                        </a:rPr>
                        <a:t>Поддержание</a:t>
                      </a:r>
                      <a:r>
                        <a:rPr lang="ru-RU" sz="1900" baseline="0" dirty="0">
                          <a:effectLst/>
                        </a:rPr>
                        <a:t> </a:t>
                      </a:r>
                      <a:r>
                        <a:rPr lang="ru-RU" sz="1900" dirty="0">
                          <a:effectLst/>
                        </a:rPr>
                        <a:t>и устойчивость активного тонуса при письме и чтении.</a:t>
                      </a:r>
                      <a:endParaRPr lang="ru-RU" sz="1900" dirty="0">
                        <a:effectLst/>
                        <a:latin typeface="Times New Roman"/>
                        <a:ea typeface="Times New Roman"/>
                      </a:endParaRPr>
                    </a:p>
                  </a:txBody>
                  <a:tcPr marL="55245" marR="55245" marT="55245" marB="55245"/>
                </a:tc>
                <a:tc>
                  <a:txBody>
                    <a:bodyPr/>
                    <a:lstStyle/>
                    <a:p>
                      <a:pPr algn="l">
                        <a:lnSpc>
                          <a:spcPct val="115000"/>
                        </a:lnSpc>
                        <a:spcAft>
                          <a:spcPts val="0"/>
                        </a:spcAft>
                      </a:pPr>
                      <a:r>
                        <a:rPr lang="ru-RU" sz="1900" dirty="0">
                          <a:effectLst/>
                        </a:rPr>
                        <a:t>Резкое колебание темпа и качества чтения.</a:t>
                      </a:r>
                    </a:p>
                    <a:p>
                      <a:pPr algn="l">
                        <a:lnSpc>
                          <a:spcPct val="115000"/>
                        </a:lnSpc>
                        <a:spcAft>
                          <a:spcPts val="0"/>
                        </a:spcAft>
                      </a:pPr>
                      <a:r>
                        <a:rPr lang="ru-RU" sz="1900" dirty="0">
                          <a:effectLst/>
                        </a:rPr>
                        <a:t>Потеря строки.</a:t>
                      </a:r>
                    </a:p>
                    <a:p>
                      <a:pPr algn="l">
                        <a:lnSpc>
                          <a:spcPct val="115000"/>
                        </a:lnSpc>
                        <a:spcAft>
                          <a:spcPts val="0"/>
                        </a:spcAft>
                      </a:pPr>
                      <a:r>
                        <a:rPr lang="ru-RU" sz="1900" dirty="0" err="1">
                          <a:effectLst/>
                        </a:rPr>
                        <a:t>Дисфония</a:t>
                      </a:r>
                      <a:r>
                        <a:rPr lang="ru-RU" sz="1900" dirty="0">
                          <a:effectLst/>
                        </a:rPr>
                        <a:t>.</a:t>
                      </a:r>
                    </a:p>
                    <a:p>
                      <a:pPr algn="l">
                        <a:lnSpc>
                          <a:spcPct val="115000"/>
                        </a:lnSpc>
                        <a:spcAft>
                          <a:spcPts val="0"/>
                        </a:spcAft>
                      </a:pPr>
                      <a:r>
                        <a:rPr lang="ru-RU" sz="1900" dirty="0" err="1">
                          <a:effectLst/>
                        </a:rPr>
                        <a:t>Смазанность</a:t>
                      </a:r>
                      <a:r>
                        <a:rPr lang="ru-RU" sz="1900" dirty="0">
                          <a:effectLst/>
                        </a:rPr>
                        <a:t> и монотонность при чтении вслух.</a:t>
                      </a:r>
                    </a:p>
                    <a:p>
                      <a:pPr algn="l">
                        <a:lnSpc>
                          <a:spcPct val="115000"/>
                        </a:lnSpc>
                        <a:spcAft>
                          <a:spcPts val="0"/>
                        </a:spcAft>
                      </a:pPr>
                      <a:r>
                        <a:rPr lang="ru-RU" sz="1900" dirty="0">
                          <a:effectLst/>
                        </a:rPr>
                        <a:t>Заниженный темп чтения.</a:t>
                      </a:r>
                    </a:p>
                    <a:p>
                      <a:pPr algn="l">
                        <a:lnSpc>
                          <a:spcPct val="115000"/>
                        </a:lnSpc>
                        <a:spcAft>
                          <a:spcPts val="0"/>
                        </a:spcAft>
                      </a:pPr>
                      <a:r>
                        <a:rPr lang="ru-RU" sz="1900" dirty="0">
                          <a:effectLst/>
                        </a:rPr>
                        <a:t>Непонимание</a:t>
                      </a:r>
                      <a:r>
                        <a:rPr lang="ru-RU" sz="1900" baseline="0" dirty="0">
                          <a:effectLst/>
                        </a:rPr>
                        <a:t> </a:t>
                      </a:r>
                      <a:r>
                        <a:rPr lang="ru-RU" sz="1900" dirty="0">
                          <a:effectLst/>
                        </a:rPr>
                        <a:t>смысла прочитанного при  завышенных требованиях к скорости  чтения.</a:t>
                      </a:r>
                    </a:p>
                    <a:p>
                      <a:pPr algn="l">
                        <a:lnSpc>
                          <a:spcPct val="115000"/>
                        </a:lnSpc>
                        <a:spcAft>
                          <a:spcPts val="0"/>
                        </a:spcAft>
                      </a:pPr>
                      <a:r>
                        <a:rPr lang="ru-RU" sz="1900" dirty="0">
                          <a:effectLst/>
                        </a:rPr>
                        <a:t>Неусидчивость.</a:t>
                      </a:r>
                    </a:p>
                    <a:p>
                      <a:pPr algn="l">
                        <a:lnSpc>
                          <a:spcPct val="115000"/>
                        </a:lnSpc>
                        <a:spcAft>
                          <a:spcPts val="0"/>
                        </a:spcAft>
                      </a:pPr>
                      <a:r>
                        <a:rPr lang="ru-RU" sz="1900" dirty="0">
                          <a:effectLst/>
                        </a:rPr>
                        <a:t>Неспособность долго заниматься чтением.</a:t>
                      </a:r>
                      <a:endParaRPr lang="ru-RU" sz="1900" dirty="0">
                        <a:effectLst/>
                        <a:latin typeface="Times New Roman"/>
                        <a:ea typeface="Times New Roman"/>
                      </a:endParaRPr>
                    </a:p>
                  </a:txBody>
                  <a:tcPr marL="55245" marR="55245" marT="55245" marB="55245"/>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5443566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Объект 5"/>
          <p:cNvGraphicFramePr>
            <a:graphicFrameLocks noGrp="1"/>
          </p:cNvGraphicFramePr>
          <p:nvPr>
            <p:ph idx="1"/>
            <p:extLst>
              <p:ext uri="{D42A27DB-BD31-4B8C-83A1-F6EECF244321}">
                <p14:modId xmlns:p14="http://schemas.microsoft.com/office/powerpoint/2010/main" val="685117004"/>
              </p:ext>
            </p:extLst>
          </p:nvPr>
        </p:nvGraphicFramePr>
        <p:xfrm>
          <a:off x="1774209" y="259307"/>
          <a:ext cx="8830101" cy="5919630"/>
        </p:xfrm>
        <a:graphic>
          <a:graphicData uri="http://schemas.openxmlformats.org/drawingml/2006/table">
            <a:tbl>
              <a:tblPr firstRow="1" firstCol="1" bandRow="1">
                <a:tableStyleId>{5C22544A-7EE6-4342-B048-85BDC9FD1C3A}</a:tableStyleId>
              </a:tblPr>
              <a:tblGrid>
                <a:gridCol w="3262545">
                  <a:extLst>
                    <a:ext uri="{9D8B030D-6E8A-4147-A177-3AD203B41FA5}">
                      <a16:colId xmlns:a16="http://schemas.microsoft.com/office/drawing/2014/main" val="20000"/>
                    </a:ext>
                  </a:extLst>
                </a:gridCol>
                <a:gridCol w="144846">
                  <a:extLst>
                    <a:ext uri="{9D8B030D-6E8A-4147-A177-3AD203B41FA5}">
                      <a16:colId xmlns:a16="http://schemas.microsoft.com/office/drawing/2014/main" val="20001"/>
                    </a:ext>
                  </a:extLst>
                </a:gridCol>
                <a:gridCol w="5422710">
                  <a:extLst>
                    <a:ext uri="{9D8B030D-6E8A-4147-A177-3AD203B41FA5}">
                      <a16:colId xmlns:a16="http://schemas.microsoft.com/office/drawing/2014/main" val="20002"/>
                    </a:ext>
                  </a:extLst>
                </a:gridCol>
              </a:tblGrid>
              <a:tr h="380175">
                <a:tc gridSpan="2">
                  <a:txBody>
                    <a:bodyPr/>
                    <a:lstStyle/>
                    <a:p>
                      <a:pPr algn="ctr">
                        <a:lnSpc>
                          <a:spcPct val="115000"/>
                        </a:lnSpc>
                        <a:spcAft>
                          <a:spcPts val="0"/>
                        </a:spcAft>
                      </a:pPr>
                      <a:r>
                        <a:rPr lang="ru-RU" sz="1600" dirty="0">
                          <a:effectLst/>
                        </a:rPr>
                        <a:t>Дефект</a:t>
                      </a:r>
                      <a:endParaRPr lang="ru-RU" sz="1200" dirty="0">
                        <a:effectLst/>
                        <a:latin typeface="Times New Roman"/>
                        <a:ea typeface="Times New Roman"/>
                      </a:endParaRPr>
                    </a:p>
                  </a:txBody>
                  <a:tcPr marL="45994" marR="45994" marT="45994" marB="45994"/>
                </a:tc>
                <a:tc hMerge="1">
                  <a:txBody>
                    <a:bodyPr/>
                    <a:lstStyle/>
                    <a:p>
                      <a:pPr algn="ctr">
                        <a:lnSpc>
                          <a:spcPct val="115000"/>
                        </a:lnSpc>
                        <a:spcAft>
                          <a:spcPts val="0"/>
                        </a:spcAft>
                      </a:pPr>
                      <a:endParaRPr lang="ru-RU" sz="1200">
                        <a:effectLst/>
                        <a:latin typeface="Times New Roman"/>
                        <a:ea typeface="Times New Roman"/>
                      </a:endParaRPr>
                    </a:p>
                  </a:txBody>
                  <a:tcPr marL="45994" marR="45994" marT="45994" marB="45994"/>
                </a:tc>
                <a:tc>
                  <a:txBody>
                    <a:bodyPr/>
                    <a:lstStyle/>
                    <a:p>
                      <a:pPr algn="ctr">
                        <a:lnSpc>
                          <a:spcPct val="115000"/>
                        </a:lnSpc>
                        <a:spcAft>
                          <a:spcPts val="0"/>
                        </a:spcAft>
                      </a:pPr>
                      <a:r>
                        <a:rPr lang="ru-RU" sz="1600" dirty="0">
                          <a:effectLst/>
                        </a:rPr>
                        <a:t>Нарушения чтения</a:t>
                      </a:r>
                      <a:endParaRPr lang="ru-RU" sz="1200" dirty="0">
                        <a:effectLst/>
                        <a:latin typeface="Times New Roman"/>
                        <a:ea typeface="Times New Roman"/>
                      </a:endParaRPr>
                    </a:p>
                  </a:txBody>
                  <a:tcPr marL="45994" marR="45994" marT="45994" marB="45994"/>
                </a:tc>
                <a:extLst>
                  <a:ext uri="{0D108BD9-81ED-4DB2-BD59-A6C34878D82A}">
                    <a16:rowId xmlns:a16="http://schemas.microsoft.com/office/drawing/2014/main" val="10000"/>
                  </a:ext>
                </a:extLst>
              </a:tr>
              <a:tr h="380175">
                <a:tc gridSpan="3">
                  <a:txBody>
                    <a:bodyPr/>
                    <a:lstStyle/>
                    <a:p>
                      <a:pPr algn="ctr">
                        <a:lnSpc>
                          <a:spcPct val="115000"/>
                        </a:lnSpc>
                        <a:spcAft>
                          <a:spcPts val="0"/>
                        </a:spcAft>
                      </a:pPr>
                      <a:r>
                        <a:rPr lang="ru-RU" sz="1600">
                          <a:effectLst/>
                        </a:rPr>
                        <a:t>II блок–приёма и переработки и хранения информации</a:t>
                      </a:r>
                      <a:endParaRPr lang="ru-RU" sz="1200">
                        <a:effectLst/>
                        <a:latin typeface="Times New Roman"/>
                        <a:ea typeface="Times New Roman"/>
                      </a:endParaRPr>
                    </a:p>
                  </a:txBody>
                  <a:tcPr marL="45994" marR="45994" marT="45994" marB="45994"/>
                </a:tc>
                <a:tc hMerge="1">
                  <a:txBody>
                    <a:bodyPr/>
                    <a:lstStyle/>
                    <a:p>
                      <a:endParaRPr lang="ru-RU"/>
                    </a:p>
                  </a:txBody>
                  <a:tcPr/>
                </a:tc>
                <a:tc hMerge="1">
                  <a:txBody>
                    <a:bodyPr/>
                    <a:lstStyle/>
                    <a:p>
                      <a:endParaRPr lang="ru-RU"/>
                    </a:p>
                  </a:txBody>
                  <a:tcPr/>
                </a:tc>
                <a:extLst>
                  <a:ext uri="{0D108BD9-81ED-4DB2-BD59-A6C34878D82A}">
                    <a16:rowId xmlns:a16="http://schemas.microsoft.com/office/drawing/2014/main" val="10001"/>
                  </a:ext>
                </a:extLst>
              </a:tr>
              <a:tr h="2449538">
                <a:tc>
                  <a:txBody>
                    <a:bodyPr/>
                    <a:lstStyle/>
                    <a:p>
                      <a:pPr algn="l">
                        <a:lnSpc>
                          <a:spcPct val="115000"/>
                        </a:lnSpc>
                        <a:spcAft>
                          <a:spcPts val="0"/>
                        </a:spcAft>
                      </a:pPr>
                      <a:r>
                        <a:rPr lang="ru-RU" sz="1600" dirty="0">
                          <a:effectLst/>
                        </a:rPr>
                        <a:t>Фонематический слух,  вербальная память.</a:t>
                      </a:r>
                      <a:endParaRPr lang="ru-RU" sz="1200" dirty="0">
                        <a:effectLst/>
                        <a:latin typeface="Times New Roman"/>
                        <a:ea typeface="Times New Roman"/>
                      </a:endParaRPr>
                    </a:p>
                  </a:txBody>
                  <a:tcPr marL="45994" marR="45994" marT="45994" marB="45994"/>
                </a:tc>
                <a:tc gridSpan="2">
                  <a:txBody>
                    <a:bodyPr/>
                    <a:lstStyle/>
                    <a:p>
                      <a:pPr algn="l">
                        <a:lnSpc>
                          <a:spcPct val="115000"/>
                        </a:lnSpc>
                        <a:spcAft>
                          <a:spcPts val="0"/>
                        </a:spcAft>
                      </a:pPr>
                      <a:r>
                        <a:rPr lang="ru-RU" sz="1600" dirty="0">
                          <a:effectLst/>
                        </a:rPr>
                        <a:t>Отчуждение смысла слова.</a:t>
                      </a:r>
                      <a:endParaRPr lang="ru-RU" sz="1200" dirty="0">
                        <a:effectLst/>
                      </a:endParaRPr>
                    </a:p>
                    <a:p>
                      <a:pPr algn="l">
                        <a:lnSpc>
                          <a:spcPct val="115000"/>
                        </a:lnSpc>
                        <a:spcAft>
                          <a:spcPts val="0"/>
                        </a:spcAft>
                      </a:pPr>
                      <a:r>
                        <a:rPr lang="ru-RU" sz="1600" dirty="0">
                          <a:effectLst/>
                        </a:rPr>
                        <a:t>Низкая </a:t>
                      </a:r>
                      <a:r>
                        <a:rPr lang="ru-RU" sz="1600" dirty="0" err="1">
                          <a:effectLst/>
                        </a:rPr>
                        <a:t>интонированность</a:t>
                      </a:r>
                      <a:r>
                        <a:rPr lang="ru-RU" sz="1600" dirty="0">
                          <a:effectLst/>
                        </a:rPr>
                        <a:t> чтения.</a:t>
                      </a:r>
                      <a:endParaRPr lang="ru-RU" sz="1200" dirty="0">
                        <a:effectLst/>
                      </a:endParaRPr>
                    </a:p>
                    <a:p>
                      <a:pPr algn="l">
                        <a:lnSpc>
                          <a:spcPct val="115000"/>
                        </a:lnSpc>
                        <a:spcAft>
                          <a:spcPts val="0"/>
                        </a:spcAft>
                      </a:pPr>
                      <a:r>
                        <a:rPr lang="ru-RU" sz="1600" dirty="0">
                          <a:effectLst/>
                        </a:rPr>
                        <a:t>Литеральные парафазии при чтении вслух.</a:t>
                      </a:r>
                      <a:endParaRPr lang="ru-RU" sz="1200" dirty="0">
                        <a:effectLst/>
                      </a:endParaRPr>
                    </a:p>
                    <a:p>
                      <a:pPr algn="l">
                        <a:lnSpc>
                          <a:spcPct val="115000"/>
                        </a:lnSpc>
                        <a:spcAft>
                          <a:spcPts val="0"/>
                        </a:spcAft>
                      </a:pPr>
                      <a:r>
                        <a:rPr lang="ru-RU" sz="1600" dirty="0">
                          <a:effectLst/>
                        </a:rPr>
                        <a:t>Трудности понимания и удержания   в кратковременной памяти смысла прочитанного, анализа и прочтения вслух сложных слов изолированных слогов и звуков.</a:t>
                      </a:r>
                      <a:endParaRPr lang="ru-RU" sz="1200" dirty="0">
                        <a:effectLst/>
                      </a:endParaRPr>
                    </a:p>
                    <a:p>
                      <a:pPr algn="l">
                        <a:lnSpc>
                          <a:spcPct val="115000"/>
                        </a:lnSpc>
                        <a:spcAft>
                          <a:spcPts val="0"/>
                        </a:spcAft>
                      </a:pPr>
                      <a:r>
                        <a:rPr lang="ru-RU" sz="1600" dirty="0">
                          <a:effectLst/>
                        </a:rPr>
                        <a:t>Неправильная расстановка ударений, забывание смысла слов.</a:t>
                      </a:r>
                      <a:endParaRPr lang="ru-RU" sz="1200" dirty="0">
                        <a:effectLst/>
                        <a:latin typeface="Times New Roman"/>
                        <a:ea typeface="Times New Roman"/>
                      </a:endParaRPr>
                    </a:p>
                  </a:txBody>
                  <a:tcPr marL="45994" marR="45994" marT="45994" marB="45994"/>
                </a:tc>
                <a:tc hMerge="1">
                  <a:txBody>
                    <a:bodyPr/>
                    <a:lstStyle/>
                    <a:p>
                      <a:endParaRPr lang="ru-RU"/>
                    </a:p>
                  </a:txBody>
                  <a:tcPr/>
                </a:tc>
                <a:extLst>
                  <a:ext uri="{0D108BD9-81ED-4DB2-BD59-A6C34878D82A}">
                    <a16:rowId xmlns:a16="http://schemas.microsoft.com/office/drawing/2014/main" val="10002"/>
                  </a:ext>
                </a:extLst>
              </a:tr>
              <a:tr h="2709742">
                <a:tc>
                  <a:txBody>
                    <a:bodyPr/>
                    <a:lstStyle/>
                    <a:p>
                      <a:pPr algn="just">
                        <a:lnSpc>
                          <a:spcPct val="115000"/>
                        </a:lnSpc>
                        <a:spcAft>
                          <a:spcPts val="0"/>
                        </a:spcAft>
                      </a:pPr>
                      <a:r>
                        <a:rPr lang="ru-RU" sz="1600" dirty="0">
                          <a:effectLst/>
                        </a:rPr>
                        <a:t>Кинестетический анализ.</a:t>
                      </a:r>
                      <a:endParaRPr lang="ru-RU" sz="1200" dirty="0">
                        <a:effectLst/>
                        <a:latin typeface="Times New Roman"/>
                        <a:ea typeface="Times New Roman"/>
                      </a:endParaRPr>
                    </a:p>
                  </a:txBody>
                  <a:tcPr marL="45994" marR="45994" marT="45994" marB="45994"/>
                </a:tc>
                <a:tc gridSpan="2">
                  <a:txBody>
                    <a:bodyPr/>
                    <a:lstStyle/>
                    <a:p>
                      <a:pPr algn="just">
                        <a:lnSpc>
                          <a:spcPct val="115000"/>
                        </a:lnSpc>
                        <a:spcAft>
                          <a:spcPts val="0"/>
                        </a:spcAft>
                      </a:pPr>
                      <a:r>
                        <a:rPr lang="ru-RU" sz="1600" dirty="0">
                          <a:effectLst/>
                        </a:rPr>
                        <a:t>Нарушение избирательности артикуляционного анализа слов.</a:t>
                      </a:r>
                      <a:endParaRPr lang="ru-RU" sz="1200" dirty="0">
                        <a:effectLst/>
                      </a:endParaRPr>
                    </a:p>
                    <a:p>
                      <a:pPr algn="just">
                        <a:lnSpc>
                          <a:spcPct val="115000"/>
                        </a:lnSpc>
                        <a:spcAft>
                          <a:spcPts val="0"/>
                        </a:spcAft>
                      </a:pPr>
                      <a:r>
                        <a:rPr lang="ru-RU" sz="1600" dirty="0">
                          <a:effectLst/>
                        </a:rPr>
                        <a:t>Трудности переключения с буквы на букву при чтении вслух</a:t>
                      </a:r>
                      <a:endParaRPr lang="ru-RU" sz="1200" dirty="0">
                        <a:effectLst/>
                      </a:endParaRPr>
                    </a:p>
                    <a:p>
                      <a:pPr algn="just">
                        <a:lnSpc>
                          <a:spcPct val="115000"/>
                        </a:lnSpc>
                        <a:spcAft>
                          <a:spcPts val="0"/>
                        </a:spcAft>
                      </a:pPr>
                      <a:r>
                        <a:rPr lang="ru-RU" sz="1600" dirty="0">
                          <a:effectLst/>
                        </a:rPr>
                        <a:t>Смешения и замены букв,    обозначающих гоморганные (фонемы, образуемые действием одного и того же артикуляционного органа) </a:t>
                      </a:r>
                      <a:r>
                        <a:rPr lang="ru-RU" sz="1600" dirty="0" err="1">
                          <a:effectLst/>
                        </a:rPr>
                        <a:t>артикулемы</a:t>
                      </a:r>
                      <a:r>
                        <a:rPr lang="ru-RU" sz="1600" dirty="0">
                          <a:effectLst/>
                        </a:rPr>
                        <a:t> Л-Н-Д, Б-М-П.</a:t>
                      </a:r>
                      <a:endParaRPr lang="ru-RU" sz="1200" dirty="0">
                        <a:effectLst/>
                      </a:endParaRPr>
                    </a:p>
                    <a:p>
                      <a:pPr algn="just">
                        <a:lnSpc>
                          <a:spcPct val="115000"/>
                        </a:lnSpc>
                        <a:spcAft>
                          <a:spcPts val="0"/>
                        </a:spcAft>
                      </a:pPr>
                      <a:r>
                        <a:rPr lang="ru-RU" sz="1600" dirty="0">
                          <a:effectLst/>
                        </a:rPr>
                        <a:t>Снижение скорости чтения из-за недостаточной подвижности речевого аппарата.</a:t>
                      </a:r>
                      <a:endParaRPr lang="ru-RU" sz="1200" dirty="0">
                        <a:effectLst/>
                      </a:endParaRPr>
                    </a:p>
                    <a:p>
                      <a:pPr algn="just">
                        <a:lnSpc>
                          <a:spcPct val="115000"/>
                        </a:lnSpc>
                        <a:spcAft>
                          <a:spcPts val="0"/>
                        </a:spcAft>
                      </a:pPr>
                      <a:r>
                        <a:rPr lang="ru-RU" sz="1600" dirty="0">
                          <a:effectLst/>
                        </a:rPr>
                        <a:t>Непонимание смысла прочитанного при отсутствии артикуляции.</a:t>
                      </a:r>
                      <a:endParaRPr lang="ru-RU" sz="1200" dirty="0">
                        <a:effectLst/>
                        <a:latin typeface="Times New Roman"/>
                        <a:ea typeface="Times New Roman"/>
                      </a:endParaRPr>
                    </a:p>
                  </a:txBody>
                  <a:tcPr marL="45994" marR="45994" marT="45994" marB="45994"/>
                </a:tc>
                <a:tc hMerge="1">
                  <a:txBody>
                    <a:bodyPr/>
                    <a:lstStyle/>
                    <a:p>
                      <a:endParaRPr lang="ru-RU"/>
                    </a:p>
                  </a:txBody>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91018375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theme/theme1.xml><?xml version="1.0" encoding="utf-8"?>
<a:theme xmlns:a="http://schemas.openxmlformats.org/drawingml/2006/main" name="Дело1">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Дело1.potx" id="{90C1B628-954C-48F7-B624-AD263090B7D1}" vid="{F632A743-58F6-4011-BAAF-81392E884228}"/>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Дело1</Template>
  <TotalTime>967</TotalTime>
  <Words>1126</Words>
  <Application>Microsoft Office PowerPoint</Application>
  <PresentationFormat>Широкоэкранный</PresentationFormat>
  <Paragraphs>421</Paragraphs>
  <Slides>44</Slides>
  <Notes>11</Notes>
  <HiddenSlides>0</HiddenSlides>
  <MMClips>0</MMClips>
  <ScaleCrop>false</ScaleCrop>
  <HeadingPairs>
    <vt:vector size="6" baseType="variant">
      <vt:variant>
        <vt:lpstr>Использованные шрифты</vt:lpstr>
      </vt:variant>
      <vt:variant>
        <vt:i4>11</vt:i4>
      </vt:variant>
      <vt:variant>
        <vt:lpstr>Тема</vt:lpstr>
      </vt:variant>
      <vt:variant>
        <vt:i4>1</vt:i4>
      </vt:variant>
      <vt:variant>
        <vt:lpstr>Заголовки слайдов</vt:lpstr>
      </vt:variant>
      <vt:variant>
        <vt:i4>44</vt:i4>
      </vt:variant>
    </vt:vector>
  </HeadingPairs>
  <TitlesOfParts>
    <vt:vector size="56" baseType="lpstr">
      <vt:lpstr>Arabic Typesetting</vt:lpstr>
      <vt:lpstr>Arial</vt:lpstr>
      <vt:lpstr>Arial Black</vt:lpstr>
      <vt:lpstr>Bookman Old Style</vt:lpstr>
      <vt:lpstr>Calibri</vt:lpstr>
      <vt:lpstr>Calibri Light</vt:lpstr>
      <vt:lpstr>Franklin Gothic Book</vt:lpstr>
      <vt:lpstr>Symbol</vt:lpstr>
      <vt:lpstr>Times New Roman</vt:lpstr>
      <vt:lpstr>Wingdings</vt:lpstr>
      <vt:lpstr>Wingdings 2</vt:lpstr>
      <vt:lpstr>Дело1</vt:lpstr>
      <vt:lpstr> «Трудности обучения чтению.                 Нейропсихологический взгляд» </vt:lpstr>
      <vt:lpstr>Презентация PowerPoint</vt:lpstr>
      <vt:lpstr>Презентация PowerPoint</vt:lpstr>
      <vt:lpstr>Функциональные блоки мозга</vt:lpstr>
      <vt:lpstr>Грамотность связана с функционированием отделов головного мозга.   </vt:lpstr>
      <vt:lpstr>Презентация PowerPoint</vt:lpstr>
      <vt:lpstr>Презентация PowerPoint</vt:lpstr>
      <vt:lpstr>  Функциональная  система чтения   </vt:lpstr>
      <vt:lpstr>Презентация PowerPoint</vt:lpstr>
      <vt:lpstr>Презентация PowerPoint</vt:lpstr>
      <vt:lpstr>Презентация PowerPoint</vt:lpstr>
      <vt:lpstr>Батарея тестов  для исследования трудностей в обучении</vt:lpstr>
      <vt:lpstr>Презентация PowerPoint</vt:lpstr>
      <vt:lpstr>Презентация PowerPoint</vt:lpstr>
      <vt:lpstr> I Блок мозга.  Игры и упражнения, направленные на стабилизацию и активацию энергетического потенциала организма.  </vt:lpstr>
      <vt:lpstr>II блок мозга.  Игры на развитие межполушарных взаимодействий и специализации правого и левого полушарий мозга. </vt:lpstr>
      <vt:lpstr>Игры на формирование III  блока мозга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Проблема: Оптимизация логопедической работы по коррекции дислексии  у детей с трудностями в обучении</vt:lpstr>
      <vt:lpstr>Презентация PowerPoint</vt:lpstr>
      <vt:lpstr>Презентация PowerPoint</vt:lpstr>
      <vt:lpstr>Презентация PowerPoint</vt:lpstr>
      <vt:lpstr>Упражнение «Возвращение к началу»  </vt:lpstr>
      <vt:lpstr>Презентация PowerPoint</vt:lpstr>
      <vt:lpstr> Предпосылки формирования навыков чтения : </vt:lpstr>
      <vt:lpstr>Примерные слоговые таблицы А.Н.Корнева </vt:lpstr>
      <vt:lpstr>Презентация PowerPoint</vt:lpstr>
      <vt:lpstr>«Разноцветные точки»</vt:lpstr>
      <vt:lpstr>Презентация PowerPoint</vt:lpstr>
      <vt:lpstr> Тренируем технику чтения на материале таблиц слогов и слов. Для тренировки используются три способа их прочтения:  «Прятки», «Титры», «Скороговорки». </vt:lpstr>
      <vt:lpstr>Презентация PowerPoint</vt:lpstr>
      <vt:lpstr>Презентация PowerPoint</vt:lpstr>
      <vt:lpstr>Презентация PowerPoint</vt:lpstr>
      <vt:lpstr>Желаем  успехов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Шаблон Деловой</dc:title>
  <dc:creator>Эрика</dc:creator>
  <cp:lastModifiedBy>компьютер</cp:lastModifiedBy>
  <cp:revision>48</cp:revision>
  <dcterms:created xsi:type="dcterms:W3CDTF">2020-10-09T18:14:54Z</dcterms:created>
  <dcterms:modified xsi:type="dcterms:W3CDTF">2025-12-09T05:25:11Z</dcterms:modified>
</cp:coreProperties>
</file>