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708" r:id="rId1"/>
  </p:sldMasterIdLst>
  <p:sldIdLst>
    <p:sldId id="279" r:id="rId2"/>
    <p:sldId id="256" r:id="rId3"/>
    <p:sldId id="278" r:id="rId4"/>
    <p:sldId id="277" r:id="rId5"/>
    <p:sldId id="276" r:id="rId6"/>
    <p:sldId id="275" r:id="rId7"/>
    <p:sldId id="274" r:id="rId8"/>
    <p:sldId id="273" r:id="rId9"/>
    <p:sldId id="272" r:id="rId10"/>
    <p:sldId id="271" r:id="rId11"/>
    <p:sldId id="270" r:id="rId12"/>
    <p:sldId id="269" r:id="rId13"/>
    <p:sldId id="268" r:id="rId14"/>
    <p:sldId id="280" r:id="rId15"/>
    <p:sldId id="281" r:id="rId16"/>
    <p:sldId id="282" r:id="rId17"/>
    <p:sldId id="283" r:id="rId18"/>
    <p:sldId id="284" r:id="rId19"/>
    <p:sldId id="285" r:id="rId20"/>
    <p:sldId id="257" r:id="rId21"/>
    <p:sldId id="258" r:id="rId22"/>
    <p:sldId id="259" r:id="rId23"/>
    <p:sldId id="261" r:id="rId24"/>
    <p:sldId id="262" r:id="rId25"/>
    <p:sldId id="260" r:id="rId26"/>
    <p:sldId id="263" r:id="rId27"/>
    <p:sldId id="265" r:id="rId28"/>
    <p:sldId id="266" r:id="rId29"/>
    <p:sldId id="267" r:id="rId30"/>
  </p:sldIdLst>
  <p:sldSz cx="9144000" cy="6858000" type="screen4x3"/>
  <p:notesSz cx="6858000" cy="9144000"/>
  <p:custDataLst>
    <p:tags r:id="rId3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94" y="-2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tags" Target="tags/tag1.xml" /><Relationship Id="rId32" Type="http://schemas.openxmlformats.org/officeDocument/2006/relationships/presProps" Target="presProps.xml" /><Relationship Id="rId33" Type="http://schemas.openxmlformats.org/officeDocument/2006/relationships/viewProps" Target="viewProps.xml" /><Relationship Id="rId34" Type="http://schemas.openxmlformats.org/officeDocument/2006/relationships/theme" Target="theme/theme1.xml" /><Relationship Id="rId35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Picture 7" descr="sphere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50374" y="0"/>
            <a:ext cx="2293626" cy="6858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581400"/>
            <a:ext cx="3962400" cy="2133600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38400" y="1447800"/>
            <a:ext cx="3962400" cy="2133600"/>
          </a:xfrm>
        </p:spPr>
        <p:txBody>
          <a:bodyPr anchor="b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>
          <a:xfrm>
            <a:off x="3582988" y="6426201"/>
            <a:ext cx="2819399" cy="126999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414976" y="6400800"/>
            <a:ext cx="457200" cy="152400"/>
          </a:xfrm>
        </p:spPr>
        <p:txBody>
          <a:bodyPr/>
          <a:lstStyle>
            <a:lvl1pPr algn="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>
          <a:xfrm>
            <a:off x="3581400" y="6296248"/>
            <a:ext cx="2820987" cy="152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3800" y="457200"/>
            <a:ext cx="3962400" cy="571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2.png" /><Relationship Id="rId4" Type="http://schemas.openxmlformats.org/officeDocument/2006/relationships/image" Target="../media/image3.jpeg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4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Picture 11" descr="sphere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3693" y="0"/>
            <a:ext cx="320307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76800" y="457200"/>
            <a:ext cx="2819400" cy="571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3657600" cy="5714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7772400" y="6400800"/>
            <a:ext cx="533400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>
          <a:xfrm>
            <a:off x="4876801" y="6426201"/>
            <a:ext cx="2819399" cy="12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10.12.2025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875213" y="6296248"/>
            <a:ext cx="2820987" cy="1524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4" r:id="rId2"/>
  </p:sldLayoutIdLst>
  <p:transition/>
  <p:timing/>
  <p:txStyles>
    <p:titleStyle>
      <a:lvl1pPr algn="r" defTabSz="914400" rtl="0" eaLnBrk="1" latinLnBrk="0" hangingPunct="1">
        <a:spcBef>
          <a:spcPct val="0"/>
        </a:spcBef>
        <a:buNone/>
        <a:defRPr sz="2800" kern="1200">
          <a:gradFill>
            <a:gsLst>
              <a:gs pos="0">
                <a:schemeClr val="tx1">
                  <a:lumMod val="50000"/>
                </a:schemeClr>
              </a:gs>
              <a:gs pos="61000">
                <a:schemeClr val="tx1"/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8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2pPr>
      <a:lvl3pPr marL="59436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3pPr>
      <a:lvl4pPr marL="77724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4pPr>
      <a:lvl5pPr marL="960120" indent="-18288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>
          <a:solidFill>
            <a:schemeClr val="tx1">
              <a:lumMod val="85000"/>
            </a:schemeClr>
          </a:solidFill>
          <a:latin typeface="+mn-lt"/>
          <a:ea typeface="+mn-ea"/>
          <a:cs typeface="+mn-cs"/>
        </a:defRPr>
      </a:lvl5pPr>
      <a:lvl6pPr marL="114300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32588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50876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691640" indent="-182880" algn="l" defTabSz="914400" rtl="0" eaLnBrk="1" latinLnBrk="0" hangingPunct="1">
        <a:spcBef>
          <a:spcPts val="288"/>
        </a:spcBef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" Target="slide26.xml" TargetMode="Internal" /><Relationship Id="rId11" Type="http://schemas.openxmlformats.org/officeDocument/2006/relationships/slide" Target="slide27.xml" TargetMode="Internal" /><Relationship Id="rId12" Type="http://schemas.openxmlformats.org/officeDocument/2006/relationships/slide" Target="slide28.xml" TargetMode="Interna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slide" Target="slide20.xml" TargetMode="Internal" /><Relationship Id="rId5" Type="http://schemas.openxmlformats.org/officeDocument/2006/relationships/slide" Target="slide21.xml" TargetMode="Internal" /><Relationship Id="rId6" Type="http://schemas.openxmlformats.org/officeDocument/2006/relationships/slide" Target="slide22.xml" TargetMode="Internal" /><Relationship Id="rId7" Type="http://schemas.openxmlformats.org/officeDocument/2006/relationships/slide" Target="slide23.xml" TargetMode="Internal" /><Relationship Id="rId8" Type="http://schemas.openxmlformats.org/officeDocument/2006/relationships/slide" Target="slide24.xml" TargetMode="Internal" /><Relationship Id="rId9" Type="http://schemas.openxmlformats.org/officeDocument/2006/relationships/slide" Target="slide25.xml" TargetMode="Interna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" Target="slide25.xml" TargetMode="Internal" /><Relationship Id="rId11" Type="http://schemas.openxmlformats.org/officeDocument/2006/relationships/slide" Target="slide26.xml" TargetMode="Internal" /><Relationship Id="rId12" Type="http://schemas.openxmlformats.org/officeDocument/2006/relationships/slide" Target="slide27.xml" TargetMode="Internal" /><Relationship Id="rId13" Type="http://schemas.openxmlformats.org/officeDocument/2006/relationships/slide" Target="slide28.xml" TargetMode="Internal" /><Relationship Id="rId14" Type="http://schemas.openxmlformats.org/officeDocument/2006/relationships/image" Target="../media/image26.jpeg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Relationship Id="rId4" Type="http://schemas.openxmlformats.org/officeDocument/2006/relationships/image" Target="../media/image25.jpeg" /><Relationship Id="rId5" Type="http://schemas.openxmlformats.org/officeDocument/2006/relationships/slide" Target="slide20.xml" TargetMode="Internal" /><Relationship Id="rId6" Type="http://schemas.openxmlformats.org/officeDocument/2006/relationships/slide" Target="slide21.xml" TargetMode="Internal" /><Relationship Id="rId7" Type="http://schemas.openxmlformats.org/officeDocument/2006/relationships/slide" Target="slide22.xml" TargetMode="Internal" /><Relationship Id="rId8" Type="http://schemas.openxmlformats.org/officeDocument/2006/relationships/slide" Target="slide23.xml" TargetMode="Internal" /><Relationship Id="rId9" Type="http://schemas.openxmlformats.org/officeDocument/2006/relationships/slide" Target="slide24.xml" TargetMode="Interna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" Target="slide24.xml" TargetMode="Internal" /><Relationship Id="rId11" Type="http://schemas.openxmlformats.org/officeDocument/2006/relationships/slide" Target="slide25.xml" TargetMode="Internal" /><Relationship Id="rId12" Type="http://schemas.openxmlformats.org/officeDocument/2006/relationships/slide" Target="slide26.xml" TargetMode="Internal" /><Relationship Id="rId13" Type="http://schemas.openxmlformats.org/officeDocument/2006/relationships/slide" Target="slide27.xml" TargetMode="Internal" /><Relationship Id="rId14" Type="http://schemas.openxmlformats.org/officeDocument/2006/relationships/slide" Target="slide28.xml" TargetMode="Internal" /><Relationship Id="rId15" Type="http://schemas.openxmlformats.org/officeDocument/2006/relationships/image" Target="../media/image26.jpeg" /><Relationship Id="rId2" Type="http://schemas.openxmlformats.org/officeDocument/2006/relationships/image" Target="../media/image27.jpeg" /><Relationship Id="rId3" Type="http://schemas.openxmlformats.org/officeDocument/2006/relationships/image" Target="../media/image28.jpeg" /><Relationship Id="rId4" Type="http://schemas.openxmlformats.org/officeDocument/2006/relationships/image" Target="../media/image29.jpeg" /><Relationship Id="rId5" Type="http://schemas.openxmlformats.org/officeDocument/2006/relationships/image" Target="../media/image30.jpeg" /><Relationship Id="rId6" Type="http://schemas.openxmlformats.org/officeDocument/2006/relationships/slide" Target="slide20.xml" TargetMode="Internal" /><Relationship Id="rId7" Type="http://schemas.openxmlformats.org/officeDocument/2006/relationships/slide" Target="slide21.xml" TargetMode="Internal" /><Relationship Id="rId8" Type="http://schemas.openxmlformats.org/officeDocument/2006/relationships/slide" Target="slide22.xml" TargetMode="Internal" /><Relationship Id="rId9" Type="http://schemas.openxmlformats.org/officeDocument/2006/relationships/slide" Target="slide23.xml" TargetMode="Interna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" Target="slide25.xml" TargetMode="Internal" /><Relationship Id="rId11" Type="http://schemas.openxmlformats.org/officeDocument/2006/relationships/slide" Target="slide26.xml" TargetMode="Internal" /><Relationship Id="rId12" Type="http://schemas.openxmlformats.org/officeDocument/2006/relationships/slide" Target="slide27.xml" TargetMode="Internal" /><Relationship Id="rId13" Type="http://schemas.openxmlformats.org/officeDocument/2006/relationships/slide" Target="slide28.xml" TargetMode="Internal" /><Relationship Id="rId14" Type="http://schemas.openxmlformats.org/officeDocument/2006/relationships/image" Target="../media/image26.jpeg" /><Relationship Id="rId2" Type="http://schemas.openxmlformats.org/officeDocument/2006/relationships/image" Target="../media/image31.jpeg" /><Relationship Id="rId3" Type="http://schemas.openxmlformats.org/officeDocument/2006/relationships/image" Target="../media/image32.jpeg" /><Relationship Id="rId4" Type="http://schemas.openxmlformats.org/officeDocument/2006/relationships/image" Target="../media/image33.jpeg" /><Relationship Id="rId5" Type="http://schemas.openxmlformats.org/officeDocument/2006/relationships/slide" Target="slide20.xml" TargetMode="Internal" /><Relationship Id="rId6" Type="http://schemas.openxmlformats.org/officeDocument/2006/relationships/slide" Target="slide21.xml" TargetMode="Internal" /><Relationship Id="rId7" Type="http://schemas.openxmlformats.org/officeDocument/2006/relationships/slide" Target="slide22.xml" TargetMode="Internal" /><Relationship Id="rId8" Type="http://schemas.openxmlformats.org/officeDocument/2006/relationships/slide" Target="slide23.xml" TargetMode="Internal" /><Relationship Id="rId9" Type="http://schemas.openxmlformats.org/officeDocument/2006/relationships/slide" Target="slide24.xml" TargetMode="Internal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" Target="slide26.xml" TargetMode="Internal" /><Relationship Id="rId11" Type="http://schemas.openxmlformats.org/officeDocument/2006/relationships/slide" Target="slide27.xml" TargetMode="Internal" /><Relationship Id="rId12" Type="http://schemas.openxmlformats.org/officeDocument/2006/relationships/slide" Target="slide28.xml" TargetMode="Internal" /><Relationship Id="rId13" Type="http://schemas.openxmlformats.org/officeDocument/2006/relationships/image" Target="../media/image36.jpeg" /><Relationship Id="rId14" Type="http://schemas.microsoft.com/office/2007/relationships/hdphoto" Target="../media/image37.wdp" /><Relationship Id="rId2" Type="http://schemas.openxmlformats.org/officeDocument/2006/relationships/image" Target="../media/image34.jpeg" /><Relationship Id="rId3" Type="http://schemas.openxmlformats.org/officeDocument/2006/relationships/slide" Target="slide20.xml" TargetMode="Internal" /><Relationship Id="rId4" Type="http://schemas.openxmlformats.org/officeDocument/2006/relationships/image" Target="../media/image35.jpeg" /><Relationship Id="rId5" Type="http://schemas.openxmlformats.org/officeDocument/2006/relationships/slide" Target="slide21.xml" TargetMode="Internal" /><Relationship Id="rId6" Type="http://schemas.openxmlformats.org/officeDocument/2006/relationships/slide" Target="slide22.xml" TargetMode="Internal" /><Relationship Id="rId7" Type="http://schemas.openxmlformats.org/officeDocument/2006/relationships/slide" Target="slide23.xml" TargetMode="Internal" /><Relationship Id="rId8" Type="http://schemas.openxmlformats.org/officeDocument/2006/relationships/slide" Target="slide24.xml" TargetMode="Internal" /><Relationship Id="rId9" Type="http://schemas.openxmlformats.org/officeDocument/2006/relationships/slide" Target="slide25.xml" TargetMode="Interna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" Target="slide25.xml" TargetMode="Internal" /><Relationship Id="rId11" Type="http://schemas.openxmlformats.org/officeDocument/2006/relationships/slide" Target="slide26.xml" TargetMode="Internal" /><Relationship Id="rId12" Type="http://schemas.openxmlformats.org/officeDocument/2006/relationships/slide" Target="slide27.xml" TargetMode="Internal" /><Relationship Id="rId13" Type="http://schemas.openxmlformats.org/officeDocument/2006/relationships/slide" Target="slide28.xml" TargetMode="Internal" /><Relationship Id="rId14" Type="http://schemas.openxmlformats.org/officeDocument/2006/relationships/image" Target="../media/image26.jpeg" /><Relationship Id="rId2" Type="http://schemas.openxmlformats.org/officeDocument/2006/relationships/image" Target="../media/image38.jpeg" /><Relationship Id="rId3" Type="http://schemas.openxmlformats.org/officeDocument/2006/relationships/image" Target="../media/image39.jpeg" /><Relationship Id="rId4" Type="http://schemas.openxmlformats.org/officeDocument/2006/relationships/image" Target="../media/image40.jpeg" /><Relationship Id="rId5" Type="http://schemas.openxmlformats.org/officeDocument/2006/relationships/slide" Target="slide20.xml" TargetMode="Internal" /><Relationship Id="rId6" Type="http://schemas.openxmlformats.org/officeDocument/2006/relationships/slide" Target="slide21.xml" TargetMode="Internal" /><Relationship Id="rId7" Type="http://schemas.openxmlformats.org/officeDocument/2006/relationships/slide" Target="slide22.xml" TargetMode="Internal" /><Relationship Id="rId8" Type="http://schemas.openxmlformats.org/officeDocument/2006/relationships/slide" Target="slide23.xml" TargetMode="Internal" /><Relationship Id="rId9" Type="http://schemas.openxmlformats.org/officeDocument/2006/relationships/slide" Target="slide24.xml" TargetMode="Internal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" Target="slide26.xml" TargetMode="Internal" /><Relationship Id="rId11" Type="http://schemas.openxmlformats.org/officeDocument/2006/relationships/slide" Target="slide27.xml" TargetMode="Internal" /><Relationship Id="rId12" Type="http://schemas.openxmlformats.org/officeDocument/2006/relationships/slide" Target="slide28.xml" TargetMode="Internal" /><Relationship Id="rId13" Type="http://schemas.openxmlformats.org/officeDocument/2006/relationships/image" Target="../media/image43.jpeg" /><Relationship Id="rId14" Type="http://schemas.openxmlformats.org/officeDocument/2006/relationships/image" Target="../media/image44.jpeg" /><Relationship Id="rId2" Type="http://schemas.openxmlformats.org/officeDocument/2006/relationships/image" Target="../media/image41.jpeg" /><Relationship Id="rId3" Type="http://schemas.openxmlformats.org/officeDocument/2006/relationships/image" Target="../media/image42.jpeg" /><Relationship Id="rId4" Type="http://schemas.openxmlformats.org/officeDocument/2006/relationships/slide" Target="slide20.xml" TargetMode="Internal" /><Relationship Id="rId5" Type="http://schemas.openxmlformats.org/officeDocument/2006/relationships/slide" Target="slide21.xml" TargetMode="Internal" /><Relationship Id="rId6" Type="http://schemas.openxmlformats.org/officeDocument/2006/relationships/slide" Target="slide22.xml" TargetMode="Internal" /><Relationship Id="rId7" Type="http://schemas.openxmlformats.org/officeDocument/2006/relationships/slide" Target="slide23.xml" TargetMode="Internal" /><Relationship Id="rId8" Type="http://schemas.openxmlformats.org/officeDocument/2006/relationships/slide" Target="slide24.xml" TargetMode="Internal" /><Relationship Id="rId9" Type="http://schemas.openxmlformats.org/officeDocument/2006/relationships/slide" Target="slide25.xml" TargetMode="Internal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" Target="slide26.xml" TargetMode="Internal" /><Relationship Id="rId11" Type="http://schemas.openxmlformats.org/officeDocument/2006/relationships/slide" Target="slide27.xml" TargetMode="Internal" /><Relationship Id="rId12" Type="http://schemas.openxmlformats.org/officeDocument/2006/relationships/slide" Target="slide28.xml" TargetMode="Internal" /><Relationship Id="rId13" Type="http://schemas.openxmlformats.org/officeDocument/2006/relationships/image" Target="../media/image44.jpeg" /><Relationship Id="rId2" Type="http://schemas.openxmlformats.org/officeDocument/2006/relationships/image" Target="../media/image45.jpeg" /><Relationship Id="rId3" Type="http://schemas.openxmlformats.org/officeDocument/2006/relationships/image" Target="../media/image46.jpeg" /><Relationship Id="rId4" Type="http://schemas.openxmlformats.org/officeDocument/2006/relationships/slide" Target="slide20.xml" TargetMode="Internal" /><Relationship Id="rId5" Type="http://schemas.openxmlformats.org/officeDocument/2006/relationships/slide" Target="slide21.xml" TargetMode="Internal" /><Relationship Id="rId6" Type="http://schemas.openxmlformats.org/officeDocument/2006/relationships/slide" Target="slide22.xml" TargetMode="Internal" /><Relationship Id="rId7" Type="http://schemas.openxmlformats.org/officeDocument/2006/relationships/slide" Target="slide23.xml" TargetMode="Internal" /><Relationship Id="rId8" Type="http://schemas.openxmlformats.org/officeDocument/2006/relationships/slide" Target="slide24.xml" TargetMode="Internal" /><Relationship Id="rId9" Type="http://schemas.openxmlformats.org/officeDocument/2006/relationships/slide" Target="slide25.xml" TargetMode="Internal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" Target="slide25.xml" TargetMode="Internal" /><Relationship Id="rId11" Type="http://schemas.openxmlformats.org/officeDocument/2006/relationships/slide" Target="slide26.xml" TargetMode="Internal" /><Relationship Id="rId12" Type="http://schemas.openxmlformats.org/officeDocument/2006/relationships/slide" Target="slide27.xml" TargetMode="Internal" /><Relationship Id="rId13" Type="http://schemas.openxmlformats.org/officeDocument/2006/relationships/slide" Target="slide28.xml" TargetMode="Internal" /><Relationship Id="rId14" Type="http://schemas.openxmlformats.org/officeDocument/2006/relationships/image" Target="../media/image44.jpeg" /><Relationship Id="rId2" Type="http://schemas.openxmlformats.org/officeDocument/2006/relationships/image" Target="../media/image47.jpeg" /><Relationship Id="rId3" Type="http://schemas.openxmlformats.org/officeDocument/2006/relationships/image" Target="../media/image48.jpeg" /><Relationship Id="rId4" Type="http://schemas.openxmlformats.org/officeDocument/2006/relationships/image" Target="../media/image49.jpeg" /><Relationship Id="rId5" Type="http://schemas.openxmlformats.org/officeDocument/2006/relationships/slide" Target="slide20.xml" TargetMode="Internal" /><Relationship Id="rId6" Type="http://schemas.openxmlformats.org/officeDocument/2006/relationships/slide" Target="slide21.xml" TargetMode="Internal" /><Relationship Id="rId7" Type="http://schemas.openxmlformats.org/officeDocument/2006/relationships/slide" Target="slide22.xml" TargetMode="Internal" /><Relationship Id="rId8" Type="http://schemas.openxmlformats.org/officeDocument/2006/relationships/slide" Target="slide23.xml" TargetMode="Internal" /><Relationship Id="rId9" Type="http://schemas.openxmlformats.org/officeDocument/2006/relationships/slide" Target="slide24.xml" TargetMode="Internal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" Target="slide28.xml" TargetMode="Internal" /><Relationship Id="rId11" Type="http://schemas.openxmlformats.org/officeDocument/2006/relationships/image" Target="../media/image50.jpeg" /><Relationship Id="rId2" Type="http://schemas.openxmlformats.org/officeDocument/2006/relationships/slide" Target="slide20.xml" TargetMode="Internal" /><Relationship Id="rId3" Type="http://schemas.openxmlformats.org/officeDocument/2006/relationships/slide" Target="slide21.xml" TargetMode="Internal" /><Relationship Id="rId4" Type="http://schemas.openxmlformats.org/officeDocument/2006/relationships/slide" Target="slide22.xml" TargetMode="Internal" /><Relationship Id="rId5" Type="http://schemas.openxmlformats.org/officeDocument/2006/relationships/slide" Target="slide23.xml" TargetMode="Internal" /><Relationship Id="rId6" Type="http://schemas.openxmlformats.org/officeDocument/2006/relationships/slide" Target="slide24.xml" TargetMode="Internal" /><Relationship Id="rId7" Type="http://schemas.openxmlformats.org/officeDocument/2006/relationships/slide" Target="slide25.xml" TargetMode="Internal" /><Relationship Id="rId8" Type="http://schemas.openxmlformats.org/officeDocument/2006/relationships/slide" Target="slide26.xml" TargetMode="Internal" /><Relationship Id="rId9" Type="http://schemas.openxmlformats.org/officeDocument/2006/relationships/slide" Target="slide27.xml" TargetMode="Interna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Приметы зимы. 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МБОУ «Семиозерская ООШ» 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дошкольное отделение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Комбинированная,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Учитель-логопед: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Алферова Светлана Сергеевна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847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6" y="-297"/>
            <a:ext cx="9144792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324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297"/>
            <a:ext cx="916003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250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297"/>
            <a:ext cx="916003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95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129849"/>
            <a:ext cx="9160034" cy="7117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782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297"/>
            <a:ext cx="916003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217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6" y="-297"/>
            <a:ext cx="9144792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30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297"/>
            <a:ext cx="916003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489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297"/>
            <a:ext cx="916003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372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297"/>
            <a:ext cx="916003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17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МБОУ «Семиозерская ООШ» 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дошкольное отделение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Комбинированная,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Учитель-логопед: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Алферова Светлана Сергеевна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423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ru-RU" smtClean="0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297"/>
            <a:ext cx="916003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520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89" y="1068780"/>
            <a:ext cx="1859232" cy="22162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379" y="4145931"/>
            <a:ext cx="3201194" cy="20007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030514" y="149731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Одевайся тепло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706" y="4145931"/>
            <a:ext cx="2877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/>
              <a:t>Не забудь шапку, шарф и </a:t>
            </a:r>
            <a:r>
              <a:rPr lang="ru-RU" smtClean="0"/>
              <a:t>варежки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1706" y="4900518"/>
            <a:ext cx="28080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/>
              <a:t>Не гуляй в мокрой одежде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33384" y="1103284"/>
            <a:ext cx="35354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/>
              <a:t>Ой, сердит мороз:</a:t>
            </a:r>
          </a:p>
          <a:p>
            <a:pPr fontAlgn="base"/>
            <a:r>
              <a:rPr lang="ru-RU"/>
              <a:t>Ветки снегом занёс,</a:t>
            </a:r>
          </a:p>
          <a:p>
            <a:pPr fontAlgn="base"/>
            <a:r>
              <a:rPr lang="ru-RU"/>
              <a:t>Хватает за нос, щиплет до слёз</a:t>
            </a:r>
          </a:p>
          <a:p>
            <a:pPr fontAlgn="base"/>
            <a:r>
              <a:rPr lang="ru-RU"/>
              <a:t>Ребятишки не пугаются,</a:t>
            </a:r>
          </a:p>
          <a:p>
            <a:pPr fontAlgn="base"/>
            <a:r>
              <a:rPr lang="ru-RU"/>
              <a:t>На лыжах да санках катаются,</a:t>
            </a:r>
          </a:p>
          <a:p>
            <a:r>
              <a:rPr lang="ru-RU"/>
              <a:t>Над морозом потешаются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51705" y="5479462"/>
            <a:ext cx="29174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Хорошо, если одежда яркая и есть светоотражатели</a:t>
            </a:r>
            <a:endParaRPr lang="ru-RU"/>
          </a:p>
        </p:txBody>
      </p:sp>
      <p:sp>
        <p:nvSpPr>
          <p:cNvPr id="12" name="Пятиугольник 11">
            <a:hlinkClick r:id="rId4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smtClean="0"/>
              <a:t>Одевайся тепло</a:t>
            </a:r>
            <a:endParaRPr lang="ru-RU" sz="1600" b="1"/>
          </a:p>
        </p:txBody>
      </p:sp>
      <p:sp>
        <p:nvSpPr>
          <p:cNvPr id="13" name="Пятиугольник 12">
            <a:hlinkClick r:id="rId5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Не простудись</a:t>
            </a:r>
            <a:endParaRPr lang="ru-RU" sz="1400" b="1"/>
          </a:p>
        </p:txBody>
      </p:sp>
      <p:sp>
        <p:nvSpPr>
          <p:cNvPr id="14" name="Пятиугольник 13">
            <a:hlinkClick r:id="rId6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Возле дороги</a:t>
            </a:r>
            <a:endParaRPr lang="ru-RU" sz="1400" b="1"/>
          </a:p>
        </p:txBody>
      </p:sp>
      <p:sp>
        <p:nvSpPr>
          <p:cNvPr id="15" name="Пятиугольник 14">
            <a:hlinkClick r:id="rId7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Гололёд</a:t>
            </a:r>
            <a:endParaRPr lang="ru-RU" sz="1400" b="1"/>
          </a:p>
        </p:txBody>
      </p:sp>
      <p:sp>
        <p:nvSpPr>
          <p:cNvPr id="16" name="Пятиугольник 15">
            <a:hlinkClick r:id="rId8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Осторожно сосульки!</a:t>
            </a:r>
            <a:endParaRPr lang="ru-RU" sz="1400" b="1"/>
          </a:p>
        </p:txBody>
      </p:sp>
      <p:sp>
        <p:nvSpPr>
          <p:cNvPr id="17" name="Пятиугольник 16">
            <a:hlinkClick r:id="rId9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На льду</a:t>
            </a:r>
            <a:endParaRPr lang="ru-RU" sz="1400" b="1"/>
          </a:p>
        </p:txBody>
      </p:sp>
      <p:sp>
        <p:nvSpPr>
          <p:cNvPr id="18" name="Пятиугольник 17">
            <a:hlinkClick r:id="rId10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Как правильно кататься с горки</a:t>
            </a:r>
            <a:endParaRPr lang="ru-RU" sz="1400" b="1"/>
          </a:p>
        </p:txBody>
      </p:sp>
      <p:sp>
        <p:nvSpPr>
          <p:cNvPr id="19" name="Пятиугольник 18">
            <a:hlinkClick r:id="rId11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Играем в снежки</a:t>
            </a:r>
            <a:endParaRPr lang="ru-RU" sz="1400" b="1"/>
          </a:p>
        </p:txBody>
      </p:sp>
      <p:sp>
        <p:nvSpPr>
          <p:cNvPr id="20" name="Пятиугольник 19">
            <a:hlinkClick r:id="rId12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Где можно играть</a:t>
            </a:r>
            <a:endParaRPr lang="ru-RU" sz="1400" b="1"/>
          </a:p>
        </p:txBody>
      </p:sp>
      <p:sp>
        <p:nvSpPr>
          <p:cNvPr id="21" name="Прямоугольник 20"/>
          <p:cNvSpPr/>
          <p:nvPr/>
        </p:nvSpPr>
        <p:spPr>
          <a:xfrm>
            <a:off x="251706" y="3460302"/>
            <a:ext cx="62508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mtClean="0"/>
              <a:t>Что  нужно помнить, когда собираешься на прогулку? </a:t>
            </a:r>
            <a:endParaRPr lang="ru-RU"/>
          </a:p>
        </p:txBody>
      </p:sp>
      <p:sp>
        <p:nvSpPr>
          <p:cNvPr id="22" name="Управляющая кнопка: домой 21">
            <a:hlinkClick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иугольник 22">
            <a:hlinkClick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ятиугольник 26">
            <a:hlinkClick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204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  <p:cond evt="onBegin" delay="0">
                          <p:tn val="16"/>
                        </p:cond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  <p:cond evt="onBegin" delay="0">
                          <p:tn val="21"/>
                        </p:cond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4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  <p:bldP spid="9" grpId="2"/>
      <p:bldP spid="10" grpId="3"/>
      <p:bldP spid="11" grpId="4"/>
      <p:bldP spid="21" grpId="5"/>
      <p:bldP spid="22" grpId="6"/>
      <p:bldP spid="23" grpId="7"/>
      <p:bldP spid="27" grpId="8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4">
            <a:lum/>
          </a:blip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6"/>
          <p:cNvSpPr txBox="1"/>
          <p:nvPr/>
        </p:nvSpPr>
        <p:spPr>
          <a:xfrm>
            <a:off x="539552" y="270571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>
                <a:solidFill>
                  <a:schemeClr val="accent3"/>
                </a:solidFill>
              </a:rPr>
              <a:t>Не </a:t>
            </a:r>
            <a:r>
              <a:rPr lang="ru-RU" sz="4400" b="1" smtClean="0">
                <a:solidFill>
                  <a:schemeClr val="accent3"/>
                </a:solidFill>
              </a:rPr>
              <a:t>простудись</a:t>
            </a:r>
            <a:endParaRPr lang="ru-RU" sz="4400" b="1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34154"/>
            <a:ext cx="2736304" cy="1672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502284" y="1434154"/>
            <a:ext cx="3261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Нельзя кушать снег и сосульки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57" y="4365104"/>
            <a:ext cx="2713568" cy="18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014" y="4383490"/>
            <a:ext cx="2981250" cy="180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1" name="Прямоугольник 10"/>
          <p:cNvSpPr/>
          <p:nvPr/>
        </p:nvSpPr>
        <p:spPr>
          <a:xfrm>
            <a:off x="3502284" y="2302653"/>
            <a:ext cx="3261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Дыши </a:t>
            </a:r>
            <a:r>
              <a:rPr lang="ru-RU" smtClean="0"/>
              <a:t>носом</a:t>
            </a: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989856" y="3429000"/>
            <a:ext cx="5454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Не гуляй в промокшей одежде и мокрой обуви</a:t>
            </a:r>
          </a:p>
        </p:txBody>
      </p:sp>
      <p:sp>
        <p:nvSpPr>
          <p:cNvPr id="29" name="Пятиугольник 28">
            <a:hlinkClick r:id="rId5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Одевайся тепло</a:t>
            </a:r>
            <a:endParaRPr lang="ru-RU" sz="1400" b="1"/>
          </a:p>
        </p:txBody>
      </p:sp>
      <p:sp>
        <p:nvSpPr>
          <p:cNvPr id="30" name="Пятиугольник 29">
            <a:hlinkClick r:id="rId6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Не простудись</a:t>
            </a:r>
            <a:endParaRPr lang="ru-RU" sz="1400" b="1"/>
          </a:p>
        </p:txBody>
      </p:sp>
      <p:sp>
        <p:nvSpPr>
          <p:cNvPr id="31" name="Пятиугольник 30">
            <a:hlinkClick r:id="rId7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Возле дороги</a:t>
            </a:r>
            <a:endParaRPr lang="ru-RU" sz="1400" b="1"/>
          </a:p>
        </p:txBody>
      </p:sp>
      <p:sp>
        <p:nvSpPr>
          <p:cNvPr id="32" name="Пятиугольник 31">
            <a:hlinkClick r:id="rId8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Гололёд</a:t>
            </a:r>
            <a:endParaRPr lang="ru-RU" sz="1400" b="1"/>
          </a:p>
        </p:txBody>
      </p:sp>
      <p:sp>
        <p:nvSpPr>
          <p:cNvPr id="33" name="Пятиугольник 32">
            <a:hlinkClick r:id="rId9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Осторожно сосульки!</a:t>
            </a:r>
            <a:endParaRPr lang="ru-RU" sz="1400" b="1"/>
          </a:p>
        </p:txBody>
      </p:sp>
      <p:sp>
        <p:nvSpPr>
          <p:cNvPr id="34" name="Пятиугольник 33">
            <a:hlinkClick r:id="rId10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На льду</a:t>
            </a:r>
            <a:endParaRPr lang="ru-RU" sz="1400" b="1"/>
          </a:p>
        </p:txBody>
      </p:sp>
      <p:sp>
        <p:nvSpPr>
          <p:cNvPr id="35" name="Пятиугольник 34">
            <a:hlinkClick r:id="rId11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Как правильно кататься с горки</a:t>
            </a:r>
            <a:endParaRPr lang="ru-RU" sz="1400" b="1"/>
          </a:p>
        </p:txBody>
      </p:sp>
      <p:sp>
        <p:nvSpPr>
          <p:cNvPr id="36" name="Пятиугольник 35">
            <a:hlinkClick r:id="rId12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Играем в снежки</a:t>
            </a:r>
            <a:endParaRPr lang="ru-RU" sz="1400" b="1"/>
          </a:p>
        </p:txBody>
      </p:sp>
      <p:sp>
        <p:nvSpPr>
          <p:cNvPr id="37" name="Пятиугольник 36">
            <a:hlinkClick r:id="rId13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Где можно играть</a:t>
            </a:r>
            <a:endParaRPr lang="ru-RU" sz="1400" b="1"/>
          </a:p>
        </p:txBody>
      </p:sp>
      <p:sp>
        <p:nvSpPr>
          <p:cNvPr id="24" name="Управляющая кнопка: домой 23">
            <a:hlinkClick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иугольник 24">
            <a:hlinkClick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иугольник 25">
            <a:hlinkClick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636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  <p:cond evt="onBegin" delay="0">
                          <p:tn val="7"/>
                        </p:cond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4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1"/>
      <p:bldP spid="11" grpId="2"/>
      <p:bldP spid="12" grpId="3"/>
      <p:bldP spid="24" grpId="4"/>
      <p:bldP spid="25" grpId="5"/>
      <p:bldP spid="26" grpId="6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5">
            <a:lum/>
          </a:blip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6"/>
          <p:cNvSpPr txBox="1"/>
          <p:nvPr/>
        </p:nvSpPr>
        <p:spPr>
          <a:xfrm>
            <a:off x="539552" y="270571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 b="1" smtClean="0">
                <a:solidFill>
                  <a:schemeClr val="accent3"/>
                </a:solidFill>
              </a:rPr>
              <a:t>Возле  дороги</a:t>
            </a:r>
            <a:endParaRPr lang="ru-RU" sz="4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66726" y="4212129"/>
            <a:ext cx="1584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Внимательно </a:t>
            </a:r>
            <a:r>
              <a:rPr lang="ru-RU"/>
              <a:t>смотри по сторонам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444" y="1556792"/>
            <a:ext cx="1970739" cy="169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49" y="1574944"/>
            <a:ext cx="2941004" cy="169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90" y="3900496"/>
            <a:ext cx="2164080" cy="1865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808" y="3823253"/>
            <a:ext cx="2021394" cy="24299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0" name="Прямоугольник 19"/>
          <p:cNvSpPr/>
          <p:nvPr/>
        </p:nvSpPr>
        <p:spPr>
          <a:xfrm>
            <a:off x="472290" y="1065024"/>
            <a:ext cx="24153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Не играй возле дороги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72289" y="3453921"/>
            <a:ext cx="4349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Слезай с санок, когда переходишь дорогу</a:t>
            </a:r>
          </a:p>
        </p:txBody>
      </p:sp>
      <p:sp>
        <p:nvSpPr>
          <p:cNvPr id="34" name="Пятиугольник 33">
            <a:hlinkClick r:id="rId6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Одевайся тепло</a:t>
            </a:r>
            <a:endParaRPr lang="ru-RU" sz="1400" b="1"/>
          </a:p>
        </p:txBody>
      </p:sp>
      <p:sp>
        <p:nvSpPr>
          <p:cNvPr id="35" name="Пятиугольник 34">
            <a:hlinkClick r:id="rId7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Не простудись</a:t>
            </a:r>
            <a:endParaRPr lang="ru-RU" sz="1400" b="1"/>
          </a:p>
        </p:txBody>
      </p:sp>
      <p:sp>
        <p:nvSpPr>
          <p:cNvPr id="36" name="Пятиугольник 35">
            <a:hlinkClick r:id="rId8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Возле дороги</a:t>
            </a:r>
            <a:endParaRPr lang="ru-RU" sz="1400" b="1"/>
          </a:p>
        </p:txBody>
      </p:sp>
      <p:sp>
        <p:nvSpPr>
          <p:cNvPr id="37" name="Пятиугольник 36">
            <a:hlinkClick r:id="rId9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Гололёд</a:t>
            </a:r>
            <a:endParaRPr lang="ru-RU" sz="1400" b="1"/>
          </a:p>
        </p:txBody>
      </p:sp>
      <p:sp>
        <p:nvSpPr>
          <p:cNvPr id="38" name="Пятиугольник 37">
            <a:hlinkClick r:id="rId10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Осторожно сосульки!</a:t>
            </a:r>
            <a:endParaRPr lang="ru-RU" sz="1400" b="1"/>
          </a:p>
        </p:txBody>
      </p:sp>
      <p:sp>
        <p:nvSpPr>
          <p:cNvPr id="39" name="Пятиугольник 38">
            <a:hlinkClick r:id="rId11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На льду</a:t>
            </a:r>
            <a:endParaRPr lang="ru-RU" sz="1400" b="1"/>
          </a:p>
        </p:txBody>
      </p:sp>
      <p:sp>
        <p:nvSpPr>
          <p:cNvPr id="40" name="Пятиугольник 39">
            <a:hlinkClick r:id="rId12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Как правильно кататься с горки</a:t>
            </a:r>
            <a:endParaRPr lang="ru-RU" sz="1400" b="1"/>
          </a:p>
        </p:txBody>
      </p:sp>
      <p:sp>
        <p:nvSpPr>
          <p:cNvPr id="41" name="Пятиугольник 40">
            <a:hlinkClick r:id="rId13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Играем в снежки</a:t>
            </a:r>
            <a:endParaRPr lang="ru-RU" sz="1400" b="1"/>
          </a:p>
        </p:txBody>
      </p:sp>
      <p:sp>
        <p:nvSpPr>
          <p:cNvPr id="42" name="Пятиугольник 41">
            <a:hlinkClick r:id="rId14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Где можно играть</a:t>
            </a:r>
            <a:endParaRPr lang="ru-RU" sz="1400" b="1"/>
          </a:p>
        </p:txBody>
      </p:sp>
      <p:sp>
        <p:nvSpPr>
          <p:cNvPr id="25" name="Управляющая кнопка: домой 24">
            <a:hlinkClick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иугольник 25">
            <a:hlinkClick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ятиугольник 26">
            <a:hlinkClick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435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  <p:cond evt="onBegin" delay="0">
                          <p:tn val="22"/>
                        </p:cond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1"/>
      <p:bldP spid="20" grpId="2"/>
      <p:bldP spid="21" grpId="3"/>
      <p:bldP spid="25" grpId="4"/>
      <p:bldP spid="26" grpId="5"/>
      <p:bldP spid="27" grpId="6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4">
            <a:lum/>
          </a:blip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Прямоугольник 7"/>
          <p:cNvSpPr/>
          <p:nvPr/>
        </p:nvSpPr>
        <p:spPr>
          <a:xfrm>
            <a:off x="521520" y="270570"/>
            <a:ext cx="2341282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>
                <a:solidFill>
                  <a:schemeClr val="accent3"/>
                </a:solidFill>
              </a:rPr>
              <a:t>Гололёд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38534" y="2129319"/>
            <a:ext cx="2520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Если </a:t>
            </a:r>
            <a:r>
              <a:rPr lang="ru-RU"/>
              <a:t>я пойду по льду,</a:t>
            </a:r>
            <a:br>
              <a:rPr lang="ru-RU"/>
            </a:br>
            <a:r>
              <a:rPr lang="ru-RU"/>
              <a:t>То, конечно, упаду.</a:t>
            </a:r>
          </a:p>
          <a:p>
            <a:r>
              <a:rPr lang="ru-RU"/>
              <a:t>Так что, лучше я его</a:t>
            </a:r>
          </a:p>
          <a:p>
            <a:r>
              <a:rPr lang="ru-RU"/>
              <a:t>Потихоньку обойду.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198493"/>
            <a:ext cx="6403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/>
              <a:t>Ходить по обледеневшему тротуару нужно маленькими шажками, наступая на всю подошву</a:t>
            </a:r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03" y="4221088"/>
            <a:ext cx="2502715" cy="180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235" y="4221088"/>
            <a:ext cx="3124604" cy="180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1890180"/>
            <a:ext cx="2126305" cy="17344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" name="Пятиугольник 24">
            <a:hlinkClick r:id="rId5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Одевайся тепло</a:t>
            </a:r>
            <a:endParaRPr lang="ru-RU" sz="1400" b="1"/>
          </a:p>
        </p:txBody>
      </p:sp>
      <p:sp>
        <p:nvSpPr>
          <p:cNvPr id="26" name="Пятиугольник 25">
            <a:hlinkClick r:id="rId6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Не простудись</a:t>
            </a:r>
            <a:endParaRPr lang="ru-RU" sz="1400" b="1"/>
          </a:p>
        </p:txBody>
      </p:sp>
      <p:sp>
        <p:nvSpPr>
          <p:cNvPr id="27" name="Пятиугольник 26">
            <a:hlinkClick r:id="rId7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Возле дороги</a:t>
            </a:r>
            <a:endParaRPr lang="ru-RU" sz="1400" b="1"/>
          </a:p>
        </p:txBody>
      </p:sp>
      <p:sp>
        <p:nvSpPr>
          <p:cNvPr id="28" name="Пятиугольник 27">
            <a:hlinkClick r:id="rId8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Гололёд</a:t>
            </a:r>
            <a:endParaRPr lang="ru-RU" sz="1400" b="1"/>
          </a:p>
        </p:txBody>
      </p:sp>
      <p:sp>
        <p:nvSpPr>
          <p:cNvPr id="29" name="Пятиугольник 28">
            <a:hlinkClick r:id="rId9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Осторожно сосульки!</a:t>
            </a:r>
            <a:endParaRPr lang="ru-RU" sz="1400" b="1"/>
          </a:p>
        </p:txBody>
      </p:sp>
      <p:sp>
        <p:nvSpPr>
          <p:cNvPr id="30" name="Пятиугольник 29">
            <a:hlinkClick r:id="rId10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На льду</a:t>
            </a:r>
            <a:endParaRPr lang="ru-RU" sz="1400" b="1"/>
          </a:p>
        </p:txBody>
      </p:sp>
      <p:sp>
        <p:nvSpPr>
          <p:cNvPr id="31" name="Пятиугольник 30">
            <a:hlinkClick r:id="rId11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Как правильно кататься с горки</a:t>
            </a:r>
            <a:endParaRPr lang="ru-RU" sz="1400" b="1"/>
          </a:p>
        </p:txBody>
      </p:sp>
      <p:sp>
        <p:nvSpPr>
          <p:cNvPr id="32" name="Пятиугольник 31">
            <a:hlinkClick r:id="rId12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Играем в снежки</a:t>
            </a:r>
            <a:endParaRPr lang="ru-RU" sz="1400" b="1"/>
          </a:p>
        </p:txBody>
      </p:sp>
      <p:sp>
        <p:nvSpPr>
          <p:cNvPr id="33" name="Пятиугольник 32">
            <a:hlinkClick r:id="rId13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Где можно играть</a:t>
            </a:r>
            <a:endParaRPr lang="ru-RU" sz="1400" b="1"/>
          </a:p>
        </p:txBody>
      </p:sp>
      <p:sp>
        <p:nvSpPr>
          <p:cNvPr id="23" name="Управляющая кнопка: домой 22">
            <a:hlinkClick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9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  <p:cond evt="onBegin" delay="0">
                          <p:tn val="11"/>
                        </p:cond>
                      </p:stCondLst>
                      <p:childTnLst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1"/>
      <p:bldP spid="4" grpId="2"/>
      <p:bldP spid="23" grpId="3"/>
      <p:bldP spid="24" grpId="4"/>
      <p:bldP spid="37" grpId="5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3">
            <a:alphaModFix amt="80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6"/>
          <p:cNvSpPr txBox="1"/>
          <p:nvPr/>
        </p:nvSpPr>
        <p:spPr>
          <a:xfrm>
            <a:off x="539552" y="270571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Осторожно </a:t>
            </a:r>
            <a:r>
              <a:rPr lang="ru-RU" sz="4400" b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сосульки!</a:t>
            </a:r>
            <a:endParaRPr lang="ru-RU" sz="4400" b="1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055" y="1196752"/>
            <a:ext cx="64136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/>
              <a:t>На улице надо идти посередине тротуара, подальше от домов, потому что с крыши может обвалиться снег или упасть сосулька, и ни в коем случае нельзя заходить в огражденные зоны. </a:t>
            </a:r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09" y="2564904"/>
            <a:ext cx="3210767" cy="20420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4" name="Пятиугольник 23">
            <a:hlinkClick r:id="rId3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Одевайся тепло</a:t>
            </a:r>
            <a:endParaRPr lang="ru-RU" sz="1400" b="1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024" y="3586386"/>
            <a:ext cx="2331722" cy="23317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5" name="Пятиугольник 24">
            <a:hlinkClick r:id="rId5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Не простудись</a:t>
            </a:r>
            <a:endParaRPr lang="ru-RU" sz="1400" b="1"/>
          </a:p>
        </p:txBody>
      </p:sp>
      <p:sp>
        <p:nvSpPr>
          <p:cNvPr id="26" name="Пятиугольник 25">
            <a:hlinkClick r:id="rId6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Возле дороги</a:t>
            </a:r>
            <a:endParaRPr lang="ru-RU" sz="1400" b="1"/>
          </a:p>
        </p:txBody>
      </p:sp>
      <p:sp>
        <p:nvSpPr>
          <p:cNvPr id="27" name="Пятиугольник 26">
            <a:hlinkClick r:id="rId7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Гололёд</a:t>
            </a:r>
            <a:endParaRPr lang="ru-RU" sz="1400" b="1"/>
          </a:p>
        </p:txBody>
      </p:sp>
      <p:sp>
        <p:nvSpPr>
          <p:cNvPr id="28" name="Пятиугольник 27">
            <a:hlinkClick r:id="rId8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Осторожно сосульки!</a:t>
            </a:r>
            <a:endParaRPr lang="ru-RU" sz="1400" b="1"/>
          </a:p>
        </p:txBody>
      </p:sp>
      <p:sp>
        <p:nvSpPr>
          <p:cNvPr id="29" name="Пятиугольник 28">
            <a:hlinkClick r:id="rId9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На льду</a:t>
            </a:r>
            <a:endParaRPr lang="ru-RU" sz="1400" b="1"/>
          </a:p>
        </p:txBody>
      </p:sp>
      <p:sp>
        <p:nvSpPr>
          <p:cNvPr id="30" name="Пятиугольник 29">
            <a:hlinkClick r:id="rId10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Как правильно кататься с горки</a:t>
            </a:r>
            <a:endParaRPr lang="ru-RU" sz="1400" b="1"/>
          </a:p>
        </p:txBody>
      </p:sp>
      <p:sp>
        <p:nvSpPr>
          <p:cNvPr id="31" name="Пятиугольник 30">
            <a:hlinkClick r:id="rId11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Играем в снежки</a:t>
            </a:r>
            <a:endParaRPr lang="ru-RU" sz="1400" b="1"/>
          </a:p>
        </p:txBody>
      </p:sp>
      <p:sp>
        <p:nvSpPr>
          <p:cNvPr id="32" name="Пятиугольник 31">
            <a:hlinkClick r:id="rId12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Где можно играть</a:t>
            </a:r>
            <a:endParaRPr lang="ru-RU" sz="1400" b="1"/>
          </a:p>
        </p:txBody>
      </p:sp>
      <p:sp>
        <p:nvSpPr>
          <p:cNvPr id="18" name="Управляющая кнопка: домой 17">
            <a:hlinkClick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ятиугольник 18">
            <a:hlinkClick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ятиугольник 19">
            <a:hlinkClick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221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  <p:cond evt="onBegin" delay="0">
                          <p:tn val="6"/>
                        </p:cond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1"/>
      <p:bldP spid="19" grpId="2"/>
      <p:bldP spid="20" grpId="3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4">
            <a:lum/>
          </a:blip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6"/>
          <p:cNvSpPr txBox="1"/>
          <p:nvPr/>
        </p:nvSpPr>
        <p:spPr>
          <a:xfrm>
            <a:off x="412818" y="137850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400"/>
              <a:t>На льду</a:t>
            </a:r>
            <a:endParaRPr lang="ru-RU" sz="4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900" y="925957"/>
            <a:ext cx="58658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mtClean="0"/>
              <a:t>Первый </a:t>
            </a:r>
            <a:r>
              <a:rPr lang="ru-RU" sz="1600"/>
              <a:t>лед только на вид кажется прочным, а на самом деле он тонкий, слабый, легко ломается</a:t>
            </a:r>
            <a:r>
              <a:rPr lang="ru-RU" sz="1600" smtClean="0"/>
              <a:t>.</a:t>
            </a:r>
          </a:p>
          <a:p>
            <a:r>
              <a:rPr lang="ru-RU" sz="1600" smtClean="0"/>
              <a:t>Нельзя играть на замерзших реках и озерах. Лёд может треснуть и ты провалишься!</a:t>
            </a:r>
            <a:endParaRPr lang="ru-RU" sz="1600"/>
          </a:p>
        </p:txBody>
      </p:sp>
      <p:sp>
        <p:nvSpPr>
          <p:cNvPr id="5" name="Прямоугольник 4"/>
          <p:cNvSpPr/>
          <p:nvPr/>
        </p:nvSpPr>
        <p:spPr>
          <a:xfrm>
            <a:off x="407916" y="4092816"/>
            <a:ext cx="27612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/>
              <a:t>Зима! Скорее на коньки!</a:t>
            </a:r>
          </a:p>
          <a:p>
            <a:r>
              <a:rPr lang="ru-RU" sz="1400"/>
              <a:t>Какие славные деньки!</a:t>
            </a:r>
          </a:p>
          <a:p>
            <a:r>
              <a:rPr lang="ru-RU" sz="1400"/>
              <a:t>Но выходить на лёд нельзя,</a:t>
            </a:r>
          </a:p>
          <a:p>
            <a:r>
              <a:rPr lang="ru-RU" sz="1400"/>
              <a:t>Пока непрочен он, друзья,</a:t>
            </a:r>
          </a:p>
          <a:p>
            <a:r>
              <a:rPr lang="ru-RU" sz="1400"/>
              <a:t>Когда есть трещины на нём,</a:t>
            </a:r>
          </a:p>
          <a:p>
            <a:r>
              <a:rPr lang="ru-RU" sz="1400"/>
              <a:t>Когда вдруг потеплело днём…</a:t>
            </a:r>
          </a:p>
          <a:p>
            <a:r>
              <a:rPr lang="ru-RU" sz="1400"/>
              <a:t>Провалишься – придёт беда:</a:t>
            </a:r>
          </a:p>
          <a:p>
            <a:r>
              <a:rPr lang="ru-RU" sz="1400"/>
              <a:t>Зимой холодная вода…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4124" y="1990569"/>
            <a:ext cx="2066379" cy="20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08" y="2024968"/>
            <a:ext cx="2337586" cy="16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662" y="4135691"/>
            <a:ext cx="2793302" cy="1903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Пятиугольник 21">
            <a:hlinkClick r:id="rId5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Одевайся тепло</a:t>
            </a:r>
            <a:endParaRPr lang="ru-RU" sz="1400" b="1"/>
          </a:p>
        </p:txBody>
      </p:sp>
      <p:sp>
        <p:nvSpPr>
          <p:cNvPr id="23" name="Пятиугольник 22">
            <a:hlinkClick r:id="rId6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Не простудись</a:t>
            </a:r>
            <a:endParaRPr lang="ru-RU" sz="1400" b="1"/>
          </a:p>
        </p:txBody>
      </p:sp>
      <p:sp>
        <p:nvSpPr>
          <p:cNvPr id="24" name="Пятиугольник 23">
            <a:hlinkClick r:id="rId7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Возле дороги</a:t>
            </a:r>
            <a:endParaRPr lang="ru-RU" sz="1400" b="1"/>
          </a:p>
        </p:txBody>
      </p:sp>
      <p:sp>
        <p:nvSpPr>
          <p:cNvPr id="25" name="Пятиугольник 24">
            <a:hlinkClick r:id="rId8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Гололёд</a:t>
            </a:r>
            <a:endParaRPr lang="ru-RU" sz="1400" b="1"/>
          </a:p>
        </p:txBody>
      </p:sp>
      <p:sp>
        <p:nvSpPr>
          <p:cNvPr id="26" name="Пятиугольник 25">
            <a:hlinkClick r:id="rId9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Осторожно сосульки!</a:t>
            </a:r>
            <a:endParaRPr lang="ru-RU" sz="1400" b="1"/>
          </a:p>
        </p:txBody>
      </p:sp>
      <p:sp>
        <p:nvSpPr>
          <p:cNvPr id="27" name="Пятиугольник 26">
            <a:hlinkClick r:id="rId10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На льду</a:t>
            </a:r>
            <a:endParaRPr lang="ru-RU" sz="1400" b="1"/>
          </a:p>
        </p:txBody>
      </p:sp>
      <p:sp>
        <p:nvSpPr>
          <p:cNvPr id="28" name="Пятиугольник 27">
            <a:hlinkClick r:id="rId11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Как правильно кататься с горки</a:t>
            </a:r>
            <a:endParaRPr lang="ru-RU" sz="1400" b="1"/>
          </a:p>
        </p:txBody>
      </p:sp>
      <p:sp>
        <p:nvSpPr>
          <p:cNvPr id="29" name="Пятиугольник 28">
            <a:hlinkClick r:id="rId12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Играем в снежки</a:t>
            </a:r>
            <a:endParaRPr lang="ru-RU" sz="1400" b="1"/>
          </a:p>
        </p:txBody>
      </p:sp>
      <p:sp>
        <p:nvSpPr>
          <p:cNvPr id="30" name="Пятиугольник 29">
            <a:hlinkClick r:id="rId13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Где можно играть</a:t>
            </a:r>
            <a:endParaRPr lang="ru-RU" sz="1400" b="1"/>
          </a:p>
        </p:txBody>
      </p:sp>
      <p:sp>
        <p:nvSpPr>
          <p:cNvPr id="35" name="Управляющая кнопка: домой 34">
            <a:hlinkClick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ятиугольник 35">
            <a:hlinkClick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376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  <p:cond evt="onBegin" delay="0">
                          <p:tn val="17"/>
                        </p:cond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4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1"/>
      <p:bldP spid="5" grpId="2"/>
      <p:bldP spid="35" grpId="3"/>
      <p:bldP spid="36" grpId="4"/>
      <p:bldP spid="37" grpId="5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4">
            <a:alphaModFix amt="80000"/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6"/>
          <p:cNvSpPr txBox="1"/>
          <p:nvPr/>
        </p:nvSpPr>
        <p:spPr>
          <a:xfrm>
            <a:off x="251520" y="112851"/>
            <a:ext cx="6646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правильно </a:t>
            </a:r>
            <a:r>
              <a:rPr lang="ru-RU" sz="36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кататься </a:t>
            </a:r>
            <a:r>
              <a:rPr lang="ru-RU" sz="36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горки</a:t>
            </a:r>
            <a:endParaRPr lang="ru-RU" sz="36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4254" y="4084968"/>
            <a:ext cx="2832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– не толкайся;</a:t>
            </a:r>
          </a:p>
          <a:p>
            <a:r>
              <a:rPr lang="ru-RU" smtClean="0"/>
              <a:t>– спускайся по очереди;</a:t>
            </a:r>
          </a:p>
          <a:p>
            <a:r>
              <a:rPr lang="ru-RU" smtClean="0"/>
              <a:t>– скатился – отойди.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130" y="1340029"/>
            <a:ext cx="2438400" cy="19507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573" y="1358385"/>
            <a:ext cx="2725370" cy="19791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29984" y="875228"/>
            <a:ext cx="64032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Любимое развлечение – катание с горки. </a:t>
            </a:r>
          </a:p>
        </p:txBody>
      </p:sp>
      <p:sp>
        <p:nvSpPr>
          <p:cNvPr id="8" name="Пятиугольник 7">
            <a:hlinkClick r:id="rId4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Одевайся тепло</a:t>
            </a:r>
            <a:endParaRPr lang="ru-RU" sz="1400" b="1"/>
          </a:p>
        </p:txBody>
      </p:sp>
      <p:sp>
        <p:nvSpPr>
          <p:cNvPr id="9" name="Пятиугольник 8">
            <a:hlinkClick r:id="rId5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Не простудись</a:t>
            </a:r>
            <a:endParaRPr lang="ru-RU" sz="1400" b="1"/>
          </a:p>
        </p:txBody>
      </p:sp>
      <p:sp>
        <p:nvSpPr>
          <p:cNvPr id="10" name="Пятиугольник 9">
            <a:hlinkClick r:id="rId6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Возле дороги</a:t>
            </a:r>
            <a:endParaRPr lang="ru-RU" sz="1400" b="1"/>
          </a:p>
        </p:txBody>
      </p:sp>
      <p:sp>
        <p:nvSpPr>
          <p:cNvPr id="11" name="Пятиугольник 10">
            <a:hlinkClick r:id="rId7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Гололёд</a:t>
            </a:r>
            <a:endParaRPr lang="ru-RU" sz="1400" b="1"/>
          </a:p>
        </p:txBody>
      </p:sp>
      <p:sp>
        <p:nvSpPr>
          <p:cNvPr id="12" name="Пятиугольник 11">
            <a:hlinkClick r:id="rId8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Осторожно сосульки!</a:t>
            </a:r>
            <a:endParaRPr lang="ru-RU" sz="1400" b="1"/>
          </a:p>
        </p:txBody>
      </p:sp>
      <p:sp>
        <p:nvSpPr>
          <p:cNvPr id="13" name="Пятиугольник 12">
            <a:hlinkClick r:id="rId9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На льду</a:t>
            </a:r>
            <a:endParaRPr lang="ru-RU" sz="1400" b="1"/>
          </a:p>
        </p:txBody>
      </p:sp>
      <p:sp>
        <p:nvSpPr>
          <p:cNvPr id="14" name="Пятиугольник 13">
            <a:hlinkClick r:id="rId10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Как правильно кататься с горки</a:t>
            </a:r>
            <a:endParaRPr lang="ru-RU" sz="1400" b="1"/>
          </a:p>
        </p:txBody>
      </p:sp>
      <p:sp>
        <p:nvSpPr>
          <p:cNvPr id="15" name="Пятиугольник 14">
            <a:hlinkClick r:id="rId11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Играем в снежки</a:t>
            </a:r>
            <a:endParaRPr lang="ru-RU" sz="1400" b="1"/>
          </a:p>
        </p:txBody>
      </p:sp>
      <p:sp>
        <p:nvSpPr>
          <p:cNvPr id="16" name="Пятиугольник 15">
            <a:hlinkClick r:id="rId12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Где можно играть</a:t>
            </a:r>
            <a:endParaRPr lang="ru-RU" sz="1400" b="1"/>
          </a:p>
        </p:txBody>
      </p:sp>
      <p:sp>
        <p:nvSpPr>
          <p:cNvPr id="23" name="Управляющая кнопка: домой 22">
            <a:hlinkClick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ятиугольник 24">
            <a:hlinkClick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76573" y="3733793"/>
            <a:ext cx="2618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Как правильно кататься?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791"/>
          <a:stretch>
            <a:fillRect/>
          </a:stretch>
        </p:blipFill>
        <p:spPr>
          <a:xfrm>
            <a:off x="3731190" y="3647232"/>
            <a:ext cx="2260434" cy="23719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02265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  <p:cond evt="onBegin" delay="0">
                          <p:tn val="21"/>
                        </p:cond>
                      </p:stCondLst>
                      <p:childTnLst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  <p:cond evt="onBegin" delay="0">
                          <p:tn val="26"/>
                        </p:cond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  <p:cond evt="onBegin" delay="0">
                          <p:tn val="31"/>
                        </p:cond>
                      </p:stCondLst>
                      <p:childTnLst>
                        <p:par>
                          <p:cTn id="3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4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1" uiExpand="1" build="p"/>
      <p:bldP spid="5" grpId="2"/>
      <p:bldP spid="23" grpId="3"/>
      <p:bldP spid="24" grpId="4"/>
      <p:bldP spid="25" grpId="5"/>
      <p:bldP spid="6" grpId="6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6"/>
          <p:cNvSpPr txBox="1"/>
          <p:nvPr/>
        </p:nvSpPr>
        <p:spPr>
          <a:xfrm>
            <a:off x="539552" y="270571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Играем в снежки</a:t>
            </a:r>
            <a:endParaRPr lang="ru-RU" sz="4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6403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При игре в снежки нужно помнить, что кидать в лицо нельзя, и вообще кидать нужно не с силой!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62" y="2420944"/>
            <a:ext cx="2842106" cy="216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814" y="3590426"/>
            <a:ext cx="2725932" cy="2182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6" name="Пятиугольник 5">
            <a:hlinkClick r:id="rId4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Одевайся тепло</a:t>
            </a:r>
            <a:endParaRPr lang="ru-RU" sz="1400" b="1"/>
          </a:p>
        </p:txBody>
      </p:sp>
      <p:sp>
        <p:nvSpPr>
          <p:cNvPr id="8" name="Пятиугольник 7">
            <a:hlinkClick r:id="rId5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Не простудись</a:t>
            </a:r>
            <a:endParaRPr lang="ru-RU" sz="1400" b="1"/>
          </a:p>
        </p:txBody>
      </p:sp>
      <p:sp>
        <p:nvSpPr>
          <p:cNvPr id="9" name="Пятиугольник 8">
            <a:hlinkClick r:id="rId6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Возле дороги</a:t>
            </a:r>
            <a:endParaRPr lang="ru-RU" sz="1400" b="1"/>
          </a:p>
        </p:txBody>
      </p:sp>
      <p:sp>
        <p:nvSpPr>
          <p:cNvPr id="10" name="Пятиугольник 9">
            <a:hlinkClick r:id="rId7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Гололёд</a:t>
            </a:r>
            <a:endParaRPr lang="ru-RU" sz="1400" b="1"/>
          </a:p>
        </p:txBody>
      </p:sp>
      <p:sp>
        <p:nvSpPr>
          <p:cNvPr id="11" name="Пятиугольник 10">
            <a:hlinkClick r:id="rId8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Осторожно сосульки!</a:t>
            </a:r>
            <a:endParaRPr lang="ru-RU" sz="1400" b="1"/>
          </a:p>
        </p:txBody>
      </p:sp>
      <p:sp>
        <p:nvSpPr>
          <p:cNvPr id="12" name="Пятиугольник 11">
            <a:hlinkClick r:id="rId9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На льду</a:t>
            </a:r>
            <a:endParaRPr lang="ru-RU" sz="1400" b="1"/>
          </a:p>
        </p:txBody>
      </p:sp>
      <p:sp>
        <p:nvSpPr>
          <p:cNvPr id="13" name="Пятиугольник 12">
            <a:hlinkClick r:id="rId10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Как правильно кататься с горки</a:t>
            </a:r>
            <a:endParaRPr lang="ru-RU" sz="1400" b="1"/>
          </a:p>
        </p:txBody>
      </p:sp>
      <p:sp>
        <p:nvSpPr>
          <p:cNvPr id="14" name="Пятиугольник 13">
            <a:hlinkClick r:id="rId11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Играем в снежки</a:t>
            </a:r>
            <a:endParaRPr lang="ru-RU" sz="1400" b="1"/>
          </a:p>
        </p:txBody>
      </p:sp>
      <p:sp>
        <p:nvSpPr>
          <p:cNvPr id="15" name="Пятиугольник 14">
            <a:hlinkClick r:id="rId12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Где можно играть</a:t>
            </a:r>
            <a:endParaRPr lang="ru-RU" sz="1400" b="1"/>
          </a:p>
        </p:txBody>
      </p:sp>
      <p:sp>
        <p:nvSpPr>
          <p:cNvPr id="22" name="Управляющая кнопка: домой 21">
            <a:hlinkClick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ятиугольник 22">
            <a:hlinkClick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ятиугольник 23">
            <a:hlinkClick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6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1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1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1"/>
      <p:bldP spid="22" grpId="2"/>
      <p:bldP spid="23" grpId="3"/>
      <p:bldP spid="24" grpId="4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4">
            <a:alphaModFix amt="80000"/>
            <a:lum/>
          </a:blip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6"/>
          <p:cNvSpPr txBox="1"/>
          <p:nvPr/>
        </p:nvSpPr>
        <p:spPr>
          <a:xfrm>
            <a:off x="539552" y="270571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Где можно играть</a:t>
            </a:r>
            <a:endParaRPr lang="ru-RU" sz="4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71160" y="3415975"/>
            <a:ext cx="64821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smtClean="0"/>
              <a:t>Кататься </a:t>
            </a:r>
            <a:r>
              <a:rPr lang="ru-RU" sz="1600"/>
              <a:t>на коньках </a:t>
            </a:r>
            <a:r>
              <a:rPr lang="ru-RU" sz="1600" smtClean="0"/>
              <a:t>можно только на </a:t>
            </a:r>
            <a:r>
              <a:rPr lang="ru-RU" sz="1600"/>
              <a:t>катке</a:t>
            </a:r>
          </a:p>
          <a:p>
            <a:r>
              <a:rPr lang="ru-RU" sz="1600"/>
              <a:t>При игре в хоккей, катании на лыжах нужно одевать специальную защитную экипировку (шлем, щитки и т.д.)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02" y="1124608"/>
            <a:ext cx="3142411" cy="21803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20" y="4437312"/>
            <a:ext cx="2400000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377" y="4393910"/>
            <a:ext cx="2189777" cy="18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Прямоугольник 19"/>
          <p:cNvSpPr/>
          <p:nvPr/>
        </p:nvSpPr>
        <p:spPr>
          <a:xfrm>
            <a:off x="3709130" y="1249122"/>
            <a:ext cx="30231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mtClean="0"/>
              <a:t>на </a:t>
            </a:r>
            <a:r>
              <a:rPr lang="ru-RU"/>
              <a:t>детской </a:t>
            </a:r>
            <a:r>
              <a:rPr lang="ru-RU" smtClean="0"/>
              <a:t>площадке</a:t>
            </a:r>
          </a:p>
          <a:p>
            <a:pPr marL="285750" indent="-285750">
              <a:buFontTx/>
              <a:buChar char="-"/>
            </a:pPr>
            <a:r>
              <a:rPr lang="ru-RU" smtClean="0"/>
              <a:t>во дворе</a:t>
            </a:r>
          </a:p>
          <a:p>
            <a:pPr marL="285750" indent="-285750">
              <a:buFontTx/>
              <a:buChar char="-"/>
            </a:pPr>
            <a:r>
              <a:rPr lang="ru-RU" smtClean="0"/>
              <a:t>вдали </a:t>
            </a:r>
            <a:r>
              <a:rPr lang="ru-RU"/>
              <a:t>от машин и </a:t>
            </a:r>
            <a:r>
              <a:rPr lang="ru-RU" smtClean="0"/>
              <a:t>дороги</a:t>
            </a:r>
          </a:p>
        </p:txBody>
      </p:sp>
      <p:sp>
        <p:nvSpPr>
          <p:cNvPr id="21" name="Пятиугольник 20">
            <a:hlinkClick r:id="rId5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Одевайся тепло</a:t>
            </a:r>
            <a:endParaRPr lang="ru-RU" sz="1400" b="1"/>
          </a:p>
        </p:txBody>
      </p:sp>
      <p:sp>
        <p:nvSpPr>
          <p:cNvPr id="22" name="Пятиугольник 21">
            <a:hlinkClick r:id="rId6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Не простудись</a:t>
            </a:r>
            <a:endParaRPr lang="ru-RU" sz="1400" b="1"/>
          </a:p>
        </p:txBody>
      </p:sp>
      <p:sp>
        <p:nvSpPr>
          <p:cNvPr id="23" name="Пятиугольник 22">
            <a:hlinkClick r:id="rId7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Возле дороги</a:t>
            </a:r>
            <a:endParaRPr lang="ru-RU" sz="1400" b="1"/>
          </a:p>
        </p:txBody>
      </p:sp>
      <p:sp>
        <p:nvSpPr>
          <p:cNvPr id="24" name="Пятиугольник 23">
            <a:hlinkClick r:id="rId8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Гололёд</a:t>
            </a:r>
            <a:endParaRPr lang="ru-RU" sz="1400" b="1"/>
          </a:p>
        </p:txBody>
      </p:sp>
      <p:sp>
        <p:nvSpPr>
          <p:cNvPr id="25" name="Пятиугольник 24">
            <a:hlinkClick r:id="rId9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Осторожно сосульки!</a:t>
            </a:r>
            <a:endParaRPr lang="ru-RU" sz="1400" b="1"/>
          </a:p>
        </p:txBody>
      </p:sp>
      <p:sp>
        <p:nvSpPr>
          <p:cNvPr id="26" name="Пятиугольник 25">
            <a:hlinkClick r:id="rId10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На льду</a:t>
            </a:r>
            <a:endParaRPr lang="ru-RU" sz="1400" b="1"/>
          </a:p>
        </p:txBody>
      </p:sp>
      <p:sp>
        <p:nvSpPr>
          <p:cNvPr id="27" name="Пятиугольник 26">
            <a:hlinkClick r:id="rId11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Как правильно кататься с горки</a:t>
            </a:r>
            <a:endParaRPr lang="ru-RU" sz="1400" b="1"/>
          </a:p>
        </p:txBody>
      </p:sp>
      <p:sp>
        <p:nvSpPr>
          <p:cNvPr id="28" name="Пятиугольник 27">
            <a:hlinkClick r:id="rId12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Играем в снежки</a:t>
            </a:r>
            <a:endParaRPr lang="ru-RU" sz="1400" b="1"/>
          </a:p>
        </p:txBody>
      </p:sp>
      <p:sp>
        <p:nvSpPr>
          <p:cNvPr id="29" name="Пятиугольник 28">
            <a:hlinkClick r:id="rId13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Где можно играть</a:t>
            </a:r>
            <a:endParaRPr lang="ru-RU" sz="1400" b="1"/>
          </a:p>
        </p:txBody>
      </p:sp>
      <p:sp>
        <p:nvSpPr>
          <p:cNvPr id="36" name="Управляющая кнопка: домой 35">
            <a:hlinkClick action="ppaction://hlinkshowjump?jump=firstslide" highlightClick="1"/>
          </p:cNvPr>
          <p:cNvSpPr/>
          <p:nvPr/>
        </p:nvSpPr>
        <p:spPr>
          <a:xfrm>
            <a:off x="3169130" y="6314402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ятиугольник 36">
            <a:hlinkClick action="ppaction://hlinkshowjump?jump=nextslide"/>
          </p:cNvPr>
          <p:cNvSpPr/>
          <p:nvPr/>
        </p:nvSpPr>
        <p:spPr>
          <a:xfrm>
            <a:off x="6158704" y="6306908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ятиугольник 37">
            <a:hlinkClick action="ppaction://hlinkshowjump?jump=previousslide"/>
          </p:cNvPr>
          <p:cNvSpPr/>
          <p:nvPr/>
        </p:nvSpPr>
        <p:spPr>
          <a:xfrm flipH="1">
            <a:off x="142818" y="6314402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240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  <p:cond evt="onBegin" delay="0">
                          <p:tn val="15"/>
                        </p:cond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4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1"/>
      <p:bldP spid="20" grpId="2"/>
      <p:bldP spid="36" grpId="3"/>
      <p:bldP spid="37" grpId="4"/>
      <p:bldP spid="38" grpId="5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1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TextBox 6"/>
          <p:cNvSpPr txBox="1"/>
          <p:nvPr/>
        </p:nvSpPr>
        <p:spPr>
          <a:xfrm>
            <a:off x="517828" y="1340768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4000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Пятиугольник 2">
            <a:hlinkClick r:id="rId2" action="ppaction://hlinksldjump"/>
          </p:cNvPr>
          <p:cNvSpPr/>
          <p:nvPr/>
        </p:nvSpPr>
        <p:spPr>
          <a:xfrm flipH="1">
            <a:off x="7092380" y="27057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Одевайся тепло</a:t>
            </a:r>
            <a:endParaRPr lang="ru-RU" sz="1400" b="1"/>
          </a:p>
        </p:txBody>
      </p:sp>
      <p:sp>
        <p:nvSpPr>
          <p:cNvPr id="4" name="Пятиугольник 3">
            <a:hlinkClick r:id="rId3" action="ppaction://hlinksldjump"/>
          </p:cNvPr>
          <p:cNvSpPr/>
          <p:nvPr/>
        </p:nvSpPr>
        <p:spPr>
          <a:xfrm flipH="1">
            <a:off x="7092380" y="98072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Не простудись</a:t>
            </a:r>
            <a:endParaRPr lang="ru-RU" sz="1400" b="1"/>
          </a:p>
        </p:txBody>
      </p:sp>
      <p:sp>
        <p:nvSpPr>
          <p:cNvPr id="5" name="Пятиугольник 4">
            <a:hlinkClick r:id="rId4" action="ppaction://hlinksldjump"/>
          </p:cNvPr>
          <p:cNvSpPr/>
          <p:nvPr/>
        </p:nvSpPr>
        <p:spPr>
          <a:xfrm flipH="1">
            <a:off x="7101109" y="1710787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Возле дороги</a:t>
            </a:r>
            <a:endParaRPr lang="ru-RU" sz="1400" b="1"/>
          </a:p>
        </p:txBody>
      </p:sp>
      <p:sp>
        <p:nvSpPr>
          <p:cNvPr id="6" name="Пятиугольник 5">
            <a:hlinkClick r:id="rId5" action="ppaction://hlinksldjump"/>
          </p:cNvPr>
          <p:cNvSpPr/>
          <p:nvPr/>
        </p:nvSpPr>
        <p:spPr>
          <a:xfrm flipH="1">
            <a:off x="7101109" y="242094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Гололёд</a:t>
            </a:r>
            <a:endParaRPr lang="ru-RU" sz="1400" b="1"/>
          </a:p>
        </p:txBody>
      </p:sp>
      <p:sp>
        <p:nvSpPr>
          <p:cNvPr id="8" name="Пятиугольник 7">
            <a:hlinkClick r:id="rId6" action="ppaction://hlinksldjump"/>
          </p:cNvPr>
          <p:cNvSpPr/>
          <p:nvPr/>
        </p:nvSpPr>
        <p:spPr>
          <a:xfrm flipH="1">
            <a:off x="7101109" y="3140968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Осторожно сосульки!</a:t>
            </a:r>
            <a:endParaRPr lang="ru-RU" sz="1400" b="1"/>
          </a:p>
        </p:txBody>
      </p:sp>
      <p:sp>
        <p:nvSpPr>
          <p:cNvPr id="9" name="Пятиугольник 8">
            <a:hlinkClick r:id="rId7" action="ppaction://hlinksldjump"/>
          </p:cNvPr>
          <p:cNvSpPr/>
          <p:nvPr/>
        </p:nvSpPr>
        <p:spPr>
          <a:xfrm flipH="1">
            <a:off x="7101109" y="385112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На льду</a:t>
            </a:r>
            <a:endParaRPr lang="ru-RU" sz="1400" b="1"/>
          </a:p>
        </p:txBody>
      </p:sp>
      <p:sp>
        <p:nvSpPr>
          <p:cNvPr id="10" name="Пятиугольник 9">
            <a:hlinkClick r:id="rId8" action="ppaction://hlinksldjump"/>
          </p:cNvPr>
          <p:cNvSpPr/>
          <p:nvPr/>
        </p:nvSpPr>
        <p:spPr>
          <a:xfrm flipH="1">
            <a:off x="7109838" y="4581184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Как правильно кататься с горки</a:t>
            </a:r>
            <a:endParaRPr lang="ru-RU" sz="1400" b="1"/>
          </a:p>
        </p:txBody>
      </p:sp>
      <p:sp>
        <p:nvSpPr>
          <p:cNvPr id="11" name="Пятиугольник 10">
            <a:hlinkClick r:id="rId9" action="ppaction://hlinksldjump"/>
          </p:cNvPr>
          <p:cNvSpPr/>
          <p:nvPr/>
        </p:nvSpPr>
        <p:spPr>
          <a:xfrm flipH="1">
            <a:off x="7109838" y="5291341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Играем в снежки</a:t>
            </a:r>
            <a:endParaRPr lang="ru-RU" sz="1400" b="1"/>
          </a:p>
        </p:txBody>
      </p:sp>
      <p:sp>
        <p:nvSpPr>
          <p:cNvPr id="12" name="Пятиугольник 11">
            <a:hlinkClick r:id="rId10" action="ppaction://hlinksldjump"/>
          </p:cNvPr>
          <p:cNvSpPr/>
          <p:nvPr/>
        </p:nvSpPr>
        <p:spPr>
          <a:xfrm flipH="1">
            <a:off x="7109838" y="5975185"/>
            <a:ext cx="1800000" cy="50400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/>
              <a:t>Где можно играть</a:t>
            </a:r>
            <a:endParaRPr lang="ru-RU" sz="1400" b="1"/>
          </a:p>
        </p:txBody>
      </p:sp>
      <p:sp>
        <p:nvSpPr>
          <p:cNvPr id="13" name="Управляющая кнопка: домой 12">
            <a:hlinkClick action="ppaction://hlinkshowjump?jump=firstslide" highlightClick="1"/>
          </p:cNvPr>
          <p:cNvSpPr/>
          <p:nvPr/>
        </p:nvSpPr>
        <p:spPr>
          <a:xfrm>
            <a:off x="3169130" y="6520060"/>
            <a:ext cx="540000" cy="252000"/>
          </a:xfrm>
          <a:prstGeom prst="actionButtonHom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ятиугольник 14">
            <a:hlinkClick action="ppaction://hlinkshowjump?jump=previousslide"/>
          </p:cNvPr>
          <p:cNvSpPr/>
          <p:nvPr/>
        </p:nvSpPr>
        <p:spPr>
          <a:xfrm flipH="1">
            <a:off x="152928" y="6498576"/>
            <a:ext cx="540000" cy="252000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60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4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3" grpId="1"/>
      <p:bldP spid="4" grpId="2"/>
      <p:bldP spid="5" grpId="3"/>
      <p:bldP spid="6" grpId="4"/>
      <p:bldP spid="8" grpId="5"/>
      <p:bldP spid="9" grpId="6"/>
      <p:bldP spid="10" grpId="7"/>
      <p:bldP spid="11" grpId="8"/>
      <p:bldP spid="12" grpId="9"/>
      <p:bldP spid="13" grpId="10"/>
      <p:bldP spid="15" grpId="1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110797"/>
            <a:ext cx="9160034" cy="707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920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297"/>
            <a:ext cx="916003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705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297"/>
            <a:ext cx="916003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60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6" y="-110797"/>
            <a:ext cx="9144792" cy="707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795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122228"/>
            <a:ext cx="9160034" cy="710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084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3513"/>
            <a:ext cx="9160034" cy="68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365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500464" cy="3168352"/>
          </a:xfrm>
        </p:spPr>
        <p:txBody>
          <a:bodyPr>
            <a:noAutofit/>
          </a:bodyPr>
          <a:lstStyle/>
          <a:p>
            <a:pPr algn="ctr"/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Безопасность</a:t>
            </a:r>
            <a:b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детей зимой</a:t>
            </a:r>
            <a:endParaRPr lang="ru-RU" sz="54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95536" y="5013176"/>
            <a:ext cx="3962400" cy="1412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Ознакомление с окружающим миром 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по теме «ОБЖ зимой»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Старшая, подготовительная группы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Воспитатель МДОУ №7:</a:t>
            </a:r>
          </a:p>
          <a:p>
            <a:pPr algn="l"/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Колисниченко Надежда</a:t>
            </a:r>
            <a:b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</a:br>
            <a:r>
              <a:rPr lang="ru-RU" smtClean="0">
                <a:solidFill>
                  <a:schemeClr val="bg1">
                    <a:lumMod val="90000"/>
                    <a:lumOff val="10000"/>
                  </a:schemeClr>
                </a:solidFill>
              </a:rPr>
              <a:t>Станиславовна</a:t>
            </a:r>
            <a:endParaRPr lang="ru-RU">
              <a:solidFill>
                <a:schemeClr val="bg1">
                  <a:lumMod val="90000"/>
                  <a:lumOff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17" y="-297"/>
            <a:ext cx="9160034" cy="685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130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Составная">
  <a:themeElements>
    <a:clrScheme name="зимняя">
      <a:dk1>
        <a:sysClr val="windowText" lastClr="000000"/>
      </a:dk1>
      <a:lt1>
        <a:srgbClr val="002060"/>
      </a:lt1>
      <a:dk2>
        <a:srgbClr val="6AA7B8"/>
      </a:dk2>
      <a:lt2>
        <a:srgbClr val="EAEBDE"/>
      </a:lt2>
      <a:accent1>
        <a:srgbClr val="B0CCB0"/>
      </a:accent1>
      <a:accent2>
        <a:srgbClr val="0070C0"/>
      </a:accent2>
      <a:accent3>
        <a:srgbClr val="FF0000"/>
      </a:accent3>
      <a:accent4>
        <a:srgbClr val="FFD965"/>
      </a:accent4>
      <a:accent5>
        <a:srgbClr val="CEC597"/>
      </a:accent5>
      <a:accent6>
        <a:srgbClr val="4A734A"/>
      </a:accent6>
      <a:hlink>
        <a:srgbClr val="DB5353"/>
      </a:hlink>
      <a:folHlink>
        <a:srgbClr val="903638"/>
      </a:folHlink>
    </a:clrScheme>
    <a:fontScheme name="Состав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тав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5000"/>
                <a:satMod val="300000"/>
              </a:schemeClr>
            </a:gs>
            <a:gs pos="12000">
              <a:schemeClr val="phClr">
                <a:tint val="50000"/>
                <a:shade val="90000"/>
                <a:satMod val="250000"/>
              </a:schemeClr>
            </a:gs>
            <a:gs pos="100000">
              <a:schemeClr val="phClr">
                <a:tint val="85000"/>
                <a:shade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75000"/>
                <a:shade val="95000"/>
                <a:satMod val="175000"/>
              </a:schemeClr>
            </a:gs>
            <a:gs pos="12000">
              <a:schemeClr val="phClr">
                <a:tint val="90000"/>
                <a:shade val="90000"/>
                <a:satMod val="150000"/>
              </a:schemeClr>
            </a:gs>
            <a:gs pos="100000">
              <a:schemeClr val="phClr">
                <a:tint val="100000"/>
                <a:shade val="75000"/>
                <a:satMod val="15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freezing" dir="t">
              <a:rot lat="0" lon="0" rev="6000000"/>
            </a:lightRig>
          </a:scene3d>
          <a:sp3d contourW="12700" prstMaterial="dkEdge">
            <a:bevelT w="44450" h="254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10000"/>
                <a:lumMod val="80000"/>
              </a:schemeClr>
            </a:gs>
            <a:gs pos="79000">
              <a:schemeClr val="phClr">
                <a:tint val="100000"/>
                <a:shade val="90000"/>
                <a:satMod val="105000"/>
                <a:lumMod val="10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1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hade val="100000"/>
                <a:satMod val="100000"/>
                <a:lumMod val="110000"/>
              </a:schemeClr>
            </a:gs>
            <a:gs pos="83000">
              <a:schemeClr val="phClr">
                <a:shade val="75000"/>
                <a:satMod val="200000"/>
              </a:schemeClr>
            </a:gs>
            <a:gs pos="100000">
              <a:schemeClr val="phClr">
                <a:shade val="90000"/>
                <a:satMod val="200000"/>
              </a:schemeClr>
            </a:gs>
          </a:gsLst>
          <a:path path="circle">
            <a:fillToRect l="75000" t="100000" b="30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Composite</Template>
  <Company/>
  <PresentationFormat>On-screen Show (4:3)</PresentationFormat>
  <Paragraphs>235</Paragraphs>
  <Slides>29</Slides>
  <Notes>0</Notes>
  <TotalTime>359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baseType="lpstr" size="33">
      <vt:lpstr>Arial</vt:lpstr>
      <vt:lpstr>Calibri</vt:lpstr>
      <vt:lpstr>Wingdings</vt:lpstr>
      <vt:lpstr>Составная</vt:lpstr>
      <vt:lpstr>Приметы зимы. 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Безопасностьдетей зимой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</dc:creator>
  <cp:lastModifiedBy>Детский сад</cp:lastModifiedBy>
  <cp:revision>69</cp:revision>
  <dcterms:created xsi:type="dcterms:W3CDTF">2017-12-04T12:12:45Z</dcterms:created>
  <dcterms:modified xsi:type="dcterms:W3CDTF">2025-12-10T07:41:24Z</dcterms:modified>
</cp:coreProperties>
</file>