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0" r:id="rId2"/>
    <p:sldId id="269" r:id="rId3"/>
    <p:sldId id="268" r:id="rId4"/>
    <p:sldId id="271" r:id="rId5"/>
    <p:sldId id="272" r:id="rId6"/>
    <p:sldId id="273" r:id="rId7"/>
    <p:sldId id="274" r:id="rId8"/>
    <p:sldId id="256" r:id="rId9"/>
    <p:sldId id="27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2" autoAdjust="0"/>
    <p:restoredTop sz="94660"/>
  </p:normalViewPr>
  <p:slideViewPr>
    <p:cSldViewPr snapToGrid="0">
      <p:cViewPr varScale="1">
        <p:scale>
          <a:sx n="55" d="100"/>
          <a:sy n="55" d="100"/>
        </p:scale>
        <p:origin x="691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ldfauna.ru/tag/karpovye" TargetMode="External"/><Relationship Id="rId2" Type="http://schemas.openxmlformats.org/officeDocument/2006/relationships/hyperlink" Target="https://wildfauna.ru/tag/presnovodnye-ryby" TargetMode="Externa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E89304-CB06-4EC1-A01D-4B74CF573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221673"/>
            <a:ext cx="10364451" cy="1139815"/>
          </a:xfrm>
        </p:spPr>
        <p:txBody>
          <a:bodyPr/>
          <a:lstStyle/>
          <a:p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Животный мир РСО-Алания</a:t>
            </a:r>
            <a:br>
              <a:rPr lang="ru-RU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5A13DA-28C0-4773-937F-398CA394612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2012677"/>
            <a:ext cx="10363826" cy="448510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5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Рыбы нашего края</a:t>
            </a:r>
          </a:p>
          <a:p>
            <a:pPr marL="0" indent="0" algn="ctr">
              <a:buNone/>
            </a:pPr>
            <a:endParaRPr lang="ru-RU" sz="5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5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10000"/>
              </a:lnSpc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marL="0" indent="0" algn="r">
              <a:lnSpc>
                <a:spcPct val="110000"/>
              </a:lnSpc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МБОУ СОШ № 40</a:t>
            </a:r>
          </a:p>
          <a:p>
            <a:pPr marL="0" indent="0" algn="r">
              <a:lnSpc>
                <a:spcPct val="110000"/>
              </a:lnSpc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Кудзоева Д.А.</a:t>
            </a:r>
          </a:p>
          <a:p>
            <a:pPr marL="0" indent="0" algn="r">
              <a:buNone/>
            </a:pPr>
            <a:endParaRPr lang="ru-RU" sz="2400" dirty="0"/>
          </a:p>
        </p:txBody>
      </p:sp>
      <p:pic>
        <p:nvPicPr>
          <p:cNvPr id="6" name="Picture 2" descr="голавль - squalius cephalus">
            <a:extLst>
              <a:ext uri="{FF2B5EF4-FFF2-40B4-BE49-F238E27FC236}">
                <a16:creationId xmlns:a16="http://schemas.microsoft.com/office/drawing/2014/main" id="{EB0F98DC-310F-4D0D-9DCA-256CB75946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217" y="2825061"/>
            <a:ext cx="3653634" cy="16222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</p:pic>
      <p:pic>
        <p:nvPicPr>
          <p:cNvPr id="7" name="Picture 2" descr="Picture background">
            <a:extLst>
              <a:ext uri="{FF2B5EF4-FFF2-40B4-BE49-F238E27FC236}">
                <a16:creationId xmlns:a16="http://schemas.microsoft.com/office/drawing/2014/main" id="{CF52EA4D-7384-4E95-88D7-510AA80106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319" y="4128649"/>
            <a:ext cx="3463792" cy="191018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</p:pic>
      <p:pic>
        <p:nvPicPr>
          <p:cNvPr id="8" name="Picture 2" descr="верховка - leucaspius delineatus">
            <a:extLst>
              <a:ext uri="{FF2B5EF4-FFF2-40B4-BE49-F238E27FC236}">
                <a16:creationId xmlns:a16="http://schemas.microsoft.com/office/drawing/2014/main" id="{473FCA1B-E626-4DEA-AD06-B18D6C55B0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1250" y="879253"/>
            <a:ext cx="3332564" cy="1213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карась золотой - carassius carassius">
            <a:extLst>
              <a:ext uri="{FF2B5EF4-FFF2-40B4-BE49-F238E27FC236}">
                <a16:creationId xmlns:a16="http://schemas.microsoft.com/office/drawing/2014/main" id="{D95E7AA3-90E2-4CA2-B594-09AD4D4849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90" y="879253"/>
            <a:ext cx="2408770" cy="1214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амур белый - ctenopharyngodon idella">
            <a:extLst>
              <a:ext uri="{FF2B5EF4-FFF2-40B4-BE49-F238E27FC236}">
                <a16:creationId xmlns:a16="http://schemas.microsoft.com/office/drawing/2014/main" id="{2909A478-3158-4B25-BE5A-9C4153E6FA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7316" y="2825061"/>
            <a:ext cx="4314396" cy="16222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53633131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917D5F5-0EA1-436B-A7A3-5F6C4EEE7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236" y="1"/>
            <a:ext cx="10252990" cy="871338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Животный мир нашего края.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C2AB62C6-8C75-4FE1-90AD-6E99548AE8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3774" y="820191"/>
            <a:ext cx="10364452" cy="2310935"/>
          </a:xfrm>
        </p:spPr>
        <p:txBody>
          <a:bodyPr>
            <a:normAutofit fontScale="25000" lnSpcReduction="20000"/>
          </a:bodyPr>
          <a:lstStyle/>
          <a:p>
            <a:pPr algn="l">
              <a:lnSpc>
                <a:spcPct val="120000"/>
              </a:lnSpc>
            </a:pPr>
            <a:endParaRPr lang="ru-RU" sz="9600" b="1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</a:pPr>
            <a:r>
              <a:rPr lang="ru-RU" sz="96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Животный мир Республики Северная Осетия — Алания (РСО-Алания) богат и разнообразен. Характерная особенность фауны — высокая степень эндемизма. В республике обитают представители разных групп животных: млекопитающие, птицы, пресмыкающиеся и насекомые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</a:p>
          <a:p>
            <a:endParaRPr lang="ru-RU" dirty="0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D18E0CE1-4C2F-47AD-8909-B323E0DF94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DE4798E9-7510-4517-8019-628619CDAA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52389" y="2989072"/>
            <a:ext cx="3291521" cy="14205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B67B6287-A029-414C-B1AA-07447E51D85B}"/>
              </a:ext>
            </a:extLst>
          </p:cNvPr>
          <p:cNvSpPr>
            <a:spLocks noGrp="1"/>
          </p:cNvSpPr>
          <p:nvPr>
            <p:ph type="body" sz="half" idx="16"/>
          </p:nvPr>
        </p:nvSpPr>
        <p:spPr>
          <a:xfrm>
            <a:off x="5992930" y="4914673"/>
            <a:ext cx="1273031" cy="5119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id="{7BE95A3C-4749-4734-B63B-B2B17F1816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973298" y="2897635"/>
            <a:ext cx="3304928" cy="45719"/>
          </a:xfrm>
        </p:spPr>
        <p:txBody>
          <a:bodyPr/>
          <a:lstStyle/>
          <a:p>
            <a:endParaRPr lang="ru-RU"/>
          </a:p>
        </p:txBody>
      </p:sp>
      <p:sp>
        <p:nvSpPr>
          <p:cNvPr id="12" name="Текст 11">
            <a:extLst>
              <a:ext uri="{FF2B5EF4-FFF2-40B4-BE49-F238E27FC236}">
                <a16:creationId xmlns:a16="http://schemas.microsoft.com/office/drawing/2014/main" id="{6D0ABA17-15EA-4000-B621-0E37AC95A45A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10733626" y="3906664"/>
            <a:ext cx="1123036" cy="106434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58B54CCB-73B0-4FC2-9BC0-FFBC7C356A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22" y="3474718"/>
            <a:ext cx="3491527" cy="2511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Picture background">
            <a:extLst>
              <a:ext uri="{FF2B5EF4-FFF2-40B4-BE49-F238E27FC236}">
                <a16:creationId xmlns:a16="http://schemas.microsoft.com/office/drawing/2014/main" id="{3FA55AE3-DAFC-46E6-AC3A-A5D121760B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362" y="3595835"/>
            <a:ext cx="2961275" cy="2892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Picture background">
            <a:extLst>
              <a:ext uri="{FF2B5EF4-FFF2-40B4-BE49-F238E27FC236}">
                <a16:creationId xmlns:a16="http://schemas.microsoft.com/office/drawing/2014/main" id="{ACBF2320-F577-4213-92EA-B914272A1B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3298" y="3474718"/>
            <a:ext cx="3844637" cy="256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23637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BC1909E8-D4AB-452B-9DA2-ED8F156CD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>
              <a:lnSpc>
                <a:spcPct val="10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  <a:r>
              <a:rPr lang="ru-RU" sz="31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Рыбы . </a:t>
            </a:r>
            <a:br>
              <a:rPr lang="ru-RU" sz="31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естественных водоёмах Республики Северная Осетия — Алания обитает 20 видов рыб:</a:t>
            </a:r>
            <a:br>
              <a:rPr lang="ru-RU" sz="31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b="1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1FA73D98-719B-4312-AF95-7C482FD8A49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сазан (карп)</a:t>
            </a:r>
          </a:p>
          <a:p>
            <a:pPr lvl="0"/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форель радужная</a:t>
            </a:r>
          </a:p>
          <a:p>
            <a:pPr lvl="0"/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белый амур</a:t>
            </a:r>
          </a:p>
          <a:p>
            <a:pPr lvl="0"/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толстолобик</a:t>
            </a:r>
          </a:p>
          <a:p>
            <a:pPr lvl="0"/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карась</a:t>
            </a:r>
          </a:p>
          <a:p>
            <a:pPr lvl="0"/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плотва</a:t>
            </a:r>
          </a:p>
          <a:p>
            <a:pPr lvl="0"/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сом</a:t>
            </a:r>
          </a:p>
          <a:p>
            <a:endParaRPr lang="ru-RU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172260E-0C1D-43F8-A17D-0A5E77FE874E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lvl="0"/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пескарь</a:t>
            </a:r>
          </a:p>
          <a:p>
            <a:pPr lvl="0"/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линь</a:t>
            </a:r>
          </a:p>
          <a:p>
            <a:pPr lvl="0"/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голавль</a:t>
            </a:r>
          </a:p>
          <a:p>
            <a:pPr lvl="0"/>
            <a:r>
              <a:rPr lang="ru-RU" b="1" i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верховка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074" name="Picture 2" descr="Picture background">
            <a:extLst>
              <a:ext uri="{FF2B5EF4-FFF2-40B4-BE49-F238E27FC236}">
                <a16:creationId xmlns:a16="http://schemas.microsoft.com/office/drawing/2014/main" id="{AA849025-81E3-44A8-BA12-F7EF865FFC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491" y="4325840"/>
            <a:ext cx="3851564" cy="2130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0599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47CAA5B5-B585-4310-9E0C-5D1D3D74E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235527"/>
            <a:ext cx="10364452" cy="1979167"/>
          </a:xfrm>
        </p:spPr>
        <p:txBody>
          <a:bodyPr/>
          <a:lstStyle/>
          <a:p>
            <a:pPr algn="l"/>
            <a:r>
              <a:rPr lang="ru-RU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Форель радужная</a:t>
            </a:r>
            <a:br>
              <a:rPr lang="ru-RU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Голавль</a:t>
            </a:r>
            <a:br>
              <a:rPr lang="ru-RU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Верховка</a:t>
            </a:r>
            <a:endParaRPr lang="ru-RU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D9FA45F3-DD5F-44C7-9E53-73D77DD249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3774" y="1191492"/>
            <a:ext cx="3298976" cy="1197797"/>
          </a:xfrm>
        </p:spPr>
        <p:txBody>
          <a:bodyPr/>
          <a:lstStyle/>
          <a:p>
            <a:pPr algn="l"/>
            <a:r>
              <a:rPr lang="ru-RU" sz="12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Ученые относят этот вид форели к пресноводным. Тело у нее длинное, а в весе немного уступает своей ручьевой сестре – всего 5-7 килограмм. Чешуйки мелкие. От собратьев отличается и окрасом – на брюшке есть ярко-розовая полоска.</a:t>
            </a:r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id="{A29D9C6D-8FFF-47EC-8892-3E54942FC92D}"/>
              </a:ext>
            </a:extLst>
          </p:cNvPr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A89607C3-7C8A-42F1-8829-536320EA73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l"/>
            <a:r>
              <a:rPr lang="ru-RU" sz="12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Отличительной особенностью голавля является крупная голова с широким лбом и весьма большим ртом — отсюда и произошло название рыбы. Спина у него темно-серая, бока серебристые, чешуя крупная. Плавники, за исключением темных спинного и хвостового, оранжевые или ярко-красные.</a:t>
            </a: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BF694A8C-88FD-4A66-86E0-D1988D514876}"/>
              </a:ext>
            </a:extLst>
          </p:cNvPr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C31D0596-CF43-48C2-A1A0-4DC6A1C7E7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973298" y="1759528"/>
            <a:ext cx="3291521" cy="1669472"/>
          </a:xfrm>
        </p:spPr>
        <p:txBody>
          <a:bodyPr/>
          <a:lstStyle/>
          <a:p>
            <a:endParaRPr lang="ru-RU" sz="1200" i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1200" i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1200" i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r>
              <a:rPr lang="ru-RU" sz="12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маленькая пресноводная рыбка, обитающая в прудах и устьях рек. Свое название получила, потому как плавает в верхних слоях воды. Близко к поверхности. рыба малого размера. Достигает максимального веса 10 гр., а длина в 10 см считается уже </a:t>
            </a:r>
            <a:r>
              <a:rPr lang="ru-RU" sz="1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крупной, в основном достигает 7 см. </a:t>
            </a:r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A8D76C4C-FB7C-4AB2-9CEB-EC7F85F2A099}"/>
              </a:ext>
            </a:extLst>
          </p:cNvPr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2" name="Picture 2" descr="Picture background">
            <a:extLst>
              <a:ext uri="{FF2B5EF4-FFF2-40B4-BE49-F238E27FC236}">
                <a16:creationId xmlns:a16="http://schemas.microsoft.com/office/drawing/2014/main" id="{3C959DE6-E5BA-4F24-9022-3B1AC00CB6C2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12" y="2519840"/>
            <a:ext cx="3580889" cy="2615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голавль - squalius cephalus">
            <a:extLst>
              <a:ext uri="{FF2B5EF4-FFF2-40B4-BE49-F238E27FC236}">
                <a16:creationId xmlns:a16="http://schemas.microsoft.com/office/drawing/2014/main" id="{8A276F84-0F20-417B-A6A2-F4BD960106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640" y="2943356"/>
            <a:ext cx="3363319" cy="2191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верховка - leucaspius delineatus">
            <a:extLst>
              <a:ext uri="{FF2B5EF4-FFF2-40B4-BE49-F238E27FC236}">
                <a16:creationId xmlns:a16="http://schemas.microsoft.com/office/drawing/2014/main" id="{9E8A7F30-9B4C-4E82-97A4-A64D740C38D2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3046" y="3578486"/>
            <a:ext cx="3695513" cy="1556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2768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C64DF0-F485-477D-BDB9-1AB083813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263236"/>
            <a:ext cx="10364452" cy="1437368"/>
          </a:xfrm>
        </p:spPr>
        <p:txBody>
          <a:bodyPr>
            <a:noAutofit/>
          </a:bodyPr>
          <a:lstStyle/>
          <a:p>
            <a:pPr algn="l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Толстолобик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Сом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Сазан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B4E1C95-EA46-439E-A6EB-38F41D3AC8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3774" y="817418"/>
            <a:ext cx="3298976" cy="1745673"/>
          </a:xfrm>
        </p:spPr>
        <p:txBody>
          <a:bodyPr/>
          <a:lstStyle/>
          <a:p>
            <a:pPr algn="l"/>
            <a:r>
              <a:rPr lang="ru-RU" sz="12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вид </a:t>
            </a:r>
            <a:r>
              <a:rPr lang="ru-RU" sz="12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пресноводной рыбы</a:t>
            </a:r>
            <a:r>
              <a:rPr lang="ru-RU" sz="12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семейства </a:t>
            </a:r>
            <a:r>
              <a:rPr lang="ru-RU" sz="12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карповых</a:t>
            </a:r>
            <a:r>
              <a:rPr lang="ru-RU" sz="12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Определяется низко посаженными глазами и перевернутым ртом с отсутствием усиков. Это рыбы, предпочитающие нереститься в крупных реках с мутной водой. Средняя длина толстолобика составляет около 60-100 см. 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AFCFF51-2C97-4CE7-A954-C3321CF3F4DA}"/>
              </a:ext>
            </a:extLst>
          </p:cNvPr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1D8C6DB-4547-49CF-9420-A6981BE84E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52389" y="1576291"/>
            <a:ext cx="3291521" cy="1745673"/>
          </a:xfrm>
        </p:spPr>
        <p:txBody>
          <a:bodyPr/>
          <a:lstStyle/>
          <a:p>
            <a:pPr algn="l"/>
            <a:r>
              <a:rPr lang="ru-RU" sz="12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представители этого класса появились, порядка 390 миллионов лет до нашей эры. Голова сома велика относительно тела и выглядит словно сплющенной. Челюсти массивные, но зубы очень мелкие – зато их очень много, и они острые. Глаза мелкие в сравнении с размером головы. Характерная примета сома – усы, два длинных и ещё четыре коротких.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30A782ED-BEF9-4B9A-A231-A1468CACD058}"/>
              </a:ext>
            </a:extLst>
          </p:cNvPr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1CD4E70C-BDCA-4A8B-9C1C-9E38419483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167268" y="1935478"/>
            <a:ext cx="3304928" cy="1967346"/>
          </a:xfrm>
        </p:spPr>
        <p:txBody>
          <a:bodyPr/>
          <a:lstStyle/>
          <a:p>
            <a:pPr algn="l"/>
            <a:r>
              <a:rPr lang="ru-RU" sz="12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пресноводная рыба семейства карповых. Сильная рыба с мощным несколько вытянутым туловищем и слегка прижатыми боками. У нее до 38 позвонков. Отличается сазан золотистой плотной чешуей крупного размера, она с вкраплениями темного цвета у основания и черной каемочкой. Часто рыба вырастает до полуметровой длины, при этом вес ее колеблется от 2 до 3 кг.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641EF5EF-CB5E-41C0-A37C-4B10263CE96C}"/>
              </a:ext>
            </a:extLst>
          </p:cNvPr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Picture 2" descr="толстолобик белый - Hypophthalmichthys molitrix">
            <a:extLst>
              <a:ext uri="{FF2B5EF4-FFF2-40B4-BE49-F238E27FC236}">
                <a16:creationId xmlns:a16="http://schemas.microsoft.com/office/drawing/2014/main" id="{CCFCF160-D2EB-4A54-94BD-EBEE21DAC6DA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64" y="3909234"/>
            <a:ext cx="3767614" cy="1605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сом обыкновенный - silurus glanis">
            <a:extLst>
              <a:ext uri="{FF2B5EF4-FFF2-40B4-BE49-F238E27FC236}">
                <a16:creationId xmlns:a16="http://schemas.microsoft.com/office/drawing/2014/main" id="{4FC29FEA-7014-47ED-91A8-5EFB8E12E79D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9038" y="3341463"/>
            <a:ext cx="3458842" cy="225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сазан - cyprinus carpio">
            <a:extLst>
              <a:ext uri="{FF2B5EF4-FFF2-40B4-BE49-F238E27FC236}">
                <a16:creationId xmlns:a16="http://schemas.microsoft.com/office/drawing/2014/main" id="{85005002-5B66-4C05-9688-F988BF04DBB7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9830" y="3850441"/>
            <a:ext cx="3607824" cy="174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397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631EF3AA-F552-49DB-9B72-10BC168AB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44087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Плотва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Пескарь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Амур белый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F577C413-E3CE-4F93-9D26-D9FDC63D12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3774" y="1177637"/>
            <a:ext cx="3298976" cy="2347608"/>
          </a:xfrm>
        </p:spPr>
        <p:txBody>
          <a:bodyPr/>
          <a:lstStyle/>
          <a:p>
            <a:pPr algn="l"/>
            <a:r>
              <a:rPr lang="ru-RU" sz="1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стайная или полупроходная рыба из семейства карповых, обитающая, как в водоемах с пресной, так и в водоемах с </a:t>
            </a:r>
            <a:r>
              <a:rPr lang="ru-RU" sz="12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полусоленой</a:t>
            </a:r>
            <a:r>
              <a:rPr lang="ru-RU" sz="1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водой.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Окрас спины у плотвы темный с зеленым или голубым оттенком, а остальные части тела, такие как бока и брюхо отличаются серебристым цветом.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Плотва способна прожить в среднем порядка 20-ти лет. За этот период жизни она вырастает в длину почти до 40-ка см и набирает вес до полутора килограммов. После пяти лет жизни ее вес составляет не больше 100 граммов.</a:t>
            </a:r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id="{AD4EE7AD-0810-40E2-8AF4-2E003CB80EA7}"/>
              </a:ext>
            </a:extLst>
          </p:cNvPr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B2985F84-5C91-4424-AE16-894405CE12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53966" y="1496291"/>
            <a:ext cx="3291521" cy="1932709"/>
          </a:xfrm>
        </p:spPr>
        <p:txBody>
          <a:bodyPr/>
          <a:lstStyle/>
          <a:p>
            <a:pPr algn="l"/>
            <a:r>
              <a:rPr lang="ru-RU" sz="12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Пескаря можно встретить в пресных водоемах, таких как реки, озера и </a:t>
            </a:r>
            <a:r>
              <a:rPr lang="ru-RU" sz="1200" i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пруды.Бывает</a:t>
            </a:r>
            <a:r>
              <a:rPr lang="ru-RU" sz="12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БЫВАЮТ </a:t>
            </a:r>
            <a:r>
              <a:rPr lang="ru-RU" sz="1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как огромными, до 3-х метров сиамскими карпами, массой до 300 кг, так и совсем маленькими представителями, вырастающими в длину максимум до 15 см и набирающими вес чуть больше 100 граммов. </a:t>
            </a:r>
            <a:endParaRPr lang="ru-RU" sz="1200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2B68142C-56F0-453C-A71B-CB88F721894A}"/>
              </a:ext>
            </a:extLst>
          </p:cNvPr>
          <p:cNvSpPr>
            <a:spLocks noGrp="1"/>
          </p:cNvSpPr>
          <p:nvPr>
            <p:ph type="body" sz="half" idx="16"/>
          </p:nvPr>
        </p:nvSpPr>
        <p:spPr>
          <a:xfrm>
            <a:off x="4441348" y="3309202"/>
            <a:ext cx="3303351" cy="24819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E67D36BE-1026-451C-B4C4-26ACEE8EE0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973298" y="2050472"/>
            <a:ext cx="3304928" cy="2230584"/>
          </a:xfrm>
        </p:spPr>
        <p:txBody>
          <a:bodyPr/>
          <a:lstStyle/>
          <a:p>
            <a:pPr algn="l"/>
            <a:r>
              <a:rPr lang="ru-RU" sz="12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Места обитания белого амура в основном в крупных водоемах и реках, особенно в тех местах, где все сильно запущенно растительностью. Встречается также в водохранилищах, использующихся для технических </a:t>
            </a:r>
            <a:r>
              <a:rPr lang="ru-RU" sz="1200" i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целей.Размеры</a:t>
            </a:r>
            <a:r>
              <a:rPr lang="ru-RU" sz="12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тела белого амура могут достигать до 120 см. Вес составляет в среднем 30 кг. Отличается плотной чешуей и достаточно широким лбом. Плавники по бокам светлые, на спине и брюхе более темных оттенков. </a:t>
            </a:r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D834A52A-F0A4-4257-89F7-762FB93AE097}"/>
              </a:ext>
            </a:extLst>
          </p:cNvPr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" name="Picture 2" descr="плотва - rutilus rutilus">
            <a:extLst>
              <a:ext uri="{FF2B5EF4-FFF2-40B4-BE49-F238E27FC236}">
                <a16:creationId xmlns:a16="http://schemas.microsoft.com/office/drawing/2014/main" id="{2E216CA1-E895-46D6-9912-C27EACA27738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924" y="3525245"/>
            <a:ext cx="3298976" cy="2265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пескарь - gobio gobio">
            <a:extLst>
              <a:ext uri="{FF2B5EF4-FFF2-40B4-BE49-F238E27FC236}">
                <a16:creationId xmlns:a16="http://schemas.microsoft.com/office/drawing/2014/main" id="{2EEBDF38-5DCE-4813-B9FF-CD0A1CAA6248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6706" y="4186107"/>
            <a:ext cx="3403138" cy="160509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4" name="Picture 2" descr="амур белый - ctenopharyngodon idella">
            <a:extLst>
              <a:ext uri="{FF2B5EF4-FFF2-40B4-BE49-F238E27FC236}">
                <a16:creationId xmlns:a16="http://schemas.microsoft.com/office/drawing/2014/main" id="{C52722A0-C69B-441C-8CE3-78494909489E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72510" y="4281056"/>
            <a:ext cx="3650673" cy="1510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519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42A27B89-EB1B-41D7-9F16-FFD736C78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Линь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Карась золотой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79782F03-395B-4C95-A4E3-00DA131DB0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6328" y="1454835"/>
            <a:ext cx="4873474" cy="1596177"/>
          </a:xfrm>
        </p:spPr>
        <p:txBody>
          <a:bodyPr/>
          <a:lstStyle/>
          <a:p>
            <a:r>
              <a:rPr lang="ru-RU" sz="12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Рыба линь хорошо знакома рыболовам, так как обитает в водоемах с пресной водой и спокойным течением. Тело этой рыбы покрыто достаточно мелкой чешуей и толстым слоем слизи, которая на воздухе высыхает и отваливается фрагментами. Размеры: в среднем линь вырастает в длину до 40 см, хотя можно встретить особи длиной до 0,7 метра, при весе порядка 7,5 кг.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1E37DFA5-B537-42A1-94A3-4DC791B360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96423" y="1925781"/>
            <a:ext cx="4881804" cy="1281555"/>
          </a:xfrm>
        </p:spPr>
        <p:txBody>
          <a:bodyPr/>
          <a:lstStyle/>
          <a:p>
            <a:r>
              <a:rPr lang="ru-RU" sz="12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Карась – это рыба, которая водится практически во всех водоемах, где есть вода. Карась выживает в условиях, когда другие виды рыб погибают. Это связано с тем, что карась может зарываться в ил и зимовать в таких условиях, находясь в состоянии анабиоза. Карась обыкновенный (золотой) вырастает в длину до полуметра, набирая при этом вес порядка 3-х кг.</a:t>
            </a:r>
          </a:p>
        </p:txBody>
      </p:sp>
      <p:pic>
        <p:nvPicPr>
          <p:cNvPr id="10" name="Picture 2" descr="линь - tinca tinca">
            <a:extLst>
              <a:ext uri="{FF2B5EF4-FFF2-40B4-BE49-F238E27FC236}">
                <a16:creationId xmlns:a16="http://schemas.microsoft.com/office/drawing/2014/main" id="{EA70FE59-6781-4D55-96F2-A9CEC68A3F4A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157" y="3207337"/>
            <a:ext cx="5086342" cy="2583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карась золотой - carassius carassius">
            <a:extLst>
              <a:ext uri="{FF2B5EF4-FFF2-40B4-BE49-F238E27FC236}">
                <a16:creationId xmlns:a16="http://schemas.microsoft.com/office/drawing/2014/main" id="{171CD69C-16F4-4DE8-B5A9-225D47ED62F3}"/>
              </a:ext>
            </a:extLst>
          </p:cNvPr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6422" y="3369331"/>
            <a:ext cx="4716852" cy="2377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9176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8" descr="Сельхозкооператив Северной Осетии получил более 22 млн руб. господдержки на развитие рыбоводства - власти">
            <a:extLst>
              <a:ext uri="{FF2B5EF4-FFF2-40B4-BE49-F238E27FC236}">
                <a16:creationId xmlns:a16="http://schemas.microsoft.com/office/drawing/2014/main" id="{9B6A76A7-CC12-471B-813A-C78957ED5AEE}"/>
              </a:ext>
            </a:extLst>
          </p:cNvPr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913149" y="382989"/>
            <a:ext cx="10364451" cy="1596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ru-RU" sz="22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Кроме того, до плотины </a:t>
            </a:r>
            <a:r>
              <a:rPr lang="ru-RU" sz="2200" b="1" i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Терско-Кумского</a:t>
            </a:r>
            <a:r>
              <a:rPr lang="ru-RU" sz="22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гидроузла поднимаются на нерест из Каспийского моря такие ценные виды рыб, как </a:t>
            </a:r>
            <a:r>
              <a:rPr lang="ru-RU" sz="2200" b="1" i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кушум</a:t>
            </a:r>
            <a:r>
              <a:rPr lang="ru-RU" sz="22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каспийский лосось, осётр, севрюга. </a:t>
            </a:r>
            <a:br>
              <a:rPr lang="ru-RU" sz="22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Рыбные ресурсы естественных водоёмов Республики Северная Осетия — Алания не имеют промыслового значения, но являются базой спортивного и любительского рыболовства.</a:t>
            </a:r>
          </a:p>
        </p:txBody>
      </p:sp>
      <p:pic>
        <p:nvPicPr>
          <p:cNvPr id="4114" name="Picture 18" descr="Picture background">
            <a:extLst>
              <a:ext uri="{FF2B5EF4-FFF2-40B4-BE49-F238E27FC236}">
                <a16:creationId xmlns:a16="http://schemas.microsoft.com/office/drawing/2014/main" id="{6C212ED7-DDFE-4A64-91A4-EA8A45ACA7B5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493818"/>
            <a:ext cx="5105400" cy="3021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6" name="Picture 20" descr="Picture background">
            <a:extLst>
              <a:ext uri="{FF2B5EF4-FFF2-40B4-BE49-F238E27FC236}">
                <a16:creationId xmlns:a16="http://schemas.microsoft.com/office/drawing/2014/main" id="{E922ED53-DEF0-4634-9214-A6442773D6D1}"/>
              </a:ext>
            </a:extLst>
          </p:cNvPr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493818"/>
            <a:ext cx="5105400" cy="3021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6680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04407D-C5F8-4BA9-B868-4EC209C24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!</a:t>
            </a:r>
          </a:p>
        </p:txBody>
      </p:sp>
      <p:pic>
        <p:nvPicPr>
          <p:cNvPr id="1026" name="Picture 2" descr="Picture background">
            <a:extLst>
              <a:ext uri="{FF2B5EF4-FFF2-40B4-BE49-F238E27FC236}">
                <a16:creationId xmlns:a16="http://schemas.microsoft.com/office/drawing/2014/main" id="{E1952363-BAB6-4BC3-A8B7-1B0CC3148469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399" y="2035196"/>
            <a:ext cx="5401853" cy="3898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2467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{A07F43DF-2FBD-496C-B557-2D0F0878345D}TF62d0d592-7ac2-4846-a919-75806e8bead4d0ff91d8-62ae82eeecc3</Template>
  <TotalTime>182</TotalTime>
  <Words>825</Words>
  <Application>Microsoft Office PowerPoint</Application>
  <PresentationFormat>Широкоэкранный</PresentationFormat>
  <Paragraphs>42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Times New Roman</vt:lpstr>
      <vt:lpstr>Tw Cen MT</vt:lpstr>
      <vt:lpstr>Капля</vt:lpstr>
      <vt:lpstr>Животный мир РСО-Алания </vt:lpstr>
      <vt:lpstr>Животный мир нашего края.</vt:lpstr>
      <vt:lpstr>                                              Рыбы .  В естественных водоёмах Республики Северная Осетия — Алания обитает 20 видов рыб: </vt:lpstr>
      <vt:lpstr>Форель радужная                                     Голавль                                                                   Верховка</vt:lpstr>
      <vt:lpstr>Толстолобик                                        Сом                                                                      Сазан</vt:lpstr>
      <vt:lpstr>     Плотва                                         Пескарь                                                                          Амур белый </vt:lpstr>
      <vt:lpstr>            Линь                                                   Карась золотой</vt:lpstr>
      <vt:lpstr>Кроме того, до плотины Терско-Кумского гидроузла поднимаются на нерест из Каспийского моря такие ценные виды рыб, как кушум, каспийский лосось, осётр, севрюга.  Рыбные ресурсы естественных водоёмов Республики Северная Осетия — Алания не имеют промыслового значения, но являются базой спортивного и любительского рыболовства.</vt:lpstr>
      <vt:lpstr>СПАСИБО ЗА ВНИМАНИЕ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Животный мир РСО-Алания </dc:title>
  <dc:creator>Диана Кудзоева</dc:creator>
  <cp:lastModifiedBy>Диана Кудзоева</cp:lastModifiedBy>
  <cp:revision>5</cp:revision>
  <dcterms:created xsi:type="dcterms:W3CDTF">2025-12-10T19:23:47Z</dcterms:created>
  <dcterms:modified xsi:type="dcterms:W3CDTF">2025-12-10T22:27:40Z</dcterms:modified>
</cp:coreProperties>
</file>