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”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”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Мастер-класс по созданию аппликации «Букет»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Возрастные категории 7-14 лет</a:t>
            </a:r>
            <a:endParaRPr lang="ru-RU" b="1" dirty="0">
              <a:solidFill>
                <a:srgbClr val="C00000"/>
              </a:solidFill>
            </a:endParaRPr>
          </a:p>
          <a:p>
            <a:pPr algn="ctr"/>
            <a:r>
              <a:rPr lang="ru-RU" b="1" dirty="0"/>
              <a:t>Выполнила преподаватель МБУ Детская школа искусств № 5</a:t>
            </a:r>
            <a:endParaRPr lang="ru-RU" b="1" dirty="0"/>
          </a:p>
          <a:p>
            <a:pPr algn="ctr"/>
            <a:r>
              <a:rPr lang="ru-RU" b="1" dirty="0"/>
              <a:t>Хорошилова Юлия Сергеевна</a:t>
            </a:r>
            <a:endParaRPr lang="ru-RU" b="1" dirty="0"/>
          </a:p>
          <a:p>
            <a:pPr algn="ctr"/>
            <a:r>
              <a:rPr lang="ru-RU" b="1" dirty="0"/>
              <a:t>г. Самара</a:t>
            </a:r>
            <a:endParaRPr lang="ru-R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6 этап в создании фона</a:t>
            </a:r>
            <a:endParaRPr lang="ru-RU" sz="16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837136" y="446088"/>
            <a:ext cx="4153353" cy="541496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Немного в стороне от общей композиции располагаем два маленьких прямоугольника из </a:t>
            </a:r>
            <a:r>
              <a:rPr lang="ru-RU" dirty="0" err="1"/>
              <a:t>крафтовой</a:t>
            </a:r>
            <a:r>
              <a:rPr lang="ru-RU" dirty="0"/>
              <a:t> бумаги. Они </a:t>
            </a:r>
            <a:r>
              <a:rPr lang="ru-RU" dirty="0" err="1"/>
              <a:t>клеются</a:t>
            </a:r>
            <a:r>
              <a:rPr lang="ru-RU" dirty="0"/>
              <a:t> в нижний левый угол на бордовый фон.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7 этап в создании фона</a:t>
            </a:r>
            <a:endParaRPr lang="ru-RU" sz="16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983675" y="446088"/>
            <a:ext cx="3860275" cy="541496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Тоже проделываем с маленькими квадратами из оранжевой бумаги. Располагаем их слева и справа от общей композиции.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8 этап в создании фона</a:t>
            </a:r>
            <a:endParaRPr lang="ru-RU" sz="16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872626" y="446088"/>
            <a:ext cx="4082373" cy="541496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И последней мы наклеиваем прямоугольник с текстом  из журнала на уже приклеенные отрезки разного цвета и фактуры.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/>
              <a:t>Вырезать круги</a:t>
            </a:r>
            <a:endParaRPr lang="ru-RU" sz="1600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323013" y="697094"/>
            <a:ext cx="5181600" cy="491294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Из бумаги изумрудного цвета мы вырезаем круги (13 штук)</a:t>
            </a:r>
            <a:endParaRPr lang="ru-RU" dirty="0"/>
          </a:p>
          <a:p>
            <a:r>
              <a:rPr lang="ru-RU" dirty="0"/>
              <a:t>Самый большой круг равен крышки от гуаши. Он нам служит ориентиром в размере. Все остальные круги вырезаются в порядке уменьшения. 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/>
              <a:t>Расположение кругов в композиции</a:t>
            </a:r>
            <a:endParaRPr lang="ru-RU" sz="1600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930600" y="446088"/>
            <a:ext cx="3966425" cy="541496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Располагаем наши круги вверху  композиции как показано на образце.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/>
              <a:t>Контур вазы</a:t>
            </a:r>
            <a:endParaRPr lang="ru-RU" sz="1600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875239" y="446088"/>
            <a:ext cx="4077147" cy="541496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Рисуем вазу сначала карандашом , а потом обводим ее черным перманентным маркером. Следим за тем, чтобы ваза располагалась так, чтобы над ней пространства было больше, чем под ней. Но и на край листа ее тоже не стоит ставить. Контур вазы должен располагаться, как на приклеенных цветных кусочках, так и на бордовом фоне.</a:t>
            </a:r>
            <a:endParaRPr lang="ru-RU" dirty="0"/>
          </a:p>
          <a:p>
            <a:r>
              <a:rPr lang="ru-RU" dirty="0"/>
              <a:t>(Можно воспользоваться заранее приготовленным трафаретом вазы)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/>
              <a:t>Стебли</a:t>
            </a:r>
            <a:endParaRPr lang="ru-RU" sz="1600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875239" y="446088"/>
            <a:ext cx="4077147" cy="541496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Рисуем маркером стебли, которые подходят к кружкам. 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/>
              <a:t>Декорируем цветы</a:t>
            </a:r>
            <a:endParaRPr lang="ru-RU" sz="1600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934761" y="446088"/>
            <a:ext cx="3958104" cy="541496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Наносим на изумрудные кружки декоративный рисунок. Оформляем веточки.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/>
              <a:t>Изумрудный контур</a:t>
            </a:r>
            <a:endParaRPr lang="ru-RU" sz="1600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323013" y="712109"/>
            <a:ext cx="5181600" cy="488291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Последний этап в создании нашего букета.</a:t>
            </a:r>
            <a:endParaRPr lang="ru-RU" dirty="0"/>
          </a:p>
          <a:p>
            <a:r>
              <a:rPr lang="ru-RU" dirty="0"/>
              <a:t>Гуашью изумрудного цвета тонкой кистью мы повторяем контур вазы внутри черного контура.</a:t>
            </a:r>
            <a:endParaRPr lang="ru-RU" dirty="0"/>
          </a:p>
          <a:p>
            <a:r>
              <a:rPr lang="ru-RU" dirty="0"/>
              <a:t>И в завершении работы справа внизу от вазы рисуем россыпь точек.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Поздравляю</a:t>
            </a:r>
            <a:r>
              <a:rPr lang="ru-RU" b="1" dirty="0">
                <a:solidFill>
                  <a:srgbClr val="C00000"/>
                </a:solidFill>
              </a:rPr>
              <a:t>!</a:t>
            </a:r>
            <a:br>
              <a:rPr lang="ru-RU" b="1" dirty="0">
                <a:solidFill>
                  <a:srgbClr val="C00000"/>
                </a:solidFill>
              </a:rPr>
            </a:b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875239" y="446088"/>
            <a:ext cx="4077147" cy="541496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/>
              <a:t>Аппликация с элементами рисования готова!</a:t>
            </a:r>
            <a:endParaRPr lang="ru-RU" sz="20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9"/>
          <p:cNvPicPr>
            <a:picLocks noGrp="1" noChangeAspect="1"/>
          </p:cNvPicPr>
          <p:nvPr>
            <p:ph idx="4294967295"/>
          </p:nvPr>
        </p:nvPicPr>
        <p:blipFill>
          <a:blip r:embed="rId1"/>
          <a:stretch>
            <a:fillRect/>
          </a:stretch>
        </p:blipFill>
        <p:spPr>
          <a:xfrm>
            <a:off x="3204594" y="0"/>
            <a:ext cx="5011025" cy="685799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>
                <a:solidFill>
                  <a:srgbClr val="C00000"/>
                </a:solidFill>
              </a:rPr>
              <a:t>Неоходимые</a:t>
            </a:r>
            <a:r>
              <a:rPr lang="ru-RU" b="1" dirty="0">
                <a:solidFill>
                  <a:srgbClr val="C00000"/>
                </a:solidFill>
              </a:rPr>
              <a:t> материалы: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323013" y="1016713"/>
            <a:ext cx="5181600" cy="427371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.Тонированная бумага бордового цвета, плотностью не менее 160 г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/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м2, формат А4 или картон.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.Цветная бумага оранжевого цвета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Цветная бумага изумрудного цвета (можно затонировать изумрудной гуашью белую бумагу)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4.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Бумага-крафт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5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.Бумага с фактурами оранжевых и бордовых оттенков (затонировать бумагу гуашью с применением трафарета)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6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.Вырезки из журналов с текстом и черно-белым изображением.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7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.Ножницы, линейка, карандаш простой, ластик, клей-карандаш, перманентный маркер черного цвета, гуашь изумрудного цвета, тонкая кисть №1, емкость для воды.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Подготовить из данной бумаги отрезки прямоугольной формы разной длины и ширины.</a:t>
            </a:r>
            <a:b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692844" y="446088"/>
            <a:ext cx="4441938" cy="541496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89212" y="1598614"/>
            <a:ext cx="3505199" cy="4262436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.Вырезать прямоугольный отрезок из бумаги с бордовой фактурой размером 17см*7 см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Вырезать прямоугольный отрезок из бумаги с оранжевой фактурой размером 16см*8 см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.Вырезать два отрезка из оранжевой бумаги 5см*15 см ; 9см*6 см и два квадрата 1,5 см*1,5 см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4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Вырезать прямоугольный отрезок из бумаги-крафт размером 11 см*6 см и два прямоугольника 1,5см*3см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5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Вырезать отрезок с текстом размером 4см* 13 см и отрезок с черно-белым изображением  9см*9 см.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1 этап в создании фона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996895" y="446088"/>
            <a:ext cx="3833835" cy="541496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91117" y="1514158"/>
            <a:ext cx="3505199" cy="4262436"/>
          </a:xfrm>
        </p:spPr>
        <p:txBody>
          <a:bodyPr/>
          <a:lstStyle/>
          <a:p>
            <a:r>
              <a:rPr lang="ru-RU" dirty="0"/>
              <a:t>На наш фон бордового цвета приклеиваем два отрезка.</a:t>
            </a:r>
            <a:endParaRPr lang="ru-RU" dirty="0"/>
          </a:p>
          <a:p>
            <a:r>
              <a:rPr lang="ru-RU" dirty="0"/>
              <a:t>Сначала приклеиваем отрезок с оранжевой фактурой, а затем, прямоугольник с черно-белым изображением, немного заходя на первый отрезок.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2 этап в создании фона</a:t>
            </a:r>
            <a:endParaRPr lang="ru-RU" sz="16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888762" y="446088"/>
            <a:ext cx="4050102" cy="541496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Следующим этапом будет наклеивание бордовой фактуры на лист, также заходя на уже ранее приклеенный отрезок.</a:t>
            </a:r>
            <a:endParaRPr lang="ru-RU" dirty="0"/>
          </a:p>
          <a:p>
            <a:r>
              <a:rPr lang="ru-RU" dirty="0"/>
              <a:t>Все кусочки мы приклеиваем так, чтобы из высота была разной.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3 этап в создании фона</a:t>
            </a:r>
            <a:endParaRPr lang="ru-RU" sz="16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872626" y="446088"/>
            <a:ext cx="4082373" cy="541496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Наклеиваем длинный кусок оранжевой бумаги на часть оранжевой и бордовой фактур.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4 этап в создании фона</a:t>
            </a:r>
            <a:endParaRPr lang="ru-RU" sz="16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827810" y="446088"/>
            <a:ext cx="4172006" cy="541496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Второй более короткий отрезок оранжевой бумаги клеим на уже ранее приклеенные куски бумаги.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5 этап в создании фона</a:t>
            </a:r>
            <a:endParaRPr lang="ru-RU" sz="16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872626" y="446088"/>
            <a:ext cx="4082373" cy="541496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Приклеиваем большой кусок бумаги крафт.</a:t>
            </a:r>
            <a:endParaRPr lang="ru-RU" dirty="0"/>
          </a:p>
          <a:p>
            <a:r>
              <a:rPr lang="ru-RU" dirty="0"/>
              <a:t>Все время следим, чтобы наши отрезки бумаги не выстраивались в одну линию. 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0</TotalTime>
  <Words>3536</Words>
  <Application>WPS Presentation</Application>
  <PresentationFormat>Широкоэкранный</PresentationFormat>
  <Paragraphs>94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9" baseType="lpstr">
      <vt:lpstr>Arial</vt:lpstr>
      <vt:lpstr>SimSun</vt:lpstr>
      <vt:lpstr>Wingdings</vt:lpstr>
      <vt:lpstr>Wingdings 3</vt:lpstr>
      <vt:lpstr>Arial</vt:lpstr>
      <vt:lpstr>Century Gothic</vt:lpstr>
      <vt:lpstr>Microsoft YaHei</vt:lpstr>
      <vt:lpstr>Arial Unicode MS</vt:lpstr>
      <vt:lpstr>Calibri</vt:lpstr>
      <vt:lpstr>Легкий дым</vt:lpstr>
      <vt:lpstr>Мастер-класс по созданию аппликации «Букет»</vt:lpstr>
      <vt:lpstr>PowerPoint 演示文稿</vt:lpstr>
      <vt:lpstr>Неоходимые материалы:</vt:lpstr>
      <vt:lpstr>Подготовить из данной бумаги отрезки прямоугольной формы разной длины и ширины. </vt:lpstr>
      <vt:lpstr>1 этап в создании фона</vt:lpstr>
      <vt:lpstr>2 этап в создании фона</vt:lpstr>
      <vt:lpstr>3 этап в создании фона</vt:lpstr>
      <vt:lpstr>4 этап в создании фона</vt:lpstr>
      <vt:lpstr>5 этап в создании фона</vt:lpstr>
      <vt:lpstr>6 этап в создании фона</vt:lpstr>
      <vt:lpstr>7 этап в создании фона</vt:lpstr>
      <vt:lpstr>8 этап в создании фона</vt:lpstr>
      <vt:lpstr>Вырезать круги</vt:lpstr>
      <vt:lpstr>Расположение кругов в композиции</vt:lpstr>
      <vt:lpstr>Контур вазы</vt:lpstr>
      <vt:lpstr>Стебли</vt:lpstr>
      <vt:lpstr>Декорируем цветы</vt:lpstr>
      <vt:lpstr>Изумрудный контур</vt:lpstr>
      <vt:lpstr>Поздравляю!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Аппликация «Букет»</dc:title>
  <dc:creator>Admin</dc:creator>
  <cp:lastModifiedBy>Пользователь</cp:lastModifiedBy>
  <cp:revision>32</cp:revision>
  <dcterms:created xsi:type="dcterms:W3CDTF">2025-12-07T14:16:00Z</dcterms:created>
  <dcterms:modified xsi:type="dcterms:W3CDTF">2025-12-13T05:53:01Z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43680F1B10FC4E0990576D8C48002FE7_13</vt:lpwstr>
  </property>
  <property fmtid="{D5CDD505-2E9C-101B-9397-08002B2CF9AE}" pid="3" name="KSOProductBuildVer">
    <vt:lpwstr>1049-12.2.0.23155</vt:lpwstr>
  </property>
</Properties>
</file>